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5" r:id="rId3"/>
  </p:sldMasterIdLst>
  <p:notesMasterIdLst>
    <p:notesMasterId r:id="rId29"/>
  </p:notesMasterIdLst>
  <p:sldIdLst>
    <p:sldId id="285" r:id="rId4"/>
    <p:sldId id="286" r:id="rId5"/>
    <p:sldId id="287" r:id="rId6"/>
    <p:sldId id="296" r:id="rId7"/>
    <p:sldId id="297" r:id="rId8"/>
    <p:sldId id="298" r:id="rId9"/>
    <p:sldId id="299" r:id="rId10"/>
    <p:sldId id="289" r:id="rId11"/>
    <p:sldId id="300" r:id="rId12"/>
    <p:sldId id="301" r:id="rId13"/>
    <p:sldId id="310" r:id="rId14"/>
    <p:sldId id="311" r:id="rId15"/>
    <p:sldId id="290" r:id="rId16"/>
    <p:sldId id="312" r:id="rId17"/>
    <p:sldId id="302" r:id="rId18"/>
    <p:sldId id="303" r:id="rId19"/>
    <p:sldId id="304" r:id="rId20"/>
    <p:sldId id="291" r:id="rId21"/>
    <p:sldId id="305" r:id="rId22"/>
    <p:sldId id="306" r:id="rId23"/>
    <p:sldId id="307" r:id="rId24"/>
    <p:sldId id="308" r:id="rId25"/>
    <p:sldId id="309" r:id="rId26"/>
    <p:sldId id="292" r:id="rId27"/>
    <p:sldId id="313" r:id="rId28"/>
  </p:sldIdLst>
  <p:sldSz cx="12192000" cy="6858000"/>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F3FD"/>
    <a:srgbClr val="283855"/>
    <a:srgbClr val="F8F5FE"/>
    <a:srgbClr val="CDBF97"/>
    <a:srgbClr val="8D7545"/>
    <a:srgbClr val="ECE8E5"/>
    <a:srgbClr val="E4CBCB"/>
    <a:srgbClr val="A88755"/>
    <a:srgbClr val="1F2020"/>
    <a:srgbClr val="263B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63" autoAdjust="0"/>
    <p:restoredTop sz="96314" autoAdjust="0"/>
  </p:normalViewPr>
  <p:slideViewPr>
    <p:cSldViewPr snapToGrid="0">
      <p:cViewPr varScale="1">
        <p:scale>
          <a:sx n="108" d="100"/>
          <a:sy n="108" d="100"/>
        </p:scale>
        <p:origin x="756" y="114"/>
      </p:cViewPr>
      <p:guideLst/>
    </p:cSldViewPr>
  </p:slideViewPr>
  <p:notesTextViewPr>
    <p:cViewPr>
      <p:scale>
        <a:sx n="1" d="1"/>
        <a:sy n="1" d="1"/>
      </p:scale>
      <p:origin x="0" y="0"/>
    </p:cViewPr>
  </p:notesTextViewPr>
  <p:sorterViewPr>
    <p:cViewPr>
      <p:scale>
        <a:sx n="33" d="100"/>
        <a:sy n="33"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___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Sheet1!$B$1</c:f>
              <c:strCache>
                <c:ptCount val="1"/>
                <c:pt idx="0">
                  <c:v>Series 1</c:v>
                </c:pt>
              </c:strCache>
            </c:strRef>
          </c:tx>
          <c:spPr>
            <a:solidFill>
              <a:srgbClr val="344159"/>
            </a:solidFill>
            <a:ln>
              <a:noFill/>
            </a:ln>
            <a:effectLst/>
          </c:spPr>
          <c:invertIfNegative val="0"/>
          <c:cat>
            <c:strRef>
              <c:f>Sheet1!$A$2:$A$10</c:f>
              <c:strCache>
                <c:ptCount val="4"/>
                <c:pt idx="0">
                  <c:v>Category 1</c:v>
                </c:pt>
                <c:pt idx="1">
                  <c:v>Category 2</c:v>
                </c:pt>
                <c:pt idx="2">
                  <c:v>Category 3</c:v>
                </c:pt>
                <c:pt idx="3">
                  <c:v>Category 4</c:v>
                </c:pt>
              </c:strCache>
            </c:strRef>
          </c:cat>
          <c:val>
            <c:numRef>
              <c:f>Sheet1!$B$2:$B$10</c:f>
              <c:numCache>
                <c:formatCode>General</c:formatCode>
                <c:ptCount val="9"/>
                <c:pt idx="0">
                  <c:v>10</c:v>
                </c:pt>
                <c:pt idx="1">
                  <c:v>11</c:v>
                </c:pt>
                <c:pt idx="2">
                  <c:v>12</c:v>
                </c:pt>
                <c:pt idx="3">
                  <c:v>9</c:v>
                </c:pt>
                <c:pt idx="4">
                  <c:v>8</c:v>
                </c:pt>
                <c:pt idx="5">
                  <c:v>7</c:v>
                </c:pt>
                <c:pt idx="6">
                  <c:v>12</c:v>
                </c:pt>
                <c:pt idx="7">
                  <c:v>11</c:v>
                </c:pt>
                <c:pt idx="8">
                  <c:v>10</c:v>
                </c:pt>
              </c:numCache>
            </c:numRef>
          </c:val>
          <c:extLst xmlns:c16r2="http://schemas.microsoft.com/office/drawing/2015/06/chart">
            <c:ext xmlns:c16="http://schemas.microsoft.com/office/drawing/2014/chart" uri="{C3380CC4-5D6E-409C-BE32-E72D297353CC}">
              <c16:uniqueId val="{00000000-D93F-4209-A482-67116CB4E006}"/>
            </c:ext>
          </c:extLst>
        </c:ser>
        <c:ser>
          <c:idx val="1"/>
          <c:order val="1"/>
          <c:tx>
            <c:strRef>
              <c:f>Sheet1!$C$1</c:f>
              <c:strCache>
                <c:ptCount val="1"/>
                <c:pt idx="0">
                  <c:v>Series 2</c:v>
                </c:pt>
              </c:strCache>
            </c:strRef>
          </c:tx>
          <c:spPr>
            <a:solidFill>
              <a:srgbClr val="6196FF"/>
            </a:solidFill>
            <a:ln>
              <a:noFill/>
            </a:ln>
            <a:effectLst/>
          </c:spPr>
          <c:invertIfNegative val="0"/>
          <c:cat>
            <c:strRef>
              <c:f>Sheet1!$A$2:$A$10</c:f>
              <c:strCache>
                <c:ptCount val="4"/>
                <c:pt idx="0">
                  <c:v>Category 1</c:v>
                </c:pt>
                <c:pt idx="1">
                  <c:v>Category 2</c:v>
                </c:pt>
                <c:pt idx="2">
                  <c:v>Category 3</c:v>
                </c:pt>
                <c:pt idx="3">
                  <c:v>Category 4</c:v>
                </c:pt>
              </c:strCache>
            </c:strRef>
          </c:cat>
          <c:val>
            <c:numRef>
              <c:f>Sheet1!$C$2:$C$10</c:f>
              <c:numCache>
                <c:formatCode>General</c:formatCode>
                <c:ptCount val="9"/>
                <c:pt idx="0">
                  <c:v>1</c:v>
                </c:pt>
                <c:pt idx="1">
                  <c:v>2</c:v>
                </c:pt>
                <c:pt idx="2">
                  <c:v>2</c:v>
                </c:pt>
                <c:pt idx="3">
                  <c:v>1</c:v>
                </c:pt>
                <c:pt idx="4">
                  <c:v>3</c:v>
                </c:pt>
                <c:pt idx="5">
                  <c:v>1.2</c:v>
                </c:pt>
                <c:pt idx="6">
                  <c:v>1.7</c:v>
                </c:pt>
                <c:pt idx="7">
                  <c:v>1.3</c:v>
                </c:pt>
                <c:pt idx="8">
                  <c:v>2</c:v>
                </c:pt>
              </c:numCache>
            </c:numRef>
          </c:val>
          <c:extLst xmlns:c16r2="http://schemas.microsoft.com/office/drawing/2015/06/chart">
            <c:ext xmlns:c16="http://schemas.microsoft.com/office/drawing/2014/chart" uri="{C3380CC4-5D6E-409C-BE32-E72D297353CC}">
              <c16:uniqueId val="{00000001-D93F-4209-A482-67116CB4E006}"/>
            </c:ext>
          </c:extLst>
        </c:ser>
        <c:dLbls>
          <c:showLegendKey val="0"/>
          <c:showVal val="0"/>
          <c:showCatName val="0"/>
          <c:showSerName val="0"/>
          <c:showPercent val="0"/>
          <c:showBubbleSize val="0"/>
        </c:dLbls>
        <c:gapWidth val="100"/>
        <c:overlap val="100"/>
        <c:axId val="1255904160"/>
        <c:axId val="1255900896"/>
      </c:barChart>
      <c:catAx>
        <c:axId val="1255904160"/>
        <c:scaling>
          <c:orientation val="minMax"/>
        </c:scaling>
        <c:delete val="1"/>
        <c:axPos val="b"/>
        <c:numFmt formatCode="General" sourceLinked="1"/>
        <c:majorTickMark val="out"/>
        <c:minorTickMark val="none"/>
        <c:tickLblPos val="nextTo"/>
        <c:crossAx val="1255900896"/>
        <c:crosses val="autoZero"/>
        <c:auto val="1"/>
        <c:lblAlgn val="ctr"/>
        <c:lblOffset val="100"/>
        <c:noMultiLvlLbl val="0"/>
      </c:catAx>
      <c:valAx>
        <c:axId val="1255900896"/>
        <c:scaling>
          <c:orientation val="minMax"/>
        </c:scaling>
        <c:delete val="0"/>
        <c:axPos val="l"/>
        <c:majorGridlines>
          <c:spPr>
            <a:ln w="9525" cap="flat" cmpd="sng" algn="ctr">
              <a:solidFill>
                <a:schemeClr val="tx1">
                  <a:lumMod val="40000"/>
                  <a:lumOff val="60000"/>
                </a:schemeClr>
              </a:solidFill>
              <a:prstDash val="solid"/>
              <a:round/>
            </a:ln>
            <a:effectLst/>
          </c:spPr>
        </c:majorGridlines>
        <c:numFmt formatCode="General" sourceLinked="1"/>
        <c:majorTickMark val="out"/>
        <c:minorTickMark val="none"/>
        <c:tickLblPos val="nextTo"/>
        <c:spPr>
          <a:noFill/>
          <a:ln w="6350" cap="flat" cmpd="sng" algn="ctr">
            <a:noFill/>
            <a:prstDash val="solid"/>
            <a:round/>
          </a:ln>
          <a:effectLst/>
        </c:spPr>
        <c:txPr>
          <a:bodyPr rot="-60000000" vert="horz"/>
          <a:lstStyle/>
          <a:p>
            <a:pPr>
              <a:defRPr/>
            </a:pPr>
            <a:endParaRPr lang="zh-CN"/>
          </a:p>
        </c:txPr>
        <c:crossAx val="1255904160"/>
        <c:crosses val="autoZero"/>
        <c:crossBetween val="between"/>
      </c:valAx>
      <c:spPr>
        <a:noFill/>
        <a:ln>
          <a:noFill/>
        </a:ln>
        <a:effectLst/>
      </c:spPr>
    </c:plotArea>
    <c:plotVisOnly val="1"/>
    <c:dispBlanksAs val="gap"/>
    <c:showDLblsOverMax val="0"/>
  </c:chart>
  <c:spPr>
    <a:noFill/>
    <a:ln>
      <a:noFill/>
    </a:ln>
    <a:effectLst/>
  </c:spPr>
  <c:txPr>
    <a:bodyPr/>
    <a:lstStyle/>
    <a:p>
      <a:pPr>
        <a:defRPr lang="zh-CN">
          <a:solidFill>
            <a:srgbClr val="344159"/>
          </a:solidFill>
          <a:latin typeface="+mn-lt"/>
          <a:ea typeface="+mn-ea"/>
          <a:cs typeface="+mn-ea"/>
          <a:sym typeface="+mn-lt"/>
        </a:defRPr>
      </a:pPr>
      <a:endParaRPr lang="zh-CN"/>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577D22-AD28-43FC-8EB4-B134A7D334C3}" type="datetimeFigureOut">
              <a:rPr lang="zh-CN" altLang="en-US" smtClean="0"/>
              <a:t>2023/1/6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A8C8EFA-96ED-4A18-B46D-8BDC030E3AF6}" type="slidenum">
              <a:rPr lang="zh-CN" altLang="en-US" smtClean="0"/>
              <a:t>‹#›</a:t>
            </a:fld>
            <a:endParaRPr lang="zh-CN" altLang="en-US"/>
          </a:p>
        </p:txBody>
      </p:sp>
    </p:spTree>
    <p:extLst>
      <p:ext uri="{BB962C8B-B14F-4D97-AF65-F5344CB8AC3E}">
        <p14:creationId xmlns:p14="http://schemas.microsoft.com/office/powerpoint/2010/main" val="42163643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10"/>
          </p:nvPr>
        </p:nvSpPr>
        <p:spPr/>
        <p:txBody>
          <a:bodyPr/>
          <a:lstStyle/>
          <a:p>
            <a:fld id="{DA8C8EFA-96ED-4A18-B46D-8BDC030E3AF6}" type="slidenum">
              <a:rPr lang="zh-CN" altLang="en-US" smtClean="0"/>
              <a:t>12</a:t>
            </a:fld>
            <a:endParaRPr lang="zh-CN" altLang="en-US"/>
          </a:p>
        </p:txBody>
      </p:sp>
    </p:spTree>
    <p:extLst>
      <p:ext uri="{BB962C8B-B14F-4D97-AF65-F5344CB8AC3E}">
        <p14:creationId xmlns:p14="http://schemas.microsoft.com/office/powerpoint/2010/main" val="1995984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25</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1246223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171EB0-8D60-B408-CB08-4B299CA1F24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4" name="TextBox 9">
            <a:extLst>
              <a:ext uri="{FF2B5EF4-FFF2-40B4-BE49-F238E27FC236}">
                <a16:creationId xmlns:a16="http://schemas.microsoft.com/office/drawing/2014/main" xmlns="" id="{20F52B22-51E8-1E3A-DBC6-CED362D066A0}"/>
              </a:ext>
            </a:extLst>
          </p:cNvPr>
          <p:cNvSpPr txBox="1"/>
          <p:nvPr userDrawn="1"/>
        </p:nvSpPr>
        <p:spPr>
          <a:xfrm>
            <a:off x="1831504" y="6374445"/>
            <a:ext cx="1224136" cy="118430"/>
          </a:xfrm>
          <a:prstGeom prst="rect">
            <a:avLst/>
          </a:prstGeom>
          <a:noFill/>
        </p:spPr>
        <p:txBody>
          <a:bodyPr wrap="square" rtlCol="0">
            <a:spAutoFit/>
          </a:bodyPr>
          <a:lstStyle/>
          <a:p>
            <a:pPr defTabSz="914400">
              <a:lnSpc>
                <a:spcPct val="200000"/>
              </a:lnSpc>
            </a:pPr>
            <a:r>
              <a:rPr lang="en-US" altLang="zh-CN" sz="100" dirty="0">
                <a:solidFill>
                  <a:prstClr val="black"/>
                </a:solidFill>
                <a:latin typeface="微软雅黑" panose="020B0503020204020204" pitchFamily="34" charset="-122"/>
                <a:ea typeface="微软雅黑" panose="020B0503020204020204" pitchFamily="34" charset="-122"/>
                <a:hlinkClick r:id="rId2"/>
              </a:rPr>
              <a:t>PPT</a:t>
            </a:r>
            <a:r>
              <a:rPr lang="zh-CN" altLang="en-US" sz="100" dirty="0">
                <a:solidFill>
                  <a:prstClr val="black"/>
                </a:solidFill>
                <a:latin typeface="微软雅黑" panose="020B0503020204020204" pitchFamily="34" charset="-122"/>
                <a:ea typeface="微软雅黑" panose="020B0503020204020204" pitchFamily="34" charset="-122"/>
                <a:hlinkClick r:id="rId2"/>
              </a:rPr>
              <a:t>下载</a:t>
            </a:r>
            <a:r>
              <a:rPr lang="zh-CN" altLang="en-US" sz="100" dirty="0">
                <a:solidFill>
                  <a:prstClr val="black"/>
                </a:solidFill>
                <a:latin typeface="微软雅黑" panose="020B0503020204020204" pitchFamily="34" charset="-122"/>
                <a:ea typeface="微软雅黑" panose="020B0503020204020204" pitchFamily="34" charset="-122"/>
              </a:rPr>
              <a:t> </a:t>
            </a:r>
            <a:r>
              <a:rPr lang="en-US" altLang="zh-CN" sz="100" dirty="0">
                <a:solidFill>
                  <a:prstClr val="black"/>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34052810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1CAB41D-AFA9-B2FC-4C7C-2F6FE38194F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431653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6E57077-0ABD-DBA2-C226-3388C73BC572}"/>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50514603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3373414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t>2023/1/6</a:t>
            </a:fld>
            <a:endParaRPr lang="zh-CN" altLang="en-US"/>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t>‹#›</a:t>
            </a:fld>
            <a:endParaRPr lang="zh-CN" altLang="en-US"/>
          </a:p>
        </p:txBody>
      </p:sp>
    </p:spTree>
    <p:extLst>
      <p:ext uri="{BB962C8B-B14F-4D97-AF65-F5344CB8AC3E}">
        <p14:creationId xmlns:p14="http://schemas.microsoft.com/office/powerpoint/2010/main" val="1138071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91403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5194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5842697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26223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50316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2DF82E4-F951-4D29-95D4-BC88988CCE0E}"/>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4277893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95061884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058602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19698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646907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19237980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320016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2023/1/6</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48431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B0CEE6A4-B87F-7E2B-2D0A-AB3847B6E04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0252750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3153B60-63A1-E471-4B79-66A535E47DD6}"/>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8353454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1F032D6A-EC23-5FBA-7D10-B66FE1D4B2A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2743091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48258F4-FFC1-A43B-2F26-63CB2388534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224010295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90199D5-5CD2-8032-AFFA-EA03D3B784A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9468952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C4F8572E-AAE3-5F39-51D2-28733C19BA1B}"/>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17393912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541C1FC0-7FA4-533E-554E-EAF9BE110B18}"/>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Tree>
    <p:extLst>
      <p:ext uri="{BB962C8B-B14F-4D97-AF65-F5344CB8AC3E}">
        <p14:creationId xmlns:p14="http://schemas.microsoft.com/office/powerpoint/2010/main" val="39951089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7F3FD"/>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2907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16E5758D-A3C3-4E88-8AC0-22500507BD7E}" type="datetimeFigureOut">
              <a:rPr lang="zh-CN" altLang="en-US" smtClean="0">
                <a:solidFill>
                  <a:prstClr val="black">
                    <a:tint val="75000"/>
                  </a:prstClr>
                </a:solidFill>
              </a:rPr>
              <a:pPr defTabSz="914400"/>
              <a:t>2023/1/6</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AA4E786F-588D-4932-A7B2-AE3451FA4ACA}" type="slidenum">
              <a:rPr lang="zh-CN" altLang="en-US" smtClean="0">
                <a:solidFill>
                  <a:prstClr val="black">
                    <a:tint val="75000"/>
                  </a:prstClr>
                </a:solidFill>
              </a:rPr>
              <a:pPr defTabSz="914400"/>
              <a:t>‹#›</a:t>
            </a:fld>
            <a:endParaRPr lang="zh-CN" altLang="en-US">
              <a:solidFill>
                <a:prstClr val="black">
                  <a:tint val="75000"/>
                </a:prstClr>
              </a:solidFill>
            </a:endParaRPr>
          </a:p>
        </p:txBody>
      </p:sp>
    </p:spTree>
    <p:extLst>
      <p:ext uri="{BB962C8B-B14F-4D97-AF65-F5344CB8AC3E}">
        <p14:creationId xmlns:p14="http://schemas.microsoft.com/office/powerpoint/2010/main" val="3605269162"/>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slideLayout" Target="../slideLayouts/slideLayout1.xml"/><Relationship Id="rId3" Type="http://schemas.openxmlformats.org/officeDocument/2006/relationships/tags" Target="../tags/tag4.xml"/><Relationship Id="rId21" Type="http://schemas.openxmlformats.org/officeDocument/2006/relationships/tags" Target="../tags/tag22.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tags" Target="../tags/tag26.xml"/><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tags" Target="../tags/tag25.xml"/><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tags" Target="../tags/tag24.xml"/><Relationship Id="rId10" Type="http://schemas.openxmlformats.org/officeDocument/2006/relationships/tags" Target="../tags/tag11.xml"/><Relationship Id="rId19" Type="http://schemas.openxmlformats.org/officeDocument/2006/relationships/tags" Target="../tags/tag20.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tags" Target="../tags/tag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2.xml"/><Relationship Id="rId1" Type="http://schemas.openxmlformats.org/officeDocument/2006/relationships/slideLayout" Target="../slideLayouts/slideLayout22.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C5557DE-8C14-4132-80C4-9A8A969923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240"/>
            <a:ext cx="12192000" cy="6842760"/>
          </a:xfrm>
          <a:prstGeom prst="rect">
            <a:avLst/>
          </a:prstGeom>
        </p:spPr>
      </p:pic>
      <p:pic>
        <p:nvPicPr>
          <p:cNvPr id="7" name="图片 6">
            <a:extLst>
              <a:ext uri="{FF2B5EF4-FFF2-40B4-BE49-F238E27FC236}">
                <a16:creationId xmlns:a16="http://schemas.microsoft.com/office/drawing/2014/main" xmlns="" id="{F49DBEF2-A68B-477F-9E0F-7F9E2D726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4400"/>
            <a:ext cx="12192000" cy="5029200"/>
          </a:xfrm>
          <a:prstGeom prst="rect">
            <a:avLst/>
          </a:prstGeom>
        </p:spPr>
      </p:pic>
      <p:pic>
        <p:nvPicPr>
          <p:cNvPr id="9" name="图片 8">
            <a:extLst>
              <a:ext uri="{FF2B5EF4-FFF2-40B4-BE49-F238E27FC236}">
                <a16:creationId xmlns:a16="http://schemas.microsoft.com/office/drawing/2014/main" xmlns="" id="{31645604-9B6C-4496-A87C-0C54301221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5240"/>
            <a:ext cx="3947160" cy="7003634"/>
          </a:xfrm>
          <a:prstGeom prst="rect">
            <a:avLst/>
          </a:prstGeom>
        </p:spPr>
      </p:pic>
      <p:sp>
        <p:nvSpPr>
          <p:cNvPr id="11" name="文本框 10">
            <a:extLst>
              <a:ext uri="{FF2B5EF4-FFF2-40B4-BE49-F238E27FC236}">
                <a16:creationId xmlns:a16="http://schemas.microsoft.com/office/drawing/2014/main" xmlns="" id="{C5AE6470-18F8-4DB9-A15D-93349F351C90}"/>
              </a:ext>
            </a:extLst>
          </p:cNvPr>
          <p:cNvSpPr txBox="1"/>
          <p:nvPr/>
        </p:nvSpPr>
        <p:spPr>
          <a:xfrm>
            <a:off x="4041459" y="2767280"/>
            <a:ext cx="7360708" cy="1323439"/>
          </a:xfrm>
          <a:prstGeom prst="rect">
            <a:avLst/>
          </a:prstGeom>
          <a:noFill/>
        </p:spPr>
        <p:txBody>
          <a:bodyPr wrap="square" rtlCol="0">
            <a:spAutoFit/>
          </a:bodyPr>
          <a:lstStyle/>
          <a:p>
            <a:pPr algn="ctr" defTabSz="914400">
              <a:defRPr/>
            </a:pPr>
            <a:r>
              <a:rPr lang="zh-CN" altLang="en-US" sz="8000" kern="0" dirty="0">
                <a:solidFill>
                  <a:srgbClr val="283855"/>
                </a:solidFill>
                <a:latin typeface="思源黑体 CN Bold" panose="020B0800000000000000" pitchFamily="34" charset="-122"/>
                <a:ea typeface="思源黑体 CN Bold" panose="020B0800000000000000" pitchFamily="34" charset="-122"/>
              </a:rPr>
              <a:t>教学说课模板</a:t>
            </a:r>
            <a:endParaRPr lang="en-US" altLang="zh-CN" sz="8000" kern="0" dirty="0">
              <a:solidFill>
                <a:srgbClr val="283855"/>
              </a:solidFill>
              <a:latin typeface="思源黑体 CN Bold" panose="020B0800000000000000" pitchFamily="34" charset="-122"/>
              <a:ea typeface="思源黑体 CN Bold" panose="020B0800000000000000" pitchFamily="34" charset="-122"/>
            </a:endParaRPr>
          </a:p>
        </p:txBody>
      </p:sp>
      <p:sp>
        <p:nvSpPr>
          <p:cNvPr id="12" name="椭圆 11">
            <a:extLst>
              <a:ext uri="{FF2B5EF4-FFF2-40B4-BE49-F238E27FC236}">
                <a16:creationId xmlns:a16="http://schemas.microsoft.com/office/drawing/2014/main" xmlns="" id="{05E39A0B-F9C8-4A20-BBF6-A66695BBFCF7}"/>
              </a:ext>
            </a:extLst>
          </p:cNvPr>
          <p:cNvSpPr/>
          <p:nvPr/>
        </p:nvSpPr>
        <p:spPr>
          <a:xfrm>
            <a:off x="7198855" y="5952074"/>
            <a:ext cx="211859" cy="211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D4471E89-9702-4E7E-A961-91E0FC26BE42}"/>
              </a:ext>
            </a:extLst>
          </p:cNvPr>
          <p:cNvSpPr/>
          <p:nvPr/>
        </p:nvSpPr>
        <p:spPr>
          <a:xfrm>
            <a:off x="7509954" y="5952074"/>
            <a:ext cx="211859" cy="211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C0D4B6E0-06CA-4034-A249-4BBDCD244F0C}"/>
              </a:ext>
            </a:extLst>
          </p:cNvPr>
          <p:cNvSpPr/>
          <p:nvPr/>
        </p:nvSpPr>
        <p:spPr>
          <a:xfrm>
            <a:off x="7844313" y="5952074"/>
            <a:ext cx="211859" cy="211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2FEAAC54-102C-4543-B2A2-42010BC74FF0}"/>
              </a:ext>
            </a:extLst>
          </p:cNvPr>
          <p:cNvSpPr/>
          <p:nvPr/>
        </p:nvSpPr>
        <p:spPr>
          <a:xfrm>
            <a:off x="6416947" y="1982109"/>
            <a:ext cx="2377023" cy="535646"/>
          </a:xfrm>
          <a:prstGeom prst="roundRect">
            <a:avLst>
              <a:gd name="adj" fmla="val 50000"/>
            </a:avLst>
          </a:prstGeom>
          <a:solidFill>
            <a:srgbClr val="283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xmlns="" id="{D9A3B1C8-1B18-4068-B071-C9B750AB277D}"/>
              </a:ext>
            </a:extLst>
          </p:cNvPr>
          <p:cNvSpPr txBox="1"/>
          <p:nvPr/>
        </p:nvSpPr>
        <p:spPr>
          <a:xfrm>
            <a:off x="6571240" y="2049877"/>
            <a:ext cx="2089286" cy="400110"/>
          </a:xfrm>
          <a:prstGeom prst="rect">
            <a:avLst/>
          </a:prstGeom>
          <a:noFill/>
        </p:spPr>
        <p:txBody>
          <a:bodyPr wrap="square" rtlCol="0">
            <a:spAutoFit/>
          </a:bodyPr>
          <a:lstStyle/>
          <a:p>
            <a:pPr algn="dist" defTabSz="914400">
              <a:defRPr/>
            </a:pPr>
            <a:r>
              <a:rPr lang="en-US" altLang="zh-CN" sz="2000" kern="0" dirty="0">
                <a:solidFill>
                  <a:schemeClr val="bg1"/>
                </a:solidFill>
                <a:effectLst>
                  <a:outerShdw blurRad="38100" dist="38100" dir="2700000" algn="tl">
                    <a:srgbClr val="000000">
                      <a:alpha val="43137"/>
                    </a:srgbClr>
                  </a:outerShdw>
                </a:effectLst>
                <a:latin typeface="汉标粗圆体" panose="02010601030101010101" pitchFamily="2" charset="-122"/>
                <a:ea typeface="汉标粗圆体" panose="02010601030101010101" pitchFamily="2" charset="-122"/>
              </a:rPr>
              <a:t>YP</a:t>
            </a:r>
            <a:r>
              <a:rPr lang="en-US" altLang="zh-CN" sz="2000" kern="0" dirty="0" smtClean="0">
                <a:solidFill>
                  <a:schemeClr val="bg1"/>
                </a:solidFill>
                <a:effectLst>
                  <a:outerShdw blurRad="38100" dist="38100" dir="2700000" algn="tl">
                    <a:srgbClr val="000000">
                      <a:alpha val="43137"/>
                    </a:srgbClr>
                  </a:outerShdw>
                </a:effectLst>
                <a:latin typeface="汉标粗圆体" panose="02010601030101010101" pitchFamily="2" charset="-122"/>
                <a:ea typeface="汉标粗圆体" panose="02010601030101010101" pitchFamily="2" charset="-122"/>
              </a:rPr>
              <a:t>PPT.COM</a:t>
            </a:r>
            <a:endParaRPr lang="en-US" altLang="zh-CN" sz="2000" kern="0" dirty="0">
              <a:solidFill>
                <a:schemeClr val="bg1"/>
              </a:solidFill>
              <a:effectLst>
                <a:outerShdw blurRad="38100" dist="38100" dir="2700000" algn="tl">
                  <a:srgbClr val="000000">
                    <a:alpha val="43137"/>
                  </a:srgbClr>
                </a:outerShdw>
              </a:effectLst>
              <a:latin typeface="汉标粗圆体" panose="02010601030101010101" pitchFamily="2" charset="-122"/>
              <a:ea typeface="汉标粗圆体" panose="02010601030101010101" pitchFamily="2" charset="-122"/>
            </a:endParaRPr>
          </a:p>
        </p:txBody>
      </p:sp>
      <p:cxnSp>
        <p:nvCxnSpPr>
          <p:cNvPr id="19" name="直接连接符 18">
            <a:extLst>
              <a:ext uri="{FF2B5EF4-FFF2-40B4-BE49-F238E27FC236}">
                <a16:creationId xmlns:a16="http://schemas.microsoft.com/office/drawing/2014/main" xmlns="" id="{8621CA65-0C23-4CE9-A172-FA45E768C6A5}"/>
              </a:ext>
            </a:extLst>
          </p:cNvPr>
          <p:cNvCxnSpPr>
            <a:cxnSpLocks/>
          </p:cNvCxnSpPr>
          <p:nvPr/>
        </p:nvCxnSpPr>
        <p:spPr>
          <a:xfrm>
            <a:off x="4975330" y="4090719"/>
            <a:ext cx="5492966" cy="0"/>
          </a:xfrm>
          <a:prstGeom prst="line">
            <a:avLst/>
          </a:prstGeom>
          <a:ln w="28575">
            <a:solidFill>
              <a:srgbClr val="283855"/>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DFDCB648-7818-4A57-80CE-8E6A13073FC8}"/>
              </a:ext>
            </a:extLst>
          </p:cNvPr>
          <p:cNvCxnSpPr>
            <a:cxnSpLocks/>
          </p:cNvCxnSpPr>
          <p:nvPr/>
        </p:nvCxnSpPr>
        <p:spPr>
          <a:xfrm>
            <a:off x="4975330" y="4773625"/>
            <a:ext cx="5492966" cy="0"/>
          </a:xfrm>
          <a:prstGeom prst="line">
            <a:avLst/>
          </a:prstGeom>
          <a:ln w="28575">
            <a:solidFill>
              <a:srgbClr val="283855"/>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2706EB75-F536-4019-80B2-008A80F0E6D8}"/>
              </a:ext>
            </a:extLst>
          </p:cNvPr>
          <p:cNvSpPr txBox="1"/>
          <p:nvPr/>
        </p:nvSpPr>
        <p:spPr>
          <a:xfrm>
            <a:off x="4975330" y="4232116"/>
            <a:ext cx="5492965" cy="400110"/>
          </a:xfrm>
          <a:prstGeom prst="rect">
            <a:avLst/>
          </a:prstGeom>
          <a:noFill/>
          <a:ln>
            <a:noFill/>
          </a:ln>
        </p:spPr>
        <p:txBody>
          <a:bodyPr wrap="square" rtlCol="0">
            <a:spAutoFit/>
          </a:bodyPr>
          <a:lstStyle/>
          <a:p>
            <a:pPr algn="dist"/>
            <a:r>
              <a:rPr lang="zh-CN" altLang="en-US" sz="2000" dirty="0">
                <a:solidFill>
                  <a:srgbClr val="283855"/>
                </a:solidFill>
                <a:latin typeface="思源黑体 CN Bold" panose="020B0800000000000000" pitchFamily="34" charset="-122"/>
                <a:ea typeface="思源黑体 CN Bold" panose="020B0800000000000000" pitchFamily="34" charset="-122"/>
              </a:rPr>
              <a:t>教学说课</a:t>
            </a:r>
            <a:r>
              <a:rPr lang="en-US" altLang="zh-CN" sz="2000" dirty="0">
                <a:solidFill>
                  <a:srgbClr val="283855"/>
                </a:solidFill>
                <a:latin typeface="思源黑体 CN Bold" panose="020B0800000000000000" pitchFamily="34" charset="-122"/>
                <a:ea typeface="思源黑体 CN Bold" panose="020B0800000000000000" pitchFamily="34" charset="-122"/>
              </a:rPr>
              <a:t>PPT</a:t>
            </a:r>
            <a:r>
              <a:rPr lang="zh-CN" altLang="en-US" sz="2000" dirty="0">
                <a:solidFill>
                  <a:srgbClr val="283855"/>
                </a:solidFill>
                <a:latin typeface="思源黑体 CN Bold" panose="020B0800000000000000" pitchFamily="34" charset="-122"/>
                <a:ea typeface="思源黑体 CN Bold" panose="020B0800000000000000" pitchFamily="34" charset="-122"/>
              </a:rPr>
              <a:t>模板</a:t>
            </a:r>
          </a:p>
        </p:txBody>
      </p:sp>
    </p:spTree>
    <p:extLst>
      <p:ext uri="{BB962C8B-B14F-4D97-AF65-F5344CB8AC3E}">
        <p14:creationId xmlns:p14="http://schemas.microsoft.com/office/powerpoint/2010/main" val="378562748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470554"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90" name="组合 89">
            <a:extLst>
              <a:ext uri="{FF2B5EF4-FFF2-40B4-BE49-F238E27FC236}">
                <a16:creationId xmlns:a16="http://schemas.microsoft.com/office/drawing/2014/main" xmlns="" id="{F175CF2D-7110-3A87-2C92-4A232CFEC752}"/>
              </a:ext>
            </a:extLst>
          </p:cNvPr>
          <p:cNvGrpSpPr/>
          <p:nvPr/>
        </p:nvGrpSpPr>
        <p:grpSpPr>
          <a:xfrm>
            <a:off x="1425258" y="2303145"/>
            <a:ext cx="9339580" cy="3264535"/>
            <a:chOff x="1758" y="3377"/>
            <a:chExt cx="14708" cy="5141"/>
          </a:xfrm>
        </p:grpSpPr>
        <p:grpSp>
          <p:nvGrpSpPr>
            <p:cNvPr id="91" name="组合 90">
              <a:extLst>
                <a:ext uri="{FF2B5EF4-FFF2-40B4-BE49-F238E27FC236}">
                  <a16:creationId xmlns:a16="http://schemas.microsoft.com/office/drawing/2014/main" xmlns="" id="{CC8DAEC1-53E9-45BB-AFBE-B782AD4D1EDF}"/>
                </a:ext>
              </a:extLst>
            </p:cNvPr>
            <p:cNvGrpSpPr/>
            <p:nvPr/>
          </p:nvGrpSpPr>
          <p:grpSpPr>
            <a:xfrm>
              <a:off x="1758" y="3377"/>
              <a:ext cx="6977" cy="5141"/>
              <a:chOff x="2392" y="3664"/>
              <a:chExt cx="6977" cy="5141"/>
            </a:xfrm>
          </p:grpSpPr>
          <p:grpSp>
            <p:nvGrpSpPr>
              <p:cNvPr id="108" name="组合 107">
                <a:extLst>
                  <a:ext uri="{FF2B5EF4-FFF2-40B4-BE49-F238E27FC236}">
                    <a16:creationId xmlns:a16="http://schemas.microsoft.com/office/drawing/2014/main" xmlns="" id="{57310C0F-B6D4-08C8-693C-91DBEBFEFD17}"/>
                  </a:ext>
                </a:extLst>
              </p:cNvPr>
              <p:cNvGrpSpPr/>
              <p:nvPr/>
            </p:nvGrpSpPr>
            <p:grpSpPr>
              <a:xfrm>
                <a:off x="2392" y="3664"/>
                <a:ext cx="6977" cy="1147"/>
                <a:chOff x="2543" y="4268"/>
                <a:chExt cx="6977" cy="1147"/>
              </a:xfrm>
            </p:grpSpPr>
            <p:sp>
              <p:nvSpPr>
                <p:cNvPr id="119" name="íṡľíḍè-Arrow: Chevron 31">
                  <a:extLst>
                    <a:ext uri="{FF2B5EF4-FFF2-40B4-BE49-F238E27FC236}">
                      <a16:creationId xmlns:a16="http://schemas.microsoft.com/office/drawing/2014/main" xmlns="" id="{E815C3F9-CDC3-384F-8B65-430FD002AF18}"/>
                    </a:ext>
                  </a:extLst>
                </p:cNvPr>
                <p:cNvSpPr/>
                <p:nvPr/>
              </p:nvSpPr>
              <p:spPr>
                <a:xfrm>
                  <a:off x="6930" y="4268"/>
                  <a:ext cx="2590" cy="1147"/>
                </a:xfrm>
                <a:prstGeom prst="chevron">
                  <a:avLst>
                    <a:gd name="adj" fmla="val 41391"/>
                  </a:avLst>
                </a:prstGeom>
                <a:solidFill>
                  <a:srgbClr val="344159"/>
                </a:solid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20" name="íṡľíḍè-Arrow: Chevron 37">
                  <a:extLst>
                    <a:ext uri="{FF2B5EF4-FFF2-40B4-BE49-F238E27FC236}">
                      <a16:creationId xmlns:a16="http://schemas.microsoft.com/office/drawing/2014/main" xmlns="" id="{5FFD50A9-7BE0-E8D2-5F5D-D78258EEA89F}"/>
                    </a:ext>
                  </a:extLst>
                </p:cNvPr>
                <p:cNvSpPr/>
                <p:nvPr/>
              </p:nvSpPr>
              <p:spPr>
                <a:xfrm>
                  <a:off x="2543" y="4268"/>
                  <a:ext cx="4870" cy="1147"/>
                </a:xfrm>
                <a:prstGeom prst="chevron">
                  <a:avLst>
                    <a:gd name="adj" fmla="val 41391"/>
                  </a:avLst>
                </a:prstGeom>
                <a:no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21" name="矩形 120">
                  <a:extLst>
                    <a:ext uri="{FF2B5EF4-FFF2-40B4-BE49-F238E27FC236}">
                      <a16:creationId xmlns:a16="http://schemas.microsoft.com/office/drawing/2014/main" xmlns="" id="{3BAFB9B4-BEB1-EA1D-60DD-E667B94381FD}"/>
                    </a:ext>
                  </a:extLst>
                </p:cNvPr>
                <p:cNvSpPr/>
                <p:nvPr/>
              </p:nvSpPr>
              <p:spPr>
                <a:xfrm>
                  <a:off x="3240" y="4375"/>
                  <a:ext cx="3541" cy="899"/>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a:t>
                  </a:r>
                </a:p>
              </p:txBody>
            </p:sp>
            <p:sp>
              <p:nvSpPr>
                <p:cNvPr id="122" name="TextBox 26">
                  <a:extLst>
                    <a:ext uri="{FF2B5EF4-FFF2-40B4-BE49-F238E27FC236}">
                      <a16:creationId xmlns:a16="http://schemas.microsoft.com/office/drawing/2014/main" xmlns="" id="{16A9ED9E-39CD-696A-F881-3394F0D2E613}"/>
                    </a:ext>
                  </a:extLst>
                </p:cNvPr>
                <p:cNvSpPr txBox="1"/>
                <p:nvPr/>
              </p:nvSpPr>
              <p:spPr>
                <a:xfrm>
                  <a:off x="7525" y="4542"/>
                  <a:ext cx="1882" cy="512"/>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添加标题</a:t>
                  </a:r>
                </a:p>
              </p:txBody>
            </p:sp>
          </p:grpSp>
          <p:grpSp>
            <p:nvGrpSpPr>
              <p:cNvPr id="109" name="组合 108">
                <a:extLst>
                  <a:ext uri="{FF2B5EF4-FFF2-40B4-BE49-F238E27FC236}">
                    <a16:creationId xmlns:a16="http://schemas.microsoft.com/office/drawing/2014/main" xmlns="" id="{1AAF96A2-4086-5506-4C57-15E87B296C07}"/>
                  </a:ext>
                </a:extLst>
              </p:cNvPr>
              <p:cNvGrpSpPr/>
              <p:nvPr/>
            </p:nvGrpSpPr>
            <p:grpSpPr>
              <a:xfrm>
                <a:off x="2392" y="5662"/>
                <a:ext cx="6977" cy="1146"/>
                <a:chOff x="2543" y="4268"/>
                <a:chExt cx="6977" cy="1147"/>
              </a:xfrm>
            </p:grpSpPr>
            <p:sp>
              <p:nvSpPr>
                <p:cNvPr id="115" name="íṡľíḍè-Arrow: Chevron 31">
                  <a:extLst>
                    <a:ext uri="{FF2B5EF4-FFF2-40B4-BE49-F238E27FC236}">
                      <a16:creationId xmlns:a16="http://schemas.microsoft.com/office/drawing/2014/main" xmlns="" id="{DBEF7558-2EFC-D177-3D77-E6C9D7AF771C}"/>
                    </a:ext>
                  </a:extLst>
                </p:cNvPr>
                <p:cNvSpPr/>
                <p:nvPr/>
              </p:nvSpPr>
              <p:spPr>
                <a:xfrm>
                  <a:off x="6930" y="4268"/>
                  <a:ext cx="2590" cy="1147"/>
                </a:xfrm>
                <a:prstGeom prst="chevron">
                  <a:avLst>
                    <a:gd name="adj" fmla="val 41391"/>
                  </a:avLst>
                </a:prstGeom>
                <a:solidFill>
                  <a:srgbClr val="6196FF"/>
                </a:solid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16" name="íṡľíḍè-Arrow: Chevron 37">
                  <a:extLst>
                    <a:ext uri="{FF2B5EF4-FFF2-40B4-BE49-F238E27FC236}">
                      <a16:creationId xmlns:a16="http://schemas.microsoft.com/office/drawing/2014/main" xmlns="" id="{4D27BC6B-70CA-9561-5FBB-EDD317CEF4DA}"/>
                    </a:ext>
                  </a:extLst>
                </p:cNvPr>
                <p:cNvSpPr/>
                <p:nvPr/>
              </p:nvSpPr>
              <p:spPr>
                <a:xfrm>
                  <a:off x="2543" y="4268"/>
                  <a:ext cx="4870" cy="1147"/>
                </a:xfrm>
                <a:prstGeom prst="chevron">
                  <a:avLst>
                    <a:gd name="adj" fmla="val 41391"/>
                  </a:avLst>
                </a:prstGeom>
                <a:no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17" name="矩形 116">
                  <a:extLst>
                    <a:ext uri="{FF2B5EF4-FFF2-40B4-BE49-F238E27FC236}">
                      <a16:creationId xmlns:a16="http://schemas.microsoft.com/office/drawing/2014/main" xmlns="" id="{1C2CCE9C-EB4D-D6EE-564F-6A7E20BABD79}"/>
                    </a:ext>
                  </a:extLst>
                </p:cNvPr>
                <p:cNvSpPr/>
                <p:nvPr/>
              </p:nvSpPr>
              <p:spPr>
                <a:xfrm>
                  <a:off x="3240" y="4375"/>
                  <a:ext cx="3541" cy="899"/>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a:t>
                  </a:r>
                </a:p>
              </p:txBody>
            </p:sp>
            <p:sp>
              <p:nvSpPr>
                <p:cNvPr id="118" name="TextBox 26">
                  <a:extLst>
                    <a:ext uri="{FF2B5EF4-FFF2-40B4-BE49-F238E27FC236}">
                      <a16:creationId xmlns:a16="http://schemas.microsoft.com/office/drawing/2014/main" xmlns="" id="{8D18B85D-6603-0D9E-8B5D-AC10D0948B72}"/>
                    </a:ext>
                  </a:extLst>
                </p:cNvPr>
                <p:cNvSpPr txBox="1"/>
                <p:nvPr/>
              </p:nvSpPr>
              <p:spPr>
                <a:xfrm>
                  <a:off x="7525" y="4542"/>
                  <a:ext cx="1882" cy="512"/>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添加标题</a:t>
                  </a:r>
                </a:p>
              </p:txBody>
            </p:sp>
          </p:grpSp>
          <p:grpSp>
            <p:nvGrpSpPr>
              <p:cNvPr id="110" name="组合 109">
                <a:extLst>
                  <a:ext uri="{FF2B5EF4-FFF2-40B4-BE49-F238E27FC236}">
                    <a16:creationId xmlns:a16="http://schemas.microsoft.com/office/drawing/2014/main" xmlns="" id="{87C9AA73-2F1A-2090-329C-C6B157188D79}"/>
                  </a:ext>
                </a:extLst>
              </p:cNvPr>
              <p:cNvGrpSpPr/>
              <p:nvPr/>
            </p:nvGrpSpPr>
            <p:grpSpPr>
              <a:xfrm>
                <a:off x="2392" y="7659"/>
                <a:ext cx="6977" cy="1146"/>
                <a:chOff x="2543" y="4268"/>
                <a:chExt cx="6977" cy="1147"/>
              </a:xfrm>
            </p:grpSpPr>
            <p:sp>
              <p:nvSpPr>
                <p:cNvPr id="111" name="íṡľíḍè-Arrow: Chevron 31">
                  <a:extLst>
                    <a:ext uri="{FF2B5EF4-FFF2-40B4-BE49-F238E27FC236}">
                      <a16:creationId xmlns:a16="http://schemas.microsoft.com/office/drawing/2014/main" xmlns="" id="{0D2CDFC4-83A6-D914-EA4F-69B986703EA4}"/>
                    </a:ext>
                  </a:extLst>
                </p:cNvPr>
                <p:cNvSpPr/>
                <p:nvPr/>
              </p:nvSpPr>
              <p:spPr>
                <a:xfrm>
                  <a:off x="6930" y="4268"/>
                  <a:ext cx="2590" cy="1147"/>
                </a:xfrm>
                <a:prstGeom prst="chevron">
                  <a:avLst>
                    <a:gd name="adj" fmla="val 41391"/>
                  </a:avLst>
                </a:prstGeom>
                <a:solidFill>
                  <a:srgbClr val="344159"/>
                </a:solid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12" name="íṡľíḍè-Arrow: Chevron 37">
                  <a:extLst>
                    <a:ext uri="{FF2B5EF4-FFF2-40B4-BE49-F238E27FC236}">
                      <a16:creationId xmlns:a16="http://schemas.microsoft.com/office/drawing/2014/main" xmlns="" id="{BD1B73BD-D30F-F469-196E-F2A02B1568DC}"/>
                    </a:ext>
                  </a:extLst>
                </p:cNvPr>
                <p:cNvSpPr/>
                <p:nvPr/>
              </p:nvSpPr>
              <p:spPr>
                <a:xfrm>
                  <a:off x="2543" y="4268"/>
                  <a:ext cx="4870" cy="1147"/>
                </a:xfrm>
                <a:prstGeom prst="chevron">
                  <a:avLst>
                    <a:gd name="adj" fmla="val 41391"/>
                  </a:avLst>
                </a:prstGeom>
                <a:no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13" name="矩形 112">
                  <a:extLst>
                    <a:ext uri="{FF2B5EF4-FFF2-40B4-BE49-F238E27FC236}">
                      <a16:creationId xmlns:a16="http://schemas.microsoft.com/office/drawing/2014/main" xmlns="" id="{0D993559-E9D0-C780-22AA-95FF8936A4B2}"/>
                    </a:ext>
                  </a:extLst>
                </p:cNvPr>
                <p:cNvSpPr/>
                <p:nvPr/>
              </p:nvSpPr>
              <p:spPr>
                <a:xfrm>
                  <a:off x="3240" y="4375"/>
                  <a:ext cx="3541" cy="899"/>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a:t>
                  </a:r>
                </a:p>
              </p:txBody>
            </p:sp>
            <p:sp>
              <p:nvSpPr>
                <p:cNvPr id="114" name="TextBox 26">
                  <a:extLst>
                    <a:ext uri="{FF2B5EF4-FFF2-40B4-BE49-F238E27FC236}">
                      <a16:creationId xmlns:a16="http://schemas.microsoft.com/office/drawing/2014/main" xmlns="" id="{4E2C9F5D-0F8F-A196-9E73-19798E0F577F}"/>
                    </a:ext>
                  </a:extLst>
                </p:cNvPr>
                <p:cNvSpPr txBox="1"/>
                <p:nvPr/>
              </p:nvSpPr>
              <p:spPr>
                <a:xfrm>
                  <a:off x="7525" y="4542"/>
                  <a:ext cx="1882" cy="512"/>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添加标题</a:t>
                  </a:r>
                </a:p>
              </p:txBody>
            </p:sp>
          </p:grpSp>
        </p:grpSp>
        <p:grpSp>
          <p:nvGrpSpPr>
            <p:cNvPr id="92" name="组合 91">
              <a:extLst>
                <a:ext uri="{FF2B5EF4-FFF2-40B4-BE49-F238E27FC236}">
                  <a16:creationId xmlns:a16="http://schemas.microsoft.com/office/drawing/2014/main" xmlns="" id="{D3A1F2BD-8ABF-DB31-5EED-5347949CFAEB}"/>
                </a:ext>
              </a:extLst>
            </p:cNvPr>
            <p:cNvGrpSpPr/>
            <p:nvPr/>
          </p:nvGrpSpPr>
          <p:grpSpPr>
            <a:xfrm>
              <a:off x="9489" y="3377"/>
              <a:ext cx="6977" cy="5141"/>
              <a:chOff x="2392" y="3664"/>
              <a:chExt cx="6977" cy="5141"/>
            </a:xfrm>
          </p:grpSpPr>
          <p:grpSp>
            <p:nvGrpSpPr>
              <p:cNvPr id="93" name="组合 92">
                <a:extLst>
                  <a:ext uri="{FF2B5EF4-FFF2-40B4-BE49-F238E27FC236}">
                    <a16:creationId xmlns:a16="http://schemas.microsoft.com/office/drawing/2014/main" xmlns="" id="{9AE0EC79-C95A-AA7E-E7F8-896CB2D23197}"/>
                  </a:ext>
                </a:extLst>
              </p:cNvPr>
              <p:cNvGrpSpPr/>
              <p:nvPr/>
            </p:nvGrpSpPr>
            <p:grpSpPr>
              <a:xfrm>
                <a:off x="2392" y="3664"/>
                <a:ext cx="6977" cy="1147"/>
                <a:chOff x="2543" y="4268"/>
                <a:chExt cx="6977" cy="1147"/>
              </a:xfrm>
            </p:grpSpPr>
            <p:sp>
              <p:nvSpPr>
                <p:cNvPr id="104" name="íṡľíḍè-Arrow: Chevron 31">
                  <a:extLst>
                    <a:ext uri="{FF2B5EF4-FFF2-40B4-BE49-F238E27FC236}">
                      <a16:creationId xmlns:a16="http://schemas.microsoft.com/office/drawing/2014/main" xmlns="" id="{565AE4DA-6B6E-9B1F-DBC6-8A86370AD9BC}"/>
                    </a:ext>
                  </a:extLst>
                </p:cNvPr>
                <p:cNvSpPr/>
                <p:nvPr/>
              </p:nvSpPr>
              <p:spPr>
                <a:xfrm>
                  <a:off x="6930" y="4268"/>
                  <a:ext cx="2590" cy="1147"/>
                </a:xfrm>
                <a:prstGeom prst="chevron">
                  <a:avLst>
                    <a:gd name="adj" fmla="val 41391"/>
                  </a:avLst>
                </a:prstGeom>
                <a:solidFill>
                  <a:srgbClr val="6196FF"/>
                </a:solid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05" name="íṡľíḍè-Arrow: Chevron 37">
                  <a:extLst>
                    <a:ext uri="{FF2B5EF4-FFF2-40B4-BE49-F238E27FC236}">
                      <a16:creationId xmlns:a16="http://schemas.microsoft.com/office/drawing/2014/main" xmlns="" id="{1ABC0508-D58A-2452-ED7E-4B79E071E870}"/>
                    </a:ext>
                  </a:extLst>
                </p:cNvPr>
                <p:cNvSpPr/>
                <p:nvPr/>
              </p:nvSpPr>
              <p:spPr>
                <a:xfrm>
                  <a:off x="2543" y="4268"/>
                  <a:ext cx="4870" cy="1147"/>
                </a:xfrm>
                <a:prstGeom prst="chevron">
                  <a:avLst>
                    <a:gd name="adj" fmla="val 41391"/>
                  </a:avLst>
                </a:prstGeom>
                <a:no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06" name="矩形 105">
                  <a:extLst>
                    <a:ext uri="{FF2B5EF4-FFF2-40B4-BE49-F238E27FC236}">
                      <a16:creationId xmlns:a16="http://schemas.microsoft.com/office/drawing/2014/main" xmlns="" id="{917F5F55-867E-903D-B7FB-8E4957B4B2F3}"/>
                    </a:ext>
                  </a:extLst>
                </p:cNvPr>
                <p:cNvSpPr/>
                <p:nvPr/>
              </p:nvSpPr>
              <p:spPr>
                <a:xfrm>
                  <a:off x="3240" y="4375"/>
                  <a:ext cx="3541" cy="899"/>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a:t>
                  </a:r>
                </a:p>
              </p:txBody>
            </p:sp>
            <p:sp>
              <p:nvSpPr>
                <p:cNvPr id="107" name="TextBox 26">
                  <a:extLst>
                    <a:ext uri="{FF2B5EF4-FFF2-40B4-BE49-F238E27FC236}">
                      <a16:creationId xmlns:a16="http://schemas.microsoft.com/office/drawing/2014/main" xmlns="" id="{BA68B196-D9B2-05B7-AA5B-C9BD523B619E}"/>
                    </a:ext>
                  </a:extLst>
                </p:cNvPr>
                <p:cNvSpPr txBox="1"/>
                <p:nvPr/>
              </p:nvSpPr>
              <p:spPr>
                <a:xfrm>
                  <a:off x="7525" y="4542"/>
                  <a:ext cx="1882" cy="512"/>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添加标题</a:t>
                  </a:r>
                </a:p>
              </p:txBody>
            </p:sp>
          </p:grpSp>
          <p:grpSp>
            <p:nvGrpSpPr>
              <p:cNvPr id="94" name="组合 93">
                <a:extLst>
                  <a:ext uri="{FF2B5EF4-FFF2-40B4-BE49-F238E27FC236}">
                    <a16:creationId xmlns:a16="http://schemas.microsoft.com/office/drawing/2014/main" xmlns="" id="{9270D33A-93A5-B1E0-FE01-AB7826F8D0D8}"/>
                  </a:ext>
                </a:extLst>
              </p:cNvPr>
              <p:cNvGrpSpPr/>
              <p:nvPr/>
            </p:nvGrpSpPr>
            <p:grpSpPr>
              <a:xfrm>
                <a:off x="2392" y="5662"/>
                <a:ext cx="6977" cy="1146"/>
                <a:chOff x="2543" y="4268"/>
                <a:chExt cx="6977" cy="1147"/>
              </a:xfrm>
            </p:grpSpPr>
            <p:sp>
              <p:nvSpPr>
                <p:cNvPr id="100" name="íṡľíḍè-Arrow: Chevron 31">
                  <a:extLst>
                    <a:ext uri="{FF2B5EF4-FFF2-40B4-BE49-F238E27FC236}">
                      <a16:creationId xmlns:a16="http://schemas.microsoft.com/office/drawing/2014/main" xmlns="" id="{3D6780FA-F190-51D0-8072-C9DA2C0F6F04}"/>
                    </a:ext>
                  </a:extLst>
                </p:cNvPr>
                <p:cNvSpPr/>
                <p:nvPr/>
              </p:nvSpPr>
              <p:spPr>
                <a:xfrm>
                  <a:off x="6930" y="4268"/>
                  <a:ext cx="2590" cy="1147"/>
                </a:xfrm>
                <a:prstGeom prst="chevron">
                  <a:avLst>
                    <a:gd name="adj" fmla="val 41391"/>
                  </a:avLst>
                </a:prstGeom>
                <a:solidFill>
                  <a:srgbClr val="344159"/>
                </a:solid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01" name="íṡľíḍè-Arrow: Chevron 37">
                  <a:extLst>
                    <a:ext uri="{FF2B5EF4-FFF2-40B4-BE49-F238E27FC236}">
                      <a16:creationId xmlns:a16="http://schemas.microsoft.com/office/drawing/2014/main" xmlns="" id="{F9368879-C273-5BF6-148B-326D94694CF7}"/>
                    </a:ext>
                  </a:extLst>
                </p:cNvPr>
                <p:cNvSpPr/>
                <p:nvPr/>
              </p:nvSpPr>
              <p:spPr>
                <a:xfrm>
                  <a:off x="2543" y="4268"/>
                  <a:ext cx="4870" cy="1147"/>
                </a:xfrm>
                <a:prstGeom prst="chevron">
                  <a:avLst>
                    <a:gd name="adj" fmla="val 41391"/>
                  </a:avLst>
                </a:prstGeom>
                <a:no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102" name="矩形 101">
                  <a:extLst>
                    <a:ext uri="{FF2B5EF4-FFF2-40B4-BE49-F238E27FC236}">
                      <a16:creationId xmlns:a16="http://schemas.microsoft.com/office/drawing/2014/main" xmlns="" id="{1E438C43-493A-1007-064A-79466254C550}"/>
                    </a:ext>
                  </a:extLst>
                </p:cNvPr>
                <p:cNvSpPr/>
                <p:nvPr/>
              </p:nvSpPr>
              <p:spPr>
                <a:xfrm>
                  <a:off x="3240" y="4375"/>
                  <a:ext cx="3541" cy="899"/>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a:t>
                  </a:r>
                </a:p>
              </p:txBody>
            </p:sp>
            <p:sp>
              <p:nvSpPr>
                <p:cNvPr id="103" name="TextBox 26">
                  <a:extLst>
                    <a:ext uri="{FF2B5EF4-FFF2-40B4-BE49-F238E27FC236}">
                      <a16:creationId xmlns:a16="http://schemas.microsoft.com/office/drawing/2014/main" xmlns="" id="{CE30D602-0994-FBC5-20A8-C413B420B874}"/>
                    </a:ext>
                  </a:extLst>
                </p:cNvPr>
                <p:cNvSpPr txBox="1"/>
                <p:nvPr/>
              </p:nvSpPr>
              <p:spPr>
                <a:xfrm>
                  <a:off x="7525" y="4542"/>
                  <a:ext cx="1882" cy="512"/>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添加标题</a:t>
                  </a:r>
                </a:p>
              </p:txBody>
            </p:sp>
          </p:grpSp>
          <p:grpSp>
            <p:nvGrpSpPr>
              <p:cNvPr id="95" name="组合 94">
                <a:extLst>
                  <a:ext uri="{FF2B5EF4-FFF2-40B4-BE49-F238E27FC236}">
                    <a16:creationId xmlns:a16="http://schemas.microsoft.com/office/drawing/2014/main" xmlns="" id="{225A269F-1DF0-2DE7-A0A8-5053FB9CEC79}"/>
                  </a:ext>
                </a:extLst>
              </p:cNvPr>
              <p:cNvGrpSpPr/>
              <p:nvPr/>
            </p:nvGrpSpPr>
            <p:grpSpPr>
              <a:xfrm>
                <a:off x="2392" y="7659"/>
                <a:ext cx="6977" cy="1146"/>
                <a:chOff x="2543" y="4268"/>
                <a:chExt cx="6977" cy="1147"/>
              </a:xfrm>
            </p:grpSpPr>
            <p:sp>
              <p:nvSpPr>
                <p:cNvPr id="96" name="íṡľíḍè-Arrow: Chevron 31">
                  <a:extLst>
                    <a:ext uri="{FF2B5EF4-FFF2-40B4-BE49-F238E27FC236}">
                      <a16:creationId xmlns:a16="http://schemas.microsoft.com/office/drawing/2014/main" xmlns="" id="{978C2D3E-6C4B-9B36-286C-76568208C0E8}"/>
                    </a:ext>
                  </a:extLst>
                </p:cNvPr>
                <p:cNvSpPr/>
                <p:nvPr/>
              </p:nvSpPr>
              <p:spPr>
                <a:xfrm>
                  <a:off x="6930" y="4268"/>
                  <a:ext cx="2590" cy="1147"/>
                </a:xfrm>
                <a:prstGeom prst="chevron">
                  <a:avLst>
                    <a:gd name="adj" fmla="val 41391"/>
                  </a:avLst>
                </a:prstGeom>
                <a:solidFill>
                  <a:srgbClr val="6196FF"/>
                </a:solid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97" name="íṡľíḍè-Arrow: Chevron 37">
                  <a:extLst>
                    <a:ext uri="{FF2B5EF4-FFF2-40B4-BE49-F238E27FC236}">
                      <a16:creationId xmlns:a16="http://schemas.microsoft.com/office/drawing/2014/main" xmlns="" id="{FEF1F6FC-37A5-661C-62ED-765E0C3782CD}"/>
                    </a:ext>
                  </a:extLst>
                </p:cNvPr>
                <p:cNvSpPr/>
                <p:nvPr/>
              </p:nvSpPr>
              <p:spPr>
                <a:xfrm>
                  <a:off x="2543" y="4268"/>
                  <a:ext cx="4870" cy="1147"/>
                </a:xfrm>
                <a:prstGeom prst="chevron">
                  <a:avLst>
                    <a:gd name="adj" fmla="val 41391"/>
                  </a:avLst>
                </a:prstGeom>
                <a:noFill/>
                <a:ln w="28575" cap="flat" cmpd="sng" algn="ctr">
                  <a:solidFill>
                    <a:sysClr val="window" lastClr="FFFFFF">
                      <a:lumMod val="85000"/>
                    </a:sysClr>
                  </a:solid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35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98" name="矩形 97">
                  <a:extLst>
                    <a:ext uri="{FF2B5EF4-FFF2-40B4-BE49-F238E27FC236}">
                      <a16:creationId xmlns:a16="http://schemas.microsoft.com/office/drawing/2014/main" xmlns="" id="{82740ED0-9E95-9DD6-8F7C-6EB613B937F8}"/>
                    </a:ext>
                  </a:extLst>
                </p:cNvPr>
                <p:cNvSpPr/>
                <p:nvPr/>
              </p:nvSpPr>
              <p:spPr>
                <a:xfrm>
                  <a:off x="3240" y="4375"/>
                  <a:ext cx="3541" cy="899"/>
                </a:xfrm>
                <a:prstGeom prst="rect">
                  <a:avLst/>
                </a:prstGeom>
              </p:spPr>
              <p:txBody>
                <a:bodyPr wrap="square">
                  <a:spAutoFit/>
                  <a:scene3d>
                    <a:camera prst="orthographicFront"/>
                    <a:lightRig rig="threePt" dir="t"/>
                  </a:scene3d>
                  <a:sp3d contourW="12700"/>
                </a:bodyPr>
                <a:lstStyle/>
                <a:p>
                  <a:pPr marL="0" marR="0" lvl="0" indent="0" algn="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a:t>
                  </a:r>
                </a:p>
              </p:txBody>
            </p:sp>
            <p:sp>
              <p:nvSpPr>
                <p:cNvPr id="99" name="TextBox 26">
                  <a:extLst>
                    <a:ext uri="{FF2B5EF4-FFF2-40B4-BE49-F238E27FC236}">
                      <a16:creationId xmlns:a16="http://schemas.microsoft.com/office/drawing/2014/main" xmlns="" id="{954D423C-13FD-963B-D71A-203A0D271459}"/>
                    </a:ext>
                  </a:extLst>
                </p:cNvPr>
                <p:cNvSpPr txBox="1"/>
                <p:nvPr/>
              </p:nvSpPr>
              <p:spPr>
                <a:xfrm>
                  <a:off x="7525" y="4542"/>
                  <a:ext cx="1882" cy="512"/>
                </a:xfrm>
                <a:prstGeom prst="rect">
                  <a:avLst/>
                </a:prstGeom>
                <a:noFill/>
              </p:spPr>
              <p:txBody>
                <a:bodyPr wrap="square" lIns="0" tIns="0" rIns="0" bIns="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添加标题</a:t>
                  </a:r>
                </a:p>
              </p:txBody>
            </p:sp>
          </p:grpSp>
        </p:grpSp>
      </p:grpSp>
      <p:sp>
        <p:nvSpPr>
          <p:cNvPr id="124" name="TextBox 9">
            <a:extLst>
              <a:ext uri="{FF2B5EF4-FFF2-40B4-BE49-F238E27FC236}">
                <a16:creationId xmlns:a16="http://schemas.microsoft.com/office/drawing/2014/main" xmlns="" id="{6B628079-E905-6CB0-DDBD-1D223C31DC5A}"/>
              </a:ext>
            </a:extLst>
          </p:cNvPr>
          <p:cNvSpPr txBox="1"/>
          <p:nvPr/>
        </p:nvSpPr>
        <p:spPr>
          <a:xfrm>
            <a:off x="1140130" y="6569689"/>
            <a:ext cx="1224136" cy="118430"/>
          </a:xfrm>
          <a:prstGeom prst="rect">
            <a:avLst/>
          </a:prstGeom>
          <a:noFill/>
        </p:spPr>
        <p:txBody>
          <a:bodyPr wrap="square" rtlCol="0">
            <a:spAutoFit/>
          </a:bodyPr>
          <a:lstStyle/>
          <a:p>
            <a:pPr defTabSz="914400">
              <a:lnSpc>
                <a:spcPct val="200000"/>
              </a:lnSpc>
            </a:pPr>
            <a:r>
              <a:rPr lang="en-US" altLang="zh-CN" sz="100" dirty="0">
                <a:solidFill>
                  <a:schemeClr val="bg1"/>
                </a:solidFill>
                <a:latin typeface="微软雅黑" panose="020B0503020204020204" pitchFamily="34" charset="-122"/>
                <a:ea typeface="微软雅黑" panose="020B0503020204020204" pitchFamily="34" charset="-122"/>
              </a:rPr>
              <a:t>PPT</a:t>
            </a:r>
            <a:r>
              <a:rPr lang="zh-CN" altLang="en-US" sz="100" dirty="0">
                <a:solidFill>
                  <a:schemeClr val="bg1"/>
                </a:solidFill>
                <a:latin typeface="微软雅黑" panose="020B0503020204020204" pitchFamily="34" charset="-122"/>
                <a:ea typeface="微软雅黑" panose="020B0503020204020204" pitchFamily="34" charset="-122"/>
              </a:rPr>
              <a:t>下载 </a:t>
            </a:r>
            <a:r>
              <a:rPr lang="en-US" altLang="zh-CN" sz="100" dirty="0">
                <a:solidFill>
                  <a:schemeClr val="bg1"/>
                </a:solidFill>
                <a:latin typeface="微软雅黑" panose="020B0503020204020204" pitchFamily="34" charset="-122"/>
                <a:ea typeface="微软雅黑" panose="020B0503020204020204" pitchFamily="34" charset="-122"/>
              </a:rPr>
              <a:t>http://www.1ppt.com/xiazai/</a:t>
            </a:r>
          </a:p>
        </p:txBody>
      </p:sp>
    </p:spTree>
    <p:extLst>
      <p:ext uri="{BB962C8B-B14F-4D97-AF65-F5344CB8AC3E}">
        <p14:creationId xmlns:p14="http://schemas.microsoft.com/office/powerpoint/2010/main" val="149100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down)">
                                      <p:cBhvr>
                                        <p:cTn id="7"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456040"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sp>
        <p:nvSpPr>
          <p:cNvPr id="36" name="圆角矩形 40">
            <a:extLst>
              <a:ext uri="{FF2B5EF4-FFF2-40B4-BE49-F238E27FC236}">
                <a16:creationId xmlns:a16="http://schemas.microsoft.com/office/drawing/2014/main" xmlns="" id="{5F96AC9A-D4FA-0D75-D32F-AEC786E78144}"/>
              </a:ext>
            </a:extLst>
          </p:cNvPr>
          <p:cNvSpPr/>
          <p:nvPr/>
        </p:nvSpPr>
        <p:spPr>
          <a:xfrm>
            <a:off x="1776026" y="3053626"/>
            <a:ext cx="8640960" cy="622029"/>
          </a:xfrm>
          <a:prstGeom prst="roundRect">
            <a:avLst>
              <a:gd name="adj" fmla="val 50000"/>
            </a:avLst>
          </a:prstGeom>
          <a:noFill/>
          <a:ln w="9525" cap="flat" cmpd="sng" algn="ctr">
            <a:solidFill>
              <a:sysClr val="window" lastClr="FFFFFF">
                <a:lumMod val="85000"/>
              </a:sysClr>
            </a:solid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37" name="Round Same Side Corner Rectangle 10">
            <a:extLst>
              <a:ext uri="{FF2B5EF4-FFF2-40B4-BE49-F238E27FC236}">
                <a16:creationId xmlns:a16="http://schemas.microsoft.com/office/drawing/2014/main" xmlns="" id="{4AF736CB-9CE1-9887-FBE7-C2A863FC0D8C}"/>
              </a:ext>
            </a:extLst>
          </p:cNvPr>
          <p:cNvSpPr/>
          <p:nvPr/>
        </p:nvSpPr>
        <p:spPr>
          <a:xfrm rot="5400000">
            <a:off x="2169678" y="2659976"/>
            <a:ext cx="622029" cy="1409330"/>
          </a:xfrm>
          <a:prstGeom prst="round2SameRect">
            <a:avLst>
              <a:gd name="adj1" fmla="val 50000"/>
              <a:gd name="adj2" fmla="val 0"/>
            </a:avLst>
          </a:prstGeom>
          <a:solidFill>
            <a:srgbClr val="2A3246"/>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38" name="TextBox 42">
            <a:extLst>
              <a:ext uri="{FF2B5EF4-FFF2-40B4-BE49-F238E27FC236}">
                <a16:creationId xmlns:a16="http://schemas.microsoft.com/office/drawing/2014/main" xmlns="" id="{6F19003C-413D-BCB5-F7A8-68B002970BE2}"/>
              </a:ext>
            </a:extLst>
          </p:cNvPr>
          <p:cNvSpPr txBox="1"/>
          <p:nvPr/>
        </p:nvSpPr>
        <p:spPr>
          <a:xfrm>
            <a:off x="1850744" y="3171599"/>
            <a:ext cx="1005403" cy="381258"/>
          </a:xfrm>
          <a:prstGeom prst="rect">
            <a:avLst/>
          </a:prstGeom>
          <a:noFill/>
        </p:spPr>
        <p:txBody>
          <a:bodyPr wrap="none" rtlCol="0">
            <a:spAutoFit/>
          </a:bodyPr>
          <a:lstStyle/>
          <a:p>
            <a:pPr defTabSz="914400">
              <a:lnSpc>
                <a:spcPct val="130000"/>
              </a:lnSpc>
            </a:pPr>
            <a:r>
              <a:rPr lang="zh-CN" altLang="en-US" sz="2400" baseline="-3000" dirty="0">
                <a:solidFill>
                  <a:prstClr val="white"/>
                </a:solidFill>
                <a:latin typeface="微软雅黑"/>
                <a:ea typeface="微软雅黑"/>
                <a:cs typeface="+mn-ea"/>
                <a:sym typeface="+mn-lt"/>
              </a:rPr>
              <a:t>添加标题</a:t>
            </a:r>
          </a:p>
        </p:txBody>
      </p:sp>
      <p:sp>
        <p:nvSpPr>
          <p:cNvPr id="39" name="TextBox 43">
            <a:extLst>
              <a:ext uri="{FF2B5EF4-FFF2-40B4-BE49-F238E27FC236}">
                <a16:creationId xmlns:a16="http://schemas.microsoft.com/office/drawing/2014/main" xmlns="" id="{A7134463-17A3-4BE3-136F-A88A1BBF19C3}"/>
              </a:ext>
            </a:extLst>
          </p:cNvPr>
          <p:cNvSpPr txBox="1"/>
          <p:nvPr/>
        </p:nvSpPr>
        <p:spPr>
          <a:xfrm>
            <a:off x="3243580" y="3070225"/>
            <a:ext cx="6871970" cy="570865"/>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右键点击图片选择设置图片格式可直接替换图片。您的容打在这里，或者通过复制您的文本后，在此框中选择粘贴，并选择只保留文字。右键点击图片选择设置图片格式可直接替换图片</a:t>
            </a:r>
          </a:p>
        </p:txBody>
      </p:sp>
      <p:grpSp>
        <p:nvGrpSpPr>
          <p:cNvPr id="40" name="组合 39">
            <a:extLst>
              <a:ext uri="{FF2B5EF4-FFF2-40B4-BE49-F238E27FC236}">
                <a16:creationId xmlns:a16="http://schemas.microsoft.com/office/drawing/2014/main" xmlns="" id="{6ACE4262-4666-77D8-A6F3-7D6FD87E6532}"/>
              </a:ext>
            </a:extLst>
          </p:cNvPr>
          <p:cNvGrpSpPr/>
          <p:nvPr/>
        </p:nvGrpSpPr>
        <p:grpSpPr>
          <a:xfrm>
            <a:off x="1572956" y="1700139"/>
            <a:ext cx="9043548" cy="1032266"/>
            <a:chOff x="3360" y="4449"/>
            <a:chExt cx="14242" cy="1626"/>
          </a:xfrm>
        </p:grpSpPr>
        <p:sp>
          <p:nvSpPr>
            <p:cNvPr id="41" name="TextBox 69">
              <a:extLst>
                <a:ext uri="{FF2B5EF4-FFF2-40B4-BE49-F238E27FC236}">
                  <a16:creationId xmlns:a16="http://schemas.microsoft.com/office/drawing/2014/main" xmlns="" id="{58E79427-B151-3616-D382-6A48696089F0}"/>
                </a:ext>
              </a:extLst>
            </p:cNvPr>
            <p:cNvSpPr txBox="1"/>
            <p:nvPr/>
          </p:nvSpPr>
          <p:spPr>
            <a:xfrm>
              <a:off x="3535" y="5176"/>
              <a:ext cx="14067" cy="899"/>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sp>
          <p:nvSpPr>
            <p:cNvPr id="42" name="TextBox 70">
              <a:extLst>
                <a:ext uri="{FF2B5EF4-FFF2-40B4-BE49-F238E27FC236}">
                  <a16:creationId xmlns:a16="http://schemas.microsoft.com/office/drawing/2014/main" xmlns="" id="{52B2145D-E975-AB52-87B7-17C7D594AF21}"/>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43" name="组合 42">
            <a:extLst>
              <a:ext uri="{FF2B5EF4-FFF2-40B4-BE49-F238E27FC236}">
                <a16:creationId xmlns:a16="http://schemas.microsoft.com/office/drawing/2014/main" xmlns="" id="{DAF47814-AA68-67E0-91BB-2B88EA061B93}"/>
              </a:ext>
            </a:extLst>
          </p:cNvPr>
          <p:cNvGrpSpPr/>
          <p:nvPr/>
        </p:nvGrpSpPr>
        <p:grpSpPr>
          <a:xfrm>
            <a:off x="1557020" y="4156075"/>
            <a:ext cx="9075420" cy="2000250"/>
            <a:chOff x="2797" y="6441"/>
            <a:chExt cx="14292" cy="3150"/>
          </a:xfrm>
        </p:grpSpPr>
        <p:grpSp>
          <p:nvGrpSpPr>
            <p:cNvPr id="44" name="组合 43">
              <a:extLst>
                <a:ext uri="{FF2B5EF4-FFF2-40B4-BE49-F238E27FC236}">
                  <a16:creationId xmlns:a16="http://schemas.microsoft.com/office/drawing/2014/main" xmlns="" id="{6294AC74-A198-A803-9CF0-88DF56143894}"/>
                </a:ext>
              </a:extLst>
            </p:cNvPr>
            <p:cNvGrpSpPr/>
            <p:nvPr/>
          </p:nvGrpSpPr>
          <p:grpSpPr>
            <a:xfrm>
              <a:off x="2797" y="6441"/>
              <a:ext cx="6968" cy="3150"/>
              <a:chOff x="2797" y="6441"/>
              <a:chExt cx="6968" cy="3150"/>
            </a:xfrm>
          </p:grpSpPr>
          <p:sp>
            <p:nvSpPr>
              <p:cNvPr id="49" name="圆角矩形 44">
                <a:extLst>
                  <a:ext uri="{FF2B5EF4-FFF2-40B4-BE49-F238E27FC236}">
                    <a16:creationId xmlns:a16="http://schemas.microsoft.com/office/drawing/2014/main" xmlns="" id="{D9BB05E8-3DBB-0F99-DEC9-79CAD276D085}"/>
                  </a:ext>
                </a:extLst>
              </p:cNvPr>
              <p:cNvSpPr/>
              <p:nvPr/>
            </p:nvSpPr>
            <p:spPr>
              <a:xfrm>
                <a:off x="2797" y="6441"/>
                <a:ext cx="6969" cy="3150"/>
              </a:xfrm>
              <a:prstGeom prst="roundRect">
                <a:avLst>
                  <a:gd name="adj" fmla="val 9968"/>
                </a:avLst>
              </a:prstGeom>
              <a:solidFill>
                <a:srgbClr val="6196FF"/>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50" name="Text Placeholder 11">
                <a:extLst>
                  <a:ext uri="{FF2B5EF4-FFF2-40B4-BE49-F238E27FC236}">
                    <a16:creationId xmlns:a16="http://schemas.microsoft.com/office/drawing/2014/main" xmlns="" id="{4369B392-A940-5001-6EAC-9BC95EFF29A7}"/>
                  </a:ext>
                </a:extLst>
              </p:cNvPr>
              <p:cNvSpPr txBox="1"/>
              <p:nvPr/>
            </p:nvSpPr>
            <p:spPr>
              <a:xfrm>
                <a:off x="3840" y="6618"/>
                <a:ext cx="4883" cy="7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ct val="200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prstClr val="white"/>
                    </a:solidFill>
                    <a:effectLst/>
                    <a:uLnTx/>
                    <a:uFillTx/>
                    <a:latin typeface="微软雅黑"/>
                    <a:ea typeface="微软雅黑"/>
                    <a:cs typeface="+mn-ea"/>
                    <a:sym typeface="+mn-lt"/>
                  </a:rPr>
                  <a:t>单击添加标题</a:t>
                </a:r>
              </a:p>
            </p:txBody>
          </p:sp>
          <p:sp>
            <p:nvSpPr>
              <p:cNvPr id="51" name="TextBox 46">
                <a:extLst>
                  <a:ext uri="{FF2B5EF4-FFF2-40B4-BE49-F238E27FC236}">
                    <a16:creationId xmlns:a16="http://schemas.microsoft.com/office/drawing/2014/main" xmlns="" id="{710CD0A6-0D75-75F5-078A-937A068928FA}"/>
                  </a:ext>
                </a:extLst>
              </p:cNvPr>
              <p:cNvSpPr txBox="1"/>
              <p:nvPr/>
            </p:nvSpPr>
            <p:spPr>
              <a:xfrm>
                <a:off x="3205" y="7425"/>
                <a:ext cx="6153" cy="2032"/>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grpSp>
        <p:grpSp>
          <p:nvGrpSpPr>
            <p:cNvPr id="45" name="组合 44">
              <a:extLst>
                <a:ext uri="{FF2B5EF4-FFF2-40B4-BE49-F238E27FC236}">
                  <a16:creationId xmlns:a16="http://schemas.microsoft.com/office/drawing/2014/main" xmlns="" id="{65182FD7-430B-33D6-02FD-C91ED0C62C41}"/>
                </a:ext>
              </a:extLst>
            </p:cNvPr>
            <p:cNvGrpSpPr/>
            <p:nvPr/>
          </p:nvGrpSpPr>
          <p:grpSpPr>
            <a:xfrm>
              <a:off x="10121" y="6441"/>
              <a:ext cx="6968" cy="3150"/>
              <a:chOff x="2797" y="6441"/>
              <a:chExt cx="6968" cy="3150"/>
            </a:xfrm>
          </p:grpSpPr>
          <p:sp>
            <p:nvSpPr>
              <p:cNvPr id="46" name="圆角矩形 6">
                <a:extLst>
                  <a:ext uri="{FF2B5EF4-FFF2-40B4-BE49-F238E27FC236}">
                    <a16:creationId xmlns:a16="http://schemas.microsoft.com/office/drawing/2014/main" xmlns="" id="{82C4D90E-947A-C1E7-33FA-86C8B981A870}"/>
                  </a:ext>
                </a:extLst>
              </p:cNvPr>
              <p:cNvSpPr/>
              <p:nvPr/>
            </p:nvSpPr>
            <p:spPr>
              <a:xfrm>
                <a:off x="2797" y="6441"/>
                <a:ext cx="6969" cy="3150"/>
              </a:xfrm>
              <a:prstGeom prst="roundRect">
                <a:avLst>
                  <a:gd name="adj" fmla="val 9968"/>
                </a:avLst>
              </a:prstGeom>
              <a:solidFill>
                <a:srgbClr val="344159"/>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47" name="Text Placeholder 11">
                <a:extLst>
                  <a:ext uri="{FF2B5EF4-FFF2-40B4-BE49-F238E27FC236}">
                    <a16:creationId xmlns:a16="http://schemas.microsoft.com/office/drawing/2014/main" xmlns="" id="{C6A19FBD-7EA7-089E-69A7-CDEB2EF9A354}"/>
                  </a:ext>
                </a:extLst>
              </p:cNvPr>
              <p:cNvSpPr txBox="1"/>
              <p:nvPr/>
            </p:nvSpPr>
            <p:spPr>
              <a:xfrm>
                <a:off x="3840" y="6618"/>
                <a:ext cx="4883" cy="743"/>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30000"/>
                  </a:lnSpc>
                  <a:spcBef>
                    <a:spcPct val="20000"/>
                  </a:spcBef>
                  <a:spcAft>
                    <a:spcPts val="0"/>
                  </a:spcAft>
                  <a:buClrTx/>
                  <a:buSzTx/>
                  <a:buFont typeface="Arial" panose="020B0604020202020204" pitchFamily="34" charset="0"/>
                  <a:buNone/>
                  <a:tabLst/>
                  <a:defRPr/>
                </a:pPr>
                <a:r>
                  <a:rPr kumimoji="0" lang="zh-CN" altLang="en-US" sz="2000" b="0" i="0" u="none" strike="noStrike" kern="1200" cap="none" spc="0" normalizeH="0" baseline="0" noProof="0" dirty="0">
                    <a:ln>
                      <a:noFill/>
                    </a:ln>
                    <a:solidFill>
                      <a:prstClr val="white"/>
                    </a:solidFill>
                    <a:effectLst/>
                    <a:uLnTx/>
                    <a:uFillTx/>
                    <a:latin typeface="微软雅黑"/>
                    <a:ea typeface="微软雅黑"/>
                    <a:cs typeface="+mn-ea"/>
                    <a:sym typeface="+mn-lt"/>
                  </a:rPr>
                  <a:t>单击添加标题</a:t>
                </a:r>
              </a:p>
            </p:txBody>
          </p:sp>
          <p:sp>
            <p:nvSpPr>
              <p:cNvPr id="48" name="TextBox 46">
                <a:extLst>
                  <a:ext uri="{FF2B5EF4-FFF2-40B4-BE49-F238E27FC236}">
                    <a16:creationId xmlns:a16="http://schemas.microsoft.com/office/drawing/2014/main" xmlns="" id="{B282CFE5-4950-08D9-85A9-D2AFD6CF4FA1}"/>
                  </a:ext>
                </a:extLst>
              </p:cNvPr>
              <p:cNvSpPr txBox="1"/>
              <p:nvPr/>
            </p:nvSpPr>
            <p:spPr>
              <a:xfrm>
                <a:off x="3205" y="7425"/>
                <a:ext cx="6153" cy="2032"/>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grpSp>
      </p:grpSp>
    </p:spTree>
    <p:extLst>
      <p:ext uri="{BB962C8B-B14F-4D97-AF65-F5344CB8AC3E}">
        <p14:creationId xmlns:p14="http://schemas.microsoft.com/office/powerpoint/2010/main" val="8047148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p:tgtEl>
                                          <p:spTgt spid="37"/>
                                        </p:tgtEl>
                                        <p:attrNameLst>
                                          <p:attrName>ppt_x</p:attrName>
                                        </p:attrNameLst>
                                      </p:cBhvr>
                                      <p:tavLst>
                                        <p:tav tm="0">
                                          <p:val>
                                            <p:strVal val="#ppt_x-#ppt_w*1.125000"/>
                                          </p:val>
                                        </p:tav>
                                        <p:tav tm="100000">
                                          <p:val>
                                            <p:strVal val="#ppt_x"/>
                                          </p:val>
                                        </p:tav>
                                      </p:tavLst>
                                    </p:anim>
                                    <p:animEffect transition="in" filter="wipe(right)">
                                      <p:cBhvr>
                                        <p:cTn id="8" dur="500"/>
                                        <p:tgtEl>
                                          <p:spTgt spid="37"/>
                                        </p:tgtEl>
                                      </p:cBhvr>
                                    </p:animEffect>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Effect transition="in" filter="barn(inVertical)">
                                      <p:cBhvr>
                                        <p:cTn id="12" dur="500"/>
                                        <p:tgtEl>
                                          <p:spTgt spid="36"/>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500"/>
                                        <p:tgtEl>
                                          <p:spTgt spid="38"/>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 calcmode="lin" valueType="num">
                                      <p:cBhvr>
                                        <p:cTn id="20" dur="500" fill="hold"/>
                                        <p:tgtEl>
                                          <p:spTgt spid="39"/>
                                        </p:tgtEl>
                                        <p:attrNameLst>
                                          <p:attrName>ppt_w</p:attrName>
                                        </p:attrNameLst>
                                      </p:cBhvr>
                                      <p:tavLst>
                                        <p:tav tm="0">
                                          <p:val>
                                            <p:fltVal val="0"/>
                                          </p:val>
                                        </p:tav>
                                        <p:tav tm="100000">
                                          <p:val>
                                            <p:strVal val="#ppt_w"/>
                                          </p:val>
                                        </p:tav>
                                      </p:tavLst>
                                    </p:anim>
                                    <p:anim calcmode="lin" valueType="num">
                                      <p:cBhvr>
                                        <p:cTn id="21" dur="500" fill="hold"/>
                                        <p:tgtEl>
                                          <p:spTgt spid="39"/>
                                        </p:tgtEl>
                                        <p:attrNameLst>
                                          <p:attrName>ppt_h</p:attrName>
                                        </p:attrNameLst>
                                      </p:cBhvr>
                                      <p:tavLst>
                                        <p:tav tm="0">
                                          <p:val>
                                            <p:fltVal val="0"/>
                                          </p:val>
                                        </p:tav>
                                        <p:tav tm="100000">
                                          <p:val>
                                            <p:strVal val="#ppt_h"/>
                                          </p:val>
                                        </p:tav>
                                      </p:tavLst>
                                    </p:anim>
                                    <p:animEffect transition="in" filter="fade">
                                      <p:cBhvr>
                                        <p:cTn id="22" dur="500"/>
                                        <p:tgtEl>
                                          <p:spTgt spid="39"/>
                                        </p:tgtEl>
                                      </p:cBhvr>
                                    </p:animEffect>
                                  </p:childTnLst>
                                </p:cTn>
                              </p:par>
                              <p:par>
                                <p:cTn id="23" presetID="22" presetClass="entr" presetSubtype="4" fill="hold"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wipe(down)">
                                      <p:cBhvr>
                                        <p:cTn id="25" dur="500"/>
                                        <p:tgtEl>
                                          <p:spTgt spid="4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bldLvl="0" animBg="1"/>
      <p:bldP spid="37" grpId="0" bldLvl="0" animBg="1"/>
      <p:bldP spid="38" grpId="0"/>
      <p:bldP spid="3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630211"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42" name="iślîḋê">
            <a:extLst>
              <a:ext uri="{FF2B5EF4-FFF2-40B4-BE49-F238E27FC236}">
                <a16:creationId xmlns:a16="http://schemas.microsoft.com/office/drawing/2014/main" xmlns="" id="{F87B12C7-5BBF-9668-55F6-5CBD295B3732}"/>
              </a:ext>
            </a:extLst>
          </p:cNvPr>
          <p:cNvGrpSpPr/>
          <p:nvPr/>
        </p:nvGrpSpPr>
        <p:grpSpPr>
          <a:xfrm>
            <a:off x="4200223" y="3687988"/>
            <a:ext cx="3701918" cy="1853653"/>
            <a:chOff x="3753146" y="2814451"/>
            <a:chExt cx="4685708" cy="2346264"/>
          </a:xfrm>
        </p:grpSpPr>
        <p:sp>
          <p:nvSpPr>
            <p:cNvPr id="43" name="ïsḷîďé">
              <a:extLst>
                <a:ext uri="{FF2B5EF4-FFF2-40B4-BE49-F238E27FC236}">
                  <a16:creationId xmlns:a16="http://schemas.microsoft.com/office/drawing/2014/main" xmlns="" id="{22D4061C-B479-1614-C356-A5D7FCBA6C66}"/>
                </a:ext>
              </a:extLst>
            </p:cNvPr>
            <p:cNvSpPr/>
            <p:nvPr/>
          </p:nvSpPr>
          <p:spPr bwMode="auto">
            <a:xfrm>
              <a:off x="4854663" y="3917104"/>
              <a:ext cx="2482675" cy="1243611"/>
            </a:xfrm>
            <a:custGeom>
              <a:avLst/>
              <a:gdLst>
                <a:gd name="T0" fmla="*/ 920 w 920"/>
                <a:gd name="T1" fmla="*/ 460 h 460"/>
                <a:gd name="T2" fmla="*/ 888 w 920"/>
                <a:gd name="T3" fmla="*/ 460 h 460"/>
                <a:gd name="T4" fmla="*/ 460 w 920"/>
                <a:gd name="T5" fmla="*/ 32 h 460"/>
                <a:gd name="T6" fmla="*/ 32 w 920"/>
                <a:gd name="T7" fmla="*/ 460 h 460"/>
                <a:gd name="T8" fmla="*/ 0 w 920"/>
                <a:gd name="T9" fmla="*/ 460 h 460"/>
                <a:gd name="T10" fmla="*/ 460 w 920"/>
                <a:gd name="T11" fmla="*/ 0 h 460"/>
                <a:gd name="T12" fmla="*/ 920 w 920"/>
                <a:gd name="T13" fmla="*/ 460 h 460"/>
              </a:gdLst>
              <a:ahLst/>
              <a:cxnLst>
                <a:cxn ang="0">
                  <a:pos x="T0" y="T1"/>
                </a:cxn>
                <a:cxn ang="0">
                  <a:pos x="T2" y="T3"/>
                </a:cxn>
                <a:cxn ang="0">
                  <a:pos x="T4" y="T5"/>
                </a:cxn>
                <a:cxn ang="0">
                  <a:pos x="T6" y="T7"/>
                </a:cxn>
                <a:cxn ang="0">
                  <a:pos x="T8" y="T9"/>
                </a:cxn>
                <a:cxn ang="0">
                  <a:pos x="T10" y="T11"/>
                </a:cxn>
                <a:cxn ang="0">
                  <a:pos x="T12" y="T13"/>
                </a:cxn>
              </a:cxnLst>
              <a:rect l="0" t="0" r="r" b="b"/>
              <a:pathLst>
                <a:path w="920" h="460">
                  <a:moveTo>
                    <a:pt x="920" y="460"/>
                  </a:moveTo>
                  <a:cubicBezTo>
                    <a:pt x="888" y="460"/>
                    <a:pt x="888" y="460"/>
                    <a:pt x="888" y="460"/>
                  </a:cubicBezTo>
                  <a:cubicBezTo>
                    <a:pt x="888" y="224"/>
                    <a:pt x="696" y="32"/>
                    <a:pt x="460" y="32"/>
                  </a:cubicBezTo>
                  <a:cubicBezTo>
                    <a:pt x="224" y="32"/>
                    <a:pt x="32" y="224"/>
                    <a:pt x="32" y="460"/>
                  </a:cubicBezTo>
                  <a:cubicBezTo>
                    <a:pt x="0" y="460"/>
                    <a:pt x="0" y="460"/>
                    <a:pt x="0" y="460"/>
                  </a:cubicBezTo>
                  <a:cubicBezTo>
                    <a:pt x="0" y="206"/>
                    <a:pt x="206" y="0"/>
                    <a:pt x="460" y="0"/>
                  </a:cubicBezTo>
                  <a:cubicBezTo>
                    <a:pt x="713" y="0"/>
                    <a:pt x="920" y="206"/>
                    <a:pt x="920" y="460"/>
                  </a:cubicBezTo>
                  <a:close/>
                </a:path>
              </a:pathLst>
            </a:custGeom>
            <a:solidFill>
              <a:srgbClr val="093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44" name="iṩļíḑê">
              <a:extLst>
                <a:ext uri="{FF2B5EF4-FFF2-40B4-BE49-F238E27FC236}">
                  <a16:creationId xmlns:a16="http://schemas.microsoft.com/office/drawing/2014/main" xmlns="" id="{563B5A45-4D15-93BD-3FA1-C7A0E4806557}"/>
                </a:ext>
              </a:extLst>
            </p:cNvPr>
            <p:cNvSpPr/>
            <p:nvPr/>
          </p:nvSpPr>
          <p:spPr bwMode="auto">
            <a:xfrm>
              <a:off x="4919457" y="2814451"/>
              <a:ext cx="2350811" cy="1153808"/>
            </a:xfrm>
            <a:custGeom>
              <a:avLst/>
              <a:gdLst>
                <a:gd name="T0" fmla="*/ 436 w 871"/>
                <a:gd name="T1" fmla="*/ 0 h 427"/>
                <a:gd name="T2" fmla="*/ 0 w 871"/>
                <a:gd name="T3" fmla="*/ 117 h 427"/>
                <a:gd name="T4" fmla="*/ 179 w 871"/>
                <a:gd name="T5" fmla="*/ 427 h 427"/>
                <a:gd name="T6" fmla="*/ 436 w 871"/>
                <a:gd name="T7" fmla="*/ 358 h 427"/>
                <a:gd name="T8" fmla="*/ 692 w 871"/>
                <a:gd name="T9" fmla="*/ 427 h 427"/>
                <a:gd name="T10" fmla="*/ 871 w 871"/>
                <a:gd name="T11" fmla="*/ 117 h 427"/>
                <a:gd name="T12" fmla="*/ 436 w 871"/>
                <a:gd name="T13" fmla="*/ 0 h 427"/>
              </a:gdLst>
              <a:ahLst/>
              <a:cxnLst>
                <a:cxn ang="0">
                  <a:pos x="T0" y="T1"/>
                </a:cxn>
                <a:cxn ang="0">
                  <a:pos x="T2" y="T3"/>
                </a:cxn>
                <a:cxn ang="0">
                  <a:pos x="T4" y="T5"/>
                </a:cxn>
                <a:cxn ang="0">
                  <a:pos x="T6" y="T7"/>
                </a:cxn>
                <a:cxn ang="0">
                  <a:pos x="T8" y="T9"/>
                </a:cxn>
                <a:cxn ang="0">
                  <a:pos x="T10" y="T11"/>
                </a:cxn>
                <a:cxn ang="0">
                  <a:pos x="T12" y="T13"/>
                </a:cxn>
              </a:cxnLst>
              <a:rect l="0" t="0" r="r" b="b"/>
              <a:pathLst>
                <a:path w="871" h="427">
                  <a:moveTo>
                    <a:pt x="436" y="0"/>
                  </a:moveTo>
                  <a:cubicBezTo>
                    <a:pt x="277" y="0"/>
                    <a:pt x="128" y="43"/>
                    <a:pt x="0" y="117"/>
                  </a:cubicBezTo>
                  <a:cubicBezTo>
                    <a:pt x="179" y="427"/>
                    <a:pt x="179" y="427"/>
                    <a:pt x="179" y="427"/>
                  </a:cubicBezTo>
                  <a:cubicBezTo>
                    <a:pt x="255" y="383"/>
                    <a:pt x="342" y="358"/>
                    <a:pt x="436" y="358"/>
                  </a:cubicBezTo>
                  <a:cubicBezTo>
                    <a:pt x="529" y="358"/>
                    <a:pt x="617" y="383"/>
                    <a:pt x="692" y="427"/>
                  </a:cubicBezTo>
                  <a:cubicBezTo>
                    <a:pt x="871" y="117"/>
                    <a:pt x="871" y="117"/>
                    <a:pt x="871" y="117"/>
                  </a:cubicBezTo>
                  <a:cubicBezTo>
                    <a:pt x="743" y="43"/>
                    <a:pt x="594" y="0"/>
                    <a:pt x="436" y="0"/>
                  </a:cubicBezTo>
                  <a:close/>
                </a:path>
              </a:pathLst>
            </a:custGeom>
            <a:solidFill>
              <a:srgbClr val="093AA7">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45" name="îşľiḋè">
              <a:extLst>
                <a:ext uri="{FF2B5EF4-FFF2-40B4-BE49-F238E27FC236}">
                  <a16:creationId xmlns:a16="http://schemas.microsoft.com/office/drawing/2014/main" xmlns="" id="{9F2845F5-D588-39BC-9C13-523E7888C4F1}"/>
                </a:ext>
              </a:extLst>
            </p:cNvPr>
            <p:cNvSpPr/>
            <p:nvPr/>
          </p:nvSpPr>
          <p:spPr bwMode="auto">
            <a:xfrm>
              <a:off x="3753146" y="3157751"/>
              <a:ext cx="1602826" cy="2002964"/>
            </a:xfrm>
            <a:custGeom>
              <a:avLst/>
              <a:gdLst>
                <a:gd name="T0" fmla="*/ 415 w 594"/>
                <a:gd name="T1" fmla="*/ 0 h 741"/>
                <a:gd name="T2" fmla="*/ 0 w 594"/>
                <a:gd name="T3" fmla="*/ 741 h 741"/>
                <a:gd name="T4" fmla="*/ 358 w 594"/>
                <a:gd name="T5" fmla="*/ 741 h 741"/>
                <a:gd name="T6" fmla="*/ 594 w 594"/>
                <a:gd name="T7" fmla="*/ 311 h 741"/>
                <a:gd name="T8" fmla="*/ 415 w 594"/>
                <a:gd name="T9" fmla="*/ 0 h 741"/>
              </a:gdLst>
              <a:ahLst/>
              <a:cxnLst>
                <a:cxn ang="0">
                  <a:pos x="T0" y="T1"/>
                </a:cxn>
                <a:cxn ang="0">
                  <a:pos x="T2" y="T3"/>
                </a:cxn>
                <a:cxn ang="0">
                  <a:pos x="T4" y="T5"/>
                </a:cxn>
                <a:cxn ang="0">
                  <a:pos x="T6" y="T7"/>
                </a:cxn>
                <a:cxn ang="0">
                  <a:pos x="T8" y="T9"/>
                </a:cxn>
              </a:cxnLst>
              <a:rect l="0" t="0" r="r" b="b"/>
              <a:pathLst>
                <a:path w="594" h="741">
                  <a:moveTo>
                    <a:pt x="415" y="0"/>
                  </a:moveTo>
                  <a:cubicBezTo>
                    <a:pt x="166" y="153"/>
                    <a:pt x="0" y="428"/>
                    <a:pt x="0" y="741"/>
                  </a:cubicBezTo>
                  <a:cubicBezTo>
                    <a:pt x="358" y="741"/>
                    <a:pt x="358" y="741"/>
                    <a:pt x="358" y="741"/>
                  </a:cubicBezTo>
                  <a:cubicBezTo>
                    <a:pt x="358" y="560"/>
                    <a:pt x="452" y="401"/>
                    <a:pt x="594" y="311"/>
                  </a:cubicBezTo>
                  <a:lnTo>
                    <a:pt x="415" y="0"/>
                  </a:lnTo>
                  <a:close/>
                </a:path>
              </a:pathLst>
            </a:custGeom>
            <a:solidFill>
              <a:srgbClr val="093AA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46" name="ïSḷíḋè">
              <a:extLst>
                <a:ext uri="{FF2B5EF4-FFF2-40B4-BE49-F238E27FC236}">
                  <a16:creationId xmlns:a16="http://schemas.microsoft.com/office/drawing/2014/main" xmlns="" id="{18CA7A74-4166-55BC-B2C4-B32A7C2CE626}"/>
                </a:ext>
              </a:extLst>
            </p:cNvPr>
            <p:cNvSpPr/>
            <p:nvPr/>
          </p:nvSpPr>
          <p:spPr bwMode="auto">
            <a:xfrm>
              <a:off x="6832618" y="3157751"/>
              <a:ext cx="1606236" cy="2002964"/>
            </a:xfrm>
            <a:custGeom>
              <a:avLst/>
              <a:gdLst>
                <a:gd name="T0" fmla="*/ 179 w 595"/>
                <a:gd name="T1" fmla="*/ 0 h 741"/>
                <a:gd name="T2" fmla="*/ 0 w 595"/>
                <a:gd name="T3" fmla="*/ 311 h 741"/>
                <a:gd name="T4" fmla="*/ 237 w 595"/>
                <a:gd name="T5" fmla="*/ 741 h 741"/>
                <a:gd name="T6" fmla="*/ 595 w 595"/>
                <a:gd name="T7" fmla="*/ 741 h 741"/>
                <a:gd name="T8" fmla="*/ 179 w 595"/>
                <a:gd name="T9" fmla="*/ 0 h 741"/>
              </a:gdLst>
              <a:ahLst/>
              <a:cxnLst>
                <a:cxn ang="0">
                  <a:pos x="T0" y="T1"/>
                </a:cxn>
                <a:cxn ang="0">
                  <a:pos x="T2" y="T3"/>
                </a:cxn>
                <a:cxn ang="0">
                  <a:pos x="T4" y="T5"/>
                </a:cxn>
                <a:cxn ang="0">
                  <a:pos x="T6" y="T7"/>
                </a:cxn>
                <a:cxn ang="0">
                  <a:pos x="T8" y="T9"/>
                </a:cxn>
              </a:cxnLst>
              <a:rect l="0" t="0" r="r" b="b"/>
              <a:pathLst>
                <a:path w="595" h="741">
                  <a:moveTo>
                    <a:pt x="179" y="0"/>
                  </a:moveTo>
                  <a:cubicBezTo>
                    <a:pt x="0" y="311"/>
                    <a:pt x="0" y="311"/>
                    <a:pt x="0" y="311"/>
                  </a:cubicBezTo>
                  <a:cubicBezTo>
                    <a:pt x="142" y="401"/>
                    <a:pt x="237" y="560"/>
                    <a:pt x="237" y="741"/>
                  </a:cubicBezTo>
                  <a:cubicBezTo>
                    <a:pt x="595" y="741"/>
                    <a:pt x="595" y="741"/>
                    <a:pt x="595" y="741"/>
                  </a:cubicBezTo>
                  <a:cubicBezTo>
                    <a:pt x="595" y="428"/>
                    <a:pt x="429" y="153"/>
                    <a:pt x="179" y="0"/>
                  </a:cubicBezTo>
                  <a:close/>
                </a:path>
              </a:pathLst>
            </a:custGeom>
            <a:solidFill>
              <a:srgbClr val="093AA7"/>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sp>
        <p:nvSpPr>
          <p:cNvPr id="47" name="iṣľîḑé">
            <a:extLst>
              <a:ext uri="{FF2B5EF4-FFF2-40B4-BE49-F238E27FC236}">
                <a16:creationId xmlns:a16="http://schemas.microsoft.com/office/drawing/2014/main" xmlns="" id="{C7E38005-E12A-68F5-3940-9645C0A84DB0}"/>
              </a:ext>
            </a:extLst>
          </p:cNvPr>
          <p:cNvSpPr/>
          <p:nvPr/>
        </p:nvSpPr>
        <p:spPr>
          <a:xfrm>
            <a:off x="4034688" y="4209417"/>
            <a:ext cx="834641" cy="834642"/>
          </a:xfrm>
          <a:prstGeom prst="ellipse">
            <a:avLst/>
          </a:prstGeom>
          <a:solidFill>
            <a:srgbClr val="093AA7"/>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48" name="îŝḻïde">
            <a:extLst>
              <a:ext uri="{FF2B5EF4-FFF2-40B4-BE49-F238E27FC236}">
                <a16:creationId xmlns:a16="http://schemas.microsoft.com/office/drawing/2014/main" xmlns="" id="{B5EFD67C-CE62-41F0-B414-033885395347}"/>
              </a:ext>
            </a:extLst>
          </p:cNvPr>
          <p:cNvSpPr/>
          <p:nvPr/>
        </p:nvSpPr>
        <p:spPr>
          <a:xfrm>
            <a:off x="4265649" y="4461918"/>
            <a:ext cx="372717" cy="372717"/>
          </a:xfrm>
          <a:custGeom>
            <a:avLst/>
            <a:gdLst>
              <a:gd name="connsiteX0" fmla="*/ 343764 w 533400"/>
              <a:gd name="connsiteY0" fmla="*/ 621 h 533400"/>
              <a:gd name="connsiteX1" fmla="*/ 381864 w 533400"/>
              <a:gd name="connsiteY1" fmla="*/ 38721 h 533400"/>
              <a:gd name="connsiteX2" fmla="*/ 381864 w 533400"/>
              <a:gd name="connsiteY2" fmla="*/ 38721 h 533400"/>
              <a:gd name="connsiteX3" fmla="*/ 381864 w 533400"/>
              <a:gd name="connsiteY3" fmla="*/ 114921 h 533400"/>
              <a:gd name="connsiteX4" fmla="*/ 496164 w 533400"/>
              <a:gd name="connsiteY4" fmla="*/ 114921 h 533400"/>
              <a:gd name="connsiteX5" fmla="*/ 534264 w 533400"/>
              <a:gd name="connsiteY5" fmla="*/ 151116 h 533400"/>
              <a:gd name="connsiteX6" fmla="*/ 534264 w 533400"/>
              <a:gd name="connsiteY6" fmla="*/ 153021 h 533400"/>
              <a:gd name="connsiteX7" fmla="*/ 534264 w 533400"/>
              <a:gd name="connsiteY7" fmla="*/ 381621 h 533400"/>
              <a:gd name="connsiteX8" fmla="*/ 498069 w 533400"/>
              <a:gd name="connsiteY8" fmla="*/ 419721 h 533400"/>
              <a:gd name="connsiteX9" fmla="*/ 496164 w 533400"/>
              <a:gd name="connsiteY9" fmla="*/ 419721 h 533400"/>
              <a:gd name="connsiteX10" fmla="*/ 381864 w 533400"/>
              <a:gd name="connsiteY10" fmla="*/ 419721 h 533400"/>
              <a:gd name="connsiteX11" fmla="*/ 381864 w 533400"/>
              <a:gd name="connsiteY11" fmla="*/ 495921 h 533400"/>
              <a:gd name="connsiteX12" fmla="*/ 345669 w 533400"/>
              <a:gd name="connsiteY12" fmla="*/ 534021 h 533400"/>
              <a:gd name="connsiteX13" fmla="*/ 343764 w 533400"/>
              <a:gd name="connsiteY13" fmla="*/ 534021 h 533400"/>
              <a:gd name="connsiteX14" fmla="*/ 191364 w 533400"/>
              <a:gd name="connsiteY14" fmla="*/ 534021 h 533400"/>
              <a:gd name="connsiteX15" fmla="*/ 153264 w 533400"/>
              <a:gd name="connsiteY15" fmla="*/ 495921 h 533400"/>
              <a:gd name="connsiteX16" fmla="*/ 153264 w 533400"/>
              <a:gd name="connsiteY16" fmla="*/ 495921 h 533400"/>
              <a:gd name="connsiteX17" fmla="*/ 153264 w 533400"/>
              <a:gd name="connsiteY17" fmla="*/ 419721 h 533400"/>
              <a:gd name="connsiteX18" fmla="*/ 38964 w 533400"/>
              <a:gd name="connsiteY18" fmla="*/ 419721 h 533400"/>
              <a:gd name="connsiteX19" fmla="*/ 864 w 533400"/>
              <a:gd name="connsiteY19" fmla="*/ 383526 h 533400"/>
              <a:gd name="connsiteX20" fmla="*/ 864 w 533400"/>
              <a:gd name="connsiteY20" fmla="*/ 381621 h 533400"/>
              <a:gd name="connsiteX21" fmla="*/ 864 w 533400"/>
              <a:gd name="connsiteY21" fmla="*/ 197789 h 533400"/>
              <a:gd name="connsiteX22" fmla="*/ 9436 w 533400"/>
              <a:gd name="connsiteY22" fmla="*/ 173976 h 533400"/>
              <a:gd name="connsiteX23" fmla="*/ 11342 w 533400"/>
              <a:gd name="connsiteY23" fmla="*/ 172071 h 533400"/>
              <a:gd name="connsiteX24" fmla="*/ 52299 w 533400"/>
              <a:gd name="connsiteY24" fmla="*/ 127304 h 533400"/>
              <a:gd name="connsiteX25" fmla="*/ 78017 w 533400"/>
              <a:gd name="connsiteY25" fmla="*/ 114921 h 533400"/>
              <a:gd name="connsiteX26" fmla="*/ 79921 w 533400"/>
              <a:gd name="connsiteY26" fmla="*/ 114921 h 533400"/>
              <a:gd name="connsiteX27" fmla="*/ 153264 w 533400"/>
              <a:gd name="connsiteY27" fmla="*/ 114921 h 533400"/>
              <a:gd name="connsiteX28" fmla="*/ 153264 w 533400"/>
              <a:gd name="connsiteY28" fmla="*/ 38721 h 533400"/>
              <a:gd name="connsiteX29" fmla="*/ 189459 w 533400"/>
              <a:gd name="connsiteY29" fmla="*/ 621 h 533400"/>
              <a:gd name="connsiteX30" fmla="*/ 191364 w 533400"/>
              <a:gd name="connsiteY30" fmla="*/ 621 h 533400"/>
              <a:gd name="connsiteX31" fmla="*/ 343764 w 533400"/>
              <a:gd name="connsiteY31" fmla="*/ 621 h 533400"/>
              <a:gd name="connsiteX32" fmla="*/ 343764 w 533400"/>
              <a:gd name="connsiteY32" fmla="*/ 286371 h 533400"/>
              <a:gd name="connsiteX33" fmla="*/ 191364 w 533400"/>
              <a:gd name="connsiteY33" fmla="*/ 286371 h 533400"/>
              <a:gd name="connsiteX34" fmla="*/ 172314 w 533400"/>
              <a:gd name="connsiteY34" fmla="*/ 305421 h 533400"/>
              <a:gd name="connsiteX35" fmla="*/ 172314 w 533400"/>
              <a:gd name="connsiteY35" fmla="*/ 305421 h 533400"/>
              <a:gd name="connsiteX36" fmla="*/ 172314 w 533400"/>
              <a:gd name="connsiteY36" fmla="*/ 495921 h 533400"/>
              <a:gd name="connsiteX37" fmla="*/ 191364 w 533400"/>
              <a:gd name="connsiteY37" fmla="*/ 514971 h 533400"/>
              <a:gd name="connsiteX38" fmla="*/ 191364 w 533400"/>
              <a:gd name="connsiteY38" fmla="*/ 514971 h 533400"/>
              <a:gd name="connsiteX39" fmla="*/ 343764 w 533400"/>
              <a:gd name="connsiteY39" fmla="*/ 514971 h 533400"/>
              <a:gd name="connsiteX40" fmla="*/ 362814 w 533400"/>
              <a:gd name="connsiteY40" fmla="*/ 495921 h 533400"/>
              <a:gd name="connsiteX41" fmla="*/ 362814 w 533400"/>
              <a:gd name="connsiteY41" fmla="*/ 495921 h 533400"/>
              <a:gd name="connsiteX42" fmla="*/ 362814 w 533400"/>
              <a:gd name="connsiteY42" fmla="*/ 305421 h 533400"/>
              <a:gd name="connsiteX43" fmla="*/ 343764 w 533400"/>
              <a:gd name="connsiteY43" fmla="*/ 286371 h 533400"/>
              <a:gd name="connsiteX44" fmla="*/ 343764 w 533400"/>
              <a:gd name="connsiteY44" fmla="*/ 286371 h 533400"/>
              <a:gd name="connsiteX45" fmla="*/ 496164 w 533400"/>
              <a:gd name="connsiteY45" fmla="*/ 133971 h 533400"/>
              <a:gd name="connsiteX46" fmla="*/ 79921 w 533400"/>
              <a:gd name="connsiteY46" fmla="*/ 133971 h 533400"/>
              <a:gd name="connsiteX47" fmla="*/ 67539 w 533400"/>
              <a:gd name="connsiteY47" fmla="*/ 138734 h 533400"/>
              <a:gd name="connsiteX48" fmla="*/ 66586 w 533400"/>
              <a:gd name="connsiteY48" fmla="*/ 139686 h 533400"/>
              <a:gd name="connsiteX49" fmla="*/ 25629 w 533400"/>
              <a:gd name="connsiteY49" fmla="*/ 184454 h 533400"/>
              <a:gd name="connsiteX50" fmla="*/ 20867 w 533400"/>
              <a:gd name="connsiteY50" fmla="*/ 195884 h 533400"/>
              <a:gd name="connsiteX51" fmla="*/ 20867 w 533400"/>
              <a:gd name="connsiteY51" fmla="*/ 197789 h 533400"/>
              <a:gd name="connsiteX52" fmla="*/ 20867 w 533400"/>
              <a:gd name="connsiteY52" fmla="*/ 381621 h 533400"/>
              <a:gd name="connsiteX53" fmla="*/ 38964 w 533400"/>
              <a:gd name="connsiteY53" fmla="*/ 400671 h 533400"/>
              <a:gd name="connsiteX54" fmla="*/ 39917 w 533400"/>
              <a:gd name="connsiteY54" fmla="*/ 400671 h 533400"/>
              <a:gd name="connsiteX55" fmla="*/ 154217 w 533400"/>
              <a:gd name="connsiteY55" fmla="*/ 400671 h 533400"/>
              <a:gd name="connsiteX56" fmla="*/ 154217 w 533400"/>
              <a:gd name="connsiteY56" fmla="*/ 305421 h 533400"/>
              <a:gd name="connsiteX57" fmla="*/ 190411 w 533400"/>
              <a:gd name="connsiteY57" fmla="*/ 267321 h 533400"/>
              <a:gd name="connsiteX58" fmla="*/ 192317 w 533400"/>
              <a:gd name="connsiteY58" fmla="*/ 267321 h 533400"/>
              <a:gd name="connsiteX59" fmla="*/ 344717 w 533400"/>
              <a:gd name="connsiteY59" fmla="*/ 267321 h 533400"/>
              <a:gd name="connsiteX60" fmla="*/ 382817 w 533400"/>
              <a:gd name="connsiteY60" fmla="*/ 305421 h 533400"/>
              <a:gd name="connsiteX61" fmla="*/ 382817 w 533400"/>
              <a:gd name="connsiteY61" fmla="*/ 305421 h 533400"/>
              <a:gd name="connsiteX62" fmla="*/ 382817 w 533400"/>
              <a:gd name="connsiteY62" fmla="*/ 400671 h 533400"/>
              <a:gd name="connsiteX63" fmla="*/ 497117 w 533400"/>
              <a:gd name="connsiteY63" fmla="*/ 400671 h 533400"/>
              <a:gd name="connsiteX64" fmla="*/ 516167 w 533400"/>
              <a:gd name="connsiteY64" fmla="*/ 382574 h 533400"/>
              <a:gd name="connsiteX65" fmla="*/ 516167 w 533400"/>
              <a:gd name="connsiteY65" fmla="*/ 381621 h 533400"/>
              <a:gd name="connsiteX66" fmla="*/ 516167 w 533400"/>
              <a:gd name="connsiteY66" fmla="*/ 153021 h 533400"/>
              <a:gd name="connsiteX67" fmla="*/ 498069 w 533400"/>
              <a:gd name="connsiteY67" fmla="*/ 133971 h 533400"/>
              <a:gd name="connsiteX68" fmla="*/ 496164 w 533400"/>
              <a:gd name="connsiteY68" fmla="*/ 133971 h 533400"/>
              <a:gd name="connsiteX69" fmla="*/ 462827 w 533400"/>
              <a:gd name="connsiteY69" fmla="*/ 172071 h 533400"/>
              <a:gd name="connsiteX70" fmla="*/ 477114 w 533400"/>
              <a:gd name="connsiteY70" fmla="*/ 186359 h 533400"/>
              <a:gd name="connsiteX71" fmla="*/ 462827 w 533400"/>
              <a:gd name="connsiteY71" fmla="*/ 200646 h 533400"/>
              <a:gd name="connsiteX72" fmla="*/ 448539 w 533400"/>
              <a:gd name="connsiteY72" fmla="*/ 186359 h 533400"/>
              <a:gd name="connsiteX73" fmla="*/ 462827 w 533400"/>
              <a:gd name="connsiteY73" fmla="*/ 172071 h 533400"/>
              <a:gd name="connsiteX74" fmla="*/ 343764 w 533400"/>
              <a:gd name="connsiteY74" fmla="*/ 19671 h 533400"/>
              <a:gd name="connsiteX75" fmla="*/ 191364 w 533400"/>
              <a:gd name="connsiteY75" fmla="*/ 19671 h 533400"/>
              <a:gd name="connsiteX76" fmla="*/ 172314 w 533400"/>
              <a:gd name="connsiteY76" fmla="*/ 38721 h 533400"/>
              <a:gd name="connsiteX77" fmla="*/ 172314 w 533400"/>
              <a:gd name="connsiteY77" fmla="*/ 38721 h 533400"/>
              <a:gd name="connsiteX78" fmla="*/ 172314 w 533400"/>
              <a:gd name="connsiteY78" fmla="*/ 114921 h 533400"/>
              <a:gd name="connsiteX79" fmla="*/ 362814 w 533400"/>
              <a:gd name="connsiteY79" fmla="*/ 114921 h 533400"/>
              <a:gd name="connsiteX80" fmla="*/ 362814 w 533400"/>
              <a:gd name="connsiteY80" fmla="*/ 38721 h 533400"/>
              <a:gd name="connsiteX81" fmla="*/ 344717 w 533400"/>
              <a:gd name="connsiteY81" fmla="*/ 19671 h 533400"/>
              <a:gd name="connsiteX82" fmla="*/ 344717 w 533400"/>
              <a:gd name="connsiteY82" fmla="*/ 19671 h 533400"/>
              <a:gd name="connsiteX83" fmla="*/ 343764 w 533400"/>
              <a:gd name="connsiteY83" fmla="*/ 19671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533400" h="533400">
                <a:moveTo>
                  <a:pt x="343764" y="621"/>
                </a:moveTo>
                <a:cubicBezTo>
                  <a:pt x="364719" y="621"/>
                  <a:pt x="381864" y="17766"/>
                  <a:pt x="381864" y="38721"/>
                </a:cubicBezTo>
                <a:lnTo>
                  <a:pt x="381864" y="38721"/>
                </a:lnTo>
                <a:lnTo>
                  <a:pt x="381864" y="114921"/>
                </a:lnTo>
                <a:lnTo>
                  <a:pt x="496164" y="114921"/>
                </a:lnTo>
                <a:cubicBezTo>
                  <a:pt x="516167" y="114921"/>
                  <a:pt x="533311" y="131114"/>
                  <a:pt x="534264" y="151116"/>
                </a:cubicBezTo>
                <a:lnTo>
                  <a:pt x="534264" y="153021"/>
                </a:lnTo>
                <a:lnTo>
                  <a:pt x="534264" y="381621"/>
                </a:lnTo>
                <a:cubicBezTo>
                  <a:pt x="534264" y="401624"/>
                  <a:pt x="518071" y="418769"/>
                  <a:pt x="498069" y="419721"/>
                </a:cubicBezTo>
                <a:lnTo>
                  <a:pt x="496164" y="419721"/>
                </a:lnTo>
                <a:lnTo>
                  <a:pt x="381864" y="419721"/>
                </a:lnTo>
                <a:lnTo>
                  <a:pt x="381864" y="495921"/>
                </a:lnTo>
                <a:cubicBezTo>
                  <a:pt x="381864" y="515924"/>
                  <a:pt x="365671" y="533069"/>
                  <a:pt x="345669" y="534021"/>
                </a:cubicBezTo>
                <a:lnTo>
                  <a:pt x="343764" y="534021"/>
                </a:lnTo>
                <a:lnTo>
                  <a:pt x="191364" y="534021"/>
                </a:lnTo>
                <a:cubicBezTo>
                  <a:pt x="170409" y="534021"/>
                  <a:pt x="153264" y="516876"/>
                  <a:pt x="153264" y="495921"/>
                </a:cubicBezTo>
                <a:lnTo>
                  <a:pt x="153264" y="495921"/>
                </a:lnTo>
                <a:lnTo>
                  <a:pt x="153264" y="419721"/>
                </a:lnTo>
                <a:lnTo>
                  <a:pt x="38964" y="419721"/>
                </a:lnTo>
                <a:cubicBezTo>
                  <a:pt x="18961" y="419721"/>
                  <a:pt x="1817" y="403529"/>
                  <a:pt x="864" y="383526"/>
                </a:cubicBezTo>
                <a:lnTo>
                  <a:pt x="864" y="381621"/>
                </a:lnTo>
                <a:lnTo>
                  <a:pt x="864" y="197789"/>
                </a:lnTo>
                <a:cubicBezTo>
                  <a:pt x="864" y="189216"/>
                  <a:pt x="3721" y="180644"/>
                  <a:pt x="9436" y="173976"/>
                </a:cubicBezTo>
                <a:lnTo>
                  <a:pt x="11342" y="172071"/>
                </a:lnTo>
                <a:lnTo>
                  <a:pt x="52299" y="127304"/>
                </a:lnTo>
                <a:cubicBezTo>
                  <a:pt x="58967" y="119684"/>
                  <a:pt x="68492" y="115874"/>
                  <a:pt x="78017" y="114921"/>
                </a:cubicBezTo>
                <a:lnTo>
                  <a:pt x="79921" y="114921"/>
                </a:lnTo>
                <a:lnTo>
                  <a:pt x="153264" y="114921"/>
                </a:lnTo>
                <a:lnTo>
                  <a:pt x="153264" y="38721"/>
                </a:lnTo>
                <a:cubicBezTo>
                  <a:pt x="153264" y="18719"/>
                  <a:pt x="169457" y="1574"/>
                  <a:pt x="189459" y="621"/>
                </a:cubicBezTo>
                <a:lnTo>
                  <a:pt x="191364" y="621"/>
                </a:lnTo>
                <a:lnTo>
                  <a:pt x="343764" y="621"/>
                </a:lnTo>
                <a:close/>
                <a:moveTo>
                  <a:pt x="343764" y="286371"/>
                </a:moveTo>
                <a:lnTo>
                  <a:pt x="191364" y="286371"/>
                </a:lnTo>
                <a:cubicBezTo>
                  <a:pt x="180886" y="286371"/>
                  <a:pt x="172314" y="294944"/>
                  <a:pt x="172314" y="305421"/>
                </a:cubicBezTo>
                <a:lnTo>
                  <a:pt x="172314" y="305421"/>
                </a:lnTo>
                <a:lnTo>
                  <a:pt x="172314" y="495921"/>
                </a:lnTo>
                <a:cubicBezTo>
                  <a:pt x="172314" y="506399"/>
                  <a:pt x="180886" y="514971"/>
                  <a:pt x="191364" y="514971"/>
                </a:cubicBezTo>
                <a:lnTo>
                  <a:pt x="191364" y="514971"/>
                </a:lnTo>
                <a:lnTo>
                  <a:pt x="343764" y="514971"/>
                </a:lnTo>
                <a:cubicBezTo>
                  <a:pt x="354242" y="514971"/>
                  <a:pt x="362814" y="506399"/>
                  <a:pt x="362814" y="495921"/>
                </a:cubicBezTo>
                <a:lnTo>
                  <a:pt x="362814" y="495921"/>
                </a:lnTo>
                <a:lnTo>
                  <a:pt x="362814" y="305421"/>
                </a:lnTo>
                <a:cubicBezTo>
                  <a:pt x="362814" y="294944"/>
                  <a:pt x="354242" y="286371"/>
                  <a:pt x="343764" y="286371"/>
                </a:cubicBezTo>
                <a:lnTo>
                  <a:pt x="343764" y="286371"/>
                </a:lnTo>
                <a:close/>
                <a:moveTo>
                  <a:pt x="496164" y="133971"/>
                </a:moveTo>
                <a:lnTo>
                  <a:pt x="79921" y="133971"/>
                </a:lnTo>
                <a:cubicBezTo>
                  <a:pt x="75159" y="133971"/>
                  <a:pt x="70396" y="135876"/>
                  <a:pt x="67539" y="138734"/>
                </a:cubicBezTo>
                <a:lnTo>
                  <a:pt x="66586" y="139686"/>
                </a:lnTo>
                <a:lnTo>
                  <a:pt x="25629" y="184454"/>
                </a:lnTo>
                <a:cubicBezTo>
                  <a:pt x="22771" y="187311"/>
                  <a:pt x="20867" y="191121"/>
                  <a:pt x="20867" y="195884"/>
                </a:cubicBezTo>
                <a:lnTo>
                  <a:pt x="20867" y="197789"/>
                </a:lnTo>
                <a:lnTo>
                  <a:pt x="20867" y="381621"/>
                </a:lnTo>
                <a:cubicBezTo>
                  <a:pt x="20867" y="392099"/>
                  <a:pt x="28486" y="399719"/>
                  <a:pt x="38964" y="400671"/>
                </a:cubicBezTo>
                <a:lnTo>
                  <a:pt x="39917" y="400671"/>
                </a:lnTo>
                <a:lnTo>
                  <a:pt x="154217" y="400671"/>
                </a:lnTo>
                <a:lnTo>
                  <a:pt x="154217" y="305421"/>
                </a:lnTo>
                <a:cubicBezTo>
                  <a:pt x="154217" y="285419"/>
                  <a:pt x="170409" y="268274"/>
                  <a:pt x="190411" y="267321"/>
                </a:cubicBezTo>
                <a:lnTo>
                  <a:pt x="192317" y="267321"/>
                </a:lnTo>
                <a:lnTo>
                  <a:pt x="344717" y="267321"/>
                </a:lnTo>
                <a:cubicBezTo>
                  <a:pt x="365671" y="267321"/>
                  <a:pt x="382817" y="284466"/>
                  <a:pt x="382817" y="305421"/>
                </a:cubicBezTo>
                <a:lnTo>
                  <a:pt x="382817" y="305421"/>
                </a:lnTo>
                <a:lnTo>
                  <a:pt x="382817" y="400671"/>
                </a:lnTo>
                <a:lnTo>
                  <a:pt x="497117" y="400671"/>
                </a:lnTo>
                <a:cubicBezTo>
                  <a:pt x="507594" y="400671"/>
                  <a:pt x="515214" y="393051"/>
                  <a:pt x="516167" y="382574"/>
                </a:cubicBezTo>
                <a:lnTo>
                  <a:pt x="516167" y="381621"/>
                </a:lnTo>
                <a:lnTo>
                  <a:pt x="516167" y="153021"/>
                </a:lnTo>
                <a:cubicBezTo>
                  <a:pt x="516167" y="142544"/>
                  <a:pt x="508546" y="134924"/>
                  <a:pt x="498069" y="133971"/>
                </a:cubicBezTo>
                <a:lnTo>
                  <a:pt x="496164" y="133971"/>
                </a:lnTo>
                <a:close/>
                <a:moveTo>
                  <a:pt x="462827" y="172071"/>
                </a:moveTo>
                <a:cubicBezTo>
                  <a:pt x="470446" y="172071"/>
                  <a:pt x="477114" y="178739"/>
                  <a:pt x="477114" y="186359"/>
                </a:cubicBezTo>
                <a:cubicBezTo>
                  <a:pt x="477114" y="193979"/>
                  <a:pt x="470446" y="200646"/>
                  <a:pt x="462827" y="200646"/>
                </a:cubicBezTo>
                <a:cubicBezTo>
                  <a:pt x="455207" y="200646"/>
                  <a:pt x="448539" y="193979"/>
                  <a:pt x="448539" y="186359"/>
                </a:cubicBezTo>
                <a:cubicBezTo>
                  <a:pt x="448539" y="178739"/>
                  <a:pt x="455207" y="172071"/>
                  <a:pt x="462827" y="172071"/>
                </a:cubicBezTo>
                <a:close/>
                <a:moveTo>
                  <a:pt x="343764" y="19671"/>
                </a:moveTo>
                <a:lnTo>
                  <a:pt x="191364" y="19671"/>
                </a:lnTo>
                <a:cubicBezTo>
                  <a:pt x="180886" y="19671"/>
                  <a:pt x="172314" y="28244"/>
                  <a:pt x="172314" y="38721"/>
                </a:cubicBezTo>
                <a:lnTo>
                  <a:pt x="172314" y="38721"/>
                </a:lnTo>
                <a:lnTo>
                  <a:pt x="172314" y="114921"/>
                </a:lnTo>
                <a:lnTo>
                  <a:pt x="362814" y="114921"/>
                </a:lnTo>
                <a:lnTo>
                  <a:pt x="362814" y="38721"/>
                </a:lnTo>
                <a:cubicBezTo>
                  <a:pt x="362814" y="28244"/>
                  <a:pt x="355194" y="20624"/>
                  <a:pt x="344717" y="19671"/>
                </a:cubicBezTo>
                <a:lnTo>
                  <a:pt x="344717" y="19671"/>
                </a:lnTo>
                <a:lnTo>
                  <a:pt x="343764" y="19671"/>
                </a:lnTo>
                <a:close/>
              </a:path>
            </a:pathLst>
          </a:custGeom>
          <a:solidFill>
            <a:srgbClr val="FFFFFF"/>
          </a:solidFill>
          <a:ln w="9525" cap="flat">
            <a:noFill/>
            <a:prstDash val="solid"/>
            <a:miter/>
          </a:ln>
        </p:spPr>
        <p:txBody>
          <a:bodyPr rtlCol="0" anchor="ctr"/>
          <a:lstStyle/>
          <a:p>
            <a:pPr defTabSz="914400">
              <a:lnSpc>
                <a:spcPct val="130000"/>
              </a:lnSpc>
            </a:pPr>
            <a:endParaRPr lang="zh-CN" altLang="en-US" dirty="0">
              <a:solidFill>
                <a:prstClr val="black"/>
              </a:solidFill>
              <a:latin typeface="微软雅黑"/>
              <a:ea typeface="微软雅黑"/>
              <a:cs typeface="+mn-ea"/>
              <a:sym typeface="+mn-lt"/>
            </a:endParaRPr>
          </a:p>
        </p:txBody>
      </p:sp>
      <p:sp>
        <p:nvSpPr>
          <p:cNvPr id="49" name="iṣliḋe">
            <a:extLst>
              <a:ext uri="{FF2B5EF4-FFF2-40B4-BE49-F238E27FC236}">
                <a16:creationId xmlns:a16="http://schemas.microsoft.com/office/drawing/2014/main" xmlns="" id="{70BB8FA6-C603-FC9D-AD6E-F9FF26850ABE}"/>
              </a:ext>
            </a:extLst>
          </p:cNvPr>
          <p:cNvSpPr/>
          <p:nvPr/>
        </p:nvSpPr>
        <p:spPr>
          <a:xfrm>
            <a:off x="5639101" y="3288919"/>
            <a:ext cx="834641" cy="834642"/>
          </a:xfrm>
          <a:prstGeom prst="ellipse">
            <a:avLst/>
          </a:prstGeom>
          <a:solidFill>
            <a:srgbClr val="093AA7">
              <a:lumMod val="40000"/>
              <a:lumOff val="60000"/>
            </a:srgbClr>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50" name="íṡlïḍe">
            <a:extLst>
              <a:ext uri="{FF2B5EF4-FFF2-40B4-BE49-F238E27FC236}">
                <a16:creationId xmlns:a16="http://schemas.microsoft.com/office/drawing/2014/main" xmlns="" id="{A1260CBC-E84F-9944-0E20-0A169D3288A7}"/>
              </a:ext>
            </a:extLst>
          </p:cNvPr>
          <p:cNvSpPr/>
          <p:nvPr/>
        </p:nvSpPr>
        <p:spPr>
          <a:xfrm>
            <a:off x="7231238" y="4209417"/>
            <a:ext cx="834641" cy="834642"/>
          </a:xfrm>
          <a:prstGeom prst="ellipse">
            <a:avLst/>
          </a:prstGeom>
          <a:solidFill>
            <a:srgbClr val="093AA7"/>
          </a:solidFill>
          <a:ln w="19050">
            <a:solidFill>
              <a:srgbClr val="FFFFFF"/>
            </a:solid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51" name="iṥ1iḍe">
            <a:extLst>
              <a:ext uri="{FF2B5EF4-FFF2-40B4-BE49-F238E27FC236}">
                <a16:creationId xmlns:a16="http://schemas.microsoft.com/office/drawing/2014/main" xmlns="" id="{5C71BCD5-66BC-DEBF-3691-885B52B410B1}"/>
              </a:ext>
            </a:extLst>
          </p:cNvPr>
          <p:cNvSpPr/>
          <p:nvPr/>
        </p:nvSpPr>
        <p:spPr>
          <a:xfrm>
            <a:off x="5903228" y="3506104"/>
            <a:ext cx="306160" cy="372717"/>
          </a:xfrm>
          <a:custGeom>
            <a:avLst/>
            <a:gdLst>
              <a:gd name="connsiteX0" fmla="*/ 284197 w 438150"/>
              <a:gd name="connsiteY0" fmla="*/ 621 h 533400"/>
              <a:gd name="connsiteX1" fmla="*/ 310867 w 438150"/>
              <a:gd name="connsiteY1" fmla="*/ 12051 h 533400"/>
              <a:gd name="connsiteX2" fmla="*/ 310867 w 438150"/>
              <a:gd name="connsiteY2" fmla="*/ 12051 h 533400"/>
              <a:gd name="connsiteX3" fmla="*/ 427072 w 438150"/>
              <a:gd name="connsiteY3" fmla="*/ 128256 h 533400"/>
              <a:gd name="connsiteX4" fmla="*/ 438502 w 438150"/>
              <a:gd name="connsiteY4" fmla="*/ 154926 h 533400"/>
              <a:gd name="connsiteX5" fmla="*/ 438502 w 438150"/>
              <a:gd name="connsiteY5" fmla="*/ 154926 h 533400"/>
              <a:gd name="connsiteX6" fmla="*/ 438502 w 438150"/>
              <a:gd name="connsiteY6" fmla="*/ 495921 h 533400"/>
              <a:gd name="connsiteX7" fmla="*/ 400402 w 438150"/>
              <a:gd name="connsiteY7" fmla="*/ 534021 h 533400"/>
              <a:gd name="connsiteX8" fmla="*/ 400402 w 438150"/>
              <a:gd name="connsiteY8" fmla="*/ 534021 h 533400"/>
              <a:gd name="connsiteX9" fmla="*/ 38452 w 438150"/>
              <a:gd name="connsiteY9" fmla="*/ 534021 h 533400"/>
              <a:gd name="connsiteX10" fmla="*/ 352 w 438150"/>
              <a:gd name="connsiteY10" fmla="*/ 495921 h 533400"/>
              <a:gd name="connsiteX11" fmla="*/ 352 w 438150"/>
              <a:gd name="connsiteY11" fmla="*/ 495921 h 533400"/>
              <a:gd name="connsiteX12" fmla="*/ 352 w 438150"/>
              <a:gd name="connsiteY12" fmla="*/ 38721 h 533400"/>
              <a:gd name="connsiteX13" fmla="*/ 38452 w 438150"/>
              <a:gd name="connsiteY13" fmla="*/ 621 h 533400"/>
              <a:gd name="connsiteX14" fmla="*/ 38452 w 438150"/>
              <a:gd name="connsiteY14" fmla="*/ 621 h 533400"/>
              <a:gd name="connsiteX15" fmla="*/ 284197 w 438150"/>
              <a:gd name="connsiteY15" fmla="*/ 621 h 533400"/>
              <a:gd name="connsiteX16" fmla="*/ 284197 w 438150"/>
              <a:gd name="connsiteY16" fmla="*/ 19671 h 533400"/>
              <a:gd name="connsiteX17" fmla="*/ 38452 w 438150"/>
              <a:gd name="connsiteY17" fmla="*/ 19671 h 533400"/>
              <a:gd name="connsiteX18" fmla="*/ 19402 w 438150"/>
              <a:gd name="connsiteY18" fmla="*/ 38721 h 533400"/>
              <a:gd name="connsiteX19" fmla="*/ 19402 w 438150"/>
              <a:gd name="connsiteY19" fmla="*/ 38721 h 533400"/>
              <a:gd name="connsiteX20" fmla="*/ 19402 w 438150"/>
              <a:gd name="connsiteY20" fmla="*/ 495921 h 533400"/>
              <a:gd name="connsiteX21" fmla="*/ 38452 w 438150"/>
              <a:gd name="connsiteY21" fmla="*/ 514971 h 533400"/>
              <a:gd name="connsiteX22" fmla="*/ 38452 w 438150"/>
              <a:gd name="connsiteY22" fmla="*/ 514971 h 533400"/>
              <a:gd name="connsiteX23" fmla="*/ 400402 w 438150"/>
              <a:gd name="connsiteY23" fmla="*/ 514971 h 533400"/>
              <a:gd name="connsiteX24" fmla="*/ 419452 w 438150"/>
              <a:gd name="connsiteY24" fmla="*/ 495921 h 533400"/>
              <a:gd name="connsiteX25" fmla="*/ 419452 w 438150"/>
              <a:gd name="connsiteY25" fmla="*/ 495921 h 533400"/>
              <a:gd name="connsiteX26" fmla="*/ 419452 w 438150"/>
              <a:gd name="connsiteY26" fmla="*/ 154926 h 533400"/>
              <a:gd name="connsiteX27" fmla="*/ 419452 w 438150"/>
              <a:gd name="connsiteY27" fmla="*/ 153021 h 533400"/>
              <a:gd name="connsiteX28" fmla="*/ 314677 w 438150"/>
              <a:gd name="connsiteY28" fmla="*/ 153021 h 533400"/>
              <a:gd name="connsiteX29" fmla="*/ 286102 w 438150"/>
              <a:gd name="connsiteY29" fmla="*/ 126351 h 533400"/>
              <a:gd name="connsiteX30" fmla="*/ 286102 w 438150"/>
              <a:gd name="connsiteY30" fmla="*/ 124446 h 533400"/>
              <a:gd name="connsiteX31" fmla="*/ 286102 w 438150"/>
              <a:gd name="connsiteY31" fmla="*/ 19671 h 533400"/>
              <a:gd name="connsiteX32" fmla="*/ 284197 w 438150"/>
              <a:gd name="connsiteY32" fmla="*/ 19671 h 533400"/>
              <a:gd name="connsiteX33" fmla="*/ 284197 w 438150"/>
              <a:gd name="connsiteY33" fmla="*/ 19671 h 533400"/>
              <a:gd name="connsiteX34" fmla="*/ 248002 w 438150"/>
              <a:gd name="connsiteY34" fmla="*/ 200646 h 533400"/>
              <a:gd name="connsiteX35" fmla="*/ 305152 w 438150"/>
              <a:gd name="connsiteY35" fmla="*/ 257796 h 533400"/>
              <a:gd name="connsiteX36" fmla="*/ 248002 w 438150"/>
              <a:gd name="connsiteY36" fmla="*/ 314946 h 533400"/>
              <a:gd name="connsiteX37" fmla="*/ 248002 w 438150"/>
              <a:gd name="connsiteY37" fmla="*/ 314946 h 533400"/>
              <a:gd name="connsiteX38" fmla="*/ 171802 w 438150"/>
              <a:gd name="connsiteY38" fmla="*/ 314946 h 533400"/>
              <a:gd name="connsiteX39" fmla="*/ 171802 w 438150"/>
              <a:gd name="connsiteY39" fmla="*/ 410196 h 533400"/>
              <a:gd name="connsiteX40" fmla="*/ 152752 w 438150"/>
              <a:gd name="connsiteY40" fmla="*/ 410196 h 533400"/>
              <a:gd name="connsiteX41" fmla="*/ 152752 w 438150"/>
              <a:gd name="connsiteY41" fmla="*/ 200646 h 533400"/>
              <a:gd name="connsiteX42" fmla="*/ 248002 w 438150"/>
              <a:gd name="connsiteY42" fmla="*/ 200646 h 533400"/>
              <a:gd name="connsiteX43" fmla="*/ 248002 w 438150"/>
              <a:gd name="connsiteY43" fmla="*/ 219696 h 533400"/>
              <a:gd name="connsiteX44" fmla="*/ 171802 w 438150"/>
              <a:gd name="connsiteY44" fmla="*/ 219696 h 533400"/>
              <a:gd name="connsiteX45" fmla="*/ 171802 w 438150"/>
              <a:gd name="connsiteY45" fmla="*/ 295896 h 533400"/>
              <a:gd name="connsiteX46" fmla="*/ 248002 w 438150"/>
              <a:gd name="connsiteY46" fmla="*/ 295896 h 533400"/>
              <a:gd name="connsiteX47" fmla="*/ 286102 w 438150"/>
              <a:gd name="connsiteY47" fmla="*/ 257796 h 533400"/>
              <a:gd name="connsiteX48" fmla="*/ 248002 w 438150"/>
              <a:gd name="connsiteY48" fmla="*/ 219696 h 533400"/>
              <a:gd name="connsiteX49" fmla="*/ 248002 w 438150"/>
              <a:gd name="connsiteY49" fmla="*/ 219696 h 533400"/>
              <a:gd name="connsiteX50" fmla="*/ 305152 w 438150"/>
              <a:gd name="connsiteY50" fmla="*/ 33006 h 533400"/>
              <a:gd name="connsiteX51" fmla="*/ 305152 w 438150"/>
              <a:gd name="connsiteY51" fmla="*/ 124446 h 533400"/>
              <a:gd name="connsiteX52" fmla="*/ 313724 w 438150"/>
              <a:gd name="connsiteY52" fmla="*/ 133971 h 533400"/>
              <a:gd name="connsiteX53" fmla="*/ 314677 w 438150"/>
              <a:gd name="connsiteY53" fmla="*/ 133971 h 533400"/>
              <a:gd name="connsiteX54" fmla="*/ 406117 w 438150"/>
              <a:gd name="connsiteY54" fmla="*/ 133971 h 533400"/>
              <a:gd name="connsiteX55" fmla="*/ 305152 w 438150"/>
              <a:gd name="connsiteY55" fmla="*/ 33006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438150" h="533400">
                <a:moveTo>
                  <a:pt x="284197" y="621"/>
                </a:moveTo>
                <a:cubicBezTo>
                  <a:pt x="294674" y="621"/>
                  <a:pt x="304199" y="4431"/>
                  <a:pt x="310867" y="12051"/>
                </a:cubicBezTo>
                <a:lnTo>
                  <a:pt x="310867" y="12051"/>
                </a:lnTo>
                <a:lnTo>
                  <a:pt x="427072" y="128256"/>
                </a:lnTo>
                <a:cubicBezTo>
                  <a:pt x="434692" y="135876"/>
                  <a:pt x="438502" y="145401"/>
                  <a:pt x="438502" y="154926"/>
                </a:cubicBezTo>
                <a:lnTo>
                  <a:pt x="438502" y="154926"/>
                </a:lnTo>
                <a:lnTo>
                  <a:pt x="438502" y="495921"/>
                </a:lnTo>
                <a:cubicBezTo>
                  <a:pt x="438502" y="516876"/>
                  <a:pt x="421357" y="534021"/>
                  <a:pt x="400402" y="534021"/>
                </a:cubicBezTo>
                <a:lnTo>
                  <a:pt x="400402" y="534021"/>
                </a:lnTo>
                <a:lnTo>
                  <a:pt x="38452" y="534021"/>
                </a:lnTo>
                <a:cubicBezTo>
                  <a:pt x="17497" y="534021"/>
                  <a:pt x="352" y="516876"/>
                  <a:pt x="352" y="495921"/>
                </a:cubicBezTo>
                <a:lnTo>
                  <a:pt x="352" y="495921"/>
                </a:lnTo>
                <a:lnTo>
                  <a:pt x="352" y="38721"/>
                </a:lnTo>
                <a:cubicBezTo>
                  <a:pt x="352" y="17766"/>
                  <a:pt x="17497" y="621"/>
                  <a:pt x="38452" y="621"/>
                </a:cubicBezTo>
                <a:lnTo>
                  <a:pt x="38452" y="621"/>
                </a:lnTo>
                <a:lnTo>
                  <a:pt x="284197" y="621"/>
                </a:lnTo>
                <a:close/>
                <a:moveTo>
                  <a:pt x="284197" y="19671"/>
                </a:moveTo>
                <a:lnTo>
                  <a:pt x="38452" y="19671"/>
                </a:lnTo>
                <a:cubicBezTo>
                  <a:pt x="27974" y="19671"/>
                  <a:pt x="19402" y="28244"/>
                  <a:pt x="19402" y="38721"/>
                </a:cubicBezTo>
                <a:lnTo>
                  <a:pt x="19402" y="38721"/>
                </a:lnTo>
                <a:lnTo>
                  <a:pt x="19402" y="495921"/>
                </a:lnTo>
                <a:cubicBezTo>
                  <a:pt x="19402" y="506399"/>
                  <a:pt x="27974" y="514971"/>
                  <a:pt x="38452" y="514971"/>
                </a:cubicBezTo>
                <a:lnTo>
                  <a:pt x="38452" y="514971"/>
                </a:lnTo>
                <a:lnTo>
                  <a:pt x="400402" y="514971"/>
                </a:lnTo>
                <a:cubicBezTo>
                  <a:pt x="410880" y="514971"/>
                  <a:pt x="419452" y="506399"/>
                  <a:pt x="419452" y="495921"/>
                </a:cubicBezTo>
                <a:lnTo>
                  <a:pt x="419452" y="495921"/>
                </a:lnTo>
                <a:lnTo>
                  <a:pt x="419452" y="154926"/>
                </a:lnTo>
                <a:cubicBezTo>
                  <a:pt x="419452" y="153974"/>
                  <a:pt x="419452" y="153021"/>
                  <a:pt x="419452" y="153021"/>
                </a:cubicBezTo>
                <a:lnTo>
                  <a:pt x="314677" y="153021"/>
                </a:lnTo>
                <a:cubicBezTo>
                  <a:pt x="299437" y="153021"/>
                  <a:pt x="287055" y="141591"/>
                  <a:pt x="286102" y="126351"/>
                </a:cubicBezTo>
                <a:lnTo>
                  <a:pt x="286102" y="124446"/>
                </a:lnTo>
                <a:lnTo>
                  <a:pt x="286102" y="19671"/>
                </a:lnTo>
                <a:cubicBezTo>
                  <a:pt x="285149" y="19671"/>
                  <a:pt x="284197" y="19671"/>
                  <a:pt x="284197" y="19671"/>
                </a:cubicBezTo>
                <a:lnTo>
                  <a:pt x="284197" y="19671"/>
                </a:lnTo>
                <a:close/>
                <a:moveTo>
                  <a:pt x="248002" y="200646"/>
                </a:moveTo>
                <a:cubicBezTo>
                  <a:pt x="279434" y="200646"/>
                  <a:pt x="305152" y="226364"/>
                  <a:pt x="305152" y="257796"/>
                </a:cubicBezTo>
                <a:cubicBezTo>
                  <a:pt x="305152" y="289229"/>
                  <a:pt x="279434" y="314946"/>
                  <a:pt x="248002" y="314946"/>
                </a:cubicBezTo>
                <a:lnTo>
                  <a:pt x="248002" y="314946"/>
                </a:lnTo>
                <a:lnTo>
                  <a:pt x="171802" y="314946"/>
                </a:lnTo>
                <a:lnTo>
                  <a:pt x="171802" y="410196"/>
                </a:lnTo>
                <a:lnTo>
                  <a:pt x="152752" y="410196"/>
                </a:lnTo>
                <a:lnTo>
                  <a:pt x="152752" y="200646"/>
                </a:lnTo>
                <a:lnTo>
                  <a:pt x="248002" y="200646"/>
                </a:lnTo>
                <a:close/>
                <a:moveTo>
                  <a:pt x="248002" y="219696"/>
                </a:moveTo>
                <a:lnTo>
                  <a:pt x="171802" y="219696"/>
                </a:lnTo>
                <a:lnTo>
                  <a:pt x="171802" y="295896"/>
                </a:lnTo>
                <a:lnTo>
                  <a:pt x="248002" y="295896"/>
                </a:lnTo>
                <a:cubicBezTo>
                  <a:pt x="268957" y="295896"/>
                  <a:pt x="286102" y="278751"/>
                  <a:pt x="286102" y="257796"/>
                </a:cubicBezTo>
                <a:cubicBezTo>
                  <a:pt x="286102" y="236841"/>
                  <a:pt x="268957" y="219696"/>
                  <a:pt x="248002" y="219696"/>
                </a:cubicBezTo>
                <a:lnTo>
                  <a:pt x="248002" y="219696"/>
                </a:lnTo>
                <a:close/>
                <a:moveTo>
                  <a:pt x="305152" y="33006"/>
                </a:moveTo>
                <a:lnTo>
                  <a:pt x="305152" y="124446"/>
                </a:lnTo>
                <a:cubicBezTo>
                  <a:pt x="305152" y="129209"/>
                  <a:pt x="308962" y="133019"/>
                  <a:pt x="313724" y="133971"/>
                </a:cubicBezTo>
                <a:lnTo>
                  <a:pt x="314677" y="133971"/>
                </a:lnTo>
                <a:lnTo>
                  <a:pt x="406117" y="133971"/>
                </a:lnTo>
                <a:lnTo>
                  <a:pt x="305152" y="33006"/>
                </a:lnTo>
                <a:close/>
              </a:path>
            </a:pathLst>
          </a:custGeom>
          <a:solidFill>
            <a:srgbClr val="FFFFFF"/>
          </a:solidFill>
          <a:ln w="9525" cap="flat">
            <a:noFill/>
            <a:prstDash val="solid"/>
            <a:miter/>
          </a:ln>
        </p:spPr>
        <p:txBody>
          <a:bodyPr rtlCol="0" anchor="ctr"/>
          <a:lstStyle/>
          <a:p>
            <a:pPr defTabSz="914400">
              <a:lnSpc>
                <a:spcPct val="130000"/>
              </a:lnSpc>
            </a:pPr>
            <a:endParaRPr lang="zh-CN" altLang="en-US" dirty="0">
              <a:solidFill>
                <a:prstClr val="black"/>
              </a:solidFill>
              <a:latin typeface="微软雅黑"/>
              <a:ea typeface="微软雅黑"/>
              <a:cs typeface="+mn-ea"/>
              <a:sym typeface="+mn-lt"/>
            </a:endParaRPr>
          </a:p>
        </p:txBody>
      </p:sp>
      <p:sp>
        <p:nvSpPr>
          <p:cNvPr id="52" name="íṣḻîḋê">
            <a:extLst>
              <a:ext uri="{FF2B5EF4-FFF2-40B4-BE49-F238E27FC236}">
                <a16:creationId xmlns:a16="http://schemas.microsoft.com/office/drawing/2014/main" xmlns="" id="{04F0BD2D-DA36-29D2-B7CB-53CC5B7F54E4}"/>
              </a:ext>
            </a:extLst>
          </p:cNvPr>
          <p:cNvSpPr/>
          <p:nvPr/>
        </p:nvSpPr>
        <p:spPr>
          <a:xfrm>
            <a:off x="7462199" y="4486969"/>
            <a:ext cx="372717" cy="279537"/>
          </a:xfrm>
          <a:custGeom>
            <a:avLst/>
            <a:gdLst>
              <a:gd name="connsiteX0" fmla="*/ 495908 w 533400"/>
              <a:gd name="connsiteY0" fmla="*/ 621 h 400050"/>
              <a:gd name="connsiteX1" fmla="*/ 534008 w 533400"/>
              <a:gd name="connsiteY1" fmla="*/ 38721 h 400050"/>
              <a:gd name="connsiteX2" fmla="*/ 534008 w 533400"/>
              <a:gd name="connsiteY2" fmla="*/ 38721 h 400050"/>
              <a:gd name="connsiteX3" fmla="*/ 534008 w 533400"/>
              <a:gd name="connsiteY3" fmla="*/ 362571 h 400050"/>
              <a:gd name="connsiteX4" fmla="*/ 495908 w 533400"/>
              <a:gd name="connsiteY4" fmla="*/ 400671 h 400050"/>
              <a:gd name="connsiteX5" fmla="*/ 495908 w 533400"/>
              <a:gd name="connsiteY5" fmla="*/ 400671 h 400050"/>
              <a:gd name="connsiteX6" fmla="*/ 38708 w 533400"/>
              <a:gd name="connsiteY6" fmla="*/ 400671 h 400050"/>
              <a:gd name="connsiteX7" fmla="*/ 608 w 533400"/>
              <a:gd name="connsiteY7" fmla="*/ 362571 h 400050"/>
              <a:gd name="connsiteX8" fmla="*/ 608 w 533400"/>
              <a:gd name="connsiteY8" fmla="*/ 362571 h 400050"/>
              <a:gd name="connsiteX9" fmla="*/ 608 w 533400"/>
              <a:gd name="connsiteY9" fmla="*/ 38721 h 400050"/>
              <a:gd name="connsiteX10" fmla="*/ 38708 w 533400"/>
              <a:gd name="connsiteY10" fmla="*/ 621 h 400050"/>
              <a:gd name="connsiteX11" fmla="*/ 38708 w 533400"/>
              <a:gd name="connsiteY11" fmla="*/ 621 h 400050"/>
              <a:gd name="connsiteX12" fmla="*/ 495908 w 533400"/>
              <a:gd name="connsiteY12" fmla="*/ 621 h 400050"/>
              <a:gd name="connsiteX13" fmla="*/ 361605 w 533400"/>
              <a:gd name="connsiteY13" fmla="*/ 172071 h 400050"/>
              <a:gd name="connsiteX14" fmla="*/ 360653 w 533400"/>
              <a:gd name="connsiteY14" fmla="*/ 173024 h 400050"/>
              <a:gd name="connsiteX15" fmla="*/ 274928 w 533400"/>
              <a:gd name="connsiteY15" fmla="*/ 284466 h 400050"/>
              <a:gd name="connsiteX16" fmla="*/ 272071 w 533400"/>
              <a:gd name="connsiteY16" fmla="*/ 288276 h 400050"/>
              <a:gd name="connsiteX17" fmla="*/ 219683 w 533400"/>
              <a:gd name="connsiteY17" fmla="*/ 290181 h 400050"/>
              <a:gd name="connsiteX18" fmla="*/ 217778 w 533400"/>
              <a:gd name="connsiteY18" fmla="*/ 289229 h 400050"/>
              <a:gd name="connsiteX19" fmla="*/ 154913 w 533400"/>
              <a:gd name="connsiteY19" fmla="*/ 228269 h 400050"/>
              <a:gd name="connsiteX20" fmla="*/ 153961 w 533400"/>
              <a:gd name="connsiteY20" fmla="*/ 227316 h 400050"/>
              <a:gd name="connsiteX21" fmla="*/ 128243 w 533400"/>
              <a:gd name="connsiteY21" fmla="*/ 228269 h 400050"/>
              <a:gd name="connsiteX22" fmla="*/ 127290 w 533400"/>
              <a:gd name="connsiteY22" fmla="*/ 229221 h 400050"/>
              <a:gd name="connsiteX23" fmla="*/ 19658 w 533400"/>
              <a:gd name="connsiteY23" fmla="*/ 354951 h 400050"/>
              <a:gd name="connsiteX24" fmla="*/ 19658 w 533400"/>
              <a:gd name="connsiteY24" fmla="*/ 361619 h 400050"/>
              <a:gd name="connsiteX25" fmla="*/ 37755 w 533400"/>
              <a:gd name="connsiteY25" fmla="*/ 380669 h 400050"/>
              <a:gd name="connsiteX26" fmla="*/ 38708 w 533400"/>
              <a:gd name="connsiteY26" fmla="*/ 380669 h 400050"/>
              <a:gd name="connsiteX27" fmla="*/ 495908 w 533400"/>
              <a:gd name="connsiteY27" fmla="*/ 380669 h 400050"/>
              <a:gd name="connsiteX28" fmla="*/ 514958 w 533400"/>
              <a:gd name="connsiteY28" fmla="*/ 361619 h 400050"/>
              <a:gd name="connsiteX29" fmla="*/ 514958 w 533400"/>
              <a:gd name="connsiteY29" fmla="*/ 361619 h 400050"/>
              <a:gd name="connsiteX30" fmla="*/ 514958 w 533400"/>
              <a:gd name="connsiteY30" fmla="*/ 337806 h 400050"/>
              <a:gd name="connsiteX31" fmla="*/ 391133 w 533400"/>
              <a:gd name="connsiteY31" fmla="*/ 173024 h 400050"/>
              <a:gd name="connsiteX32" fmla="*/ 387323 w 533400"/>
              <a:gd name="connsiteY32" fmla="*/ 169214 h 400050"/>
              <a:gd name="connsiteX33" fmla="*/ 361605 w 533400"/>
              <a:gd name="connsiteY33" fmla="*/ 172071 h 400050"/>
              <a:gd name="connsiteX34" fmla="*/ 495908 w 533400"/>
              <a:gd name="connsiteY34" fmla="*/ 19671 h 400050"/>
              <a:gd name="connsiteX35" fmla="*/ 38708 w 533400"/>
              <a:gd name="connsiteY35" fmla="*/ 19671 h 400050"/>
              <a:gd name="connsiteX36" fmla="*/ 19658 w 533400"/>
              <a:gd name="connsiteY36" fmla="*/ 38721 h 400050"/>
              <a:gd name="connsiteX37" fmla="*/ 19658 w 533400"/>
              <a:gd name="connsiteY37" fmla="*/ 38721 h 400050"/>
              <a:gd name="connsiteX38" fmla="*/ 19658 w 533400"/>
              <a:gd name="connsiteY38" fmla="*/ 327329 h 400050"/>
              <a:gd name="connsiteX39" fmla="*/ 113003 w 533400"/>
              <a:gd name="connsiteY39" fmla="*/ 217791 h 400050"/>
              <a:gd name="connsiteX40" fmla="*/ 166343 w 533400"/>
              <a:gd name="connsiteY40" fmla="*/ 213981 h 400050"/>
              <a:gd name="connsiteX41" fmla="*/ 167296 w 533400"/>
              <a:gd name="connsiteY41" fmla="*/ 214934 h 400050"/>
              <a:gd name="connsiteX42" fmla="*/ 168248 w 533400"/>
              <a:gd name="connsiteY42" fmla="*/ 215886 h 400050"/>
              <a:gd name="connsiteX43" fmla="*/ 231113 w 533400"/>
              <a:gd name="connsiteY43" fmla="*/ 276846 h 400050"/>
              <a:gd name="connsiteX44" fmla="*/ 257783 w 533400"/>
              <a:gd name="connsiteY44" fmla="*/ 276846 h 400050"/>
              <a:gd name="connsiteX45" fmla="*/ 258736 w 533400"/>
              <a:gd name="connsiteY45" fmla="*/ 275894 h 400050"/>
              <a:gd name="connsiteX46" fmla="*/ 259688 w 533400"/>
              <a:gd name="connsiteY46" fmla="*/ 274941 h 400050"/>
              <a:gd name="connsiteX47" fmla="*/ 345413 w 533400"/>
              <a:gd name="connsiteY47" fmla="*/ 163499 h 400050"/>
              <a:gd name="connsiteX48" fmla="*/ 398753 w 533400"/>
              <a:gd name="connsiteY48" fmla="*/ 156831 h 400050"/>
              <a:gd name="connsiteX49" fmla="*/ 404468 w 533400"/>
              <a:gd name="connsiteY49" fmla="*/ 162546 h 400050"/>
              <a:gd name="connsiteX50" fmla="*/ 406373 w 533400"/>
              <a:gd name="connsiteY50" fmla="*/ 164451 h 400050"/>
              <a:gd name="connsiteX51" fmla="*/ 515911 w 533400"/>
              <a:gd name="connsiteY51" fmla="*/ 309231 h 400050"/>
              <a:gd name="connsiteX52" fmla="*/ 515911 w 533400"/>
              <a:gd name="connsiteY52" fmla="*/ 40626 h 400050"/>
              <a:gd name="connsiteX53" fmla="*/ 497813 w 533400"/>
              <a:gd name="connsiteY53" fmla="*/ 21576 h 400050"/>
              <a:gd name="connsiteX54" fmla="*/ 495908 w 533400"/>
              <a:gd name="connsiteY54" fmla="*/ 19671 h 400050"/>
              <a:gd name="connsiteX55" fmla="*/ 95858 w 533400"/>
              <a:gd name="connsiteY55" fmla="*/ 48246 h 400050"/>
              <a:gd name="connsiteX56" fmla="*/ 143483 w 533400"/>
              <a:gd name="connsiteY56" fmla="*/ 95871 h 400050"/>
              <a:gd name="connsiteX57" fmla="*/ 95858 w 533400"/>
              <a:gd name="connsiteY57" fmla="*/ 143496 h 400050"/>
              <a:gd name="connsiteX58" fmla="*/ 48233 w 533400"/>
              <a:gd name="connsiteY58" fmla="*/ 95871 h 400050"/>
              <a:gd name="connsiteX59" fmla="*/ 95858 w 533400"/>
              <a:gd name="connsiteY59" fmla="*/ 48246 h 400050"/>
              <a:gd name="connsiteX60" fmla="*/ 95858 w 533400"/>
              <a:gd name="connsiteY60" fmla="*/ 67296 h 400050"/>
              <a:gd name="connsiteX61" fmla="*/ 67283 w 533400"/>
              <a:gd name="connsiteY61" fmla="*/ 95871 h 400050"/>
              <a:gd name="connsiteX62" fmla="*/ 95858 w 533400"/>
              <a:gd name="connsiteY62" fmla="*/ 124446 h 400050"/>
              <a:gd name="connsiteX63" fmla="*/ 124433 w 533400"/>
              <a:gd name="connsiteY63" fmla="*/ 95871 h 400050"/>
              <a:gd name="connsiteX64" fmla="*/ 95858 w 533400"/>
              <a:gd name="connsiteY64" fmla="*/ 67296 h 400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33400" h="400050">
                <a:moveTo>
                  <a:pt x="495908" y="621"/>
                </a:moveTo>
                <a:cubicBezTo>
                  <a:pt x="516863" y="621"/>
                  <a:pt x="534008" y="17766"/>
                  <a:pt x="534008" y="38721"/>
                </a:cubicBezTo>
                <a:lnTo>
                  <a:pt x="534008" y="38721"/>
                </a:lnTo>
                <a:lnTo>
                  <a:pt x="534008" y="362571"/>
                </a:lnTo>
                <a:cubicBezTo>
                  <a:pt x="534008" y="383526"/>
                  <a:pt x="516863" y="400671"/>
                  <a:pt x="495908" y="400671"/>
                </a:cubicBezTo>
                <a:lnTo>
                  <a:pt x="495908" y="400671"/>
                </a:lnTo>
                <a:lnTo>
                  <a:pt x="38708" y="400671"/>
                </a:lnTo>
                <a:cubicBezTo>
                  <a:pt x="17753" y="400671"/>
                  <a:pt x="608" y="383526"/>
                  <a:pt x="608" y="362571"/>
                </a:cubicBezTo>
                <a:lnTo>
                  <a:pt x="608" y="362571"/>
                </a:lnTo>
                <a:lnTo>
                  <a:pt x="608" y="38721"/>
                </a:lnTo>
                <a:cubicBezTo>
                  <a:pt x="608" y="17766"/>
                  <a:pt x="17753" y="621"/>
                  <a:pt x="38708" y="621"/>
                </a:cubicBezTo>
                <a:lnTo>
                  <a:pt x="38708" y="621"/>
                </a:lnTo>
                <a:lnTo>
                  <a:pt x="495908" y="621"/>
                </a:lnTo>
                <a:close/>
                <a:moveTo>
                  <a:pt x="361605" y="172071"/>
                </a:moveTo>
                <a:lnTo>
                  <a:pt x="360653" y="173024"/>
                </a:lnTo>
                <a:lnTo>
                  <a:pt x="274928" y="284466"/>
                </a:lnTo>
                <a:cubicBezTo>
                  <a:pt x="273976" y="285419"/>
                  <a:pt x="273023" y="286371"/>
                  <a:pt x="272071" y="288276"/>
                </a:cubicBezTo>
                <a:cubicBezTo>
                  <a:pt x="257783" y="302564"/>
                  <a:pt x="234923" y="303516"/>
                  <a:pt x="219683" y="290181"/>
                </a:cubicBezTo>
                <a:lnTo>
                  <a:pt x="217778" y="289229"/>
                </a:lnTo>
                <a:lnTo>
                  <a:pt x="154913" y="228269"/>
                </a:lnTo>
                <a:cubicBezTo>
                  <a:pt x="154913" y="228269"/>
                  <a:pt x="153961" y="227316"/>
                  <a:pt x="153961" y="227316"/>
                </a:cubicBezTo>
                <a:cubicBezTo>
                  <a:pt x="146340" y="220649"/>
                  <a:pt x="134911" y="221601"/>
                  <a:pt x="128243" y="228269"/>
                </a:cubicBezTo>
                <a:lnTo>
                  <a:pt x="127290" y="229221"/>
                </a:lnTo>
                <a:lnTo>
                  <a:pt x="19658" y="354951"/>
                </a:lnTo>
                <a:lnTo>
                  <a:pt x="19658" y="361619"/>
                </a:lnTo>
                <a:cubicBezTo>
                  <a:pt x="19658" y="372096"/>
                  <a:pt x="27278" y="379716"/>
                  <a:pt x="37755" y="380669"/>
                </a:cubicBezTo>
                <a:lnTo>
                  <a:pt x="38708" y="380669"/>
                </a:lnTo>
                <a:lnTo>
                  <a:pt x="495908" y="380669"/>
                </a:lnTo>
                <a:cubicBezTo>
                  <a:pt x="506386" y="380669"/>
                  <a:pt x="514958" y="372096"/>
                  <a:pt x="514958" y="361619"/>
                </a:cubicBezTo>
                <a:lnTo>
                  <a:pt x="514958" y="361619"/>
                </a:lnTo>
                <a:lnTo>
                  <a:pt x="514958" y="337806"/>
                </a:lnTo>
                <a:lnTo>
                  <a:pt x="391133" y="173024"/>
                </a:lnTo>
                <a:cubicBezTo>
                  <a:pt x="390180" y="172071"/>
                  <a:pt x="389228" y="170166"/>
                  <a:pt x="387323" y="169214"/>
                </a:cubicBezTo>
                <a:cubicBezTo>
                  <a:pt x="378751" y="164451"/>
                  <a:pt x="368273" y="165404"/>
                  <a:pt x="361605" y="172071"/>
                </a:cubicBezTo>
                <a:close/>
                <a:moveTo>
                  <a:pt x="495908" y="19671"/>
                </a:moveTo>
                <a:lnTo>
                  <a:pt x="38708" y="19671"/>
                </a:lnTo>
                <a:cubicBezTo>
                  <a:pt x="28230" y="19671"/>
                  <a:pt x="19658" y="28244"/>
                  <a:pt x="19658" y="38721"/>
                </a:cubicBezTo>
                <a:lnTo>
                  <a:pt x="19658" y="38721"/>
                </a:lnTo>
                <a:lnTo>
                  <a:pt x="19658" y="327329"/>
                </a:lnTo>
                <a:lnTo>
                  <a:pt x="113003" y="217791"/>
                </a:lnTo>
                <a:cubicBezTo>
                  <a:pt x="126338" y="201599"/>
                  <a:pt x="151103" y="199694"/>
                  <a:pt x="166343" y="213981"/>
                </a:cubicBezTo>
                <a:lnTo>
                  <a:pt x="167296" y="214934"/>
                </a:lnTo>
                <a:lnTo>
                  <a:pt x="168248" y="215886"/>
                </a:lnTo>
                <a:lnTo>
                  <a:pt x="231113" y="276846"/>
                </a:lnTo>
                <a:cubicBezTo>
                  <a:pt x="238733" y="284466"/>
                  <a:pt x="251115" y="284466"/>
                  <a:pt x="257783" y="276846"/>
                </a:cubicBezTo>
                <a:lnTo>
                  <a:pt x="258736" y="275894"/>
                </a:lnTo>
                <a:lnTo>
                  <a:pt x="259688" y="274941"/>
                </a:lnTo>
                <a:lnTo>
                  <a:pt x="345413" y="163499"/>
                </a:lnTo>
                <a:cubicBezTo>
                  <a:pt x="357796" y="146354"/>
                  <a:pt x="382561" y="143496"/>
                  <a:pt x="398753" y="156831"/>
                </a:cubicBezTo>
                <a:cubicBezTo>
                  <a:pt x="400658" y="158736"/>
                  <a:pt x="402563" y="160641"/>
                  <a:pt x="404468" y="162546"/>
                </a:cubicBezTo>
                <a:lnTo>
                  <a:pt x="406373" y="164451"/>
                </a:lnTo>
                <a:lnTo>
                  <a:pt x="515911" y="309231"/>
                </a:lnTo>
                <a:lnTo>
                  <a:pt x="515911" y="40626"/>
                </a:lnTo>
                <a:cubicBezTo>
                  <a:pt x="515911" y="30149"/>
                  <a:pt x="508290" y="22529"/>
                  <a:pt x="497813" y="21576"/>
                </a:cubicBezTo>
                <a:lnTo>
                  <a:pt x="495908" y="19671"/>
                </a:lnTo>
                <a:close/>
                <a:moveTo>
                  <a:pt x="95858" y="48246"/>
                </a:moveTo>
                <a:cubicBezTo>
                  <a:pt x="122528" y="48246"/>
                  <a:pt x="143483" y="69201"/>
                  <a:pt x="143483" y="95871"/>
                </a:cubicBezTo>
                <a:cubicBezTo>
                  <a:pt x="143483" y="122541"/>
                  <a:pt x="122528" y="143496"/>
                  <a:pt x="95858" y="143496"/>
                </a:cubicBezTo>
                <a:cubicBezTo>
                  <a:pt x="69188" y="143496"/>
                  <a:pt x="48233" y="122541"/>
                  <a:pt x="48233" y="95871"/>
                </a:cubicBezTo>
                <a:cubicBezTo>
                  <a:pt x="48233" y="69201"/>
                  <a:pt x="69188" y="48246"/>
                  <a:pt x="95858" y="48246"/>
                </a:cubicBezTo>
                <a:close/>
                <a:moveTo>
                  <a:pt x="95858" y="67296"/>
                </a:moveTo>
                <a:cubicBezTo>
                  <a:pt x="79665" y="67296"/>
                  <a:pt x="67283" y="79679"/>
                  <a:pt x="67283" y="95871"/>
                </a:cubicBezTo>
                <a:cubicBezTo>
                  <a:pt x="67283" y="112064"/>
                  <a:pt x="79665" y="124446"/>
                  <a:pt x="95858" y="124446"/>
                </a:cubicBezTo>
                <a:cubicBezTo>
                  <a:pt x="112051" y="124446"/>
                  <a:pt x="124433" y="112064"/>
                  <a:pt x="124433" y="95871"/>
                </a:cubicBezTo>
                <a:cubicBezTo>
                  <a:pt x="124433" y="79679"/>
                  <a:pt x="112051" y="67296"/>
                  <a:pt x="95858" y="67296"/>
                </a:cubicBezTo>
                <a:close/>
              </a:path>
            </a:pathLst>
          </a:custGeom>
          <a:solidFill>
            <a:srgbClr val="FFFFFF"/>
          </a:solidFill>
          <a:ln w="9525" cap="flat">
            <a:noFill/>
            <a:prstDash val="solid"/>
            <a:miter/>
          </a:ln>
        </p:spPr>
        <p:txBody>
          <a:bodyPr rtlCol="0" anchor="ctr"/>
          <a:lstStyle/>
          <a:p>
            <a:pPr defTabSz="914400">
              <a:lnSpc>
                <a:spcPct val="130000"/>
              </a:lnSpc>
            </a:pPr>
            <a:endParaRPr lang="zh-CN" altLang="en-US" dirty="0">
              <a:solidFill>
                <a:prstClr val="black"/>
              </a:solidFill>
              <a:latin typeface="微软雅黑"/>
              <a:ea typeface="微软雅黑"/>
              <a:cs typeface="+mn-ea"/>
              <a:sym typeface="+mn-lt"/>
            </a:endParaRPr>
          </a:p>
        </p:txBody>
      </p:sp>
      <p:cxnSp>
        <p:nvCxnSpPr>
          <p:cNvPr id="53" name="îṣľídé">
            <a:extLst>
              <a:ext uri="{FF2B5EF4-FFF2-40B4-BE49-F238E27FC236}">
                <a16:creationId xmlns:a16="http://schemas.microsoft.com/office/drawing/2014/main" xmlns="" id="{4A0C6E0A-7167-FA1A-4347-EC1548935698}"/>
              </a:ext>
            </a:extLst>
          </p:cNvPr>
          <p:cNvCxnSpPr>
            <a:cxnSpLocks/>
          </p:cNvCxnSpPr>
          <p:nvPr/>
        </p:nvCxnSpPr>
        <p:spPr>
          <a:xfrm>
            <a:off x="3569566" y="5541641"/>
            <a:ext cx="4975761" cy="0"/>
          </a:xfrm>
          <a:prstGeom prst="line">
            <a:avLst/>
          </a:prstGeom>
          <a:noFill/>
          <a:ln w="6350" cap="flat" cmpd="sng" algn="ctr">
            <a:solidFill>
              <a:srgbClr val="E5DEDB">
                <a:lumMod val="90000"/>
              </a:srgbClr>
            </a:solidFill>
            <a:prstDash val="solid"/>
            <a:miter lim="800000"/>
            <a:headEnd type="oval"/>
            <a:tailEnd type="oval"/>
          </a:ln>
          <a:effectLst/>
        </p:spPr>
      </p:cxnSp>
      <p:sp>
        <p:nvSpPr>
          <p:cNvPr id="54" name="矩形 53">
            <a:extLst>
              <a:ext uri="{FF2B5EF4-FFF2-40B4-BE49-F238E27FC236}">
                <a16:creationId xmlns:a16="http://schemas.microsoft.com/office/drawing/2014/main" xmlns="" id="{3BD6E4E6-1234-76FE-E637-6E3E10DE8FF5}"/>
              </a:ext>
            </a:extLst>
          </p:cNvPr>
          <p:cNvSpPr/>
          <p:nvPr/>
        </p:nvSpPr>
        <p:spPr>
          <a:xfrm>
            <a:off x="5057554" y="1759353"/>
            <a:ext cx="2173684" cy="547669"/>
          </a:xfrm>
          <a:prstGeom prst="rect">
            <a:avLst/>
          </a:prstGeom>
        </p:spPr>
        <p:txBody>
          <a:bodyPr vert="horz" lIns="91440" tIns="45720" rIns="91440" bIns="45720" rtlCol="0" anchor="b">
            <a:normAutofit/>
          </a:bodyPr>
          <a:lstStyle/>
          <a:p>
            <a:pPr algn="ctr" defTabSz="914400">
              <a:lnSpc>
                <a:spcPts val="2500"/>
              </a:lnSpc>
              <a:spcBef>
                <a:spcPct val="0"/>
              </a:spcBef>
            </a:pPr>
            <a:r>
              <a:rPr lang="en-US" altLang="zh-CN" sz="2400" b="1" dirty="0">
                <a:solidFill>
                  <a:prstClr val="black">
                    <a:lumMod val="75000"/>
                    <a:lumOff val="25000"/>
                  </a:prstClr>
                </a:solidFill>
                <a:latin typeface="微软雅黑"/>
                <a:ea typeface="微软雅黑"/>
                <a:cs typeface="+mn-ea"/>
                <a:sym typeface="+mn-lt"/>
              </a:rPr>
              <a:t>PPT</a:t>
            </a:r>
            <a:r>
              <a:rPr lang="zh-CN" altLang="en-US" sz="2400" b="1" dirty="0">
                <a:solidFill>
                  <a:prstClr val="black">
                    <a:lumMod val="75000"/>
                    <a:lumOff val="25000"/>
                  </a:prstClr>
                </a:solidFill>
                <a:latin typeface="微软雅黑"/>
                <a:ea typeface="微软雅黑"/>
                <a:cs typeface="+mn-ea"/>
                <a:sym typeface="+mn-lt"/>
              </a:rPr>
              <a:t>课件</a:t>
            </a:r>
          </a:p>
        </p:txBody>
      </p:sp>
      <p:sp>
        <p:nvSpPr>
          <p:cNvPr id="55" name="ïṥ1ïde">
            <a:extLst>
              <a:ext uri="{FF2B5EF4-FFF2-40B4-BE49-F238E27FC236}">
                <a16:creationId xmlns:a16="http://schemas.microsoft.com/office/drawing/2014/main" xmlns="" id="{69A9EEC5-BE23-E76E-4E6A-5FAB550438CC}"/>
              </a:ext>
            </a:extLst>
          </p:cNvPr>
          <p:cNvSpPr txBox="1"/>
          <p:nvPr/>
        </p:nvSpPr>
        <p:spPr>
          <a:xfrm>
            <a:off x="3644632" y="2307023"/>
            <a:ext cx="4975761" cy="812530"/>
          </a:xfrm>
          <a:prstGeom prst="rect">
            <a:avLst/>
          </a:prstGeom>
        </p:spPr>
        <p:txBody>
          <a:bodyPr wrap="square" rtlCol="0">
            <a:spAutoFit/>
          </a:bodyPr>
          <a:lstStyle>
            <a:defPPr>
              <a:defRPr lang="zh-CN"/>
            </a:defPPr>
            <a:lvl1pPr>
              <a:lnSpc>
                <a:spcPts val="1500"/>
              </a:lnSpc>
              <a:defRPr sz="900"/>
            </a:lvl1p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您的内容打在这里，或者通过复制您的文本后，在此框中选择粘贴，并选择只保留文字。您的内容打在这里，或者通过复制您的文本后，在此框中选择粘贴，并选择只保留文字。</a:t>
            </a:r>
          </a:p>
        </p:txBody>
      </p:sp>
      <p:sp>
        <p:nvSpPr>
          <p:cNvPr id="56" name="矩形 55">
            <a:extLst>
              <a:ext uri="{FF2B5EF4-FFF2-40B4-BE49-F238E27FC236}">
                <a16:creationId xmlns:a16="http://schemas.microsoft.com/office/drawing/2014/main" xmlns="" id="{44DBDA0A-3591-4BED-9F5F-328315C627B1}"/>
              </a:ext>
            </a:extLst>
          </p:cNvPr>
          <p:cNvSpPr/>
          <p:nvPr/>
        </p:nvSpPr>
        <p:spPr>
          <a:xfrm>
            <a:off x="1215969" y="4285298"/>
            <a:ext cx="2173684" cy="547669"/>
          </a:xfrm>
          <a:prstGeom prst="rect">
            <a:avLst/>
          </a:prstGeom>
        </p:spPr>
        <p:txBody>
          <a:bodyPr vert="horz" lIns="91440" tIns="45720" rIns="91440" bIns="45720" rtlCol="0" anchor="b">
            <a:normAutofit/>
          </a:bodyPr>
          <a:lstStyle/>
          <a:p>
            <a:pPr algn="ctr" defTabSz="914400">
              <a:lnSpc>
                <a:spcPts val="2500"/>
              </a:lnSpc>
              <a:spcBef>
                <a:spcPct val="0"/>
              </a:spcBef>
            </a:pPr>
            <a:r>
              <a:rPr lang="zh-CN" altLang="en-US" sz="2400" b="1" dirty="0">
                <a:solidFill>
                  <a:prstClr val="black">
                    <a:lumMod val="75000"/>
                    <a:lumOff val="25000"/>
                  </a:prstClr>
                </a:solidFill>
                <a:latin typeface="微软雅黑"/>
                <a:ea typeface="微软雅黑"/>
                <a:cs typeface="+mn-ea"/>
                <a:sym typeface="+mn-lt"/>
              </a:rPr>
              <a:t>微课</a:t>
            </a:r>
          </a:p>
        </p:txBody>
      </p:sp>
      <p:sp>
        <p:nvSpPr>
          <p:cNvPr id="57" name="ïṥ1ïde">
            <a:extLst>
              <a:ext uri="{FF2B5EF4-FFF2-40B4-BE49-F238E27FC236}">
                <a16:creationId xmlns:a16="http://schemas.microsoft.com/office/drawing/2014/main" xmlns="" id="{488AA2CF-1E31-250B-5706-8FD7A148152A}"/>
              </a:ext>
            </a:extLst>
          </p:cNvPr>
          <p:cNvSpPr txBox="1"/>
          <p:nvPr/>
        </p:nvSpPr>
        <p:spPr>
          <a:xfrm>
            <a:off x="1011430" y="4834635"/>
            <a:ext cx="2569053" cy="812530"/>
          </a:xfrm>
          <a:prstGeom prst="rect">
            <a:avLst/>
          </a:prstGeom>
        </p:spPr>
        <p:txBody>
          <a:bodyPr wrap="square" rtlCol="0">
            <a:spAutoFit/>
          </a:bodyPr>
          <a:lstStyle>
            <a:defPPr>
              <a:defRPr lang="zh-CN"/>
            </a:defPPr>
            <a:lvl1pPr>
              <a:lnSpc>
                <a:spcPts val="1500"/>
              </a:lnSpc>
              <a:defRPr sz="900"/>
            </a:lvl1p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您的内容打在这里，或者通过复制您的文本后，在此框中选择粘贴，并选择只保留文字。</a:t>
            </a:r>
          </a:p>
        </p:txBody>
      </p:sp>
      <p:sp>
        <p:nvSpPr>
          <p:cNvPr id="58" name="矩形 57">
            <a:extLst>
              <a:ext uri="{FF2B5EF4-FFF2-40B4-BE49-F238E27FC236}">
                <a16:creationId xmlns:a16="http://schemas.microsoft.com/office/drawing/2014/main" xmlns="" id="{EF142790-A624-C996-E4E4-9942FF0982D9}"/>
              </a:ext>
            </a:extLst>
          </p:cNvPr>
          <p:cNvSpPr/>
          <p:nvPr/>
        </p:nvSpPr>
        <p:spPr>
          <a:xfrm>
            <a:off x="8351333" y="4269968"/>
            <a:ext cx="2690614" cy="547669"/>
          </a:xfrm>
          <a:prstGeom prst="rect">
            <a:avLst/>
          </a:prstGeom>
        </p:spPr>
        <p:txBody>
          <a:bodyPr vert="horz" lIns="91440" tIns="45720" rIns="91440" bIns="45720" rtlCol="0" anchor="b">
            <a:noAutofit/>
          </a:bodyPr>
          <a:lstStyle/>
          <a:p>
            <a:pPr algn="ctr" defTabSz="914400">
              <a:lnSpc>
                <a:spcPts val="2500"/>
              </a:lnSpc>
              <a:spcBef>
                <a:spcPct val="0"/>
              </a:spcBef>
            </a:pPr>
            <a:r>
              <a:rPr lang="zh-CN" altLang="en-US" sz="2400" b="1" dirty="0">
                <a:solidFill>
                  <a:prstClr val="black">
                    <a:lumMod val="75000"/>
                    <a:lumOff val="25000"/>
                  </a:prstClr>
                </a:solidFill>
                <a:latin typeface="微软雅黑"/>
                <a:ea typeface="微软雅黑"/>
                <a:cs typeface="+mn-ea"/>
                <a:sym typeface="+mn-lt"/>
              </a:rPr>
              <a:t>音视频播放</a:t>
            </a:r>
          </a:p>
        </p:txBody>
      </p:sp>
      <p:sp>
        <p:nvSpPr>
          <p:cNvPr id="59" name="ïṥ1ïde">
            <a:extLst>
              <a:ext uri="{FF2B5EF4-FFF2-40B4-BE49-F238E27FC236}">
                <a16:creationId xmlns:a16="http://schemas.microsoft.com/office/drawing/2014/main" xmlns="" id="{3C3C2A73-34C5-FAA3-498E-0190128FA26D}"/>
              </a:ext>
            </a:extLst>
          </p:cNvPr>
          <p:cNvSpPr txBox="1"/>
          <p:nvPr/>
        </p:nvSpPr>
        <p:spPr>
          <a:xfrm>
            <a:off x="8391979" y="4817637"/>
            <a:ext cx="2569053" cy="812530"/>
          </a:xfrm>
          <a:prstGeom prst="rect">
            <a:avLst/>
          </a:prstGeom>
        </p:spPr>
        <p:txBody>
          <a:bodyPr wrap="square" rtlCol="0">
            <a:spAutoFit/>
          </a:bodyPr>
          <a:lstStyle>
            <a:defPPr>
              <a:defRPr lang="zh-CN"/>
            </a:defPPr>
            <a:lvl1pPr>
              <a:lnSpc>
                <a:spcPts val="1500"/>
              </a:lnSpc>
              <a:defRPr sz="900"/>
            </a:lvl1p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您的内容打在这里，或者通过复制您的文本后，在此框中选择粘贴，并选择只保留文字。</a:t>
            </a:r>
          </a:p>
        </p:txBody>
      </p:sp>
    </p:spTree>
    <p:extLst>
      <p:ext uri="{BB962C8B-B14F-4D97-AF65-F5344CB8AC3E}">
        <p14:creationId xmlns:p14="http://schemas.microsoft.com/office/powerpoint/2010/main" val="99847939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 calcmode="lin" valueType="num">
                                      <p:cBhvr>
                                        <p:cTn id="7" dur="750" fill="hold"/>
                                        <p:tgtEl>
                                          <p:spTgt spid="54"/>
                                        </p:tgtEl>
                                        <p:attrNameLst>
                                          <p:attrName>ppt_w</p:attrName>
                                        </p:attrNameLst>
                                      </p:cBhvr>
                                      <p:tavLst>
                                        <p:tav tm="0">
                                          <p:val>
                                            <p:fltVal val="0"/>
                                          </p:val>
                                        </p:tav>
                                        <p:tav tm="100000">
                                          <p:val>
                                            <p:strVal val="#ppt_w"/>
                                          </p:val>
                                        </p:tav>
                                      </p:tavLst>
                                    </p:anim>
                                    <p:anim calcmode="lin" valueType="num">
                                      <p:cBhvr>
                                        <p:cTn id="8" dur="750" fill="hold"/>
                                        <p:tgtEl>
                                          <p:spTgt spid="54"/>
                                        </p:tgtEl>
                                        <p:attrNameLst>
                                          <p:attrName>ppt_h</p:attrName>
                                        </p:attrNameLst>
                                      </p:cBhvr>
                                      <p:tavLst>
                                        <p:tav tm="0">
                                          <p:val>
                                            <p:fltVal val="0"/>
                                          </p:val>
                                        </p:tav>
                                        <p:tav tm="100000">
                                          <p:val>
                                            <p:strVal val="#ppt_h"/>
                                          </p:val>
                                        </p:tav>
                                      </p:tavLst>
                                    </p:anim>
                                    <p:animEffect transition="in" filter="fade">
                                      <p:cBhvr>
                                        <p:cTn id="9" dur="750"/>
                                        <p:tgtEl>
                                          <p:spTgt spid="54"/>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56"/>
                                        </p:tgtEl>
                                        <p:attrNameLst>
                                          <p:attrName>style.visibility</p:attrName>
                                        </p:attrNameLst>
                                      </p:cBhvr>
                                      <p:to>
                                        <p:strVal val="visible"/>
                                      </p:to>
                                    </p:set>
                                    <p:anim calcmode="lin" valueType="num">
                                      <p:cBhvr>
                                        <p:cTn id="13" dur="750" fill="hold"/>
                                        <p:tgtEl>
                                          <p:spTgt spid="56"/>
                                        </p:tgtEl>
                                        <p:attrNameLst>
                                          <p:attrName>ppt_w</p:attrName>
                                        </p:attrNameLst>
                                      </p:cBhvr>
                                      <p:tavLst>
                                        <p:tav tm="0">
                                          <p:val>
                                            <p:fltVal val="0"/>
                                          </p:val>
                                        </p:tav>
                                        <p:tav tm="100000">
                                          <p:val>
                                            <p:strVal val="#ppt_w"/>
                                          </p:val>
                                        </p:tav>
                                      </p:tavLst>
                                    </p:anim>
                                    <p:anim calcmode="lin" valueType="num">
                                      <p:cBhvr>
                                        <p:cTn id="14" dur="750" fill="hold"/>
                                        <p:tgtEl>
                                          <p:spTgt spid="56"/>
                                        </p:tgtEl>
                                        <p:attrNameLst>
                                          <p:attrName>ppt_h</p:attrName>
                                        </p:attrNameLst>
                                      </p:cBhvr>
                                      <p:tavLst>
                                        <p:tav tm="0">
                                          <p:val>
                                            <p:fltVal val="0"/>
                                          </p:val>
                                        </p:tav>
                                        <p:tav tm="100000">
                                          <p:val>
                                            <p:strVal val="#ppt_h"/>
                                          </p:val>
                                        </p:tav>
                                      </p:tavLst>
                                    </p:anim>
                                    <p:animEffect transition="in" filter="fade">
                                      <p:cBhvr>
                                        <p:cTn id="15" dur="750"/>
                                        <p:tgtEl>
                                          <p:spTgt spid="56"/>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750" fill="hold"/>
                                        <p:tgtEl>
                                          <p:spTgt spid="58"/>
                                        </p:tgtEl>
                                        <p:attrNameLst>
                                          <p:attrName>ppt_w</p:attrName>
                                        </p:attrNameLst>
                                      </p:cBhvr>
                                      <p:tavLst>
                                        <p:tav tm="0">
                                          <p:val>
                                            <p:fltVal val="0"/>
                                          </p:val>
                                        </p:tav>
                                        <p:tav tm="100000">
                                          <p:val>
                                            <p:strVal val="#ppt_w"/>
                                          </p:val>
                                        </p:tav>
                                      </p:tavLst>
                                    </p:anim>
                                    <p:anim calcmode="lin" valueType="num">
                                      <p:cBhvr>
                                        <p:cTn id="20" dur="750" fill="hold"/>
                                        <p:tgtEl>
                                          <p:spTgt spid="58"/>
                                        </p:tgtEl>
                                        <p:attrNameLst>
                                          <p:attrName>ppt_h</p:attrName>
                                        </p:attrNameLst>
                                      </p:cBhvr>
                                      <p:tavLst>
                                        <p:tav tm="0">
                                          <p:val>
                                            <p:fltVal val="0"/>
                                          </p:val>
                                        </p:tav>
                                        <p:tav tm="100000">
                                          <p:val>
                                            <p:strVal val="#ppt_h"/>
                                          </p:val>
                                        </p:tav>
                                      </p:tavLst>
                                    </p:anim>
                                    <p:animEffect transition="in" filter="fade">
                                      <p:cBhvr>
                                        <p:cTn id="21"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6" grpId="0"/>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8484BD5-3639-456D-A674-6CBAF26BF2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240"/>
            <a:ext cx="12192000" cy="6842760"/>
          </a:xfrm>
          <a:prstGeom prst="rect">
            <a:avLst/>
          </a:prstGeom>
        </p:spPr>
      </p:pic>
      <p:pic>
        <p:nvPicPr>
          <p:cNvPr id="3" name="图片 2">
            <a:extLst>
              <a:ext uri="{FF2B5EF4-FFF2-40B4-BE49-F238E27FC236}">
                <a16:creationId xmlns:a16="http://schemas.microsoft.com/office/drawing/2014/main" xmlns="" id="{14DF06DF-8BE0-4AB0-9E1E-29E1F30448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7388"/>
            <a:ext cx="12192000" cy="5029200"/>
          </a:xfrm>
          <a:prstGeom prst="rect">
            <a:avLst/>
          </a:prstGeom>
          <a:ln>
            <a:noFill/>
          </a:ln>
        </p:spPr>
      </p:pic>
      <p:pic>
        <p:nvPicPr>
          <p:cNvPr id="4" name="图片 3">
            <a:extLst>
              <a:ext uri="{FF2B5EF4-FFF2-40B4-BE49-F238E27FC236}">
                <a16:creationId xmlns:a16="http://schemas.microsoft.com/office/drawing/2014/main" xmlns="" id="{37DB65BF-0885-4CB3-9E88-AC20F4F592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5309" y="2180762"/>
            <a:ext cx="4011582" cy="3299850"/>
          </a:xfrm>
          <a:prstGeom prst="rect">
            <a:avLst/>
          </a:prstGeom>
        </p:spPr>
      </p:pic>
      <p:sp>
        <p:nvSpPr>
          <p:cNvPr id="5" name="ïṧļîḓè">
            <a:extLst>
              <a:ext uri="{FF2B5EF4-FFF2-40B4-BE49-F238E27FC236}">
                <a16:creationId xmlns:a16="http://schemas.microsoft.com/office/drawing/2014/main" xmlns="" id="{1A57DD51-D883-4CBE-8B5D-1B0F762D152E}"/>
              </a:ext>
            </a:extLst>
          </p:cNvPr>
          <p:cNvSpPr/>
          <p:nvPr/>
        </p:nvSpPr>
        <p:spPr>
          <a:xfrm>
            <a:off x="1648543" y="2927534"/>
            <a:ext cx="1792913" cy="1534872"/>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sz="6000" b="1" dirty="0"/>
              <a:t>03</a:t>
            </a:r>
            <a:endParaRPr lang="zh-CN" altLang="en-US" sz="6000" b="1" dirty="0"/>
          </a:p>
        </p:txBody>
      </p:sp>
      <p:sp>
        <p:nvSpPr>
          <p:cNvPr id="6" name="文本框 5">
            <a:extLst>
              <a:ext uri="{FF2B5EF4-FFF2-40B4-BE49-F238E27FC236}">
                <a16:creationId xmlns:a16="http://schemas.microsoft.com/office/drawing/2014/main" xmlns="" id="{78496F5D-6CE0-492C-8DA5-CAE4E39C7701}"/>
              </a:ext>
            </a:extLst>
          </p:cNvPr>
          <p:cNvSpPr txBox="1"/>
          <p:nvPr/>
        </p:nvSpPr>
        <p:spPr>
          <a:xfrm>
            <a:off x="3095532" y="2927534"/>
            <a:ext cx="4189777" cy="923330"/>
          </a:xfrm>
          <a:prstGeom prst="rect">
            <a:avLst/>
          </a:prstGeom>
          <a:noFill/>
        </p:spPr>
        <p:txBody>
          <a:bodyPr wrap="square" rtlCol="0">
            <a:spAutoFit/>
          </a:bodyPr>
          <a:lstStyle/>
          <a:p>
            <a:pPr algn="ctr" defTabSz="914400">
              <a:defRPr/>
            </a:pPr>
            <a:r>
              <a:rPr lang="zh-CN" altLang="en-US" sz="5400" u="sng" kern="0" dirty="0">
                <a:solidFill>
                  <a:srgbClr val="283855"/>
                </a:solidFill>
                <a:latin typeface="思源黑体 CN Bold" panose="020B0800000000000000" pitchFamily="34" charset="-122"/>
                <a:ea typeface="思源黑体 CN Bold" panose="020B0800000000000000" pitchFamily="34" charset="-122"/>
              </a:rPr>
              <a:t>精读细研</a:t>
            </a:r>
          </a:p>
        </p:txBody>
      </p:sp>
      <p:sp>
        <p:nvSpPr>
          <p:cNvPr id="7" name="Synergistically utilize technically sound portals with frictionless chains. Dramatically customize…">
            <a:extLst>
              <a:ext uri="{FF2B5EF4-FFF2-40B4-BE49-F238E27FC236}">
                <a16:creationId xmlns:a16="http://schemas.microsoft.com/office/drawing/2014/main" xmlns="" id="{373553D1-8A19-4DAA-8B75-D41736DBF61F}"/>
              </a:ext>
            </a:extLst>
          </p:cNvPr>
          <p:cNvSpPr txBox="1"/>
          <p:nvPr/>
        </p:nvSpPr>
        <p:spPr>
          <a:xfrm>
            <a:off x="3787381" y="3955412"/>
            <a:ext cx="2806078" cy="601062"/>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9="http://schemas.microsoft.com/office/powerpoint/2015/09/main"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Synergistically utilize technically sound portals with frictionless chains. Dramatically customize</a:t>
            </a:r>
            <a:r>
              <a:rPr lang="en-US"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 </a:t>
            </a: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empowered networks rather than goal-opportunities. </a:t>
            </a:r>
          </a:p>
        </p:txBody>
      </p:sp>
    </p:spTree>
    <p:extLst>
      <p:ext uri="{BB962C8B-B14F-4D97-AF65-F5344CB8AC3E}">
        <p14:creationId xmlns:p14="http://schemas.microsoft.com/office/powerpoint/2010/main" val="78905664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530965"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118" name="组合 117">
            <a:extLst>
              <a:ext uri="{FF2B5EF4-FFF2-40B4-BE49-F238E27FC236}">
                <a16:creationId xmlns:a16="http://schemas.microsoft.com/office/drawing/2014/main" xmlns="" id="{3A65C9BB-CBEE-4B48-ED1F-E7A09A0415DE}"/>
              </a:ext>
            </a:extLst>
          </p:cNvPr>
          <p:cNvGrpSpPr/>
          <p:nvPr/>
        </p:nvGrpSpPr>
        <p:grpSpPr>
          <a:xfrm>
            <a:off x="1511300" y="2009140"/>
            <a:ext cx="2672465" cy="3935730"/>
            <a:chOff x="2752" y="2973"/>
            <a:chExt cx="4209" cy="6198"/>
          </a:xfrm>
        </p:grpSpPr>
        <p:sp>
          <p:nvSpPr>
            <p:cNvPr id="119" name="矩形 118">
              <a:extLst>
                <a:ext uri="{FF2B5EF4-FFF2-40B4-BE49-F238E27FC236}">
                  <a16:creationId xmlns:a16="http://schemas.microsoft.com/office/drawing/2014/main" xmlns="" id="{F7701CB7-6311-E0B2-176F-62AAF84BAA0C}"/>
                </a:ext>
              </a:extLst>
            </p:cNvPr>
            <p:cNvSpPr/>
            <p:nvPr/>
          </p:nvSpPr>
          <p:spPr>
            <a:xfrm>
              <a:off x="2752" y="2973"/>
              <a:ext cx="4209" cy="3149"/>
            </a:xfrm>
            <a:prstGeom prst="rect">
              <a:avLst/>
            </a:prstGeom>
            <a:blipFill rotWithShape="1">
              <a:blip r:embed="rId2" cstate="screen">
                <a:extLst>
                  <a:ext uri="{BEBA8EAE-BF5A-486C-A8C5-ECC9F3942E4B}">
                    <a14:imgProps xmlns:a14="http://schemas.microsoft.com/office/drawing/2010/main">
                      <a14:imgLayer>
                        <a14:imgEffect>
                          <a14:saturation sat="0"/>
                        </a14:imgEffect>
                      </a14:imgLayer>
                    </a14:imgProps>
                  </a:ext>
                </a:extLst>
              </a:blip>
              <a:stretch>
                <a:fillRect/>
              </a:stretch>
            </a:blipFill>
            <a:ln w="635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120" name="矩形 119">
              <a:extLst>
                <a:ext uri="{FF2B5EF4-FFF2-40B4-BE49-F238E27FC236}">
                  <a16:creationId xmlns:a16="http://schemas.microsoft.com/office/drawing/2014/main" xmlns="" id="{547CF7EE-5819-56DD-6037-BEA69095721A}"/>
                </a:ext>
              </a:extLst>
            </p:cNvPr>
            <p:cNvSpPr/>
            <p:nvPr/>
          </p:nvSpPr>
          <p:spPr>
            <a:xfrm>
              <a:off x="2752" y="6118"/>
              <a:ext cx="4209" cy="608"/>
            </a:xfrm>
            <a:prstGeom prst="rect">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121" name="TextBox 15">
              <a:extLst>
                <a:ext uri="{FF2B5EF4-FFF2-40B4-BE49-F238E27FC236}">
                  <a16:creationId xmlns:a16="http://schemas.microsoft.com/office/drawing/2014/main" xmlns="" id="{23E7B9AF-A8A9-48CA-C47C-C219673BA01D}"/>
                </a:ext>
              </a:extLst>
            </p:cNvPr>
            <p:cNvSpPr txBox="1"/>
            <p:nvPr/>
          </p:nvSpPr>
          <p:spPr>
            <a:xfrm>
              <a:off x="2816" y="6906"/>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grpSp>
        <p:nvGrpSpPr>
          <p:cNvPr id="122" name="组合 121">
            <a:extLst>
              <a:ext uri="{FF2B5EF4-FFF2-40B4-BE49-F238E27FC236}">
                <a16:creationId xmlns:a16="http://schemas.microsoft.com/office/drawing/2014/main" xmlns="" id="{571B1E7D-A008-EED0-D27A-2D9FD4E12B55}"/>
              </a:ext>
            </a:extLst>
          </p:cNvPr>
          <p:cNvGrpSpPr/>
          <p:nvPr/>
        </p:nvGrpSpPr>
        <p:grpSpPr>
          <a:xfrm>
            <a:off x="4729230" y="2009140"/>
            <a:ext cx="2672080" cy="3935925"/>
            <a:chOff x="2752" y="2973"/>
            <a:chExt cx="4209" cy="6198"/>
          </a:xfrm>
        </p:grpSpPr>
        <p:sp>
          <p:nvSpPr>
            <p:cNvPr id="123" name="矩形 122">
              <a:extLst>
                <a:ext uri="{FF2B5EF4-FFF2-40B4-BE49-F238E27FC236}">
                  <a16:creationId xmlns:a16="http://schemas.microsoft.com/office/drawing/2014/main" xmlns="" id="{CFA95DED-1E48-5275-F986-464D3F611229}"/>
                </a:ext>
              </a:extLst>
            </p:cNvPr>
            <p:cNvSpPr/>
            <p:nvPr/>
          </p:nvSpPr>
          <p:spPr>
            <a:xfrm>
              <a:off x="2752" y="2973"/>
              <a:ext cx="4209" cy="3149"/>
            </a:xfrm>
            <a:prstGeom prst="rect">
              <a:avLst/>
            </a:prstGeom>
            <a:blipFill rotWithShape="1">
              <a:blip r:embed="rId2" cstate="screen">
                <a:extLst>
                  <a:ext uri="{BEBA8EAE-BF5A-486C-A8C5-ECC9F3942E4B}">
                    <a14:imgProps xmlns:a14="http://schemas.microsoft.com/office/drawing/2010/main">
                      <a14:imgLayer>
                        <a14:imgEffect>
                          <a14:saturation sat="0"/>
                        </a14:imgEffect>
                      </a14:imgLayer>
                    </a14:imgProps>
                  </a:ext>
                </a:extLst>
              </a:blip>
              <a:stretch>
                <a:fillRect/>
              </a:stretch>
            </a:blipFill>
            <a:ln w="635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124" name="矩形 123">
              <a:extLst>
                <a:ext uri="{FF2B5EF4-FFF2-40B4-BE49-F238E27FC236}">
                  <a16:creationId xmlns:a16="http://schemas.microsoft.com/office/drawing/2014/main" xmlns="" id="{BE613956-3947-612A-069D-193C6FCCAE9F}"/>
                </a:ext>
              </a:extLst>
            </p:cNvPr>
            <p:cNvSpPr/>
            <p:nvPr/>
          </p:nvSpPr>
          <p:spPr>
            <a:xfrm>
              <a:off x="2752" y="6118"/>
              <a:ext cx="4209" cy="608"/>
            </a:xfrm>
            <a:prstGeom prst="rect">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125" name="TextBox 15">
              <a:extLst>
                <a:ext uri="{FF2B5EF4-FFF2-40B4-BE49-F238E27FC236}">
                  <a16:creationId xmlns:a16="http://schemas.microsoft.com/office/drawing/2014/main" xmlns="" id="{4C46D1C6-9AE5-E05E-3E0F-AEAC245A5883}"/>
                </a:ext>
              </a:extLst>
            </p:cNvPr>
            <p:cNvSpPr txBox="1"/>
            <p:nvPr/>
          </p:nvSpPr>
          <p:spPr>
            <a:xfrm>
              <a:off x="2816" y="6906"/>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grpSp>
        <p:nvGrpSpPr>
          <p:cNvPr id="126" name="组合 125">
            <a:extLst>
              <a:ext uri="{FF2B5EF4-FFF2-40B4-BE49-F238E27FC236}">
                <a16:creationId xmlns:a16="http://schemas.microsoft.com/office/drawing/2014/main" xmlns="" id="{6B218A59-A850-259E-062C-A9A8429B5467}"/>
              </a:ext>
            </a:extLst>
          </p:cNvPr>
          <p:cNvGrpSpPr/>
          <p:nvPr/>
        </p:nvGrpSpPr>
        <p:grpSpPr>
          <a:xfrm>
            <a:off x="7946775" y="2009140"/>
            <a:ext cx="2672080" cy="3935730"/>
            <a:chOff x="2752" y="2973"/>
            <a:chExt cx="4209" cy="6198"/>
          </a:xfrm>
        </p:grpSpPr>
        <p:sp>
          <p:nvSpPr>
            <p:cNvPr id="127" name="矩形 126">
              <a:extLst>
                <a:ext uri="{FF2B5EF4-FFF2-40B4-BE49-F238E27FC236}">
                  <a16:creationId xmlns:a16="http://schemas.microsoft.com/office/drawing/2014/main" xmlns="" id="{4A7A1361-9833-DE7A-F8E0-0193ECBB1BD9}"/>
                </a:ext>
              </a:extLst>
            </p:cNvPr>
            <p:cNvSpPr/>
            <p:nvPr/>
          </p:nvSpPr>
          <p:spPr>
            <a:xfrm>
              <a:off x="2752" y="2973"/>
              <a:ext cx="4209" cy="3149"/>
            </a:xfrm>
            <a:prstGeom prst="rect">
              <a:avLst/>
            </a:prstGeom>
            <a:blipFill rotWithShape="1">
              <a:blip r:embed="rId2" cstate="screen">
                <a:extLst>
                  <a:ext uri="{BEBA8EAE-BF5A-486C-A8C5-ECC9F3942E4B}">
                    <a14:imgProps xmlns:a14="http://schemas.microsoft.com/office/drawing/2010/main">
                      <a14:imgLayer>
                        <a14:imgEffect>
                          <a14:saturation sat="0"/>
                        </a14:imgEffect>
                      </a14:imgLayer>
                    </a14:imgProps>
                  </a:ext>
                </a:extLst>
              </a:blip>
              <a:stretch>
                <a:fillRect/>
              </a:stretch>
            </a:blipFill>
            <a:ln w="6350" cap="flat" cmpd="sng" algn="ctr">
              <a:noFill/>
              <a:prstDash val="solid"/>
              <a:miter lim="800000"/>
            </a:ln>
            <a:effectLst/>
          </p:spPr>
          <p:txBody>
            <a:bodyPr lIns="91438" tIns="45719" rIns="91438" bIns="45719"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128" name="矩形 127">
              <a:extLst>
                <a:ext uri="{FF2B5EF4-FFF2-40B4-BE49-F238E27FC236}">
                  <a16:creationId xmlns:a16="http://schemas.microsoft.com/office/drawing/2014/main" xmlns="" id="{9EE3B7DC-931A-C833-2B76-98675F1DA42A}"/>
                </a:ext>
              </a:extLst>
            </p:cNvPr>
            <p:cNvSpPr/>
            <p:nvPr/>
          </p:nvSpPr>
          <p:spPr>
            <a:xfrm>
              <a:off x="2752" y="6118"/>
              <a:ext cx="4209" cy="608"/>
            </a:xfrm>
            <a:prstGeom prst="rect">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129" name="TextBox 15">
              <a:extLst>
                <a:ext uri="{FF2B5EF4-FFF2-40B4-BE49-F238E27FC236}">
                  <a16:creationId xmlns:a16="http://schemas.microsoft.com/office/drawing/2014/main" xmlns="" id="{E02BFAA9-989A-0AA6-9D81-AF56C6C05DE0}"/>
                </a:ext>
              </a:extLst>
            </p:cNvPr>
            <p:cNvSpPr txBox="1"/>
            <p:nvPr/>
          </p:nvSpPr>
          <p:spPr>
            <a:xfrm>
              <a:off x="2816" y="6906"/>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spTree>
    <p:extLst>
      <p:ext uri="{BB962C8B-B14F-4D97-AF65-F5344CB8AC3E}">
        <p14:creationId xmlns:p14="http://schemas.microsoft.com/office/powerpoint/2010/main" val="35053231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fade">
                                      <p:cBhvr>
                                        <p:cTn id="7" dur="1000"/>
                                        <p:tgtEl>
                                          <p:spTgt spid="126"/>
                                        </p:tgtEl>
                                      </p:cBhvr>
                                    </p:animEffect>
                                    <p:anim calcmode="lin" valueType="num">
                                      <p:cBhvr>
                                        <p:cTn id="8" dur="1000" fill="hold"/>
                                        <p:tgtEl>
                                          <p:spTgt spid="126"/>
                                        </p:tgtEl>
                                        <p:attrNameLst>
                                          <p:attrName>ppt_x</p:attrName>
                                        </p:attrNameLst>
                                      </p:cBhvr>
                                      <p:tavLst>
                                        <p:tav tm="0">
                                          <p:val>
                                            <p:strVal val="#ppt_x"/>
                                          </p:val>
                                        </p:tav>
                                        <p:tav tm="100000">
                                          <p:val>
                                            <p:strVal val="#ppt_x"/>
                                          </p:val>
                                        </p:tav>
                                      </p:tavLst>
                                    </p:anim>
                                    <p:anim calcmode="lin" valueType="num">
                                      <p:cBhvr>
                                        <p:cTn id="9" dur="1000" fill="hold"/>
                                        <p:tgtEl>
                                          <p:spTgt spid="12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2"/>
                                        </p:tgtEl>
                                        <p:attrNameLst>
                                          <p:attrName>style.visibility</p:attrName>
                                        </p:attrNameLst>
                                      </p:cBhvr>
                                      <p:to>
                                        <p:strVal val="visible"/>
                                      </p:to>
                                    </p:set>
                                    <p:animEffect transition="in" filter="fade">
                                      <p:cBhvr>
                                        <p:cTn id="12" dur="1000"/>
                                        <p:tgtEl>
                                          <p:spTgt spid="122"/>
                                        </p:tgtEl>
                                      </p:cBhvr>
                                    </p:animEffect>
                                    <p:anim calcmode="lin" valueType="num">
                                      <p:cBhvr>
                                        <p:cTn id="13" dur="1000" fill="hold"/>
                                        <p:tgtEl>
                                          <p:spTgt spid="122"/>
                                        </p:tgtEl>
                                        <p:attrNameLst>
                                          <p:attrName>ppt_x</p:attrName>
                                        </p:attrNameLst>
                                      </p:cBhvr>
                                      <p:tavLst>
                                        <p:tav tm="0">
                                          <p:val>
                                            <p:strVal val="#ppt_x"/>
                                          </p:val>
                                        </p:tav>
                                        <p:tav tm="100000">
                                          <p:val>
                                            <p:strVal val="#ppt_x"/>
                                          </p:val>
                                        </p:tav>
                                      </p:tavLst>
                                    </p:anim>
                                    <p:anim calcmode="lin" valueType="num">
                                      <p:cBhvr>
                                        <p:cTn id="14" dur="1000" fill="hold"/>
                                        <p:tgtEl>
                                          <p:spTgt spid="12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8"/>
                                        </p:tgtEl>
                                        <p:attrNameLst>
                                          <p:attrName>style.visibility</p:attrName>
                                        </p:attrNameLst>
                                      </p:cBhvr>
                                      <p:to>
                                        <p:strVal val="visible"/>
                                      </p:to>
                                    </p:set>
                                    <p:animEffect transition="in" filter="fade">
                                      <p:cBhvr>
                                        <p:cTn id="17" dur="1000"/>
                                        <p:tgtEl>
                                          <p:spTgt spid="118"/>
                                        </p:tgtEl>
                                      </p:cBhvr>
                                    </p:animEffect>
                                    <p:anim calcmode="lin" valueType="num">
                                      <p:cBhvr>
                                        <p:cTn id="18" dur="1000" fill="hold"/>
                                        <p:tgtEl>
                                          <p:spTgt spid="118"/>
                                        </p:tgtEl>
                                        <p:attrNameLst>
                                          <p:attrName>ppt_x</p:attrName>
                                        </p:attrNameLst>
                                      </p:cBhvr>
                                      <p:tavLst>
                                        <p:tav tm="0">
                                          <p:val>
                                            <p:strVal val="#ppt_x"/>
                                          </p:val>
                                        </p:tav>
                                        <p:tav tm="100000">
                                          <p:val>
                                            <p:strVal val="#ppt_x"/>
                                          </p:val>
                                        </p:tav>
                                      </p:tavLst>
                                    </p:anim>
                                    <p:anim calcmode="lin" valueType="num">
                                      <p:cBhvr>
                                        <p:cTn id="19"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a:t>03</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441525"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20" name="组合 19">
            <a:extLst>
              <a:ext uri="{FF2B5EF4-FFF2-40B4-BE49-F238E27FC236}">
                <a16:creationId xmlns:a16="http://schemas.microsoft.com/office/drawing/2014/main" xmlns="" id="{5658324E-DC40-B6E5-5E73-65AA46149491}"/>
              </a:ext>
            </a:extLst>
          </p:cNvPr>
          <p:cNvGrpSpPr/>
          <p:nvPr/>
        </p:nvGrpSpPr>
        <p:grpSpPr>
          <a:xfrm>
            <a:off x="1082040" y="1500505"/>
            <a:ext cx="4816475" cy="4683686"/>
            <a:chOff x="1280" y="3449"/>
            <a:chExt cx="7896" cy="5154"/>
          </a:xfrm>
        </p:grpSpPr>
        <p:graphicFrame>
          <p:nvGraphicFramePr>
            <p:cNvPr id="21" name="Chart 5">
              <a:extLst>
                <a:ext uri="{FF2B5EF4-FFF2-40B4-BE49-F238E27FC236}">
                  <a16:creationId xmlns:a16="http://schemas.microsoft.com/office/drawing/2014/main" xmlns="" id="{94DD7FDA-7B3D-110E-0C04-B36994725552}"/>
                </a:ext>
              </a:extLst>
            </p:cNvPr>
            <p:cNvGraphicFramePr/>
            <p:nvPr/>
          </p:nvGraphicFramePr>
          <p:xfrm>
            <a:off x="1280" y="3449"/>
            <a:ext cx="7896" cy="3487"/>
          </p:xfrm>
          <a:graphic>
            <a:graphicData uri="http://schemas.openxmlformats.org/drawingml/2006/chart">
              <c:chart xmlns:c="http://schemas.openxmlformats.org/drawingml/2006/chart" xmlns:r="http://schemas.openxmlformats.org/officeDocument/2006/relationships" r:id="rId2"/>
            </a:graphicData>
          </a:graphic>
        </p:graphicFrame>
        <p:sp>
          <p:nvSpPr>
            <p:cNvPr id="22" name="TextBox 10">
              <a:extLst>
                <a:ext uri="{FF2B5EF4-FFF2-40B4-BE49-F238E27FC236}">
                  <a16:creationId xmlns:a16="http://schemas.microsoft.com/office/drawing/2014/main" xmlns="" id="{3B02F9F0-60D7-1F1F-BA5A-15B136DDC773}"/>
                </a:ext>
              </a:extLst>
            </p:cNvPr>
            <p:cNvSpPr txBox="1"/>
            <p:nvPr/>
          </p:nvSpPr>
          <p:spPr>
            <a:xfrm>
              <a:off x="1772" y="7261"/>
              <a:ext cx="2693" cy="459"/>
            </a:xfrm>
            <a:prstGeom prst="rect">
              <a:avLst/>
            </a:prstGeom>
            <a:noFill/>
          </p:spPr>
          <p:txBody>
            <a:bodyPr wrap="square" lIns="91440" tIns="45720" rIns="91440" bIns="45720"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sp>
          <p:nvSpPr>
            <p:cNvPr id="23" name="TextBox 12">
              <a:extLst>
                <a:ext uri="{FF2B5EF4-FFF2-40B4-BE49-F238E27FC236}">
                  <a16:creationId xmlns:a16="http://schemas.microsoft.com/office/drawing/2014/main" xmlns="" id="{960ECA63-28C3-B8CA-BAF7-0E9C2F2D9015}"/>
                </a:ext>
              </a:extLst>
            </p:cNvPr>
            <p:cNvSpPr txBox="1"/>
            <p:nvPr/>
          </p:nvSpPr>
          <p:spPr>
            <a:xfrm>
              <a:off x="1772" y="7749"/>
              <a:ext cx="2151" cy="642"/>
            </a:xfrm>
            <a:prstGeom prst="rect">
              <a:avLst/>
            </a:prstGeom>
            <a:noFill/>
          </p:spPr>
          <p:txBody>
            <a:bodyPr wrap="square" lIns="91440" tIns="45720" rIns="91440" bIns="4572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id-ID" sz="3200" b="1" i="0" u="none" strike="noStrike" kern="0" cap="none" spc="0" normalizeH="0" baseline="0" noProof="0" dirty="0">
                  <a:ln>
                    <a:noFill/>
                  </a:ln>
                  <a:solidFill>
                    <a:srgbClr val="6196FF"/>
                  </a:solidFill>
                  <a:effectLst/>
                  <a:uLnTx/>
                  <a:uFillTx/>
                  <a:latin typeface="微软雅黑"/>
                  <a:ea typeface="微软雅黑"/>
                  <a:cs typeface="+mn-ea"/>
                  <a:sym typeface="+mn-lt"/>
                </a:rPr>
                <a:t>68%</a:t>
              </a:r>
            </a:p>
          </p:txBody>
        </p:sp>
        <p:sp>
          <p:nvSpPr>
            <p:cNvPr id="24" name="Text Placeholder 8">
              <a:extLst>
                <a:ext uri="{FF2B5EF4-FFF2-40B4-BE49-F238E27FC236}">
                  <a16:creationId xmlns:a16="http://schemas.microsoft.com/office/drawing/2014/main" xmlns="" id="{1AE8C0AB-7878-0C3E-E48D-2326421AF68D}"/>
                </a:ext>
              </a:extLst>
            </p:cNvPr>
            <p:cNvSpPr txBox="1"/>
            <p:nvPr/>
          </p:nvSpPr>
          <p:spPr>
            <a:xfrm>
              <a:off x="4582" y="7227"/>
              <a:ext cx="3165" cy="53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zh-CN" altLang="en-US" sz="1800" b="0" i="0" u="none" strike="noStrike" kern="1200" cap="none" spc="0" normalizeH="0" baseline="0" noProof="0" dirty="0">
                  <a:ln>
                    <a:noFill/>
                  </a:ln>
                  <a:solidFill>
                    <a:srgbClr val="344159"/>
                  </a:solidFill>
                  <a:effectLst/>
                  <a:uLnTx/>
                  <a:uFillTx/>
                  <a:latin typeface="微软雅黑"/>
                  <a:ea typeface="微软雅黑"/>
                  <a:cs typeface="+mn-ea"/>
                  <a:sym typeface="+mn-lt"/>
                </a:rPr>
                <a:t>单击添加标题</a:t>
              </a:r>
            </a:p>
          </p:txBody>
        </p:sp>
        <p:sp>
          <p:nvSpPr>
            <p:cNvPr id="25" name="Text Placeholder 9">
              <a:extLst>
                <a:ext uri="{FF2B5EF4-FFF2-40B4-BE49-F238E27FC236}">
                  <a16:creationId xmlns:a16="http://schemas.microsoft.com/office/drawing/2014/main" xmlns="" id="{EE2CD834-0DA1-6F1E-0642-ACAC8AA8637F}"/>
                </a:ext>
              </a:extLst>
            </p:cNvPr>
            <p:cNvSpPr txBox="1"/>
            <p:nvPr/>
          </p:nvSpPr>
          <p:spPr>
            <a:xfrm>
              <a:off x="4582" y="7714"/>
              <a:ext cx="4438" cy="88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30000"/>
                </a:lnSpc>
                <a:spcBef>
                  <a:spcPts val="1000"/>
                </a:spcBef>
                <a:spcAft>
                  <a:spcPts val="0"/>
                </a:spcAft>
                <a:buClrTx/>
                <a:buSzTx/>
                <a:buFont typeface="Arial" panose="020B0604020202020204" pitchFamily="34" charset="0"/>
                <a:buNone/>
                <a:tabLst/>
                <a:defRPr/>
              </a:pPr>
              <a:r>
                <a:rPr kumimoji="0" lang="zh-CN" altLang="en-US" sz="1200" b="0" i="0" u="none" strike="noStrike" kern="120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a:t>
              </a:r>
            </a:p>
          </p:txBody>
        </p:sp>
      </p:grpSp>
      <p:grpSp>
        <p:nvGrpSpPr>
          <p:cNvPr id="26" name="组合 25">
            <a:extLst>
              <a:ext uri="{FF2B5EF4-FFF2-40B4-BE49-F238E27FC236}">
                <a16:creationId xmlns:a16="http://schemas.microsoft.com/office/drawing/2014/main" xmlns="" id="{D8C3FDC1-D51F-01B5-AC8D-8307A87E43C8}"/>
              </a:ext>
            </a:extLst>
          </p:cNvPr>
          <p:cNvGrpSpPr/>
          <p:nvPr/>
        </p:nvGrpSpPr>
        <p:grpSpPr>
          <a:xfrm>
            <a:off x="6364031" y="2102729"/>
            <a:ext cx="4703382" cy="1511578"/>
            <a:chOff x="3360" y="4449"/>
            <a:chExt cx="7407" cy="2381"/>
          </a:xfrm>
        </p:grpSpPr>
        <p:sp>
          <p:nvSpPr>
            <p:cNvPr id="27" name="TextBox 69">
              <a:extLst>
                <a:ext uri="{FF2B5EF4-FFF2-40B4-BE49-F238E27FC236}">
                  <a16:creationId xmlns:a16="http://schemas.microsoft.com/office/drawing/2014/main" xmlns="" id="{D661C69B-EA0E-C20E-6372-E15D4FC901BE}"/>
                </a:ext>
              </a:extLst>
            </p:cNvPr>
            <p:cNvSpPr txBox="1"/>
            <p:nvPr/>
          </p:nvSpPr>
          <p:spPr>
            <a:xfrm>
              <a:off x="3535" y="5176"/>
              <a:ext cx="7232" cy="1654"/>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sp>
          <p:nvSpPr>
            <p:cNvPr id="28" name="TextBox 70">
              <a:extLst>
                <a:ext uri="{FF2B5EF4-FFF2-40B4-BE49-F238E27FC236}">
                  <a16:creationId xmlns:a16="http://schemas.microsoft.com/office/drawing/2014/main" xmlns="" id="{FC9D2723-4FB2-DCE2-873B-D9EA2F28C44E}"/>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29" name="组合 28">
            <a:extLst>
              <a:ext uri="{FF2B5EF4-FFF2-40B4-BE49-F238E27FC236}">
                <a16:creationId xmlns:a16="http://schemas.microsoft.com/office/drawing/2014/main" xmlns="" id="{C9EFEE09-AFCA-E383-97A1-6A51570B55B7}"/>
              </a:ext>
            </a:extLst>
          </p:cNvPr>
          <p:cNvGrpSpPr/>
          <p:nvPr/>
        </p:nvGrpSpPr>
        <p:grpSpPr>
          <a:xfrm>
            <a:off x="6364031" y="3944864"/>
            <a:ext cx="4703382" cy="1511578"/>
            <a:chOff x="3360" y="4449"/>
            <a:chExt cx="7407" cy="2381"/>
          </a:xfrm>
        </p:grpSpPr>
        <p:sp>
          <p:nvSpPr>
            <p:cNvPr id="30" name="TextBox 69">
              <a:extLst>
                <a:ext uri="{FF2B5EF4-FFF2-40B4-BE49-F238E27FC236}">
                  <a16:creationId xmlns:a16="http://schemas.microsoft.com/office/drawing/2014/main" xmlns="" id="{82F34FC2-CD19-4713-FEA2-02A5BF8E0437}"/>
                </a:ext>
              </a:extLst>
            </p:cNvPr>
            <p:cNvSpPr txBox="1"/>
            <p:nvPr/>
          </p:nvSpPr>
          <p:spPr>
            <a:xfrm>
              <a:off x="3535" y="5176"/>
              <a:ext cx="7232" cy="1654"/>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sp>
          <p:nvSpPr>
            <p:cNvPr id="31" name="TextBox 70">
              <a:extLst>
                <a:ext uri="{FF2B5EF4-FFF2-40B4-BE49-F238E27FC236}">
                  <a16:creationId xmlns:a16="http://schemas.microsoft.com/office/drawing/2014/main" xmlns="" id="{AC81E06A-3EB1-DD86-EE26-A6209185802D}"/>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spTree>
    <p:extLst>
      <p:ext uri="{BB962C8B-B14F-4D97-AF65-F5344CB8AC3E}">
        <p14:creationId xmlns:p14="http://schemas.microsoft.com/office/powerpoint/2010/main" val="29277855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500"/>
                                        <p:tgtEl>
                                          <p:spTgt spid="29"/>
                                        </p:tgtEl>
                                      </p:cBhvr>
                                    </p:animEffect>
                                  </p:childTnLst>
                                </p:cTn>
                              </p:par>
                              <p:par>
                                <p:cTn id="8" presetID="22" presetClass="entr" presetSubtype="4" fill="hold"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wipe(down)">
                                      <p:cBhvr>
                                        <p:cTn id="1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a:t>03</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354440"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43" name="组合 42">
            <a:extLst>
              <a:ext uri="{FF2B5EF4-FFF2-40B4-BE49-F238E27FC236}">
                <a16:creationId xmlns:a16="http://schemas.microsoft.com/office/drawing/2014/main" xmlns="" id="{8601B1EF-A5AE-A38F-D676-9D7D447BB86A}"/>
              </a:ext>
            </a:extLst>
          </p:cNvPr>
          <p:cNvGrpSpPr/>
          <p:nvPr/>
        </p:nvGrpSpPr>
        <p:grpSpPr>
          <a:xfrm>
            <a:off x="2543810" y="1532890"/>
            <a:ext cx="7101840" cy="4391660"/>
            <a:chOff x="1692" y="2640"/>
            <a:chExt cx="11184" cy="6916"/>
          </a:xfrm>
        </p:grpSpPr>
        <p:grpSp>
          <p:nvGrpSpPr>
            <p:cNvPr id="44" name="组合 43">
              <a:extLst>
                <a:ext uri="{FF2B5EF4-FFF2-40B4-BE49-F238E27FC236}">
                  <a16:creationId xmlns:a16="http://schemas.microsoft.com/office/drawing/2014/main" xmlns="" id="{AD7ACEFE-06F5-9A1D-568C-EF4C53567F1F}"/>
                </a:ext>
              </a:extLst>
            </p:cNvPr>
            <p:cNvGrpSpPr/>
            <p:nvPr/>
          </p:nvGrpSpPr>
          <p:grpSpPr>
            <a:xfrm>
              <a:off x="1692" y="2640"/>
              <a:ext cx="5370" cy="6916"/>
              <a:chOff x="2371" y="2957"/>
              <a:chExt cx="5370" cy="6916"/>
            </a:xfrm>
          </p:grpSpPr>
          <p:grpSp>
            <p:nvGrpSpPr>
              <p:cNvPr id="61" name="组合 60">
                <a:extLst>
                  <a:ext uri="{FF2B5EF4-FFF2-40B4-BE49-F238E27FC236}">
                    <a16:creationId xmlns:a16="http://schemas.microsoft.com/office/drawing/2014/main" xmlns="" id="{3940BDFB-AB91-8911-1E4B-23221A37DA7A}"/>
                  </a:ext>
                </a:extLst>
              </p:cNvPr>
              <p:cNvGrpSpPr/>
              <p:nvPr/>
            </p:nvGrpSpPr>
            <p:grpSpPr>
              <a:xfrm>
                <a:off x="2371" y="2957"/>
                <a:ext cx="5371" cy="2002"/>
                <a:chOff x="8966" y="4210"/>
                <a:chExt cx="5371" cy="2002"/>
              </a:xfrm>
            </p:grpSpPr>
            <p:sp>
              <p:nvSpPr>
                <p:cNvPr id="72" name="Freeform 45">
                  <a:extLst>
                    <a:ext uri="{FF2B5EF4-FFF2-40B4-BE49-F238E27FC236}">
                      <a16:creationId xmlns:a16="http://schemas.microsoft.com/office/drawing/2014/main" xmlns="" id="{635AE06C-9E41-1F17-057B-7C9C2C0BE49B}"/>
                    </a:ext>
                  </a:extLst>
                </p:cNvPr>
                <p:cNvSpPr>
                  <a:spLocks noEditPoints="1"/>
                </p:cNvSpPr>
                <p:nvPr/>
              </p:nvSpPr>
              <p:spPr bwMode="auto">
                <a:xfrm>
                  <a:off x="8966" y="4560"/>
                  <a:ext cx="490" cy="49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4159"/>
                </a:solidFill>
                <a:ln w="9525">
                  <a:noFill/>
                  <a:round/>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defTabSz="914400">
                    <a:lnSpc>
                      <a:spcPct val="130000"/>
                    </a:lnSpc>
                  </a:pPr>
                  <a:endParaRPr lang="en-US" dirty="0">
                    <a:solidFill>
                      <a:prstClr val="black"/>
                    </a:solidFill>
                    <a:latin typeface="微软雅黑"/>
                    <a:ea typeface="微软雅黑"/>
                    <a:cs typeface="+mn-ea"/>
                    <a:sym typeface="+mn-lt"/>
                  </a:endParaRPr>
                </a:p>
              </p:txBody>
            </p:sp>
            <p:grpSp>
              <p:nvGrpSpPr>
                <p:cNvPr id="73" name="组合 72">
                  <a:extLst>
                    <a:ext uri="{FF2B5EF4-FFF2-40B4-BE49-F238E27FC236}">
                      <a16:creationId xmlns:a16="http://schemas.microsoft.com/office/drawing/2014/main" xmlns="" id="{E26951E5-727D-CD56-D6A5-F1B86C1B883B}"/>
                    </a:ext>
                  </a:extLst>
                </p:cNvPr>
                <p:cNvGrpSpPr/>
                <p:nvPr/>
              </p:nvGrpSpPr>
              <p:grpSpPr>
                <a:xfrm>
                  <a:off x="9343" y="4210"/>
                  <a:ext cx="4994" cy="2003"/>
                  <a:chOff x="3360" y="4449"/>
                  <a:chExt cx="4994" cy="2003"/>
                </a:xfrm>
              </p:grpSpPr>
              <p:sp>
                <p:nvSpPr>
                  <p:cNvPr id="74" name="TextBox 69">
                    <a:extLst>
                      <a:ext uri="{FF2B5EF4-FFF2-40B4-BE49-F238E27FC236}">
                        <a16:creationId xmlns:a16="http://schemas.microsoft.com/office/drawing/2014/main" xmlns="" id="{C7AE87DA-533A-B7C3-28A0-CF07C2896587}"/>
                      </a:ext>
                    </a:extLst>
                  </p:cNvPr>
                  <p:cNvSpPr txBox="1"/>
                  <p:nvPr/>
                </p:nvSpPr>
                <p:spPr>
                  <a:xfrm>
                    <a:off x="3535" y="5176"/>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75" name="TextBox 70">
                    <a:extLst>
                      <a:ext uri="{FF2B5EF4-FFF2-40B4-BE49-F238E27FC236}">
                        <a16:creationId xmlns:a16="http://schemas.microsoft.com/office/drawing/2014/main" xmlns="" id="{7DF5A41E-5CE6-D7E0-6C16-4DC132FEE1BA}"/>
                      </a:ext>
                    </a:extLst>
                  </p:cNvPr>
                  <p:cNvSpPr txBox="1"/>
                  <p:nvPr/>
                </p:nvSpPr>
                <p:spPr>
                  <a:xfrm>
                    <a:off x="3360" y="4449"/>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nvGrpSpPr>
              <p:cNvPr id="62" name="组合 61">
                <a:extLst>
                  <a:ext uri="{FF2B5EF4-FFF2-40B4-BE49-F238E27FC236}">
                    <a16:creationId xmlns:a16="http://schemas.microsoft.com/office/drawing/2014/main" xmlns="" id="{525E43C1-EC14-6E5F-B40D-C73E12737B0A}"/>
                  </a:ext>
                </a:extLst>
              </p:cNvPr>
              <p:cNvGrpSpPr/>
              <p:nvPr/>
            </p:nvGrpSpPr>
            <p:grpSpPr>
              <a:xfrm>
                <a:off x="2371" y="5414"/>
                <a:ext cx="5371" cy="2002"/>
                <a:chOff x="8966" y="4210"/>
                <a:chExt cx="5371" cy="2002"/>
              </a:xfrm>
            </p:grpSpPr>
            <p:sp>
              <p:nvSpPr>
                <p:cNvPr id="68" name="Freeform 45">
                  <a:extLst>
                    <a:ext uri="{FF2B5EF4-FFF2-40B4-BE49-F238E27FC236}">
                      <a16:creationId xmlns:a16="http://schemas.microsoft.com/office/drawing/2014/main" xmlns="" id="{07AE4146-598A-0698-E140-7B448DC326CF}"/>
                    </a:ext>
                  </a:extLst>
                </p:cNvPr>
                <p:cNvSpPr>
                  <a:spLocks noEditPoints="1"/>
                </p:cNvSpPr>
                <p:nvPr/>
              </p:nvSpPr>
              <p:spPr bwMode="auto">
                <a:xfrm>
                  <a:off x="8966" y="4560"/>
                  <a:ext cx="490" cy="49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196FF"/>
                </a:solidFill>
                <a:ln w="9525">
                  <a:noFill/>
                  <a:round/>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defTabSz="914400">
                    <a:lnSpc>
                      <a:spcPct val="130000"/>
                    </a:lnSpc>
                  </a:pPr>
                  <a:endParaRPr lang="en-US" dirty="0">
                    <a:solidFill>
                      <a:prstClr val="black"/>
                    </a:solidFill>
                    <a:latin typeface="微软雅黑"/>
                    <a:ea typeface="微软雅黑"/>
                    <a:cs typeface="+mn-ea"/>
                    <a:sym typeface="+mn-lt"/>
                  </a:endParaRPr>
                </a:p>
              </p:txBody>
            </p:sp>
            <p:grpSp>
              <p:nvGrpSpPr>
                <p:cNvPr id="69" name="组合 68">
                  <a:extLst>
                    <a:ext uri="{FF2B5EF4-FFF2-40B4-BE49-F238E27FC236}">
                      <a16:creationId xmlns:a16="http://schemas.microsoft.com/office/drawing/2014/main" xmlns="" id="{FFC7638F-08BB-BF2F-F98C-A0DEC583716F}"/>
                    </a:ext>
                  </a:extLst>
                </p:cNvPr>
                <p:cNvGrpSpPr/>
                <p:nvPr/>
              </p:nvGrpSpPr>
              <p:grpSpPr>
                <a:xfrm>
                  <a:off x="9343" y="4210"/>
                  <a:ext cx="4994" cy="2003"/>
                  <a:chOff x="3360" y="4449"/>
                  <a:chExt cx="4994" cy="2003"/>
                </a:xfrm>
              </p:grpSpPr>
              <p:sp>
                <p:nvSpPr>
                  <p:cNvPr id="70" name="TextBox 69">
                    <a:extLst>
                      <a:ext uri="{FF2B5EF4-FFF2-40B4-BE49-F238E27FC236}">
                        <a16:creationId xmlns:a16="http://schemas.microsoft.com/office/drawing/2014/main" xmlns="" id="{771EFAFD-771B-96E5-6A2E-0AC29ACD36E3}"/>
                      </a:ext>
                    </a:extLst>
                  </p:cNvPr>
                  <p:cNvSpPr txBox="1"/>
                  <p:nvPr/>
                </p:nvSpPr>
                <p:spPr>
                  <a:xfrm>
                    <a:off x="3535" y="5176"/>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71" name="TextBox 70">
                    <a:extLst>
                      <a:ext uri="{FF2B5EF4-FFF2-40B4-BE49-F238E27FC236}">
                        <a16:creationId xmlns:a16="http://schemas.microsoft.com/office/drawing/2014/main" xmlns="" id="{932F3F3F-2CB8-4C27-CA66-ADE3A37C5F1F}"/>
                      </a:ext>
                    </a:extLst>
                  </p:cNvPr>
                  <p:cNvSpPr txBox="1"/>
                  <p:nvPr/>
                </p:nvSpPr>
                <p:spPr>
                  <a:xfrm>
                    <a:off x="3360" y="4449"/>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nvGrpSpPr>
              <p:cNvPr id="63" name="组合 62">
                <a:extLst>
                  <a:ext uri="{FF2B5EF4-FFF2-40B4-BE49-F238E27FC236}">
                    <a16:creationId xmlns:a16="http://schemas.microsoft.com/office/drawing/2014/main" xmlns="" id="{FA6BD7FF-8E41-8EC2-A5D2-C2589341D9F6}"/>
                  </a:ext>
                </a:extLst>
              </p:cNvPr>
              <p:cNvGrpSpPr/>
              <p:nvPr/>
            </p:nvGrpSpPr>
            <p:grpSpPr>
              <a:xfrm>
                <a:off x="2371" y="7871"/>
                <a:ext cx="5371" cy="2002"/>
                <a:chOff x="8966" y="4210"/>
                <a:chExt cx="5371" cy="2002"/>
              </a:xfrm>
            </p:grpSpPr>
            <p:sp>
              <p:nvSpPr>
                <p:cNvPr id="64" name="Freeform 45">
                  <a:extLst>
                    <a:ext uri="{FF2B5EF4-FFF2-40B4-BE49-F238E27FC236}">
                      <a16:creationId xmlns:a16="http://schemas.microsoft.com/office/drawing/2014/main" xmlns="" id="{B4F98788-8ADA-5FA2-4BEB-12BD09EE7C86}"/>
                    </a:ext>
                  </a:extLst>
                </p:cNvPr>
                <p:cNvSpPr>
                  <a:spLocks noEditPoints="1"/>
                </p:cNvSpPr>
                <p:nvPr/>
              </p:nvSpPr>
              <p:spPr bwMode="auto">
                <a:xfrm>
                  <a:off x="8966" y="4560"/>
                  <a:ext cx="490" cy="49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4159"/>
                </a:solidFill>
                <a:ln w="9525">
                  <a:noFill/>
                  <a:round/>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defTabSz="914400">
                    <a:lnSpc>
                      <a:spcPct val="130000"/>
                    </a:lnSpc>
                  </a:pPr>
                  <a:endParaRPr lang="en-US" dirty="0">
                    <a:solidFill>
                      <a:prstClr val="black"/>
                    </a:solidFill>
                    <a:latin typeface="微软雅黑"/>
                    <a:ea typeface="微软雅黑"/>
                    <a:cs typeface="+mn-ea"/>
                    <a:sym typeface="+mn-lt"/>
                  </a:endParaRPr>
                </a:p>
              </p:txBody>
            </p:sp>
            <p:grpSp>
              <p:nvGrpSpPr>
                <p:cNvPr id="65" name="组合 64">
                  <a:extLst>
                    <a:ext uri="{FF2B5EF4-FFF2-40B4-BE49-F238E27FC236}">
                      <a16:creationId xmlns:a16="http://schemas.microsoft.com/office/drawing/2014/main" xmlns="" id="{F20B6969-D827-5251-9610-2E772B1E9620}"/>
                    </a:ext>
                  </a:extLst>
                </p:cNvPr>
                <p:cNvGrpSpPr/>
                <p:nvPr/>
              </p:nvGrpSpPr>
              <p:grpSpPr>
                <a:xfrm>
                  <a:off x="9343" y="4210"/>
                  <a:ext cx="4994" cy="2003"/>
                  <a:chOff x="3360" y="4449"/>
                  <a:chExt cx="4994" cy="2003"/>
                </a:xfrm>
              </p:grpSpPr>
              <p:sp>
                <p:nvSpPr>
                  <p:cNvPr id="66" name="TextBox 69">
                    <a:extLst>
                      <a:ext uri="{FF2B5EF4-FFF2-40B4-BE49-F238E27FC236}">
                        <a16:creationId xmlns:a16="http://schemas.microsoft.com/office/drawing/2014/main" xmlns="" id="{3B77959B-EDA5-1A59-8235-E9FE3621EDBE}"/>
                      </a:ext>
                    </a:extLst>
                  </p:cNvPr>
                  <p:cNvSpPr txBox="1"/>
                  <p:nvPr/>
                </p:nvSpPr>
                <p:spPr>
                  <a:xfrm>
                    <a:off x="3535" y="5176"/>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67" name="TextBox 70">
                    <a:extLst>
                      <a:ext uri="{FF2B5EF4-FFF2-40B4-BE49-F238E27FC236}">
                        <a16:creationId xmlns:a16="http://schemas.microsoft.com/office/drawing/2014/main" xmlns="" id="{5DA08B2D-411D-7277-ACF4-9676635B13F6}"/>
                      </a:ext>
                    </a:extLst>
                  </p:cNvPr>
                  <p:cNvSpPr txBox="1"/>
                  <p:nvPr/>
                </p:nvSpPr>
                <p:spPr>
                  <a:xfrm>
                    <a:off x="3360" y="4449"/>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grpSp>
          <p:nvGrpSpPr>
            <p:cNvPr id="45" name="组合 44">
              <a:extLst>
                <a:ext uri="{FF2B5EF4-FFF2-40B4-BE49-F238E27FC236}">
                  <a16:creationId xmlns:a16="http://schemas.microsoft.com/office/drawing/2014/main" xmlns="" id="{F8F253EF-2A4A-943E-EB45-6D96CDB9EBB8}"/>
                </a:ext>
              </a:extLst>
            </p:cNvPr>
            <p:cNvGrpSpPr/>
            <p:nvPr/>
          </p:nvGrpSpPr>
          <p:grpSpPr>
            <a:xfrm>
              <a:off x="7506" y="2640"/>
              <a:ext cx="5370" cy="6916"/>
              <a:chOff x="2371" y="2957"/>
              <a:chExt cx="5370" cy="6916"/>
            </a:xfrm>
          </p:grpSpPr>
          <p:grpSp>
            <p:nvGrpSpPr>
              <p:cNvPr id="46" name="组合 45">
                <a:extLst>
                  <a:ext uri="{FF2B5EF4-FFF2-40B4-BE49-F238E27FC236}">
                    <a16:creationId xmlns:a16="http://schemas.microsoft.com/office/drawing/2014/main" xmlns="" id="{A0DCA3FE-CCFE-2B2E-BB4F-1E1E5863E87B}"/>
                  </a:ext>
                </a:extLst>
              </p:cNvPr>
              <p:cNvGrpSpPr/>
              <p:nvPr/>
            </p:nvGrpSpPr>
            <p:grpSpPr>
              <a:xfrm>
                <a:off x="2371" y="2957"/>
                <a:ext cx="5371" cy="2002"/>
                <a:chOff x="8966" y="4210"/>
                <a:chExt cx="5371" cy="2002"/>
              </a:xfrm>
            </p:grpSpPr>
            <p:sp>
              <p:nvSpPr>
                <p:cNvPr id="57" name="Freeform 45">
                  <a:extLst>
                    <a:ext uri="{FF2B5EF4-FFF2-40B4-BE49-F238E27FC236}">
                      <a16:creationId xmlns:a16="http://schemas.microsoft.com/office/drawing/2014/main" xmlns="" id="{AD88A903-2EB8-0D86-F59A-22D0C2367FA9}"/>
                    </a:ext>
                  </a:extLst>
                </p:cNvPr>
                <p:cNvSpPr>
                  <a:spLocks noEditPoints="1"/>
                </p:cNvSpPr>
                <p:nvPr/>
              </p:nvSpPr>
              <p:spPr bwMode="auto">
                <a:xfrm>
                  <a:off x="8966" y="4560"/>
                  <a:ext cx="490" cy="49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196FF"/>
                </a:solidFill>
                <a:ln w="9525">
                  <a:noFill/>
                  <a:round/>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defTabSz="914400">
                    <a:lnSpc>
                      <a:spcPct val="130000"/>
                    </a:lnSpc>
                  </a:pPr>
                  <a:endParaRPr lang="en-US" dirty="0">
                    <a:solidFill>
                      <a:prstClr val="black"/>
                    </a:solidFill>
                    <a:latin typeface="微软雅黑"/>
                    <a:ea typeface="微软雅黑"/>
                    <a:cs typeface="+mn-ea"/>
                    <a:sym typeface="+mn-lt"/>
                  </a:endParaRPr>
                </a:p>
              </p:txBody>
            </p:sp>
            <p:grpSp>
              <p:nvGrpSpPr>
                <p:cNvPr id="58" name="组合 57">
                  <a:extLst>
                    <a:ext uri="{FF2B5EF4-FFF2-40B4-BE49-F238E27FC236}">
                      <a16:creationId xmlns:a16="http://schemas.microsoft.com/office/drawing/2014/main" xmlns="" id="{8C85BA1A-FBEC-5DEE-A27C-07CBD0118B15}"/>
                    </a:ext>
                  </a:extLst>
                </p:cNvPr>
                <p:cNvGrpSpPr/>
                <p:nvPr/>
              </p:nvGrpSpPr>
              <p:grpSpPr>
                <a:xfrm>
                  <a:off x="9343" y="4210"/>
                  <a:ext cx="4994" cy="2003"/>
                  <a:chOff x="3360" y="4449"/>
                  <a:chExt cx="4994" cy="2003"/>
                </a:xfrm>
              </p:grpSpPr>
              <p:sp>
                <p:nvSpPr>
                  <p:cNvPr id="59" name="TextBox 69">
                    <a:extLst>
                      <a:ext uri="{FF2B5EF4-FFF2-40B4-BE49-F238E27FC236}">
                        <a16:creationId xmlns:a16="http://schemas.microsoft.com/office/drawing/2014/main" xmlns="" id="{475067D4-52FE-C689-B4A7-CEACC0354604}"/>
                      </a:ext>
                    </a:extLst>
                  </p:cNvPr>
                  <p:cNvSpPr txBox="1"/>
                  <p:nvPr/>
                </p:nvSpPr>
                <p:spPr>
                  <a:xfrm>
                    <a:off x="3535" y="5176"/>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60" name="TextBox 70">
                    <a:extLst>
                      <a:ext uri="{FF2B5EF4-FFF2-40B4-BE49-F238E27FC236}">
                        <a16:creationId xmlns:a16="http://schemas.microsoft.com/office/drawing/2014/main" xmlns="" id="{EEEC0678-76C9-E917-9E2E-7E03D48331F1}"/>
                      </a:ext>
                    </a:extLst>
                  </p:cNvPr>
                  <p:cNvSpPr txBox="1"/>
                  <p:nvPr/>
                </p:nvSpPr>
                <p:spPr>
                  <a:xfrm>
                    <a:off x="3360" y="4449"/>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nvGrpSpPr>
              <p:cNvPr id="47" name="组合 46">
                <a:extLst>
                  <a:ext uri="{FF2B5EF4-FFF2-40B4-BE49-F238E27FC236}">
                    <a16:creationId xmlns:a16="http://schemas.microsoft.com/office/drawing/2014/main" xmlns="" id="{A35E1184-59D8-D849-3F37-3E11D95F2B74}"/>
                  </a:ext>
                </a:extLst>
              </p:cNvPr>
              <p:cNvGrpSpPr/>
              <p:nvPr/>
            </p:nvGrpSpPr>
            <p:grpSpPr>
              <a:xfrm>
                <a:off x="2371" y="5414"/>
                <a:ext cx="5371" cy="2002"/>
                <a:chOff x="8966" y="4210"/>
                <a:chExt cx="5371" cy="2002"/>
              </a:xfrm>
            </p:grpSpPr>
            <p:sp>
              <p:nvSpPr>
                <p:cNvPr id="53" name="Freeform 45">
                  <a:extLst>
                    <a:ext uri="{FF2B5EF4-FFF2-40B4-BE49-F238E27FC236}">
                      <a16:creationId xmlns:a16="http://schemas.microsoft.com/office/drawing/2014/main" xmlns="" id="{56B1ED48-2ECF-2FA7-18BC-BF40439B24BB}"/>
                    </a:ext>
                  </a:extLst>
                </p:cNvPr>
                <p:cNvSpPr>
                  <a:spLocks noEditPoints="1"/>
                </p:cNvSpPr>
                <p:nvPr/>
              </p:nvSpPr>
              <p:spPr bwMode="auto">
                <a:xfrm>
                  <a:off x="8966" y="4560"/>
                  <a:ext cx="490" cy="49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4159"/>
                </a:solidFill>
                <a:ln w="9525">
                  <a:noFill/>
                  <a:round/>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defTabSz="914400">
                    <a:lnSpc>
                      <a:spcPct val="130000"/>
                    </a:lnSpc>
                  </a:pPr>
                  <a:endParaRPr lang="en-US" dirty="0">
                    <a:solidFill>
                      <a:prstClr val="black"/>
                    </a:solidFill>
                    <a:latin typeface="微软雅黑"/>
                    <a:ea typeface="微软雅黑"/>
                    <a:cs typeface="+mn-ea"/>
                    <a:sym typeface="+mn-lt"/>
                  </a:endParaRPr>
                </a:p>
              </p:txBody>
            </p:sp>
            <p:grpSp>
              <p:nvGrpSpPr>
                <p:cNvPr id="54" name="组合 53">
                  <a:extLst>
                    <a:ext uri="{FF2B5EF4-FFF2-40B4-BE49-F238E27FC236}">
                      <a16:creationId xmlns:a16="http://schemas.microsoft.com/office/drawing/2014/main" xmlns="" id="{AD41C21F-507B-0FD5-D60C-23424F3861A4}"/>
                    </a:ext>
                  </a:extLst>
                </p:cNvPr>
                <p:cNvGrpSpPr/>
                <p:nvPr/>
              </p:nvGrpSpPr>
              <p:grpSpPr>
                <a:xfrm>
                  <a:off x="9343" y="4210"/>
                  <a:ext cx="4994" cy="2003"/>
                  <a:chOff x="3360" y="4449"/>
                  <a:chExt cx="4994" cy="2003"/>
                </a:xfrm>
              </p:grpSpPr>
              <p:sp>
                <p:nvSpPr>
                  <p:cNvPr id="55" name="TextBox 69">
                    <a:extLst>
                      <a:ext uri="{FF2B5EF4-FFF2-40B4-BE49-F238E27FC236}">
                        <a16:creationId xmlns:a16="http://schemas.microsoft.com/office/drawing/2014/main" xmlns="" id="{93504A10-D445-9C54-C7DB-67F925665E55}"/>
                      </a:ext>
                    </a:extLst>
                  </p:cNvPr>
                  <p:cNvSpPr txBox="1"/>
                  <p:nvPr/>
                </p:nvSpPr>
                <p:spPr>
                  <a:xfrm>
                    <a:off x="3535" y="5176"/>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56" name="TextBox 70">
                    <a:extLst>
                      <a:ext uri="{FF2B5EF4-FFF2-40B4-BE49-F238E27FC236}">
                        <a16:creationId xmlns:a16="http://schemas.microsoft.com/office/drawing/2014/main" xmlns="" id="{B8570614-7907-B668-DDC5-1B0ACCB70B66}"/>
                      </a:ext>
                    </a:extLst>
                  </p:cNvPr>
                  <p:cNvSpPr txBox="1"/>
                  <p:nvPr/>
                </p:nvSpPr>
                <p:spPr>
                  <a:xfrm>
                    <a:off x="3360" y="4449"/>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nvGrpSpPr>
              <p:cNvPr id="48" name="组合 47">
                <a:extLst>
                  <a:ext uri="{FF2B5EF4-FFF2-40B4-BE49-F238E27FC236}">
                    <a16:creationId xmlns:a16="http://schemas.microsoft.com/office/drawing/2014/main" xmlns="" id="{0270BB1B-CF82-F638-3404-8D85ED5EE691}"/>
                  </a:ext>
                </a:extLst>
              </p:cNvPr>
              <p:cNvGrpSpPr/>
              <p:nvPr/>
            </p:nvGrpSpPr>
            <p:grpSpPr>
              <a:xfrm>
                <a:off x="2371" y="7871"/>
                <a:ext cx="5371" cy="2002"/>
                <a:chOff x="8966" y="4210"/>
                <a:chExt cx="5371" cy="2002"/>
              </a:xfrm>
            </p:grpSpPr>
            <p:sp>
              <p:nvSpPr>
                <p:cNvPr id="49" name="Freeform 45">
                  <a:extLst>
                    <a:ext uri="{FF2B5EF4-FFF2-40B4-BE49-F238E27FC236}">
                      <a16:creationId xmlns:a16="http://schemas.microsoft.com/office/drawing/2014/main" xmlns="" id="{5170A639-498A-7741-D066-64EEC8E5BC90}"/>
                    </a:ext>
                  </a:extLst>
                </p:cNvPr>
                <p:cNvSpPr>
                  <a:spLocks noEditPoints="1"/>
                </p:cNvSpPr>
                <p:nvPr/>
              </p:nvSpPr>
              <p:spPr bwMode="auto">
                <a:xfrm>
                  <a:off x="8966" y="4560"/>
                  <a:ext cx="490" cy="490"/>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196FF"/>
                </a:solidFill>
                <a:ln w="9525">
                  <a:noFill/>
                  <a:round/>
                </a:ln>
                <a:effectLst>
                  <a:outerShdw blurRad="254000" dist="63500" dir="2700000" algn="tl" rotWithShape="0">
                    <a:prstClr val="black">
                      <a:alpha val="30000"/>
                    </a:prstClr>
                  </a:outerShdw>
                </a:effectLst>
              </p:spPr>
              <p:txBody>
                <a:bodyPr vert="horz" wrap="square" lIns="91440" tIns="45720" rIns="91440" bIns="45720" numCol="1" anchor="t" anchorCtr="0" compatLnSpc="1"/>
                <a:lstStyle/>
                <a:p>
                  <a:pPr defTabSz="914400">
                    <a:lnSpc>
                      <a:spcPct val="130000"/>
                    </a:lnSpc>
                  </a:pPr>
                  <a:endParaRPr lang="en-US" dirty="0">
                    <a:solidFill>
                      <a:prstClr val="black"/>
                    </a:solidFill>
                    <a:latin typeface="微软雅黑"/>
                    <a:ea typeface="微软雅黑"/>
                    <a:cs typeface="+mn-ea"/>
                    <a:sym typeface="+mn-lt"/>
                  </a:endParaRPr>
                </a:p>
              </p:txBody>
            </p:sp>
            <p:grpSp>
              <p:nvGrpSpPr>
                <p:cNvPr id="50" name="组合 49">
                  <a:extLst>
                    <a:ext uri="{FF2B5EF4-FFF2-40B4-BE49-F238E27FC236}">
                      <a16:creationId xmlns:a16="http://schemas.microsoft.com/office/drawing/2014/main" xmlns="" id="{7D9F36F7-D397-4197-1F53-0566F55F8FDC}"/>
                    </a:ext>
                  </a:extLst>
                </p:cNvPr>
                <p:cNvGrpSpPr/>
                <p:nvPr/>
              </p:nvGrpSpPr>
              <p:grpSpPr>
                <a:xfrm>
                  <a:off x="9343" y="4210"/>
                  <a:ext cx="4994" cy="2003"/>
                  <a:chOff x="3360" y="4449"/>
                  <a:chExt cx="4994" cy="2003"/>
                </a:xfrm>
              </p:grpSpPr>
              <p:sp>
                <p:nvSpPr>
                  <p:cNvPr id="51" name="TextBox 69">
                    <a:extLst>
                      <a:ext uri="{FF2B5EF4-FFF2-40B4-BE49-F238E27FC236}">
                        <a16:creationId xmlns:a16="http://schemas.microsoft.com/office/drawing/2014/main" xmlns="" id="{AA9D2F2C-FE9D-6734-066A-2BF7674B6865}"/>
                      </a:ext>
                    </a:extLst>
                  </p:cNvPr>
                  <p:cNvSpPr txBox="1"/>
                  <p:nvPr/>
                </p:nvSpPr>
                <p:spPr>
                  <a:xfrm>
                    <a:off x="3535" y="5176"/>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52" name="TextBox 70">
                    <a:extLst>
                      <a:ext uri="{FF2B5EF4-FFF2-40B4-BE49-F238E27FC236}">
                        <a16:creationId xmlns:a16="http://schemas.microsoft.com/office/drawing/2014/main" xmlns="" id="{E25A46AD-0D01-66B5-A47C-429B3BBED3A3}"/>
                      </a:ext>
                    </a:extLst>
                  </p:cNvPr>
                  <p:cNvSpPr txBox="1"/>
                  <p:nvPr/>
                </p:nvSpPr>
                <p:spPr>
                  <a:xfrm>
                    <a:off x="3360" y="4449"/>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grpSp>
    </p:spTree>
    <p:extLst>
      <p:ext uri="{BB962C8B-B14F-4D97-AF65-F5344CB8AC3E}">
        <p14:creationId xmlns:p14="http://schemas.microsoft.com/office/powerpoint/2010/main" val="41900895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03</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8" y="472535"/>
            <a:ext cx="2427011"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31" name="组合 30">
            <a:extLst>
              <a:ext uri="{FF2B5EF4-FFF2-40B4-BE49-F238E27FC236}">
                <a16:creationId xmlns:a16="http://schemas.microsoft.com/office/drawing/2014/main" xmlns="" id="{94BD89EC-C47D-2513-872F-66842DEEAA8D}"/>
              </a:ext>
            </a:extLst>
          </p:cNvPr>
          <p:cNvGrpSpPr/>
          <p:nvPr/>
        </p:nvGrpSpPr>
        <p:grpSpPr>
          <a:xfrm>
            <a:off x="4906597" y="1733893"/>
            <a:ext cx="2376264" cy="480337"/>
            <a:chOff x="4673997" y="1974356"/>
            <a:chExt cx="2100151" cy="388843"/>
          </a:xfrm>
          <a:effectLst>
            <a:outerShdw blurRad="254000" dist="63500" dir="2700000" algn="tl" rotWithShape="0">
              <a:prstClr val="black">
                <a:alpha val="30000"/>
              </a:prstClr>
            </a:outerShdw>
          </a:effectLst>
        </p:grpSpPr>
        <p:sp>
          <p:nvSpPr>
            <p:cNvPr id="32" name="Round Same Side Corner Rectangle 48">
              <a:extLst>
                <a:ext uri="{FF2B5EF4-FFF2-40B4-BE49-F238E27FC236}">
                  <a16:creationId xmlns:a16="http://schemas.microsoft.com/office/drawing/2014/main" xmlns="" id="{19907DA6-AB8E-297A-8920-344829295282}"/>
                </a:ext>
              </a:extLst>
            </p:cNvPr>
            <p:cNvSpPr/>
            <p:nvPr/>
          </p:nvSpPr>
          <p:spPr>
            <a:xfrm rot="5400000">
              <a:off x="5549770" y="1138820"/>
              <a:ext cx="348606" cy="2100151"/>
            </a:xfrm>
            <a:prstGeom prst="round2SameRect">
              <a:avLst>
                <a:gd name="adj1" fmla="val 50000"/>
                <a:gd name="adj2" fmla="val 50000"/>
              </a:avLst>
            </a:prstGeom>
            <a:solidFill>
              <a:srgbClr val="2A324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bg-BG" sz="18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33" name="Rectangle 49">
              <a:extLst>
                <a:ext uri="{FF2B5EF4-FFF2-40B4-BE49-F238E27FC236}">
                  <a16:creationId xmlns:a16="http://schemas.microsoft.com/office/drawing/2014/main" xmlns="" id="{86236AF2-AF9C-11BE-56F2-933AB981CB27}"/>
                </a:ext>
              </a:extLst>
            </p:cNvPr>
            <p:cNvSpPr/>
            <p:nvPr/>
          </p:nvSpPr>
          <p:spPr>
            <a:xfrm>
              <a:off x="4962434" y="1974356"/>
              <a:ext cx="1523279" cy="367083"/>
            </a:xfrm>
            <a:prstGeom prst="rect">
              <a:avLst/>
            </a:prstGeom>
          </p:spPr>
          <p:txBody>
            <a:bodyPr wrap="none">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white"/>
                  </a:solidFill>
                  <a:effectLst/>
                  <a:uLnTx/>
                  <a:uFillTx/>
                  <a:latin typeface="微软雅黑"/>
                  <a:ea typeface="微软雅黑"/>
                  <a:cs typeface="+mn-ea"/>
                  <a:sym typeface="+mn-lt"/>
                </a:rPr>
                <a:t>单击添加标题</a:t>
              </a:r>
            </a:p>
          </p:txBody>
        </p:sp>
      </p:grpSp>
      <p:sp>
        <p:nvSpPr>
          <p:cNvPr id="34" name="Teardrop 9">
            <a:extLst>
              <a:ext uri="{FF2B5EF4-FFF2-40B4-BE49-F238E27FC236}">
                <a16:creationId xmlns:a16="http://schemas.microsoft.com/office/drawing/2014/main" xmlns="" id="{9CB8796E-617B-0A15-7400-77A1065549FA}"/>
              </a:ext>
            </a:extLst>
          </p:cNvPr>
          <p:cNvSpPr/>
          <p:nvPr/>
        </p:nvSpPr>
        <p:spPr>
          <a:xfrm>
            <a:off x="1055441" y="2613345"/>
            <a:ext cx="919163" cy="920750"/>
          </a:xfrm>
          <a:prstGeom prst="teardrop">
            <a:avLst/>
          </a:prstGeom>
          <a:solidFill>
            <a:sysClr val="window" lastClr="FFFFFF"/>
          </a:solidFill>
          <a:ln w="63500" cap="flat" cmpd="sng" algn="ctr">
            <a:solidFill>
              <a:srgbClr val="344159"/>
            </a:solidFill>
            <a:prstDash val="solid"/>
            <a:miter lim="800000"/>
          </a:ln>
          <a:effectLst>
            <a:outerShdw blurRad="254000" dist="63500" dir="2700000" algn="tl"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a:ea typeface="微软雅黑"/>
                <a:cs typeface="+mn-ea"/>
                <a:sym typeface="+mn-lt"/>
              </a:rPr>
              <a:t>添加标题</a:t>
            </a:r>
          </a:p>
        </p:txBody>
      </p:sp>
      <p:sp>
        <p:nvSpPr>
          <p:cNvPr id="35" name="Shape 54">
            <a:extLst>
              <a:ext uri="{FF2B5EF4-FFF2-40B4-BE49-F238E27FC236}">
                <a16:creationId xmlns:a16="http://schemas.microsoft.com/office/drawing/2014/main" xmlns="" id="{6E271B2A-5918-B1A4-F1A8-EFE54AA0568C}"/>
              </a:ext>
            </a:extLst>
          </p:cNvPr>
          <p:cNvSpPr txBox="1"/>
          <p:nvPr/>
        </p:nvSpPr>
        <p:spPr>
          <a:xfrm>
            <a:off x="1991544" y="274200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prstClr val="black">
                    <a:lumMod val="75000"/>
                    <a:lumOff val="25000"/>
                  </a:prstClr>
                </a:solidFill>
                <a:latin typeface="微软雅黑"/>
                <a:ea typeface="微软雅黑"/>
                <a:cs typeface="+mn-ea"/>
                <a:sym typeface="+mn-lt"/>
              </a:rPr>
              <a:t>+</a:t>
            </a:r>
          </a:p>
        </p:txBody>
      </p:sp>
      <p:sp>
        <p:nvSpPr>
          <p:cNvPr id="36" name="Teardrop 9">
            <a:extLst>
              <a:ext uri="{FF2B5EF4-FFF2-40B4-BE49-F238E27FC236}">
                <a16:creationId xmlns:a16="http://schemas.microsoft.com/office/drawing/2014/main" xmlns="" id="{53CD4915-E38D-08B2-523A-B4AFB7C71C5B}"/>
              </a:ext>
            </a:extLst>
          </p:cNvPr>
          <p:cNvSpPr/>
          <p:nvPr/>
        </p:nvSpPr>
        <p:spPr>
          <a:xfrm>
            <a:off x="2567609" y="2613345"/>
            <a:ext cx="919163" cy="920750"/>
          </a:xfrm>
          <a:prstGeom prst="teardrop">
            <a:avLst/>
          </a:prstGeom>
          <a:solidFill>
            <a:sysClr val="window" lastClr="FFFFFF"/>
          </a:solidFill>
          <a:ln w="63500" cap="flat" cmpd="sng" algn="ctr">
            <a:solidFill>
              <a:srgbClr val="6196FF"/>
            </a:solidFill>
            <a:prstDash val="solid"/>
            <a:miter lim="800000"/>
          </a:ln>
          <a:effectLst>
            <a:outerShdw blurRad="254000" dist="63500" dir="2700000" algn="tl"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a:ea typeface="微软雅黑"/>
                <a:cs typeface="+mn-ea"/>
                <a:sym typeface="+mn-lt"/>
              </a:rPr>
              <a:t>添加标题</a:t>
            </a:r>
          </a:p>
        </p:txBody>
      </p:sp>
      <p:sp>
        <p:nvSpPr>
          <p:cNvPr id="37" name="Shape 54">
            <a:extLst>
              <a:ext uri="{FF2B5EF4-FFF2-40B4-BE49-F238E27FC236}">
                <a16:creationId xmlns:a16="http://schemas.microsoft.com/office/drawing/2014/main" xmlns="" id="{9CEBCE52-F3A7-E8BA-FB4F-21D68187DB77}"/>
              </a:ext>
            </a:extLst>
          </p:cNvPr>
          <p:cNvSpPr txBox="1"/>
          <p:nvPr/>
        </p:nvSpPr>
        <p:spPr>
          <a:xfrm>
            <a:off x="3503712" y="274200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prstClr val="black">
                    <a:lumMod val="75000"/>
                    <a:lumOff val="25000"/>
                  </a:prstClr>
                </a:solidFill>
                <a:latin typeface="微软雅黑"/>
                <a:ea typeface="微软雅黑"/>
                <a:cs typeface="+mn-ea"/>
                <a:sym typeface="+mn-lt"/>
              </a:rPr>
              <a:t>+</a:t>
            </a:r>
          </a:p>
        </p:txBody>
      </p:sp>
      <p:sp>
        <p:nvSpPr>
          <p:cNvPr id="38" name="Teardrop 9">
            <a:extLst>
              <a:ext uri="{FF2B5EF4-FFF2-40B4-BE49-F238E27FC236}">
                <a16:creationId xmlns:a16="http://schemas.microsoft.com/office/drawing/2014/main" xmlns="" id="{B8BF336E-74DA-FDA2-2282-E73881FCE764}"/>
              </a:ext>
            </a:extLst>
          </p:cNvPr>
          <p:cNvSpPr/>
          <p:nvPr/>
        </p:nvSpPr>
        <p:spPr>
          <a:xfrm>
            <a:off x="4079777" y="2613345"/>
            <a:ext cx="919163" cy="920750"/>
          </a:xfrm>
          <a:prstGeom prst="teardrop">
            <a:avLst/>
          </a:prstGeom>
          <a:solidFill>
            <a:sysClr val="window" lastClr="FFFFFF"/>
          </a:solidFill>
          <a:ln w="63500" cap="flat" cmpd="sng" algn="ctr">
            <a:solidFill>
              <a:srgbClr val="344159"/>
            </a:solidFill>
            <a:prstDash val="solid"/>
            <a:miter lim="800000"/>
          </a:ln>
          <a:effectLst>
            <a:outerShdw blurRad="254000" dist="63500" dir="2700000" algn="tl"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a:ea typeface="微软雅黑"/>
                <a:cs typeface="+mn-ea"/>
                <a:sym typeface="+mn-lt"/>
              </a:rPr>
              <a:t>添加标题</a:t>
            </a:r>
          </a:p>
        </p:txBody>
      </p:sp>
      <p:sp>
        <p:nvSpPr>
          <p:cNvPr id="39" name="Shape 54">
            <a:extLst>
              <a:ext uri="{FF2B5EF4-FFF2-40B4-BE49-F238E27FC236}">
                <a16:creationId xmlns:a16="http://schemas.microsoft.com/office/drawing/2014/main" xmlns="" id="{7D44BE6A-9BB3-9150-4C63-C38C0FAAB2F0}"/>
              </a:ext>
            </a:extLst>
          </p:cNvPr>
          <p:cNvSpPr txBox="1"/>
          <p:nvPr/>
        </p:nvSpPr>
        <p:spPr>
          <a:xfrm>
            <a:off x="5015880" y="274200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prstClr val="black">
                    <a:lumMod val="75000"/>
                    <a:lumOff val="25000"/>
                  </a:prstClr>
                </a:solidFill>
                <a:latin typeface="微软雅黑"/>
                <a:ea typeface="微软雅黑"/>
                <a:cs typeface="+mn-ea"/>
                <a:sym typeface="+mn-lt"/>
              </a:rPr>
              <a:t>+</a:t>
            </a:r>
          </a:p>
        </p:txBody>
      </p:sp>
      <p:sp>
        <p:nvSpPr>
          <p:cNvPr id="40" name="Teardrop 9">
            <a:extLst>
              <a:ext uri="{FF2B5EF4-FFF2-40B4-BE49-F238E27FC236}">
                <a16:creationId xmlns:a16="http://schemas.microsoft.com/office/drawing/2014/main" xmlns="" id="{50AE8166-9329-9B8B-E7C9-804E424734A8}"/>
              </a:ext>
            </a:extLst>
          </p:cNvPr>
          <p:cNvSpPr/>
          <p:nvPr/>
        </p:nvSpPr>
        <p:spPr>
          <a:xfrm>
            <a:off x="5591945" y="2613345"/>
            <a:ext cx="919163" cy="920750"/>
          </a:xfrm>
          <a:prstGeom prst="teardrop">
            <a:avLst/>
          </a:prstGeom>
          <a:solidFill>
            <a:sysClr val="window" lastClr="FFFFFF"/>
          </a:solidFill>
          <a:ln w="63500" cap="flat" cmpd="sng" algn="ctr">
            <a:solidFill>
              <a:srgbClr val="6196FF"/>
            </a:solidFill>
            <a:prstDash val="solid"/>
            <a:miter lim="800000"/>
          </a:ln>
          <a:effectLst>
            <a:outerShdw blurRad="254000" dist="63500" dir="2700000" algn="tl"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a:ea typeface="微软雅黑"/>
                <a:cs typeface="+mn-ea"/>
                <a:sym typeface="+mn-lt"/>
              </a:rPr>
              <a:t>添加标题</a:t>
            </a:r>
          </a:p>
        </p:txBody>
      </p:sp>
      <p:sp>
        <p:nvSpPr>
          <p:cNvPr id="41" name="Shape 54">
            <a:extLst>
              <a:ext uri="{FF2B5EF4-FFF2-40B4-BE49-F238E27FC236}">
                <a16:creationId xmlns:a16="http://schemas.microsoft.com/office/drawing/2014/main" xmlns="" id="{C25A11C6-8F2F-1A2F-EF22-3F58160451DD}"/>
              </a:ext>
            </a:extLst>
          </p:cNvPr>
          <p:cNvSpPr txBox="1"/>
          <p:nvPr/>
        </p:nvSpPr>
        <p:spPr>
          <a:xfrm>
            <a:off x="6528048" y="274200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prstClr val="black">
                    <a:lumMod val="75000"/>
                    <a:lumOff val="25000"/>
                  </a:prstClr>
                </a:solidFill>
                <a:latin typeface="微软雅黑"/>
                <a:ea typeface="微软雅黑"/>
                <a:cs typeface="+mn-ea"/>
                <a:sym typeface="+mn-lt"/>
              </a:rPr>
              <a:t>+</a:t>
            </a:r>
          </a:p>
        </p:txBody>
      </p:sp>
      <p:sp>
        <p:nvSpPr>
          <p:cNvPr id="42" name="Teardrop 9">
            <a:extLst>
              <a:ext uri="{FF2B5EF4-FFF2-40B4-BE49-F238E27FC236}">
                <a16:creationId xmlns:a16="http://schemas.microsoft.com/office/drawing/2014/main" xmlns="" id="{7AB62702-B449-8586-F4B8-49AEAACBBBCD}"/>
              </a:ext>
            </a:extLst>
          </p:cNvPr>
          <p:cNvSpPr/>
          <p:nvPr/>
        </p:nvSpPr>
        <p:spPr>
          <a:xfrm>
            <a:off x="7104113" y="2613345"/>
            <a:ext cx="919163" cy="920750"/>
          </a:xfrm>
          <a:prstGeom prst="teardrop">
            <a:avLst/>
          </a:prstGeom>
          <a:solidFill>
            <a:sysClr val="window" lastClr="FFFFFF"/>
          </a:solidFill>
          <a:ln w="63500" cap="flat" cmpd="sng" algn="ctr">
            <a:solidFill>
              <a:srgbClr val="344159"/>
            </a:solidFill>
            <a:prstDash val="solid"/>
            <a:miter lim="800000"/>
          </a:ln>
          <a:effectLst>
            <a:outerShdw blurRad="254000" dist="63500" dir="2700000" algn="tl"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a:ea typeface="微软雅黑"/>
                <a:cs typeface="+mn-ea"/>
                <a:sym typeface="+mn-lt"/>
              </a:rPr>
              <a:t>添加标题</a:t>
            </a:r>
          </a:p>
        </p:txBody>
      </p:sp>
      <p:sp>
        <p:nvSpPr>
          <p:cNvPr id="43" name="Shape 54">
            <a:extLst>
              <a:ext uri="{FF2B5EF4-FFF2-40B4-BE49-F238E27FC236}">
                <a16:creationId xmlns:a16="http://schemas.microsoft.com/office/drawing/2014/main" xmlns="" id="{C3D6E254-5F84-23C1-01B1-387F385B81ED}"/>
              </a:ext>
            </a:extLst>
          </p:cNvPr>
          <p:cNvSpPr txBox="1"/>
          <p:nvPr/>
        </p:nvSpPr>
        <p:spPr>
          <a:xfrm>
            <a:off x="8040216" y="274200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prstClr val="black">
                    <a:lumMod val="75000"/>
                    <a:lumOff val="25000"/>
                  </a:prstClr>
                </a:solidFill>
                <a:latin typeface="微软雅黑"/>
                <a:ea typeface="微软雅黑"/>
                <a:cs typeface="+mn-ea"/>
                <a:sym typeface="+mn-lt"/>
              </a:rPr>
              <a:t>+</a:t>
            </a:r>
          </a:p>
        </p:txBody>
      </p:sp>
      <p:sp>
        <p:nvSpPr>
          <p:cNvPr id="44" name="Teardrop 9">
            <a:extLst>
              <a:ext uri="{FF2B5EF4-FFF2-40B4-BE49-F238E27FC236}">
                <a16:creationId xmlns:a16="http://schemas.microsoft.com/office/drawing/2014/main" xmlns="" id="{04480A11-AC14-325F-CF88-207A0907AA58}"/>
              </a:ext>
            </a:extLst>
          </p:cNvPr>
          <p:cNvSpPr/>
          <p:nvPr/>
        </p:nvSpPr>
        <p:spPr>
          <a:xfrm>
            <a:off x="8616281" y="2613345"/>
            <a:ext cx="919163" cy="920750"/>
          </a:xfrm>
          <a:prstGeom prst="teardrop">
            <a:avLst/>
          </a:prstGeom>
          <a:solidFill>
            <a:sysClr val="window" lastClr="FFFFFF"/>
          </a:solidFill>
          <a:ln w="63500" cap="flat" cmpd="sng" algn="ctr">
            <a:solidFill>
              <a:srgbClr val="6196FF"/>
            </a:solidFill>
            <a:prstDash val="solid"/>
            <a:miter lim="800000"/>
          </a:ln>
          <a:effectLst>
            <a:outerShdw blurRad="254000" dist="63500" dir="2700000" algn="tl"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a:ea typeface="微软雅黑"/>
                <a:cs typeface="+mn-ea"/>
                <a:sym typeface="+mn-lt"/>
              </a:rPr>
              <a:t>添加标题</a:t>
            </a:r>
          </a:p>
        </p:txBody>
      </p:sp>
      <p:sp>
        <p:nvSpPr>
          <p:cNvPr id="45" name="Shape 54">
            <a:extLst>
              <a:ext uri="{FF2B5EF4-FFF2-40B4-BE49-F238E27FC236}">
                <a16:creationId xmlns:a16="http://schemas.microsoft.com/office/drawing/2014/main" xmlns="" id="{C8177B58-2C98-8399-75B3-CED9CD2D04CC}"/>
              </a:ext>
            </a:extLst>
          </p:cNvPr>
          <p:cNvSpPr txBox="1"/>
          <p:nvPr/>
        </p:nvSpPr>
        <p:spPr>
          <a:xfrm>
            <a:off x="9552384" y="2742008"/>
            <a:ext cx="576064" cy="376621"/>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ct val="130000"/>
              </a:lnSpc>
              <a:defRPr sz="1800">
                <a:solidFill>
                  <a:srgbClr val="000000"/>
                </a:solidFill>
              </a:defRPr>
            </a:pPr>
            <a:r>
              <a:rPr lang="en-US" altLang="zh-CN" sz="2800" dirty="0">
                <a:solidFill>
                  <a:prstClr val="black">
                    <a:lumMod val="75000"/>
                    <a:lumOff val="25000"/>
                  </a:prstClr>
                </a:solidFill>
                <a:latin typeface="微软雅黑"/>
                <a:ea typeface="微软雅黑"/>
                <a:cs typeface="+mn-ea"/>
                <a:sym typeface="+mn-lt"/>
              </a:rPr>
              <a:t>=</a:t>
            </a:r>
          </a:p>
        </p:txBody>
      </p:sp>
      <p:sp>
        <p:nvSpPr>
          <p:cNvPr id="46" name="Teardrop 9">
            <a:extLst>
              <a:ext uri="{FF2B5EF4-FFF2-40B4-BE49-F238E27FC236}">
                <a16:creationId xmlns:a16="http://schemas.microsoft.com/office/drawing/2014/main" xmlns="" id="{703BE001-5452-C28F-CD99-1B86E52A1C6B}"/>
              </a:ext>
            </a:extLst>
          </p:cNvPr>
          <p:cNvSpPr/>
          <p:nvPr/>
        </p:nvSpPr>
        <p:spPr>
          <a:xfrm>
            <a:off x="10145390" y="2597991"/>
            <a:ext cx="919163" cy="920750"/>
          </a:xfrm>
          <a:prstGeom prst="teardrop">
            <a:avLst/>
          </a:prstGeom>
          <a:solidFill>
            <a:sysClr val="window" lastClr="FFFFFF"/>
          </a:solidFill>
          <a:ln w="63500" cap="flat" cmpd="sng" algn="ctr">
            <a:solidFill>
              <a:srgbClr val="344159"/>
            </a:solidFill>
            <a:prstDash val="solid"/>
            <a:miter lim="800000"/>
          </a:ln>
          <a:effectLst>
            <a:outerShdw blurRad="254000" dist="63500" dir="2700000" algn="tl" rotWithShape="0">
              <a:prstClr val="black">
                <a:alpha val="3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400" b="0" i="0" u="none" strike="noStrike" kern="0" cap="none" spc="0" normalizeH="0" baseline="0" noProof="0" dirty="0">
                <a:ln>
                  <a:noFill/>
                </a:ln>
                <a:solidFill>
                  <a:prstClr val="black">
                    <a:lumMod val="75000"/>
                    <a:lumOff val="25000"/>
                  </a:prstClr>
                </a:solidFill>
                <a:effectLst/>
                <a:uLnTx/>
                <a:uFillTx/>
                <a:latin typeface="微软雅黑"/>
                <a:ea typeface="微软雅黑"/>
                <a:cs typeface="+mn-ea"/>
                <a:sym typeface="+mn-lt"/>
              </a:rPr>
              <a:t>添加标题</a:t>
            </a:r>
          </a:p>
        </p:txBody>
      </p:sp>
      <p:grpSp>
        <p:nvGrpSpPr>
          <p:cNvPr id="47" name="Group 58">
            <a:extLst>
              <a:ext uri="{FF2B5EF4-FFF2-40B4-BE49-F238E27FC236}">
                <a16:creationId xmlns:a16="http://schemas.microsoft.com/office/drawing/2014/main" xmlns="" id="{606CD4A1-299D-0F23-C0EA-0A4E5FADCFBD}"/>
              </a:ext>
            </a:extLst>
          </p:cNvPr>
          <p:cNvGrpSpPr/>
          <p:nvPr/>
        </p:nvGrpSpPr>
        <p:grpSpPr>
          <a:xfrm>
            <a:off x="1486218" y="4531761"/>
            <a:ext cx="9217024" cy="647285"/>
            <a:chOff x="7174424" y="1169772"/>
            <a:chExt cx="9217024" cy="647285"/>
          </a:xfrm>
        </p:grpSpPr>
        <p:sp>
          <p:nvSpPr>
            <p:cNvPr id="48" name="TextBox 27">
              <a:extLst>
                <a:ext uri="{FF2B5EF4-FFF2-40B4-BE49-F238E27FC236}">
                  <a16:creationId xmlns:a16="http://schemas.microsoft.com/office/drawing/2014/main" xmlns="" id="{B964E876-9A29-6CD9-B751-D5AD93C037E1}"/>
                </a:ext>
              </a:extLst>
            </p:cNvPr>
            <p:cNvSpPr txBox="1"/>
            <p:nvPr/>
          </p:nvSpPr>
          <p:spPr>
            <a:xfrm>
              <a:off x="7174424" y="1600395"/>
              <a:ext cx="9217024" cy="216662"/>
            </a:xfrm>
            <a:prstGeom prst="rect">
              <a:avLst/>
            </a:prstGeom>
            <a:noFill/>
          </p:spPr>
          <p:txBody>
            <a:bodyPr wrap="square" lIns="0" tIns="0" rIns="0" bIns="0" rtlCol="0">
              <a:spAutoFit/>
            </a:body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49" name="Rectangle 47">
              <a:extLst>
                <a:ext uri="{FF2B5EF4-FFF2-40B4-BE49-F238E27FC236}">
                  <a16:creationId xmlns:a16="http://schemas.microsoft.com/office/drawing/2014/main" xmlns="" id="{5576C342-CE0E-C203-DFC1-4010E84164D2}"/>
                </a:ext>
              </a:extLst>
            </p:cNvPr>
            <p:cNvSpPr/>
            <p:nvPr/>
          </p:nvSpPr>
          <p:spPr>
            <a:xfrm>
              <a:off x="11020936" y="1169772"/>
              <a:ext cx="1538883" cy="361125"/>
            </a:xfrm>
            <a:prstGeom prst="rect">
              <a:avLst/>
            </a:prstGeom>
          </p:spPr>
          <p:txBody>
            <a:bodyPr wrap="none" lIns="0" tIns="0" rIns="0" bIns="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endParaRPr lang="zh-CN" altLang="en-US" sz="2000" dirty="0">
                <a:solidFill>
                  <a:prstClr val="black">
                    <a:lumMod val="85000"/>
                    <a:lumOff val="15000"/>
                  </a:prstClr>
                </a:solidFill>
                <a:latin typeface="微软雅黑"/>
                <a:ea typeface="微软雅黑"/>
                <a:cs typeface="+mn-ea"/>
                <a:sym typeface="+mn-lt"/>
              </a:endParaRPr>
            </a:p>
          </p:txBody>
        </p:sp>
      </p:grpSp>
      <p:grpSp>
        <p:nvGrpSpPr>
          <p:cNvPr id="50" name="Group 58">
            <a:extLst>
              <a:ext uri="{FF2B5EF4-FFF2-40B4-BE49-F238E27FC236}">
                <a16:creationId xmlns:a16="http://schemas.microsoft.com/office/drawing/2014/main" xmlns="" id="{DB7B7B0D-8A3F-B5CC-2711-B1085D042E08}"/>
              </a:ext>
            </a:extLst>
          </p:cNvPr>
          <p:cNvGrpSpPr/>
          <p:nvPr/>
        </p:nvGrpSpPr>
        <p:grpSpPr>
          <a:xfrm>
            <a:off x="1558226" y="5364218"/>
            <a:ext cx="9073008" cy="675860"/>
            <a:chOff x="7174424" y="1141197"/>
            <a:chExt cx="9073008" cy="675860"/>
          </a:xfrm>
        </p:grpSpPr>
        <p:sp>
          <p:nvSpPr>
            <p:cNvPr id="51" name="TextBox 30">
              <a:extLst>
                <a:ext uri="{FF2B5EF4-FFF2-40B4-BE49-F238E27FC236}">
                  <a16:creationId xmlns:a16="http://schemas.microsoft.com/office/drawing/2014/main" xmlns="" id="{DEC126E0-B166-66D5-0FE3-2C5386013278}"/>
                </a:ext>
              </a:extLst>
            </p:cNvPr>
            <p:cNvSpPr txBox="1"/>
            <p:nvPr/>
          </p:nvSpPr>
          <p:spPr>
            <a:xfrm>
              <a:off x="7174424" y="1600395"/>
              <a:ext cx="9073008" cy="216662"/>
            </a:xfrm>
            <a:prstGeom prst="rect">
              <a:avLst/>
            </a:prstGeom>
            <a:noFill/>
          </p:spPr>
          <p:txBody>
            <a:bodyPr wrap="square" lIns="0" tIns="0" rIns="0" bIns="0" rtlCol="0">
              <a:spAutoFit/>
            </a:body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52" name="Rectangle 47">
              <a:extLst>
                <a:ext uri="{FF2B5EF4-FFF2-40B4-BE49-F238E27FC236}">
                  <a16:creationId xmlns:a16="http://schemas.microsoft.com/office/drawing/2014/main" xmlns="" id="{C79880B0-81DF-96D3-E0A0-7B160BD32379}"/>
                </a:ext>
              </a:extLst>
            </p:cNvPr>
            <p:cNvSpPr/>
            <p:nvPr/>
          </p:nvSpPr>
          <p:spPr>
            <a:xfrm>
              <a:off x="10948928" y="1141197"/>
              <a:ext cx="1538883" cy="361125"/>
            </a:xfrm>
            <a:prstGeom prst="rect">
              <a:avLst/>
            </a:prstGeom>
          </p:spPr>
          <p:txBody>
            <a:bodyPr wrap="none" lIns="0" tIns="0" rIns="0" bIns="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endParaRPr lang="zh-CN" altLang="en-US" sz="2000" dirty="0">
                <a:solidFill>
                  <a:prstClr val="black">
                    <a:lumMod val="85000"/>
                    <a:lumOff val="15000"/>
                  </a:prstClr>
                </a:solidFill>
                <a:latin typeface="微软雅黑"/>
                <a:ea typeface="微软雅黑"/>
                <a:cs typeface="+mn-ea"/>
                <a:sym typeface="+mn-lt"/>
              </a:endParaRPr>
            </a:p>
          </p:txBody>
        </p:sp>
      </p:grpSp>
      <p:grpSp>
        <p:nvGrpSpPr>
          <p:cNvPr id="53" name="组合 52">
            <a:extLst>
              <a:ext uri="{FF2B5EF4-FFF2-40B4-BE49-F238E27FC236}">
                <a16:creationId xmlns:a16="http://schemas.microsoft.com/office/drawing/2014/main" xmlns="" id="{C8DF2919-75E8-2D64-5C1F-1B080D117D51}"/>
              </a:ext>
            </a:extLst>
          </p:cNvPr>
          <p:cNvGrpSpPr/>
          <p:nvPr/>
        </p:nvGrpSpPr>
        <p:grpSpPr>
          <a:xfrm>
            <a:off x="4906597" y="3791293"/>
            <a:ext cx="2376264" cy="480337"/>
            <a:chOff x="4673997" y="1974356"/>
            <a:chExt cx="2100151" cy="388843"/>
          </a:xfrm>
          <a:effectLst>
            <a:outerShdw blurRad="254000" dist="63500" dir="2700000" algn="tl" rotWithShape="0">
              <a:prstClr val="black">
                <a:alpha val="30000"/>
              </a:prstClr>
            </a:outerShdw>
          </a:effectLst>
        </p:grpSpPr>
        <p:sp>
          <p:nvSpPr>
            <p:cNvPr id="54" name="Round Same Side Corner Rectangle 48">
              <a:extLst>
                <a:ext uri="{FF2B5EF4-FFF2-40B4-BE49-F238E27FC236}">
                  <a16:creationId xmlns:a16="http://schemas.microsoft.com/office/drawing/2014/main" xmlns="" id="{9FEC73F9-6A2C-7101-0D2B-DB783D832ECD}"/>
                </a:ext>
              </a:extLst>
            </p:cNvPr>
            <p:cNvSpPr/>
            <p:nvPr/>
          </p:nvSpPr>
          <p:spPr>
            <a:xfrm rot="5400000">
              <a:off x="5549770" y="1138820"/>
              <a:ext cx="348606" cy="2100151"/>
            </a:xfrm>
            <a:prstGeom prst="round2SameRect">
              <a:avLst>
                <a:gd name="adj1" fmla="val 50000"/>
                <a:gd name="adj2" fmla="val 50000"/>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bg-BG" sz="18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55" name="Rectangle 49">
              <a:extLst>
                <a:ext uri="{FF2B5EF4-FFF2-40B4-BE49-F238E27FC236}">
                  <a16:creationId xmlns:a16="http://schemas.microsoft.com/office/drawing/2014/main" xmlns="" id="{4E0D7F8A-247D-41EF-D541-D2C3070240E1}"/>
                </a:ext>
              </a:extLst>
            </p:cNvPr>
            <p:cNvSpPr/>
            <p:nvPr/>
          </p:nvSpPr>
          <p:spPr>
            <a:xfrm>
              <a:off x="4962434" y="1974356"/>
              <a:ext cx="1523279" cy="367083"/>
            </a:xfrm>
            <a:prstGeom prst="rect">
              <a:avLst/>
            </a:prstGeom>
          </p:spPr>
          <p:txBody>
            <a:bodyPr wrap="none">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prstClr val="white"/>
                  </a:solidFill>
                  <a:effectLst/>
                  <a:uLnTx/>
                  <a:uFillTx/>
                  <a:latin typeface="微软雅黑"/>
                  <a:ea typeface="微软雅黑"/>
                  <a:cs typeface="+mn-ea"/>
                  <a:sym typeface="+mn-lt"/>
                </a:rPr>
                <a:t>单击添加标题</a:t>
              </a:r>
            </a:p>
          </p:txBody>
        </p:sp>
      </p:grpSp>
    </p:spTree>
    <p:extLst>
      <p:ext uri="{BB962C8B-B14F-4D97-AF65-F5344CB8AC3E}">
        <p14:creationId xmlns:p14="http://schemas.microsoft.com/office/powerpoint/2010/main" val="24988477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1000"/>
                                        <p:tgtEl>
                                          <p:spTgt spid="34"/>
                                        </p:tgtEl>
                                      </p:cBhvr>
                                    </p:animEffect>
                                    <p:anim calcmode="lin" valueType="num">
                                      <p:cBhvr>
                                        <p:cTn id="14" dur="1000" fill="hold"/>
                                        <p:tgtEl>
                                          <p:spTgt spid="34"/>
                                        </p:tgtEl>
                                        <p:attrNameLst>
                                          <p:attrName>ppt_x</p:attrName>
                                        </p:attrNameLst>
                                      </p:cBhvr>
                                      <p:tavLst>
                                        <p:tav tm="0">
                                          <p:val>
                                            <p:strVal val="#ppt_x"/>
                                          </p:val>
                                        </p:tav>
                                        <p:tav tm="100000">
                                          <p:val>
                                            <p:strVal val="#ppt_x"/>
                                          </p:val>
                                        </p:tav>
                                      </p:tavLst>
                                    </p:anim>
                                    <p:anim calcmode="lin" valueType="num">
                                      <p:cBhvr>
                                        <p:cTn id="15" dur="10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500"/>
                                        <p:tgtEl>
                                          <p:spTgt spid="35"/>
                                        </p:tgtEl>
                                      </p:cBhvr>
                                    </p:animEffect>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1000"/>
                                        <p:tgtEl>
                                          <p:spTgt spid="36"/>
                                        </p:tgtEl>
                                      </p:cBhvr>
                                    </p:animEffect>
                                    <p:anim calcmode="lin" valueType="num">
                                      <p:cBhvr>
                                        <p:cTn id="24" dur="1000" fill="hold"/>
                                        <p:tgtEl>
                                          <p:spTgt spid="36"/>
                                        </p:tgtEl>
                                        <p:attrNameLst>
                                          <p:attrName>ppt_x</p:attrName>
                                        </p:attrNameLst>
                                      </p:cBhvr>
                                      <p:tavLst>
                                        <p:tav tm="0">
                                          <p:val>
                                            <p:strVal val="#ppt_x"/>
                                          </p:val>
                                        </p:tav>
                                        <p:tav tm="100000">
                                          <p:val>
                                            <p:strVal val="#ppt_x"/>
                                          </p:val>
                                        </p:tav>
                                      </p:tavLst>
                                    </p:anim>
                                    <p:anim calcmode="lin" valueType="num">
                                      <p:cBhvr>
                                        <p:cTn id="25" dur="1000" fill="hold"/>
                                        <p:tgtEl>
                                          <p:spTgt spid="36"/>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0" presetClass="entr" presetSubtype="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fade">
                                      <p:cBhvr>
                                        <p:cTn id="29" dur="500"/>
                                        <p:tgtEl>
                                          <p:spTgt spid="37"/>
                                        </p:tgtEl>
                                      </p:cBhvr>
                                    </p:animEffect>
                                  </p:childTnLst>
                                </p:cTn>
                              </p:par>
                            </p:childTnLst>
                          </p:cTn>
                        </p:par>
                        <p:par>
                          <p:cTn id="30" fill="hold">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strVal val="#ppt_x"/>
                                          </p:val>
                                        </p:tav>
                                        <p:tav tm="100000">
                                          <p:val>
                                            <p:strVal val="#ppt_x"/>
                                          </p:val>
                                        </p:tav>
                                      </p:tavLst>
                                    </p:anim>
                                    <p:anim calcmode="lin" valueType="num">
                                      <p:cBhvr>
                                        <p:cTn id="35" dur="1000" fill="hold"/>
                                        <p:tgtEl>
                                          <p:spTgt spid="38"/>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10" presetClass="entr" presetSubtype="0"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Effect transition="in" filter="fade">
                                      <p:cBhvr>
                                        <p:cTn id="39" dur="500"/>
                                        <p:tgtEl>
                                          <p:spTgt spid="39"/>
                                        </p:tgtEl>
                                      </p:cBhvr>
                                    </p:animEffect>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40"/>
                                        </p:tgtEl>
                                        <p:attrNameLst>
                                          <p:attrName>style.visibility</p:attrName>
                                        </p:attrNameLst>
                                      </p:cBhvr>
                                      <p:to>
                                        <p:strVal val="visible"/>
                                      </p:to>
                                    </p:set>
                                    <p:animEffect transition="in" filter="fade">
                                      <p:cBhvr>
                                        <p:cTn id="43" dur="1000"/>
                                        <p:tgtEl>
                                          <p:spTgt spid="40"/>
                                        </p:tgtEl>
                                      </p:cBhvr>
                                    </p:animEffect>
                                    <p:anim calcmode="lin" valueType="num">
                                      <p:cBhvr>
                                        <p:cTn id="44" dur="1000" fill="hold"/>
                                        <p:tgtEl>
                                          <p:spTgt spid="40"/>
                                        </p:tgtEl>
                                        <p:attrNameLst>
                                          <p:attrName>ppt_x</p:attrName>
                                        </p:attrNameLst>
                                      </p:cBhvr>
                                      <p:tavLst>
                                        <p:tav tm="0">
                                          <p:val>
                                            <p:strVal val="#ppt_x"/>
                                          </p:val>
                                        </p:tav>
                                        <p:tav tm="100000">
                                          <p:val>
                                            <p:strVal val="#ppt_x"/>
                                          </p:val>
                                        </p:tav>
                                      </p:tavLst>
                                    </p:anim>
                                    <p:anim calcmode="lin" valueType="num">
                                      <p:cBhvr>
                                        <p:cTn id="45" dur="1000" fill="hold"/>
                                        <p:tgtEl>
                                          <p:spTgt spid="40"/>
                                        </p:tgtEl>
                                        <p:attrNameLst>
                                          <p:attrName>ppt_y</p:attrName>
                                        </p:attrNameLst>
                                      </p:cBhvr>
                                      <p:tavLst>
                                        <p:tav tm="0">
                                          <p:val>
                                            <p:strVal val="#ppt_y+.1"/>
                                          </p:val>
                                        </p:tav>
                                        <p:tav tm="100000">
                                          <p:val>
                                            <p:strVal val="#ppt_y"/>
                                          </p:val>
                                        </p:tav>
                                      </p:tavLst>
                                    </p:anim>
                                  </p:childTnLst>
                                </p:cTn>
                              </p:par>
                            </p:childTnLst>
                          </p:cTn>
                        </p:par>
                        <p:par>
                          <p:cTn id="46" fill="hold">
                            <p:stCondLst>
                              <p:cond delay="6500"/>
                            </p:stCondLst>
                            <p:childTnLst>
                              <p:par>
                                <p:cTn id="47" presetID="10" presetClass="entr" presetSubtype="0" fill="hold" grpId="0" nodeType="after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fade">
                                      <p:cBhvr>
                                        <p:cTn id="49" dur="500"/>
                                        <p:tgtEl>
                                          <p:spTgt spid="41"/>
                                        </p:tgtEl>
                                      </p:cBhvr>
                                    </p:animEffect>
                                  </p:childTnLst>
                                </p:cTn>
                              </p:par>
                            </p:childTnLst>
                          </p:cTn>
                        </p:par>
                        <p:par>
                          <p:cTn id="50" fill="hold">
                            <p:stCondLst>
                              <p:cond delay="7000"/>
                            </p:stCondLst>
                            <p:childTnLst>
                              <p:par>
                                <p:cTn id="51" presetID="42" presetClass="entr" presetSubtype="0" fill="hold" grpId="0"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8000"/>
                            </p:stCondLst>
                            <p:childTnLst>
                              <p:par>
                                <p:cTn id="57" presetID="10" presetClass="entr" presetSubtype="0"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fade">
                                      <p:cBhvr>
                                        <p:cTn id="59" dur="500"/>
                                        <p:tgtEl>
                                          <p:spTgt spid="43"/>
                                        </p:tgtEl>
                                      </p:cBhvr>
                                    </p:animEffect>
                                  </p:childTnLst>
                                </p:cTn>
                              </p:par>
                            </p:childTnLst>
                          </p:cTn>
                        </p:par>
                        <p:par>
                          <p:cTn id="60" fill="hold">
                            <p:stCondLst>
                              <p:cond delay="8500"/>
                            </p:stCondLst>
                            <p:childTnLst>
                              <p:par>
                                <p:cTn id="61" presetID="42" presetClass="entr" presetSubtype="0"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fade">
                                      <p:cBhvr>
                                        <p:cTn id="63" dur="1000"/>
                                        <p:tgtEl>
                                          <p:spTgt spid="44"/>
                                        </p:tgtEl>
                                      </p:cBhvr>
                                    </p:animEffect>
                                    <p:anim calcmode="lin" valueType="num">
                                      <p:cBhvr>
                                        <p:cTn id="64" dur="1000" fill="hold"/>
                                        <p:tgtEl>
                                          <p:spTgt spid="44"/>
                                        </p:tgtEl>
                                        <p:attrNameLst>
                                          <p:attrName>ppt_x</p:attrName>
                                        </p:attrNameLst>
                                      </p:cBhvr>
                                      <p:tavLst>
                                        <p:tav tm="0">
                                          <p:val>
                                            <p:strVal val="#ppt_x"/>
                                          </p:val>
                                        </p:tav>
                                        <p:tav tm="100000">
                                          <p:val>
                                            <p:strVal val="#ppt_x"/>
                                          </p:val>
                                        </p:tav>
                                      </p:tavLst>
                                    </p:anim>
                                    <p:anim calcmode="lin" valueType="num">
                                      <p:cBhvr>
                                        <p:cTn id="65" dur="1000" fill="hold"/>
                                        <p:tgtEl>
                                          <p:spTgt spid="44"/>
                                        </p:tgtEl>
                                        <p:attrNameLst>
                                          <p:attrName>ppt_y</p:attrName>
                                        </p:attrNameLst>
                                      </p:cBhvr>
                                      <p:tavLst>
                                        <p:tav tm="0">
                                          <p:val>
                                            <p:strVal val="#ppt_y+.1"/>
                                          </p:val>
                                        </p:tav>
                                        <p:tav tm="100000">
                                          <p:val>
                                            <p:strVal val="#ppt_y"/>
                                          </p:val>
                                        </p:tav>
                                      </p:tavLst>
                                    </p:anim>
                                  </p:childTnLst>
                                </p:cTn>
                              </p:par>
                            </p:childTnLst>
                          </p:cTn>
                        </p:par>
                        <p:par>
                          <p:cTn id="66" fill="hold">
                            <p:stCondLst>
                              <p:cond delay="9500"/>
                            </p:stCondLst>
                            <p:childTnLst>
                              <p:par>
                                <p:cTn id="67" presetID="10" presetClass="entr" presetSubtype="0" fill="hold" grpId="0" nodeType="afterEffect">
                                  <p:stCondLst>
                                    <p:cond delay="0"/>
                                  </p:stCondLst>
                                  <p:childTnLst>
                                    <p:set>
                                      <p:cBhvr>
                                        <p:cTn id="68" dur="1" fill="hold">
                                          <p:stCondLst>
                                            <p:cond delay="0"/>
                                          </p:stCondLst>
                                        </p:cTn>
                                        <p:tgtEl>
                                          <p:spTgt spid="45"/>
                                        </p:tgtEl>
                                        <p:attrNameLst>
                                          <p:attrName>style.visibility</p:attrName>
                                        </p:attrNameLst>
                                      </p:cBhvr>
                                      <p:to>
                                        <p:strVal val="visible"/>
                                      </p:to>
                                    </p:set>
                                    <p:animEffect transition="in" filter="fade">
                                      <p:cBhvr>
                                        <p:cTn id="69" dur="500"/>
                                        <p:tgtEl>
                                          <p:spTgt spid="45"/>
                                        </p:tgtEl>
                                      </p:cBhvr>
                                    </p:animEffect>
                                  </p:childTnLst>
                                </p:cTn>
                              </p:par>
                            </p:childTnLst>
                          </p:cTn>
                        </p:par>
                        <p:par>
                          <p:cTn id="70" fill="hold">
                            <p:stCondLst>
                              <p:cond delay="10000"/>
                            </p:stCondLst>
                            <p:childTnLst>
                              <p:par>
                                <p:cTn id="71" presetID="42" presetClass="entr" presetSubtype="0" fill="hold" grpId="0"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fade">
                                      <p:cBhvr>
                                        <p:cTn id="73" dur="1000"/>
                                        <p:tgtEl>
                                          <p:spTgt spid="46"/>
                                        </p:tgtEl>
                                      </p:cBhvr>
                                    </p:animEffect>
                                    <p:anim calcmode="lin" valueType="num">
                                      <p:cBhvr>
                                        <p:cTn id="74" dur="1000" fill="hold"/>
                                        <p:tgtEl>
                                          <p:spTgt spid="46"/>
                                        </p:tgtEl>
                                        <p:attrNameLst>
                                          <p:attrName>ppt_x</p:attrName>
                                        </p:attrNameLst>
                                      </p:cBhvr>
                                      <p:tavLst>
                                        <p:tav tm="0">
                                          <p:val>
                                            <p:strVal val="#ppt_x"/>
                                          </p:val>
                                        </p:tav>
                                        <p:tav tm="100000">
                                          <p:val>
                                            <p:strVal val="#ppt_x"/>
                                          </p:val>
                                        </p:tav>
                                      </p:tavLst>
                                    </p:anim>
                                    <p:anim calcmode="lin" valueType="num">
                                      <p:cBhvr>
                                        <p:cTn id="75" dur="1000" fill="hold"/>
                                        <p:tgtEl>
                                          <p:spTgt spid="46"/>
                                        </p:tgtEl>
                                        <p:attrNameLst>
                                          <p:attrName>ppt_y</p:attrName>
                                        </p:attrNameLst>
                                      </p:cBhvr>
                                      <p:tavLst>
                                        <p:tav tm="0">
                                          <p:val>
                                            <p:strVal val="#ppt_y+.1"/>
                                          </p:val>
                                        </p:tav>
                                        <p:tav tm="100000">
                                          <p:val>
                                            <p:strVal val="#ppt_y"/>
                                          </p:val>
                                        </p:tav>
                                      </p:tavLst>
                                    </p:anim>
                                  </p:childTnLst>
                                </p:cTn>
                              </p:par>
                              <p:par>
                                <p:cTn id="76" presetID="2" presetClass="entr" presetSubtype="2" accel="50000" decel="50000" fill="hold" nodeType="withEffect">
                                  <p:stCondLst>
                                    <p:cond delay="0"/>
                                  </p:stCondLst>
                                  <p:childTnLst>
                                    <p:set>
                                      <p:cBhvr>
                                        <p:cTn id="77" dur="1" fill="hold">
                                          <p:stCondLst>
                                            <p:cond delay="0"/>
                                          </p:stCondLst>
                                        </p:cTn>
                                        <p:tgtEl>
                                          <p:spTgt spid="47"/>
                                        </p:tgtEl>
                                        <p:attrNameLst>
                                          <p:attrName>style.visibility</p:attrName>
                                        </p:attrNameLst>
                                      </p:cBhvr>
                                      <p:to>
                                        <p:strVal val="visible"/>
                                      </p:to>
                                    </p:set>
                                    <p:anim calcmode="lin" valueType="num">
                                      <p:cBhvr additive="base">
                                        <p:cTn id="78" dur="500" fill="hold"/>
                                        <p:tgtEl>
                                          <p:spTgt spid="47"/>
                                        </p:tgtEl>
                                        <p:attrNameLst>
                                          <p:attrName>ppt_x</p:attrName>
                                        </p:attrNameLst>
                                      </p:cBhvr>
                                      <p:tavLst>
                                        <p:tav tm="0">
                                          <p:val>
                                            <p:strVal val="1+#ppt_w/2"/>
                                          </p:val>
                                        </p:tav>
                                        <p:tav tm="100000">
                                          <p:val>
                                            <p:strVal val="#ppt_x"/>
                                          </p:val>
                                        </p:tav>
                                      </p:tavLst>
                                    </p:anim>
                                    <p:anim calcmode="lin" valueType="num">
                                      <p:cBhvr additive="base">
                                        <p:cTn id="79" dur="500" fill="hold"/>
                                        <p:tgtEl>
                                          <p:spTgt spid="47"/>
                                        </p:tgtEl>
                                        <p:attrNameLst>
                                          <p:attrName>ppt_y</p:attrName>
                                        </p:attrNameLst>
                                      </p:cBhvr>
                                      <p:tavLst>
                                        <p:tav tm="0">
                                          <p:val>
                                            <p:strVal val="#ppt_y"/>
                                          </p:val>
                                        </p:tav>
                                        <p:tav tm="100000">
                                          <p:val>
                                            <p:strVal val="#ppt_y"/>
                                          </p:val>
                                        </p:tav>
                                      </p:tavLst>
                                    </p:anim>
                                  </p:childTnLst>
                                </p:cTn>
                              </p:par>
                              <p:par>
                                <p:cTn id="80" presetID="2" presetClass="entr" presetSubtype="2" accel="50000" decel="50000" fill="hold" nodeType="withEffect">
                                  <p:stCondLst>
                                    <p:cond delay="0"/>
                                  </p:stCondLst>
                                  <p:childTnLst>
                                    <p:set>
                                      <p:cBhvr>
                                        <p:cTn id="81" dur="1" fill="hold">
                                          <p:stCondLst>
                                            <p:cond delay="0"/>
                                          </p:stCondLst>
                                        </p:cTn>
                                        <p:tgtEl>
                                          <p:spTgt spid="50"/>
                                        </p:tgtEl>
                                        <p:attrNameLst>
                                          <p:attrName>style.visibility</p:attrName>
                                        </p:attrNameLst>
                                      </p:cBhvr>
                                      <p:to>
                                        <p:strVal val="visible"/>
                                      </p:to>
                                    </p:set>
                                    <p:anim calcmode="lin" valueType="num">
                                      <p:cBhvr additive="base">
                                        <p:cTn id="82" dur="500" fill="hold"/>
                                        <p:tgtEl>
                                          <p:spTgt spid="50"/>
                                        </p:tgtEl>
                                        <p:attrNameLst>
                                          <p:attrName>ppt_x</p:attrName>
                                        </p:attrNameLst>
                                      </p:cBhvr>
                                      <p:tavLst>
                                        <p:tav tm="0">
                                          <p:val>
                                            <p:strVal val="1+#ppt_w/2"/>
                                          </p:val>
                                        </p:tav>
                                        <p:tav tm="100000">
                                          <p:val>
                                            <p:strVal val="#ppt_x"/>
                                          </p:val>
                                        </p:tav>
                                      </p:tavLst>
                                    </p:anim>
                                    <p:anim calcmode="lin" valueType="num">
                                      <p:cBhvr additive="base">
                                        <p:cTn id="83" dur="500" fill="hold"/>
                                        <p:tgtEl>
                                          <p:spTgt spid="50"/>
                                        </p:tgtEl>
                                        <p:attrNameLst>
                                          <p:attrName>ppt_y</p:attrName>
                                        </p:attrNameLst>
                                      </p:cBhvr>
                                      <p:tavLst>
                                        <p:tav tm="0">
                                          <p:val>
                                            <p:strVal val="#ppt_y"/>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fade">
                                      <p:cBhvr>
                                        <p:cTn id="87" dur="1000"/>
                                        <p:tgtEl>
                                          <p:spTgt spid="53"/>
                                        </p:tgtEl>
                                      </p:cBhvr>
                                    </p:animEffect>
                                    <p:anim calcmode="lin" valueType="num">
                                      <p:cBhvr>
                                        <p:cTn id="88" dur="1000" fill="hold"/>
                                        <p:tgtEl>
                                          <p:spTgt spid="53"/>
                                        </p:tgtEl>
                                        <p:attrNameLst>
                                          <p:attrName>ppt_x</p:attrName>
                                        </p:attrNameLst>
                                      </p:cBhvr>
                                      <p:tavLst>
                                        <p:tav tm="0">
                                          <p:val>
                                            <p:strVal val="#ppt_x"/>
                                          </p:val>
                                        </p:tav>
                                        <p:tav tm="100000">
                                          <p:val>
                                            <p:strVal val="#ppt_x"/>
                                          </p:val>
                                        </p:tav>
                                      </p:tavLst>
                                    </p:anim>
                                    <p:anim calcmode="lin" valueType="num">
                                      <p:cBhvr>
                                        <p:cTn id="8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ldLvl="0" animBg="1"/>
      <p:bldP spid="35" grpId="0"/>
      <p:bldP spid="36" grpId="0" bldLvl="0" animBg="1"/>
      <p:bldP spid="37" grpId="0"/>
      <p:bldP spid="38" grpId="0" bldLvl="0" animBg="1"/>
      <p:bldP spid="39" grpId="0"/>
      <p:bldP spid="40" grpId="0" bldLvl="0" animBg="1"/>
      <p:bldP spid="41" grpId="0"/>
      <p:bldP spid="42" grpId="0" bldLvl="0" animBg="1"/>
      <p:bldP spid="43" grpId="0"/>
      <p:bldP spid="44" grpId="0" bldLvl="0" animBg="1"/>
      <p:bldP spid="45" grpId="0"/>
      <p:bldP spid="46" grpId="0" bldLvl="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8484BD5-3639-456D-A674-6CBAF26BF2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240"/>
            <a:ext cx="12192000" cy="6842760"/>
          </a:xfrm>
          <a:prstGeom prst="rect">
            <a:avLst/>
          </a:prstGeom>
        </p:spPr>
      </p:pic>
      <p:pic>
        <p:nvPicPr>
          <p:cNvPr id="3" name="图片 2">
            <a:extLst>
              <a:ext uri="{FF2B5EF4-FFF2-40B4-BE49-F238E27FC236}">
                <a16:creationId xmlns:a16="http://schemas.microsoft.com/office/drawing/2014/main" xmlns="" id="{14DF06DF-8BE0-4AB0-9E1E-29E1F30448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7388"/>
            <a:ext cx="12192000" cy="5029200"/>
          </a:xfrm>
          <a:prstGeom prst="rect">
            <a:avLst/>
          </a:prstGeom>
          <a:ln>
            <a:noFill/>
          </a:ln>
        </p:spPr>
      </p:pic>
      <p:pic>
        <p:nvPicPr>
          <p:cNvPr id="4" name="图片 3">
            <a:extLst>
              <a:ext uri="{FF2B5EF4-FFF2-40B4-BE49-F238E27FC236}">
                <a16:creationId xmlns:a16="http://schemas.microsoft.com/office/drawing/2014/main" xmlns="" id="{37DB65BF-0885-4CB3-9E88-AC20F4F592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5309" y="2180762"/>
            <a:ext cx="4011582" cy="3299850"/>
          </a:xfrm>
          <a:prstGeom prst="rect">
            <a:avLst/>
          </a:prstGeom>
        </p:spPr>
      </p:pic>
      <p:sp>
        <p:nvSpPr>
          <p:cNvPr id="5" name="ïṧļîḓè">
            <a:extLst>
              <a:ext uri="{FF2B5EF4-FFF2-40B4-BE49-F238E27FC236}">
                <a16:creationId xmlns:a16="http://schemas.microsoft.com/office/drawing/2014/main" xmlns="" id="{1A57DD51-D883-4CBE-8B5D-1B0F762D152E}"/>
              </a:ext>
            </a:extLst>
          </p:cNvPr>
          <p:cNvSpPr/>
          <p:nvPr/>
        </p:nvSpPr>
        <p:spPr>
          <a:xfrm>
            <a:off x="1648543" y="2927534"/>
            <a:ext cx="1792913" cy="1534872"/>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sz="6000" b="1" dirty="0"/>
              <a:t>04</a:t>
            </a:r>
            <a:endParaRPr lang="zh-CN" altLang="en-US" sz="6000" b="1" dirty="0"/>
          </a:p>
        </p:txBody>
      </p:sp>
      <p:sp>
        <p:nvSpPr>
          <p:cNvPr id="6" name="文本框 5">
            <a:extLst>
              <a:ext uri="{FF2B5EF4-FFF2-40B4-BE49-F238E27FC236}">
                <a16:creationId xmlns:a16="http://schemas.microsoft.com/office/drawing/2014/main" xmlns="" id="{78496F5D-6CE0-492C-8DA5-CAE4E39C7701}"/>
              </a:ext>
            </a:extLst>
          </p:cNvPr>
          <p:cNvSpPr txBox="1"/>
          <p:nvPr/>
        </p:nvSpPr>
        <p:spPr>
          <a:xfrm>
            <a:off x="3095532" y="2927534"/>
            <a:ext cx="4189777" cy="923330"/>
          </a:xfrm>
          <a:prstGeom prst="rect">
            <a:avLst/>
          </a:prstGeom>
          <a:noFill/>
        </p:spPr>
        <p:txBody>
          <a:bodyPr wrap="square" rtlCol="0">
            <a:spAutoFit/>
          </a:bodyPr>
          <a:lstStyle/>
          <a:p>
            <a:pPr algn="ctr" defTabSz="914400">
              <a:defRPr/>
            </a:pPr>
            <a:r>
              <a:rPr lang="zh-CN" altLang="en-US" sz="5400" u="sng" kern="0" dirty="0">
                <a:solidFill>
                  <a:srgbClr val="283855"/>
                </a:solidFill>
                <a:latin typeface="思源黑体 CN Bold" panose="020B0800000000000000" pitchFamily="34" charset="-122"/>
                <a:ea typeface="思源黑体 CN Bold" panose="020B0800000000000000" pitchFamily="34" charset="-122"/>
              </a:rPr>
              <a:t>合作探究</a:t>
            </a:r>
          </a:p>
        </p:txBody>
      </p:sp>
      <p:sp>
        <p:nvSpPr>
          <p:cNvPr id="7" name="Synergistically utilize technically sound portals with frictionless chains. Dramatically customize…">
            <a:extLst>
              <a:ext uri="{FF2B5EF4-FFF2-40B4-BE49-F238E27FC236}">
                <a16:creationId xmlns:a16="http://schemas.microsoft.com/office/drawing/2014/main" xmlns="" id="{373553D1-8A19-4DAA-8B75-D41736DBF61F}"/>
              </a:ext>
            </a:extLst>
          </p:cNvPr>
          <p:cNvSpPr txBox="1"/>
          <p:nvPr/>
        </p:nvSpPr>
        <p:spPr>
          <a:xfrm>
            <a:off x="3787381" y="3955412"/>
            <a:ext cx="2806078" cy="601062"/>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9="http://schemas.microsoft.com/office/powerpoint/2015/09/main"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Synergistically utilize technically sound portals with frictionless chains. Dramatically customize</a:t>
            </a:r>
            <a:r>
              <a:rPr lang="en-US"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 </a:t>
            </a: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empowered networks rather than goal-opportunities. </a:t>
            </a:r>
          </a:p>
        </p:txBody>
      </p:sp>
    </p:spTree>
    <p:extLst>
      <p:ext uri="{BB962C8B-B14F-4D97-AF65-F5344CB8AC3E}">
        <p14:creationId xmlns:p14="http://schemas.microsoft.com/office/powerpoint/2010/main" val="23840400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03</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354440"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48" name="Group 1">
            <a:extLst>
              <a:ext uri="{FF2B5EF4-FFF2-40B4-BE49-F238E27FC236}">
                <a16:creationId xmlns:a16="http://schemas.microsoft.com/office/drawing/2014/main" xmlns="" id="{845D98AE-6D34-9153-2010-66E9E65BCB96}"/>
              </a:ext>
            </a:extLst>
          </p:cNvPr>
          <p:cNvGrpSpPr/>
          <p:nvPr/>
        </p:nvGrpSpPr>
        <p:grpSpPr bwMode="auto">
          <a:xfrm>
            <a:off x="1171259" y="2135992"/>
            <a:ext cx="3290873" cy="3667835"/>
            <a:chOff x="-1" y="1586"/>
            <a:chExt cx="6056489" cy="6748553"/>
          </a:xfrm>
          <a:effectLst>
            <a:outerShdw blurRad="254000" dist="63500" dir="2700000" algn="tl" rotWithShape="0">
              <a:prstClr val="black">
                <a:alpha val="30000"/>
              </a:prstClr>
            </a:outerShdw>
          </a:effectLst>
        </p:grpSpPr>
        <p:grpSp>
          <p:nvGrpSpPr>
            <p:cNvPr id="49" name="Group 2">
              <a:extLst>
                <a:ext uri="{FF2B5EF4-FFF2-40B4-BE49-F238E27FC236}">
                  <a16:creationId xmlns:a16="http://schemas.microsoft.com/office/drawing/2014/main" xmlns="" id="{D3CF10A3-A202-7507-2A52-D5974836452E}"/>
                </a:ext>
              </a:extLst>
            </p:cNvPr>
            <p:cNvGrpSpPr/>
            <p:nvPr/>
          </p:nvGrpSpPr>
          <p:grpSpPr bwMode="auto">
            <a:xfrm>
              <a:off x="645729" y="636446"/>
              <a:ext cx="4772164" cy="5466138"/>
              <a:chOff x="9530" y="-128"/>
              <a:chExt cx="4772164" cy="5466138"/>
            </a:xfrm>
          </p:grpSpPr>
          <p:sp>
            <p:nvSpPr>
              <p:cNvPr id="60" name="Line 3">
                <a:extLst>
                  <a:ext uri="{FF2B5EF4-FFF2-40B4-BE49-F238E27FC236}">
                    <a16:creationId xmlns:a16="http://schemas.microsoft.com/office/drawing/2014/main" xmlns="" id="{9A33AB8B-FD96-2A1E-4970-11A4394FDC5C}"/>
                  </a:ext>
                </a:extLst>
              </p:cNvPr>
              <p:cNvSpPr>
                <a:spLocks noChangeShapeType="1"/>
              </p:cNvSpPr>
              <p:nvPr/>
            </p:nvSpPr>
            <p:spPr bwMode="auto">
              <a:xfrm flipH="1">
                <a:off x="2395610" y="-128"/>
                <a:ext cx="0" cy="5466138"/>
              </a:xfrm>
              <a:prstGeom prst="line">
                <a:avLst/>
              </a:prstGeom>
              <a:noFill/>
              <a:ln w="25400" cap="flat" cmpd="sng">
                <a:solidFill>
                  <a:sysClr val="window" lastClr="FFFFFF">
                    <a:lumMod val="75000"/>
                  </a:sys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914400" eaLnBrk="1" fontAlgn="auto" latinLnBrk="0" hangingPunct="1">
                  <a:lnSpc>
                    <a:spcPct val="130000"/>
                  </a:lnSpc>
                  <a:spcBef>
                    <a:spcPct val="0"/>
                  </a:spcBef>
                  <a:spcAft>
                    <a:spcPts val="0"/>
                  </a:spcAft>
                  <a:buClrTx/>
                  <a:buSzTx/>
                  <a:buFontTx/>
                  <a:buNone/>
                  <a:tabLst/>
                  <a:defRPr/>
                </a:pPr>
                <a:endParaRPr kumimoji="0" lang="en-US" sz="845"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sp>
            <p:nvSpPr>
              <p:cNvPr id="61" name="Line 4">
                <a:extLst>
                  <a:ext uri="{FF2B5EF4-FFF2-40B4-BE49-F238E27FC236}">
                    <a16:creationId xmlns:a16="http://schemas.microsoft.com/office/drawing/2014/main" xmlns="" id="{F850EA23-8783-B11A-F4DF-3FA33DF888F4}"/>
                  </a:ext>
                </a:extLst>
              </p:cNvPr>
              <p:cNvSpPr>
                <a:spLocks noChangeShapeType="1"/>
              </p:cNvSpPr>
              <p:nvPr/>
            </p:nvSpPr>
            <p:spPr bwMode="auto">
              <a:xfrm flipH="1">
                <a:off x="9530" y="1366406"/>
                <a:ext cx="4772164" cy="2733070"/>
              </a:xfrm>
              <a:prstGeom prst="line">
                <a:avLst/>
              </a:prstGeom>
              <a:noFill/>
              <a:ln w="25400" cap="flat" cmpd="sng">
                <a:solidFill>
                  <a:sysClr val="window" lastClr="FFFFFF">
                    <a:lumMod val="75000"/>
                  </a:sys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914400" eaLnBrk="1" fontAlgn="auto" latinLnBrk="0" hangingPunct="1">
                  <a:lnSpc>
                    <a:spcPct val="130000"/>
                  </a:lnSpc>
                  <a:spcBef>
                    <a:spcPct val="0"/>
                  </a:spcBef>
                  <a:spcAft>
                    <a:spcPts val="0"/>
                  </a:spcAft>
                  <a:buClrTx/>
                  <a:buSzTx/>
                  <a:buFontTx/>
                  <a:buNone/>
                  <a:tabLst/>
                  <a:defRPr/>
                </a:pPr>
                <a:endParaRPr kumimoji="0" lang="en-US" sz="845"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sp>
            <p:nvSpPr>
              <p:cNvPr id="62" name="Line 5">
                <a:extLst>
                  <a:ext uri="{FF2B5EF4-FFF2-40B4-BE49-F238E27FC236}">
                    <a16:creationId xmlns:a16="http://schemas.microsoft.com/office/drawing/2014/main" xmlns="" id="{23166E1C-512C-72E0-E76F-C59895F14D6E}"/>
                  </a:ext>
                </a:extLst>
              </p:cNvPr>
              <p:cNvSpPr>
                <a:spLocks noChangeShapeType="1"/>
              </p:cNvSpPr>
              <p:nvPr/>
            </p:nvSpPr>
            <p:spPr bwMode="auto">
              <a:xfrm flipH="1" flipV="1">
                <a:off x="9530" y="1366406"/>
                <a:ext cx="4772164" cy="2733070"/>
              </a:xfrm>
              <a:prstGeom prst="line">
                <a:avLst/>
              </a:prstGeom>
              <a:noFill/>
              <a:ln w="25400" cap="flat" cmpd="sng">
                <a:solidFill>
                  <a:sysClr val="window" lastClr="FFFFFF">
                    <a:lumMod val="75000"/>
                  </a:sysClr>
                </a:solid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914400" eaLnBrk="1" fontAlgn="auto" latinLnBrk="0" hangingPunct="1">
                  <a:lnSpc>
                    <a:spcPct val="130000"/>
                  </a:lnSpc>
                  <a:spcBef>
                    <a:spcPct val="0"/>
                  </a:spcBef>
                  <a:spcAft>
                    <a:spcPts val="0"/>
                  </a:spcAft>
                  <a:buClrTx/>
                  <a:buSzTx/>
                  <a:buFontTx/>
                  <a:buNone/>
                  <a:tabLst/>
                  <a:defRPr/>
                </a:pPr>
                <a:endParaRPr kumimoji="0" lang="en-US" sz="845" b="0" i="0" u="none" strike="noStrike" kern="0" cap="none" spc="0" normalizeH="0" baseline="0" noProof="0" dirty="0">
                  <a:ln>
                    <a:noFill/>
                  </a:ln>
                  <a:solidFill>
                    <a:srgbClr val="000000"/>
                  </a:solidFill>
                  <a:effectLst/>
                  <a:uLnTx/>
                  <a:uFillTx/>
                  <a:latin typeface="微软雅黑"/>
                  <a:ea typeface="微软雅黑"/>
                  <a:cs typeface="+mn-ea"/>
                  <a:sym typeface="+mn-lt"/>
                </a:endParaRPr>
              </a:p>
            </p:txBody>
          </p:sp>
        </p:grpSp>
        <p:grpSp>
          <p:nvGrpSpPr>
            <p:cNvPr id="50" name="Group 6">
              <a:extLst>
                <a:ext uri="{FF2B5EF4-FFF2-40B4-BE49-F238E27FC236}">
                  <a16:creationId xmlns:a16="http://schemas.microsoft.com/office/drawing/2014/main" xmlns="" id="{2EEFA741-B09C-62F4-8E85-4B391083B14E}"/>
                </a:ext>
              </a:extLst>
            </p:cNvPr>
            <p:cNvGrpSpPr/>
            <p:nvPr/>
          </p:nvGrpSpPr>
          <p:grpSpPr bwMode="auto">
            <a:xfrm>
              <a:off x="1758999" y="2104557"/>
              <a:ext cx="2538486" cy="2541024"/>
              <a:chOff x="756" y="-512"/>
              <a:chExt cx="2538485" cy="2541023"/>
            </a:xfrm>
          </p:grpSpPr>
          <p:sp>
            <p:nvSpPr>
              <p:cNvPr id="58" name="AutoShape 7">
                <a:extLst>
                  <a:ext uri="{FF2B5EF4-FFF2-40B4-BE49-F238E27FC236}">
                    <a16:creationId xmlns:a16="http://schemas.microsoft.com/office/drawing/2014/main" xmlns="" id="{20AEECE4-E636-B142-6DA5-79BCE7C29437}"/>
                  </a:ext>
                </a:extLst>
              </p:cNvPr>
              <p:cNvSpPr/>
              <p:nvPr/>
            </p:nvSpPr>
            <p:spPr bwMode="auto">
              <a:xfrm>
                <a:off x="756" y="-512"/>
                <a:ext cx="2538485" cy="2541023"/>
              </a:xfrm>
              <a:custGeom>
                <a:avLst/>
                <a:gdLst>
                  <a:gd name="T0" fmla="*/ 1269179 w 19679"/>
                  <a:gd name="T1" fmla="*/ 1394535 h 19679"/>
                  <a:gd name="T2" fmla="*/ 1269179 w 19679"/>
                  <a:gd name="T3" fmla="*/ 1394535 h 19679"/>
                  <a:gd name="T4" fmla="*/ 1269179 w 19679"/>
                  <a:gd name="T5" fmla="*/ 1394535 h 19679"/>
                  <a:gd name="T6" fmla="*/ 1269179 w 19679"/>
                  <a:gd name="T7" fmla="*/ 1394535 h 1967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196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es-ES" sz="1265"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59" name="AutoShape 8">
                <a:extLst>
                  <a:ext uri="{FF2B5EF4-FFF2-40B4-BE49-F238E27FC236}">
                    <a16:creationId xmlns:a16="http://schemas.microsoft.com/office/drawing/2014/main" xmlns="" id="{B1F8C324-18D6-1822-4B77-0C740C07BA17}"/>
                  </a:ext>
                </a:extLst>
              </p:cNvPr>
              <p:cNvSpPr/>
              <p:nvPr/>
            </p:nvSpPr>
            <p:spPr bwMode="auto">
              <a:xfrm>
                <a:off x="1005674" y="586733"/>
                <a:ext cx="528652" cy="1366534"/>
              </a:xfrm>
              <a:custGeom>
                <a:avLst/>
                <a:gdLst>
                  <a:gd name="T0" fmla="*/ 264326 w 21600"/>
                  <a:gd name="T1" fmla="*/ 683267 h 21600"/>
                  <a:gd name="T2" fmla="*/ 264326 w 21600"/>
                  <a:gd name="T3" fmla="*/ 683267 h 21600"/>
                  <a:gd name="T4" fmla="*/ 264326 w 21600"/>
                  <a:gd name="T5" fmla="*/ 683267 h 21600"/>
                  <a:gd name="T6" fmla="*/ 264326 w 21600"/>
                  <a:gd name="T7" fmla="*/ 683267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5899" y="3807"/>
                    </a:moveTo>
                    <a:lnTo>
                      <a:pt x="5701" y="3807"/>
                    </a:lnTo>
                    <a:cubicBezTo>
                      <a:pt x="2553" y="3809"/>
                      <a:pt x="0" y="4790"/>
                      <a:pt x="0" y="6001"/>
                    </a:cubicBezTo>
                    <a:lnTo>
                      <a:pt x="0" y="11708"/>
                    </a:lnTo>
                    <a:cubicBezTo>
                      <a:pt x="1" y="12111"/>
                      <a:pt x="852" y="12438"/>
                      <a:pt x="1901" y="12438"/>
                    </a:cubicBezTo>
                    <a:cubicBezTo>
                      <a:pt x="2950" y="12438"/>
                      <a:pt x="3801" y="12111"/>
                      <a:pt x="3801" y="11708"/>
                    </a:cubicBezTo>
                    <a:cubicBezTo>
                      <a:pt x="3801" y="11707"/>
                      <a:pt x="3801" y="11706"/>
                      <a:pt x="3801" y="11705"/>
                    </a:cubicBezTo>
                    <a:lnTo>
                      <a:pt x="3801" y="8762"/>
                    </a:lnTo>
                    <a:lnTo>
                      <a:pt x="3790" y="8762"/>
                    </a:lnTo>
                    <a:lnTo>
                      <a:pt x="3790" y="6809"/>
                    </a:lnTo>
                    <a:cubicBezTo>
                      <a:pt x="3790" y="6673"/>
                      <a:pt x="4081" y="6562"/>
                      <a:pt x="4433" y="6562"/>
                    </a:cubicBezTo>
                    <a:cubicBezTo>
                      <a:pt x="4789" y="6562"/>
                      <a:pt x="5076" y="6673"/>
                      <a:pt x="5076" y="6809"/>
                    </a:cubicBezTo>
                    <a:lnTo>
                      <a:pt x="5076" y="11811"/>
                    </a:lnTo>
                    <a:lnTo>
                      <a:pt x="5075" y="11811"/>
                    </a:lnTo>
                    <a:lnTo>
                      <a:pt x="5075" y="20671"/>
                    </a:lnTo>
                    <a:cubicBezTo>
                      <a:pt x="5075" y="21184"/>
                      <a:pt x="6158" y="21600"/>
                      <a:pt x="7494" y="21600"/>
                    </a:cubicBezTo>
                    <a:cubicBezTo>
                      <a:pt x="8830" y="21600"/>
                      <a:pt x="9913" y="21184"/>
                      <a:pt x="9913" y="20671"/>
                    </a:cubicBezTo>
                    <a:lnTo>
                      <a:pt x="9913" y="12560"/>
                    </a:lnTo>
                    <a:cubicBezTo>
                      <a:pt x="9945" y="12380"/>
                      <a:pt x="10327" y="12236"/>
                      <a:pt x="10800" y="12229"/>
                    </a:cubicBezTo>
                    <a:cubicBezTo>
                      <a:pt x="11273" y="12236"/>
                      <a:pt x="11655" y="12380"/>
                      <a:pt x="11687" y="12560"/>
                    </a:cubicBezTo>
                    <a:lnTo>
                      <a:pt x="11687" y="20671"/>
                    </a:lnTo>
                    <a:cubicBezTo>
                      <a:pt x="11687" y="21184"/>
                      <a:pt x="12770" y="21600"/>
                      <a:pt x="14106" y="21600"/>
                    </a:cubicBezTo>
                    <a:cubicBezTo>
                      <a:pt x="15442" y="21600"/>
                      <a:pt x="16525" y="21184"/>
                      <a:pt x="16525" y="20671"/>
                    </a:cubicBezTo>
                    <a:lnTo>
                      <a:pt x="16525" y="11811"/>
                    </a:lnTo>
                    <a:lnTo>
                      <a:pt x="16524" y="11811"/>
                    </a:lnTo>
                    <a:lnTo>
                      <a:pt x="16524" y="6809"/>
                    </a:lnTo>
                    <a:cubicBezTo>
                      <a:pt x="16524" y="6673"/>
                      <a:pt x="16811" y="6562"/>
                      <a:pt x="17167" y="6562"/>
                    </a:cubicBezTo>
                    <a:cubicBezTo>
                      <a:pt x="17519" y="6562"/>
                      <a:pt x="17810" y="6673"/>
                      <a:pt x="17810" y="6809"/>
                    </a:cubicBezTo>
                    <a:lnTo>
                      <a:pt x="17810" y="8762"/>
                    </a:lnTo>
                    <a:lnTo>
                      <a:pt x="17799" y="8762"/>
                    </a:lnTo>
                    <a:lnTo>
                      <a:pt x="17799" y="11705"/>
                    </a:lnTo>
                    <a:cubicBezTo>
                      <a:pt x="17799" y="11706"/>
                      <a:pt x="17799" y="11707"/>
                      <a:pt x="17799" y="11708"/>
                    </a:cubicBezTo>
                    <a:cubicBezTo>
                      <a:pt x="17799" y="12111"/>
                      <a:pt x="18650" y="12438"/>
                      <a:pt x="19699" y="12438"/>
                    </a:cubicBezTo>
                    <a:cubicBezTo>
                      <a:pt x="20748" y="12438"/>
                      <a:pt x="21599" y="12111"/>
                      <a:pt x="21600" y="11708"/>
                    </a:cubicBezTo>
                    <a:lnTo>
                      <a:pt x="21600" y="6001"/>
                    </a:lnTo>
                    <a:cubicBezTo>
                      <a:pt x="21600" y="4790"/>
                      <a:pt x="19047" y="3809"/>
                      <a:pt x="15899" y="3807"/>
                    </a:cubicBezTo>
                    <a:close/>
                    <a:moveTo>
                      <a:pt x="15076" y="1643"/>
                    </a:moveTo>
                    <a:cubicBezTo>
                      <a:pt x="15076" y="2551"/>
                      <a:pt x="13162" y="3286"/>
                      <a:pt x="10800" y="3286"/>
                    </a:cubicBezTo>
                    <a:cubicBezTo>
                      <a:pt x="8438" y="3286"/>
                      <a:pt x="6524" y="2551"/>
                      <a:pt x="6524" y="1643"/>
                    </a:cubicBezTo>
                    <a:cubicBezTo>
                      <a:pt x="6524" y="736"/>
                      <a:pt x="8438" y="0"/>
                      <a:pt x="10800" y="0"/>
                    </a:cubicBezTo>
                    <a:cubicBezTo>
                      <a:pt x="13162" y="0"/>
                      <a:pt x="15076" y="736"/>
                      <a:pt x="15076" y="1643"/>
                    </a:cubicBezTo>
                    <a:close/>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es-ES" sz="1265"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grpSp>
          <p:nvGrpSpPr>
            <p:cNvPr id="51" name="Group 9">
              <a:extLst>
                <a:ext uri="{FF2B5EF4-FFF2-40B4-BE49-F238E27FC236}">
                  <a16:creationId xmlns:a16="http://schemas.microsoft.com/office/drawing/2014/main" xmlns="" id="{9F46602C-A479-76A1-16DD-AB9818F39D32}"/>
                </a:ext>
              </a:extLst>
            </p:cNvPr>
            <p:cNvGrpSpPr/>
            <p:nvPr/>
          </p:nvGrpSpPr>
          <p:grpSpPr bwMode="auto">
            <a:xfrm>
              <a:off x="-1" y="1586"/>
              <a:ext cx="6056489" cy="6748553"/>
              <a:chOff x="-1" y="1586"/>
              <a:chExt cx="6056489" cy="6748553"/>
            </a:xfrm>
          </p:grpSpPr>
          <p:sp>
            <p:nvSpPr>
              <p:cNvPr id="52" name="AutoShape 10">
                <a:extLst>
                  <a:ext uri="{FF2B5EF4-FFF2-40B4-BE49-F238E27FC236}">
                    <a16:creationId xmlns:a16="http://schemas.microsoft.com/office/drawing/2014/main" xmlns="" id="{D0B6BE3F-6D11-C897-A30B-982A5B8FCEB2}"/>
                  </a:ext>
                </a:extLst>
              </p:cNvPr>
              <p:cNvSpPr/>
              <p:nvPr/>
            </p:nvSpPr>
            <p:spPr bwMode="auto">
              <a:xfrm>
                <a:off x="2394020" y="1586"/>
                <a:ext cx="1268448"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196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410845" eaLnBrk="1" fontAlgn="auto" latinLnBrk="0" hangingPunct="1">
                  <a:lnSpc>
                    <a:spcPct val="130000"/>
                  </a:lnSpc>
                  <a:spcBef>
                    <a:spcPct val="0"/>
                  </a:spcBef>
                  <a:spcAft>
                    <a:spcPts val="0"/>
                  </a:spcAft>
                  <a:buClrTx/>
                  <a:buSzTx/>
                  <a:buFontTx/>
                  <a:buNone/>
                  <a:tabLst/>
                  <a:defRPr/>
                </a:pPr>
                <a:r>
                  <a:rPr kumimoji="0" lang="en-US" sz="2460" b="0" i="0" u="none" strike="noStrike" kern="0" cap="none" spc="0" normalizeH="0" baseline="0" noProof="0" dirty="0">
                    <a:ln>
                      <a:noFill/>
                    </a:ln>
                    <a:solidFill>
                      <a:srgbClr val="FFFFFF"/>
                    </a:solidFill>
                    <a:effectLst/>
                    <a:uLnTx/>
                    <a:uFillTx/>
                    <a:latin typeface="微软雅黑"/>
                    <a:ea typeface="微软雅黑"/>
                    <a:cs typeface="+mn-ea"/>
                    <a:sym typeface="+mn-lt"/>
                  </a:rPr>
                  <a:t>1</a:t>
                </a:r>
              </a:p>
            </p:txBody>
          </p:sp>
          <p:sp>
            <p:nvSpPr>
              <p:cNvPr id="53" name="AutoShape 11">
                <a:extLst>
                  <a:ext uri="{FF2B5EF4-FFF2-40B4-BE49-F238E27FC236}">
                    <a16:creationId xmlns:a16="http://schemas.microsoft.com/office/drawing/2014/main" xmlns="" id="{BEF68980-A1F4-A2BE-CA84-C1FA31858E7D}"/>
                  </a:ext>
                </a:extLst>
              </p:cNvPr>
              <p:cNvSpPr/>
              <p:nvPr/>
            </p:nvSpPr>
            <p:spPr bwMode="auto">
              <a:xfrm>
                <a:off x="2394018" y="5480421"/>
                <a:ext cx="1268450"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4159"/>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410845" eaLnBrk="1" fontAlgn="auto" latinLnBrk="0" hangingPunct="1">
                  <a:lnSpc>
                    <a:spcPct val="130000"/>
                  </a:lnSpc>
                  <a:spcBef>
                    <a:spcPct val="0"/>
                  </a:spcBef>
                  <a:spcAft>
                    <a:spcPts val="0"/>
                  </a:spcAft>
                  <a:buClrTx/>
                  <a:buSzTx/>
                  <a:buFontTx/>
                  <a:buNone/>
                  <a:tabLst/>
                  <a:defRPr/>
                </a:pPr>
                <a:r>
                  <a:rPr kumimoji="0" lang="en-US" sz="2460" b="0" i="0" u="none" strike="noStrike" kern="0" cap="none" spc="0" normalizeH="0" baseline="0" noProof="0" dirty="0">
                    <a:ln>
                      <a:noFill/>
                    </a:ln>
                    <a:solidFill>
                      <a:srgbClr val="FFFFFF"/>
                    </a:solidFill>
                    <a:effectLst/>
                    <a:uLnTx/>
                    <a:uFillTx/>
                    <a:latin typeface="微软雅黑"/>
                    <a:ea typeface="微软雅黑"/>
                    <a:cs typeface="+mn-ea"/>
                    <a:sym typeface="+mn-lt"/>
                  </a:rPr>
                  <a:t>4</a:t>
                </a:r>
              </a:p>
            </p:txBody>
          </p:sp>
          <p:sp>
            <p:nvSpPr>
              <p:cNvPr id="54" name="AutoShape 12">
                <a:extLst>
                  <a:ext uri="{FF2B5EF4-FFF2-40B4-BE49-F238E27FC236}">
                    <a16:creationId xmlns:a16="http://schemas.microsoft.com/office/drawing/2014/main" xmlns="" id="{FDE29973-6630-0D7B-0A82-6DF277D3C020}"/>
                  </a:ext>
                </a:extLst>
              </p:cNvPr>
              <p:cNvSpPr/>
              <p:nvPr/>
            </p:nvSpPr>
            <p:spPr bwMode="auto">
              <a:xfrm>
                <a:off x="-1" y="41234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196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410845" eaLnBrk="1" fontAlgn="auto" latinLnBrk="0" hangingPunct="1">
                  <a:lnSpc>
                    <a:spcPct val="130000"/>
                  </a:lnSpc>
                  <a:spcBef>
                    <a:spcPct val="0"/>
                  </a:spcBef>
                  <a:spcAft>
                    <a:spcPts val="0"/>
                  </a:spcAft>
                  <a:buClrTx/>
                  <a:buSzTx/>
                  <a:buFontTx/>
                  <a:buNone/>
                  <a:tabLst/>
                  <a:defRPr/>
                </a:pPr>
                <a:r>
                  <a:rPr kumimoji="0" lang="en-US" sz="2460" b="0" i="0" u="none" strike="noStrike" kern="0" cap="none" spc="0" normalizeH="0" baseline="0" noProof="0" dirty="0">
                    <a:ln>
                      <a:noFill/>
                    </a:ln>
                    <a:solidFill>
                      <a:srgbClr val="FFFFFF"/>
                    </a:solidFill>
                    <a:effectLst/>
                    <a:uLnTx/>
                    <a:uFillTx/>
                    <a:latin typeface="微软雅黑"/>
                    <a:ea typeface="微软雅黑"/>
                    <a:cs typeface="+mn-ea"/>
                    <a:sym typeface="+mn-lt"/>
                  </a:rPr>
                  <a:t>5</a:t>
                </a:r>
              </a:p>
            </p:txBody>
          </p:sp>
          <p:sp>
            <p:nvSpPr>
              <p:cNvPr id="55" name="AutoShape 13">
                <a:extLst>
                  <a:ext uri="{FF2B5EF4-FFF2-40B4-BE49-F238E27FC236}">
                    <a16:creationId xmlns:a16="http://schemas.microsoft.com/office/drawing/2014/main" xmlns="" id="{134CB163-C3FA-34BE-548D-67364E2EF26B}"/>
                  </a:ext>
                </a:extLst>
              </p:cNvPr>
              <p:cNvSpPr/>
              <p:nvPr/>
            </p:nvSpPr>
            <p:spPr bwMode="auto">
              <a:xfrm>
                <a:off x="4786452" y="41234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6196FF"/>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410845" eaLnBrk="1" fontAlgn="auto" latinLnBrk="0" hangingPunct="1">
                  <a:lnSpc>
                    <a:spcPct val="130000"/>
                  </a:lnSpc>
                  <a:spcBef>
                    <a:spcPct val="0"/>
                  </a:spcBef>
                  <a:spcAft>
                    <a:spcPts val="0"/>
                  </a:spcAft>
                  <a:buClrTx/>
                  <a:buSzTx/>
                  <a:buFontTx/>
                  <a:buNone/>
                  <a:tabLst/>
                  <a:defRPr/>
                </a:pPr>
                <a:r>
                  <a:rPr kumimoji="0" lang="en-US" sz="2460" b="0" i="0" u="none" strike="noStrike" kern="0" cap="none" spc="0" normalizeH="0" baseline="0" noProof="0" dirty="0">
                    <a:ln>
                      <a:noFill/>
                    </a:ln>
                    <a:solidFill>
                      <a:srgbClr val="FFFFFF"/>
                    </a:solidFill>
                    <a:effectLst/>
                    <a:uLnTx/>
                    <a:uFillTx/>
                    <a:latin typeface="微软雅黑"/>
                    <a:ea typeface="微软雅黑"/>
                    <a:cs typeface="+mn-ea"/>
                    <a:sym typeface="+mn-lt"/>
                  </a:rPr>
                  <a:t>3</a:t>
                </a:r>
              </a:p>
            </p:txBody>
          </p:sp>
          <p:sp>
            <p:nvSpPr>
              <p:cNvPr id="56" name="AutoShape 14">
                <a:extLst>
                  <a:ext uri="{FF2B5EF4-FFF2-40B4-BE49-F238E27FC236}">
                    <a16:creationId xmlns:a16="http://schemas.microsoft.com/office/drawing/2014/main" xmlns="" id="{2FBC22E4-53CA-A057-1878-5D32B4AEC7DD}"/>
                  </a:ext>
                </a:extLst>
              </p:cNvPr>
              <p:cNvSpPr/>
              <p:nvPr/>
            </p:nvSpPr>
            <p:spPr bwMode="auto">
              <a:xfrm>
                <a:off x="-1" y="1357010"/>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4159"/>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410845" eaLnBrk="1" fontAlgn="auto" latinLnBrk="0" hangingPunct="1">
                  <a:lnSpc>
                    <a:spcPct val="130000"/>
                  </a:lnSpc>
                  <a:spcBef>
                    <a:spcPct val="0"/>
                  </a:spcBef>
                  <a:spcAft>
                    <a:spcPts val="0"/>
                  </a:spcAft>
                  <a:buClrTx/>
                  <a:buSzTx/>
                  <a:buFontTx/>
                  <a:buNone/>
                  <a:tabLst/>
                  <a:defRPr/>
                </a:pPr>
                <a:r>
                  <a:rPr kumimoji="0" lang="en-US" sz="2460" b="0" i="0" u="none" strike="noStrike" kern="0" cap="none" spc="0" normalizeH="0" baseline="0" noProof="0" dirty="0">
                    <a:ln>
                      <a:noFill/>
                    </a:ln>
                    <a:solidFill>
                      <a:srgbClr val="FFFFFF"/>
                    </a:solidFill>
                    <a:effectLst/>
                    <a:uLnTx/>
                    <a:uFillTx/>
                    <a:latin typeface="微软雅黑"/>
                    <a:ea typeface="微软雅黑"/>
                    <a:cs typeface="+mn-ea"/>
                    <a:sym typeface="+mn-lt"/>
                  </a:rPr>
                  <a:t>6</a:t>
                </a:r>
              </a:p>
            </p:txBody>
          </p:sp>
          <p:sp>
            <p:nvSpPr>
              <p:cNvPr id="57" name="AutoShape 15">
                <a:extLst>
                  <a:ext uri="{FF2B5EF4-FFF2-40B4-BE49-F238E27FC236}">
                    <a16:creationId xmlns:a16="http://schemas.microsoft.com/office/drawing/2014/main" xmlns="" id="{174C6946-902E-C28D-E026-1F132AAEEF71}"/>
                  </a:ext>
                </a:extLst>
              </p:cNvPr>
              <p:cNvSpPr/>
              <p:nvPr/>
            </p:nvSpPr>
            <p:spPr bwMode="auto">
              <a:xfrm>
                <a:off x="4786452" y="1357009"/>
                <a:ext cx="1270036" cy="1269718"/>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344159"/>
              </a:solidFill>
              <a:ln>
                <a:noFill/>
              </a:ln>
              <a:effectLst/>
              <a:extLst>
                <a:ext uri="{91240B29-F687-4F45-9708-019B960494DF}">
                  <a14:hiddenLine xmlns:a14="http://schemas.microsoft.com/office/drawing/2010/main" w="12700">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nchor="ctr"/>
              <a:lstStyle/>
              <a:p>
                <a:pPr marL="0" marR="0" lvl="0" indent="0" algn="ctr" defTabSz="410845" eaLnBrk="1" fontAlgn="auto" latinLnBrk="0" hangingPunct="1">
                  <a:lnSpc>
                    <a:spcPct val="130000"/>
                  </a:lnSpc>
                  <a:spcBef>
                    <a:spcPct val="0"/>
                  </a:spcBef>
                  <a:spcAft>
                    <a:spcPts val="0"/>
                  </a:spcAft>
                  <a:buClrTx/>
                  <a:buSzTx/>
                  <a:buFontTx/>
                  <a:buNone/>
                  <a:tabLst/>
                  <a:defRPr/>
                </a:pPr>
                <a:r>
                  <a:rPr kumimoji="0" lang="en-US" sz="2460" b="0" i="0" u="none" strike="noStrike" kern="0" cap="none" spc="0" normalizeH="0" baseline="0" noProof="0" dirty="0">
                    <a:ln>
                      <a:noFill/>
                    </a:ln>
                    <a:solidFill>
                      <a:srgbClr val="FFFFFF"/>
                    </a:solidFill>
                    <a:effectLst/>
                    <a:uLnTx/>
                    <a:uFillTx/>
                    <a:latin typeface="微软雅黑"/>
                    <a:ea typeface="微软雅黑"/>
                    <a:cs typeface="+mn-ea"/>
                    <a:sym typeface="+mn-lt"/>
                  </a:rPr>
                  <a:t>2</a:t>
                </a:r>
              </a:p>
            </p:txBody>
          </p:sp>
        </p:grpSp>
      </p:grpSp>
      <p:sp>
        <p:nvSpPr>
          <p:cNvPr id="63" name="文本框 1">
            <a:extLst>
              <a:ext uri="{FF2B5EF4-FFF2-40B4-BE49-F238E27FC236}">
                <a16:creationId xmlns:a16="http://schemas.microsoft.com/office/drawing/2014/main" xmlns="" id="{D39AFAA2-ED07-F06F-2749-0A1B0F0072F1}"/>
              </a:ext>
            </a:extLst>
          </p:cNvPr>
          <p:cNvSpPr txBox="1"/>
          <p:nvPr/>
        </p:nvSpPr>
        <p:spPr>
          <a:xfrm>
            <a:off x="2240235" y="3746578"/>
            <a:ext cx="1152120" cy="430374"/>
          </a:xfrm>
          <a:prstGeom prst="rect">
            <a:avLst/>
          </a:prstGeom>
          <a:noFill/>
        </p:spPr>
        <p:txBody>
          <a:bodyPr wrap="square" lIns="68580" tIns="34290" rIns="68580" bIns="34290" rtlCol="0">
            <a:spAutoFit/>
          </a:bodyPr>
          <a:lstStyle/>
          <a:p>
            <a:pPr algn="dist" defTabSz="914400">
              <a:lnSpc>
                <a:spcPct val="130000"/>
              </a:lnSpc>
            </a:pPr>
            <a:r>
              <a:rPr lang="zh-CN" altLang="en-US" sz="2000" dirty="0">
                <a:solidFill>
                  <a:prstClr val="white"/>
                </a:solidFill>
                <a:latin typeface="微软雅黑"/>
                <a:ea typeface="微软雅黑"/>
                <a:cs typeface="+mn-ea"/>
                <a:sym typeface="+mn-lt"/>
              </a:rPr>
              <a:t>标题</a:t>
            </a:r>
          </a:p>
        </p:txBody>
      </p:sp>
      <p:grpSp>
        <p:nvGrpSpPr>
          <p:cNvPr id="64" name="组合 63">
            <a:extLst>
              <a:ext uri="{FF2B5EF4-FFF2-40B4-BE49-F238E27FC236}">
                <a16:creationId xmlns:a16="http://schemas.microsoft.com/office/drawing/2014/main" xmlns="" id="{5546A6D8-02C7-5097-AB16-AB3F317D08E2}"/>
              </a:ext>
            </a:extLst>
          </p:cNvPr>
          <p:cNvGrpSpPr/>
          <p:nvPr/>
        </p:nvGrpSpPr>
        <p:grpSpPr>
          <a:xfrm>
            <a:off x="5267297" y="1656080"/>
            <a:ext cx="6055388" cy="770890"/>
            <a:chOff x="9502" y="2414"/>
            <a:chExt cx="9536" cy="1214"/>
          </a:xfrm>
        </p:grpSpPr>
        <p:sp>
          <p:nvSpPr>
            <p:cNvPr id="65" name="Oval 29">
              <a:extLst>
                <a:ext uri="{FF2B5EF4-FFF2-40B4-BE49-F238E27FC236}">
                  <a16:creationId xmlns:a16="http://schemas.microsoft.com/office/drawing/2014/main" xmlns="" id="{FC1698F4-481D-BA1A-5A71-3CDF0D8292D0}"/>
                </a:ext>
              </a:extLst>
            </p:cNvPr>
            <p:cNvSpPr/>
            <p:nvPr/>
          </p:nvSpPr>
          <p:spPr>
            <a:xfrm>
              <a:off x="9502" y="2678"/>
              <a:ext cx="779" cy="779"/>
            </a:xfrm>
            <a:prstGeom prst="ellipse">
              <a:avLst/>
            </a:prstGeom>
            <a:solidFill>
              <a:srgbClr val="2A3246"/>
            </a:solidFill>
            <a:ln w="12700" cap="flat" cmpd="sng" algn="ctr">
              <a:noFill/>
              <a:prstDash val="solid"/>
              <a:miter lim="800000"/>
            </a:ln>
            <a:effectLst>
              <a:outerShdw blurRad="254000" dist="63500" dir="2700000" algn="tl" rotWithShape="0">
                <a:prstClr val="black">
                  <a:alpha val="30000"/>
                </a:prstClr>
              </a:outerShdw>
            </a:effectLst>
          </p:spPr>
          <p:txBody>
            <a:bodyPr wrap="none"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id-ID" sz="2400" b="0" i="0" u="none" strike="noStrike" kern="0" cap="none" spc="0" normalizeH="0" baseline="0" noProof="0" dirty="0">
                  <a:ln>
                    <a:noFill/>
                  </a:ln>
                  <a:solidFill>
                    <a:prstClr val="white"/>
                  </a:solidFill>
                  <a:effectLst/>
                  <a:uLnTx/>
                  <a:uFillTx/>
                  <a:latin typeface="微软雅黑"/>
                  <a:ea typeface="微软雅黑"/>
                  <a:cs typeface="+mn-ea"/>
                  <a:sym typeface="+mn-lt"/>
                </a:rPr>
                <a:t>1</a:t>
              </a:r>
            </a:p>
          </p:txBody>
        </p:sp>
        <p:grpSp>
          <p:nvGrpSpPr>
            <p:cNvPr id="66" name="组合 65">
              <a:extLst>
                <a:ext uri="{FF2B5EF4-FFF2-40B4-BE49-F238E27FC236}">
                  <a16:creationId xmlns:a16="http://schemas.microsoft.com/office/drawing/2014/main" xmlns="" id="{B1B0A043-3851-0B99-9835-B059D171ACE2}"/>
                </a:ext>
              </a:extLst>
            </p:cNvPr>
            <p:cNvGrpSpPr/>
            <p:nvPr/>
          </p:nvGrpSpPr>
          <p:grpSpPr>
            <a:xfrm>
              <a:off x="10197" y="2414"/>
              <a:ext cx="8841" cy="1214"/>
              <a:chOff x="10197" y="2414"/>
              <a:chExt cx="8841" cy="1214"/>
            </a:xfrm>
          </p:grpSpPr>
          <p:sp>
            <p:nvSpPr>
              <p:cNvPr id="67" name="TextBox 69">
                <a:extLst>
                  <a:ext uri="{FF2B5EF4-FFF2-40B4-BE49-F238E27FC236}">
                    <a16:creationId xmlns:a16="http://schemas.microsoft.com/office/drawing/2014/main" xmlns="" id="{B7FEC795-B5BA-53D5-B2C7-2A8BB00673AF}"/>
                  </a:ext>
                </a:extLst>
              </p:cNvPr>
              <p:cNvSpPr txBox="1"/>
              <p:nvPr/>
            </p:nvSpPr>
            <p:spPr>
              <a:xfrm>
                <a:off x="10372" y="3141"/>
                <a:ext cx="8666" cy="487"/>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a:t>
                </a:r>
              </a:p>
            </p:txBody>
          </p:sp>
          <p:sp>
            <p:nvSpPr>
              <p:cNvPr id="68" name="TextBox 70">
                <a:extLst>
                  <a:ext uri="{FF2B5EF4-FFF2-40B4-BE49-F238E27FC236}">
                    <a16:creationId xmlns:a16="http://schemas.microsoft.com/office/drawing/2014/main" xmlns="" id="{8E0C2763-89C2-8061-46E2-EC89BA09D539}"/>
                  </a:ext>
                </a:extLst>
              </p:cNvPr>
              <p:cNvSpPr txBox="1"/>
              <p:nvPr/>
            </p:nvSpPr>
            <p:spPr>
              <a:xfrm>
                <a:off x="10197" y="2414"/>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grpSp>
        <p:nvGrpSpPr>
          <p:cNvPr id="69" name="组合 68">
            <a:extLst>
              <a:ext uri="{FF2B5EF4-FFF2-40B4-BE49-F238E27FC236}">
                <a16:creationId xmlns:a16="http://schemas.microsoft.com/office/drawing/2014/main" xmlns="" id="{110B79C6-F013-5E62-785B-5470FCB989BF}"/>
              </a:ext>
            </a:extLst>
          </p:cNvPr>
          <p:cNvGrpSpPr/>
          <p:nvPr/>
        </p:nvGrpSpPr>
        <p:grpSpPr>
          <a:xfrm>
            <a:off x="5267297" y="2602865"/>
            <a:ext cx="6055388" cy="770890"/>
            <a:chOff x="9502" y="2414"/>
            <a:chExt cx="9536" cy="1214"/>
          </a:xfrm>
        </p:grpSpPr>
        <p:sp>
          <p:nvSpPr>
            <p:cNvPr id="70" name="Oval 29">
              <a:extLst>
                <a:ext uri="{FF2B5EF4-FFF2-40B4-BE49-F238E27FC236}">
                  <a16:creationId xmlns:a16="http://schemas.microsoft.com/office/drawing/2014/main" xmlns="" id="{064DB9C3-1238-8FC7-4A6F-E477B52B7B42}"/>
                </a:ext>
              </a:extLst>
            </p:cNvPr>
            <p:cNvSpPr/>
            <p:nvPr/>
          </p:nvSpPr>
          <p:spPr>
            <a:xfrm>
              <a:off x="9502" y="2678"/>
              <a:ext cx="779" cy="779"/>
            </a:xfrm>
            <a:prstGeom prst="ellipse">
              <a:avLst/>
            </a:prstGeom>
            <a:solidFill>
              <a:srgbClr val="6196FF"/>
            </a:solidFill>
            <a:ln w="12700" cap="flat" cmpd="sng" algn="ctr">
              <a:noFill/>
              <a:prstDash val="solid"/>
              <a:miter lim="800000"/>
            </a:ln>
            <a:effectLst>
              <a:outerShdw blurRad="254000" dist="63500" dir="2700000" algn="tl" rotWithShape="0">
                <a:prstClr val="black">
                  <a:alpha val="30000"/>
                </a:prstClr>
              </a:outerShdw>
            </a:effectLst>
          </p:spPr>
          <p:txBody>
            <a:bodyPr wrap="none"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id-ID" sz="2400" b="0" i="0" u="none" strike="noStrike" kern="0" cap="none" spc="0" normalizeH="0" baseline="0" noProof="0" dirty="0">
                  <a:ln>
                    <a:noFill/>
                  </a:ln>
                  <a:solidFill>
                    <a:prstClr val="white"/>
                  </a:solidFill>
                  <a:effectLst/>
                  <a:uLnTx/>
                  <a:uFillTx/>
                  <a:latin typeface="微软雅黑"/>
                  <a:ea typeface="微软雅黑"/>
                  <a:cs typeface="+mn-ea"/>
                  <a:sym typeface="+mn-lt"/>
                </a:rPr>
                <a:t>2</a:t>
              </a:r>
            </a:p>
          </p:txBody>
        </p:sp>
        <p:grpSp>
          <p:nvGrpSpPr>
            <p:cNvPr id="71" name="组合 70">
              <a:extLst>
                <a:ext uri="{FF2B5EF4-FFF2-40B4-BE49-F238E27FC236}">
                  <a16:creationId xmlns:a16="http://schemas.microsoft.com/office/drawing/2014/main" xmlns="" id="{D24B2416-557C-AFD2-09EC-00562E6E9C46}"/>
                </a:ext>
              </a:extLst>
            </p:cNvPr>
            <p:cNvGrpSpPr/>
            <p:nvPr/>
          </p:nvGrpSpPr>
          <p:grpSpPr>
            <a:xfrm>
              <a:off x="10197" y="2414"/>
              <a:ext cx="8841" cy="1214"/>
              <a:chOff x="10197" y="2414"/>
              <a:chExt cx="8841" cy="1214"/>
            </a:xfrm>
          </p:grpSpPr>
          <p:sp>
            <p:nvSpPr>
              <p:cNvPr id="72" name="TextBox 69">
                <a:extLst>
                  <a:ext uri="{FF2B5EF4-FFF2-40B4-BE49-F238E27FC236}">
                    <a16:creationId xmlns:a16="http://schemas.microsoft.com/office/drawing/2014/main" xmlns="" id="{A920C34C-4D50-A45A-EC88-B2C5500DB131}"/>
                  </a:ext>
                </a:extLst>
              </p:cNvPr>
              <p:cNvSpPr txBox="1"/>
              <p:nvPr/>
            </p:nvSpPr>
            <p:spPr>
              <a:xfrm>
                <a:off x="10372" y="3141"/>
                <a:ext cx="8666" cy="487"/>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a:t>
                </a:r>
              </a:p>
            </p:txBody>
          </p:sp>
          <p:sp>
            <p:nvSpPr>
              <p:cNvPr id="73" name="TextBox 70">
                <a:extLst>
                  <a:ext uri="{FF2B5EF4-FFF2-40B4-BE49-F238E27FC236}">
                    <a16:creationId xmlns:a16="http://schemas.microsoft.com/office/drawing/2014/main" xmlns="" id="{9FEFAE03-98FF-D228-10F7-2921F1532CFF}"/>
                  </a:ext>
                </a:extLst>
              </p:cNvPr>
              <p:cNvSpPr txBox="1"/>
              <p:nvPr/>
            </p:nvSpPr>
            <p:spPr>
              <a:xfrm>
                <a:off x="10197" y="2414"/>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grpSp>
        <p:nvGrpSpPr>
          <p:cNvPr id="74" name="组合 73">
            <a:extLst>
              <a:ext uri="{FF2B5EF4-FFF2-40B4-BE49-F238E27FC236}">
                <a16:creationId xmlns:a16="http://schemas.microsoft.com/office/drawing/2014/main" xmlns="" id="{5C4A5D39-C081-E1FD-E35E-A2F8923E5B8E}"/>
              </a:ext>
            </a:extLst>
          </p:cNvPr>
          <p:cNvGrpSpPr/>
          <p:nvPr/>
        </p:nvGrpSpPr>
        <p:grpSpPr>
          <a:xfrm>
            <a:off x="5267297" y="3549650"/>
            <a:ext cx="6055388" cy="770890"/>
            <a:chOff x="9502" y="2414"/>
            <a:chExt cx="9536" cy="1214"/>
          </a:xfrm>
        </p:grpSpPr>
        <p:sp>
          <p:nvSpPr>
            <p:cNvPr id="75" name="Oval 29">
              <a:extLst>
                <a:ext uri="{FF2B5EF4-FFF2-40B4-BE49-F238E27FC236}">
                  <a16:creationId xmlns:a16="http://schemas.microsoft.com/office/drawing/2014/main" xmlns="" id="{625368FB-60CC-D424-CF00-2FC6D15886A1}"/>
                </a:ext>
              </a:extLst>
            </p:cNvPr>
            <p:cNvSpPr/>
            <p:nvPr/>
          </p:nvSpPr>
          <p:spPr>
            <a:xfrm>
              <a:off x="9502" y="2678"/>
              <a:ext cx="779" cy="779"/>
            </a:xfrm>
            <a:prstGeom prst="ellipse">
              <a:avLst/>
            </a:prstGeom>
            <a:solidFill>
              <a:srgbClr val="2A3246"/>
            </a:solidFill>
            <a:ln w="12700" cap="flat" cmpd="sng" algn="ctr">
              <a:noFill/>
              <a:prstDash val="solid"/>
              <a:miter lim="800000"/>
            </a:ln>
            <a:effectLst>
              <a:outerShdw blurRad="254000" dist="63500" dir="2700000" algn="tl" rotWithShape="0">
                <a:prstClr val="black">
                  <a:alpha val="30000"/>
                </a:prstClr>
              </a:outerShdw>
            </a:effectLst>
          </p:spPr>
          <p:txBody>
            <a:bodyPr wrap="none"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id-ID" sz="2400" b="0" i="0" u="none" strike="noStrike" kern="0" cap="none" spc="0" normalizeH="0" baseline="0" noProof="0" dirty="0">
                  <a:ln>
                    <a:noFill/>
                  </a:ln>
                  <a:solidFill>
                    <a:prstClr val="white"/>
                  </a:solidFill>
                  <a:effectLst/>
                  <a:uLnTx/>
                  <a:uFillTx/>
                  <a:latin typeface="微软雅黑"/>
                  <a:ea typeface="微软雅黑"/>
                  <a:cs typeface="+mn-ea"/>
                  <a:sym typeface="+mn-lt"/>
                </a:rPr>
                <a:t>3</a:t>
              </a:r>
            </a:p>
          </p:txBody>
        </p:sp>
        <p:grpSp>
          <p:nvGrpSpPr>
            <p:cNvPr id="76" name="组合 75">
              <a:extLst>
                <a:ext uri="{FF2B5EF4-FFF2-40B4-BE49-F238E27FC236}">
                  <a16:creationId xmlns:a16="http://schemas.microsoft.com/office/drawing/2014/main" xmlns="" id="{E48E6AA2-C80F-2DFD-48EE-9D3A4132B0DE}"/>
                </a:ext>
              </a:extLst>
            </p:cNvPr>
            <p:cNvGrpSpPr/>
            <p:nvPr/>
          </p:nvGrpSpPr>
          <p:grpSpPr>
            <a:xfrm>
              <a:off x="10197" y="2414"/>
              <a:ext cx="8841" cy="1214"/>
              <a:chOff x="10197" y="2414"/>
              <a:chExt cx="8841" cy="1214"/>
            </a:xfrm>
          </p:grpSpPr>
          <p:sp>
            <p:nvSpPr>
              <p:cNvPr id="77" name="TextBox 69">
                <a:extLst>
                  <a:ext uri="{FF2B5EF4-FFF2-40B4-BE49-F238E27FC236}">
                    <a16:creationId xmlns:a16="http://schemas.microsoft.com/office/drawing/2014/main" xmlns="" id="{E2365E62-41B6-B3EF-F646-15173F88B215}"/>
                  </a:ext>
                </a:extLst>
              </p:cNvPr>
              <p:cNvSpPr txBox="1"/>
              <p:nvPr/>
            </p:nvSpPr>
            <p:spPr>
              <a:xfrm>
                <a:off x="10372" y="3141"/>
                <a:ext cx="8666" cy="487"/>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a:t>
                </a:r>
              </a:p>
            </p:txBody>
          </p:sp>
          <p:sp>
            <p:nvSpPr>
              <p:cNvPr id="78" name="TextBox 70">
                <a:extLst>
                  <a:ext uri="{FF2B5EF4-FFF2-40B4-BE49-F238E27FC236}">
                    <a16:creationId xmlns:a16="http://schemas.microsoft.com/office/drawing/2014/main" xmlns="" id="{68E8D62A-715E-941C-DDCC-275C265C6088}"/>
                  </a:ext>
                </a:extLst>
              </p:cNvPr>
              <p:cNvSpPr txBox="1"/>
              <p:nvPr/>
            </p:nvSpPr>
            <p:spPr>
              <a:xfrm>
                <a:off x="10197" y="2414"/>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grpSp>
        <p:nvGrpSpPr>
          <p:cNvPr id="79" name="组合 78">
            <a:extLst>
              <a:ext uri="{FF2B5EF4-FFF2-40B4-BE49-F238E27FC236}">
                <a16:creationId xmlns:a16="http://schemas.microsoft.com/office/drawing/2014/main" xmlns="" id="{84583F0A-A40B-C87D-B283-2270C3363F64}"/>
              </a:ext>
            </a:extLst>
          </p:cNvPr>
          <p:cNvGrpSpPr/>
          <p:nvPr/>
        </p:nvGrpSpPr>
        <p:grpSpPr>
          <a:xfrm>
            <a:off x="5267297" y="4496435"/>
            <a:ext cx="6055388" cy="770890"/>
            <a:chOff x="9502" y="2414"/>
            <a:chExt cx="9536" cy="1214"/>
          </a:xfrm>
        </p:grpSpPr>
        <p:sp>
          <p:nvSpPr>
            <p:cNvPr id="80" name="Oval 29">
              <a:extLst>
                <a:ext uri="{FF2B5EF4-FFF2-40B4-BE49-F238E27FC236}">
                  <a16:creationId xmlns:a16="http://schemas.microsoft.com/office/drawing/2014/main" xmlns="" id="{9397AAE0-456F-1DC9-F5AC-69193D3CA2A9}"/>
                </a:ext>
              </a:extLst>
            </p:cNvPr>
            <p:cNvSpPr/>
            <p:nvPr/>
          </p:nvSpPr>
          <p:spPr>
            <a:xfrm>
              <a:off x="9502" y="2678"/>
              <a:ext cx="779" cy="779"/>
            </a:xfrm>
            <a:prstGeom prst="ellipse">
              <a:avLst/>
            </a:prstGeom>
            <a:solidFill>
              <a:srgbClr val="6196FF"/>
            </a:solidFill>
            <a:ln w="12700" cap="flat" cmpd="sng" algn="ctr">
              <a:noFill/>
              <a:prstDash val="solid"/>
              <a:miter lim="800000"/>
            </a:ln>
            <a:effectLst>
              <a:outerShdw blurRad="254000" dist="63500" dir="2700000" algn="tl" rotWithShape="0">
                <a:prstClr val="black">
                  <a:alpha val="30000"/>
                </a:prstClr>
              </a:outerShdw>
            </a:effectLst>
          </p:spPr>
          <p:txBody>
            <a:bodyPr wrap="none"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id-ID" sz="2400" b="0" i="0" u="none" strike="noStrike" kern="0" cap="none" spc="0" normalizeH="0" baseline="0" noProof="0" dirty="0">
                  <a:ln>
                    <a:noFill/>
                  </a:ln>
                  <a:solidFill>
                    <a:prstClr val="white"/>
                  </a:solidFill>
                  <a:effectLst/>
                  <a:uLnTx/>
                  <a:uFillTx/>
                  <a:latin typeface="微软雅黑"/>
                  <a:ea typeface="微软雅黑"/>
                  <a:cs typeface="+mn-ea"/>
                  <a:sym typeface="+mn-lt"/>
                </a:rPr>
                <a:t>4</a:t>
              </a:r>
            </a:p>
          </p:txBody>
        </p:sp>
        <p:grpSp>
          <p:nvGrpSpPr>
            <p:cNvPr id="81" name="组合 80">
              <a:extLst>
                <a:ext uri="{FF2B5EF4-FFF2-40B4-BE49-F238E27FC236}">
                  <a16:creationId xmlns:a16="http://schemas.microsoft.com/office/drawing/2014/main" xmlns="" id="{40F2774B-A879-750A-ECBC-235185488371}"/>
                </a:ext>
              </a:extLst>
            </p:cNvPr>
            <p:cNvGrpSpPr/>
            <p:nvPr/>
          </p:nvGrpSpPr>
          <p:grpSpPr>
            <a:xfrm>
              <a:off x="10197" y="2414"/>
              <a:ext cx="8841" cy="1214"/>
              <a:chOff x="10197" y="2414"/>
              <a:chExt cx="8841" cy="1214"/>
            </a:xfrm>
          </p:grpSpPr>
          <p:sp>
            <p:nvSpPr>
              <p:cNvPr id="82" name="TextBox 69">
                <a:extLst>
                  <a:ext uri="{FF2B5EF4-FFF2-40B4-BE49-F238E27FC236}">
                    <a16:creationId xmlns:a16="http://schemas.microsoft.com/office/drawing/2014/main" xmlns="" id="{A3CA370E-2213-A693-ADD4-15867EC06298}"/>
                  </a:ext>
                </a:extLst>
              </p:cNvPr>
              <p:cNvSpPr txBox="1"/>
              <p:nvPr/>
            </p:nvSpPr>
            <p:spPr>
              <a:xfrm>
                <a:off x="10372" y="3141"/>
                <a:ext cx="8666" cy="487"/>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a:t>
                </a:r>
              </a:p>
            </p:txBody>
          </p:sp>
          <p:sp>
            <p:nvSpPr>
              <p:cNvPr id="83" name="TextBox 70">
                <a:extLst>
                  <a:ext uri="{FF2B5EF4-FFF2-40B4-BE49-F238E27FC236}">
                    <a16:creationId xmlns:a16="http://schemas.microsoft.com/office/drawing/2014/main" xmlns="" id="{7F9771EC-3DC9-0E0A-7EF2-5503ABE405A2}"/>
                  </a:ext>
                </a:extLst>
              </p:cNvPr>
              <p:cNvSpPr txBox="1"/>
              <p:nvPr/>
            </p:nvSpPr>
            <p:spPr>
              <a:xfrm>
                <a:off x="10197" y="2414"/>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grpSp>
        <p:nvGrpSpPr>
          <p:cNvPr id="84" name="组合 83">
            <a:extLst>
              <a:ext uri="{FF2B5EF4-FFF2-40B4-BE49-F238E27FC236}">
                <a16:creationId xmlns:a16="http://schemas.microsoft.com/office/drawing/2014/main" xmlns="" id="{14590710-D32C-A649-E47C-A108F65AAB8F}"/>
              </a:ext>
            </a:extLst>
          </p:cNvPr>
          <p:cNvGrpSpPr/>
          <p:nvPr/>
        </p:nvGrpSpPr>
        <p:grpSpPr>
          <a:xfrm>
            <a:off x="5267297" y="5452745"/>
            <a:ext cx="6055388" cy="770890"/>
            <a:chOff x="9502" y="2414"/>
            <a:chExt cx="9536" cy="1214"/>
          </a:xfrm>
        </p:grpSpPr>
        <p:sp>
          <p:nvSpPr>
            <p:cNvPr id="85" name="Oval 29">
              <a:extLst>
                <a:ext uri="{FF2B5EF4-FFF2-40B4-BE49-F238E27FC236}">
                  <a16:creationId xmlns:a16="http://schemas.microsoft.com/office/drawing/2014/main" xmlns="" id="{C80EC383-3C22-2478-5853-855AF00B1370}"/>
                </a:ext>
              </a:extLst>
            </p:cNvPr>
            <p:cNvSpPr/>
            <p:nvPr/>
          </p:nvSpPr>
          <p:spPr>
            <a:xfrm>
              <a:off x="9502" y="2678"/>
              <a:ext cx="779" cy="779"/>
            </a:xfrm>
            <a:prstGeom prst="ellipse">
              <a:avLst/>
            </a:prstGeom>
            <a:solidFill>
              <a:srgbClr val="2A3246"/>
            </a:solidFill>
            <a:ln w="12700" cap="flat" cmpd="sng" algn="ctr">
              <a:noFill/>
              <a:prstDash val="solid"/>
              <a:miter lim="800000"/>
            </a:ln>
            <a:effectLst>
              <a:outerShdw blurRad="254000" dist="63500" dir="2700000" algn="tl" rotWithShape="0">
                <a:prstClr val="black">
                  <a:alpha val="30000"/>
                </a:prstClr>
              </a:outerShdw>
            </a:effectLst>
          </p:spPr>
          <p:txBody>
            <a:bodyPr wrap="none"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en-US" altLang="id-ID" sz="2400" b="0" i="0" u="none" strike="noStrike" kern="0" cap="none" spc="0" normalizeH="0" baseline="0" noProof="0" dirty="0">
                  <a:ln>
                    <a:noFill/>
                  </a:ln>
                  <a:solidFill>
                    <a:prstClr val="white"/>
                  </a:solidFill>
                  <a:effectLst/>
                  <a:uLnTx/>
                  <a:uFillTx/>
                  <a:latin typeface="微软雅黑"/>
                  <a:ea typeface="微软雅黑"/>
                  <a:cs typeface="+mn-ea"/>
                  <a:sym typeface="+mn-lt"/>
                </a:rPr>
                <a:t>5</a:t>
              </a:r>
            </a:p>
          </p:txBody>
        </p:sp>
        <p:grpSp>
          <p:nvGrpSpPr>
            <p:cNvPr id="86" name="组合 85">
              <a:extLst>
                <a:ext uri="{FF2B5EF4-FFF2-40B4-BE49-F238E27FC236}">
                  <a16:creationId xmlns:a16="http://schemas.microsoft.com/office/drawing/2014/main" xmlns="" id="{095CAC23-02A0-9490-62C8-FDA917018AFC}"/>
                </a:ext>
              </a:extLst>
            </p:cNvPr>
            <p:cNvGrpSpPr/>
            <p:nvPr/>
          </p:nvGrpSpPr>
          <p:grpSpPr>
            <a:xfrm>
              <a:off x="10197" y="2414"/>
              <a:ext cx="8841" cy="1214"/>
              <a:chOff x="10197" y="2414"/>
              <a:chExt cx="8841" cy="1214"/>
            </a:xfrm>
          </p:grpSpPr>
          <p:sp>
            <p:nvSpPr>
              <p:cNvPr id="87" name="TextBox 69">
                <a:extLst>
                  <a:ext uri="{FF2B5EF4-FFF2-40B4-BE49-F238E27FC236}">
                    <a16:creationId xmlns:a16="http://schemas.microsoft.com/office/drawing/2014/main" xmlns="" id="{8CF16704-55A9-BD6D-55BA-912AE9DE1F9A}"/>
                  </a:ext>
                </a:extLst>
              </p:cNvPr>
              <p:cNvSpPr txBox="1"/>
              <p:nvPr/>
            </p:nvSpPr>
            <p:spPr>
              <a:xfrm>
                <a:off x="10372" y="3141"/>
                <a:ext cx="8666" cy="487"/>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a:t>
                </a:r>
              </a:p>
            </p:txBody>
          </p:sp>
          <p:sp>
            <p:nvSpPr>
              <p:cNvPr id="88" name="TextBox 70">
                <a:extLst>
                  <a:ext uri="{FF2B5EF4-FFF2-40B4-BE49-F238E27FC236}">
                    <a16:creationId xmlns:a16="http://schemas.microsoft.com/office/drawing/2014/main" xmlns="" id="{B84EC4AA-87E6-859A-2388-D0351C33FACD}"/>
                  </a:ext>
                </a:extLst>
              </p:cNvPr>
              <p:cNvSpPr txBox="1"/>
              <p:nvPr/>
            </p:nvSpPr>
            <p:spPr>
              <a:xfrm>
                <a:off x="10197" y="2414"/>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spTree>
    <p:extLst>
      <p:ext uri="{BB962C8B-B14F-4D97-AF65-F5344CB8AC3E}">
        <p14:creationId xmlns:p14="http://schemas.microsoft.com/office/powerpoint/2010/main" val="164053664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4"/>
                                        </p:tgtEl>
                                        <p:attrNameLst>
                                          <p:attrName>style.visibility</p:attrName>
                                        </p:attrNameLst>
                                      </p:cBhvr>
                                      <p:to>
                                        <p:strVal val="visible"/>
                                      </p:to>
                                    </p:set>
                                    <p:animEffect transition="in" filter="fade">
                                      <p:cBhvr>
                                        <p:cTn id="14" dur="1000"/>
                                        <p:tgtEl>
                                          <p:spTgt spid="64"/>
                                        </p:tgtEl>
                                      </p:cBhvr>
                                    </p:animEffect>
                                    <p:anim calcmode="lin" valueType="num">
                                      <p:cBhvr>
                                        <p:cTn id="15" dur="1000" fill="hold"/>
                                        <p:tgtEl>
                                          <p:spTgt spid="64"/>
                                        </p:tgtEl>
                                        <p:attrNameLst>
                                          <p:attrName>ppt_x</p:attrName>
                                        </p:attrNameLst>
                                      </p:cBhvr>
                                      <p:tavLst>
                                        <p:tav tm="0">
                                          <p:val>
                                            <p:strVal val="#ppt_x"/>
                                          </p:val>
                                        </p:tav>
                                        <p:tav tm="100000">
                                          <p:val>
                                            <p:strVal val="#ppt_x"/>
                                          </p:val>
                                        </p:tav>
                                      </p:tavLst>
                                    </p:anim>
                                    <p:anim calcmode="lin" valueType="num">
                                      <p:cBhvr>
                                        <p:cTn id="16" dur="1000" fill="hold"/>
                                        <p:tgtEl>
                                          <p:spTgt spid="64"/>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69"/>
                                        </p:tgtEl>
                                        <p:attrNameLst>
                                          <p:attrName>style.visibility</p:attrName>
                                        </p:attrNameLst>
                                      </p:cBhvr>
                                      <p:to>
                                        <p:strVal val="visible"/>
                                      </p:to>
                                    </p:set>
                                    <p:animEffect transition="in" filter="fade">
                                      <p:cBhvr>
                                        <p:cTn id="19" dur="1000"/>
                                        <p:tgtEl>
                                          <p:spTgt spid="69"/>
                                        </p:tgtEl>
                                      </p:cBhvr>
                                    </p:animEffect>
                                    <p:anim calcmode="lin" valueType="num">
                                      <p:cBhvr>
                                        <p:cTn id="20" dur="1000" fill="hold"/>
                                        <p:tgtEl>
                                          <p:spTgt spid="69"/>
                                        </p:tgtEl>
                                        <p:attrNameLst>
                                          <p:attrName>ppt_x</p:attrName>
                                        </p:attrNameLst>
                                      </p:cBhvr>
                                      <p:tavLst>
                                        <p:tav tm="0">
                                          <p:val>
                                            <p:strVal val="#ppt_x"/>
                                          </p:val>
                                        </p:tav>
                                        <p:tav tm="100000">
                                          <p:val>
                                            <p:strVal val="#ppt_x"/>
                                          </p:val>
                                        </p:tav>
                                      </p:tavLst>
                                    </p:anim>
                                    <p:anim calcmode="lin" valueType="num">
                                      <p:cBhvr>
                                        <p:cTn id="21" dur="1000" fill="hold"/>
                                        <p:tgtEl>
                                          <p:spTgt spid="69"/>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4"/>
                                        </p:tgtEl>
                                        <p:attrNameLst>
                                          <p:attrName>style.visibility</p:attrName>
                                        </p:attrNameLst>
                                      </p:cBhvr>
                                      <p:to>
                                        <p:strVal val="visible"/>
                                      </p:to>
                                    </p:set>
                                    <p:animEffect transition="in" filter="fade">
                                      <p:cBhvr>
                                        <p:cTn id="24" dur="1000"/>
                                        <p:tgtEl>
                                          <p:spTgt spid="74"/>
                                        </p:tgtEl>
                                      </p:cBhvr>
                                    </p:animEffect>
                                    <p:anim calcmode="lin" valueType="num">
                                      <p:cBhvr>
                                        <p:cTn id="25" dur="1000" fill="hold"/>
                                        <p:tgtEl>
                                          <p:spTgt spid="74"/>
                                        </p:tgtEl>
                                        <p:attrNameLst>
                                          <p:attrName>ppt_x</p:attrName>
                                        </p:attrNameLst>
                                      </p:cBhvr>
                                      <p:tavLst>
                                        <p:tav tm="0">
                                          <p:val>
                                            <p:strVal val="#ppt_x"/>
                                          </p:val>
                                        </p:tav>
                                        <p:tav tm="100000">
                                          <p:val>
                                            <p:strVal val="#ppt_x"/>
                                          </p:val>
                                        </p:tav>
                                      </p:tavLst>
                                    </p:anim>
                                    <p:anim calcmode="lin" valueType="num">
                                      <p:cBhvr>
                                        <p:cTn id="26" dur="1000" fill="hold"/>
                                        <p:tgtEl>
                                          <p:spTgt spid="74"/>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1000"/>
                                        <p:tgtEl>
                                          <p:spTgt spid="79"/>
                                        </p:tgtEl>
                                      </p:cBhvr>
                                    </p:animEffect>
                                    <p:anim calcmode="lin" valueType="num">
                                      <p:cBhvr>
                                        <p:cTn id="30" dur="1000" fill="hold"/>
                                        <p:tgtEl>
                                          <p:spTgt spid="79"/>
                                        </p:tgtEl>
                                        <p:attrNameLst>
                                          <p:attrName>ppt_x</p:attrName>
                                        </p:attrNameLst>
                                      </p:cBhvr>
                                      <p:tavLst>
                                        <p:tav tm="0">
                                          <p:val>
                                            <p:strVal val="#ppt_x"/>
                                          </p:val>
                                        </p:tav>
                                        <p:tav tm="100000">
                                          <p:val>
                                            <p:strVal val="#ppt_x"/>
                                          </p:val>
                                        </p:tav>
                                      </p:tavLst>
                                    </p:anim>
                                    <p:anim calcmode="lin" valueType="num">
                                      <p:cBhvr>
                                        <p:cTn id="31" dur="1000" fill="hold"/>
                                        <p:tgtEl>
                                          <p:spTgt spid="79"/>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000"/>
                                        <p:tgtEl>
                                          <p:spTgt spid="84"/>
                                        </p:tgtEl>
                                      </p:cBhvr>
                                    </p:animEffect>
                                    <p:anim calcmode="lin" valueType="num">
                                      <p:cBhvr>
                                        <p:cTn id="35" dur="1000" fill="hold"/>
                                        <p:tgtEl>
                                          <p:spTgt spid="84"/>
                                        </p:tgtEl>
                                        <p:attrNameLst>
                                          <p:attrName>ppt_x</p:attrName>
                                        </p:attrNameLst>
                                      </p:cBhvr>
                                      <p:tavLst>
                                        <p:tav tm="0">
                                          <p:val>
                                            <p:strVal val="#ppt_x"/>
                                          </p:val>
                                        </p:tav>
                                        <p:tav tm="100000">
                                          <p:val>
                                            <p:strVal val="#ppt_x"/>
                                          </p:val>
                                        </p:tav>
                                      </p:tavLst>
                                    </p:anim>
                                    <p:anim calcmode="lin" valueType="num">
                                      <p:cBhvr>
                                        <p:cTn id="36" dur="1000" fill="hold"/>
                                        <p:tgtEl>
                                          <p:spTgt spid="84"/>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fade">
                                      <p:cBhvr>
                                        <p:cTn id="39" dur="1000"/>
                                        <p:tgtEl>
                                          <p:spTgt spid="48"/>
                                        </p:tgtEl>
                                      </p:cBhvr>
                                    </p:animEffect>
                                    <p:anim calcmode="lin" valueType="num">
                                      <p:cBhvr>
                                        <p:cTn id="40" dur="1000" fill="hold"/>
                                        <p:tgtEl>
                                          <p:spTgt spid="48"/>
                                        </p:tgtEl>
                                        <p:attrNameLst>
                                          <p:attrName>ppt_x</p:attrName>
                                        </p:attrNameLst>
                                      </p:cBhvr>
                                      <p:tavLst>
                                        <p:tav tm="0">
                                          <p:val>
                                            <p:strVal val="#ppt_x"/>
                                          </p:val>
                                        </p:tav>
                                        <p:tav tm="100000">
                                          <p:val>
                                            <p:strVal val="#ppt_x"/>
                                          </p:val>
                                        </p:tav>
                                      </p:tavLst>
                                    </p:anim>
                                    <p:anim calcmode="lin" valueType="num">
                                      <p:cBhvr>
                                        <p:cTn id="4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xmlns="" id="{AC12EB1F-8D91-44BE-9D2B-890CCD50D3EB}"/>
              </a:ext>
            </a:extLst>
          </p:cNvPr>
          <p:cNvPicPr>
            <a:picLocks noChangeAspect="1"/>
          </p:cNvPicPr>
          <p:nvPr/>
        </p:nvPicPr>
        <p:blipFill>
          <a:blip r:embed="rId2"/>
          <a:stretch>
            <a:fillRect/>
          </a:stretch>
        </p:blipFill>
        <p:spPr>
          <a:xfrm>
            <a:off x="0" y="9144"/>
            <a:ext cx="12192000" cy="6839712"/>
          </a:xfrm>
          <a:prstGeom prst="rect">
            <a:avLst/>
          </a:prstGeom>
        </p:spPr>
      </p:pic>
      <p:pic>
        <p:nvPicPr>
          <p:cNvPr id="4" name="图片 3">
            <a:extLst>
              <a:ext uri="{FF2B5EF4-FFF2-40B4-BE49-F238E27FC236}">
                <a16:creationId xmlns:a16="http://schemas.microsoft.com/office/drawing/2014/main" xmlns="" id="{4C9B4D79-3B12-4835-BF56-8815BDB4F4C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4400"/>
            <a:ext cx="12192000" cy="5029200"/>
          </a:xfrm>
          <a:prstGeom prst="rect">
            <a:avLst/>
          </a:prstGeom>
        </p:spPr>
      </p:pic>
      <p:pic>
        <p:nvPicPr>
          <p:cNvPr id="5" name="图片 4">
            <a:extLst>
              <a:ext uri="{FF2B5EF4-FFF2-40B4-BE49-F238E27FC236}">
                <a16:creationId xmlns:a16="http://schemas.microsoft.com/office/drawing/2014/main" xmlns="" id="{46DBD335-0ACD-4390-8B7C-B22DE3911ACB}"/>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91912" y="2039298"/>
            <a:ext cx="3779520" cy="3108960"/>
          </a:xfrm>
          <a:prstGeom prst="rect">
            <a:avLst/>
          </a:prstGeom>
        </p:spPr>
      </p:pic>
      <p:sp>
        <p:nvSpPr>
          <p:cNvPr id="6" name="ïṧļîḓè">
            <a:extLst>
              <a:ext uri="{FF2B5EF4-FFF2-40B4-BE49-F238E27FC236}">
                <a16:creationId xmlns:a16="http://schemas.microsoft.com/office/drawing/2014/main" xmlns="" id="{F05A9148-6A4E-4938-ACFB-43EB3BFE8171}"/>
              </a:ext>
            </a:extLst>
          </p:cNvPr>
          <p:cNvSpPr/>
          <p:nvPr/>
        </p:nvSpPr>
        <p:spPr>
          <a:xfrm>
            <a:off x="4903347" y="2447823"/>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a:t>0</a:t>
            </a:r>
            <a:r>
              <a:rPr lang="en-US" altLang="zh-CN" sz="100" b="1"/>
              <a:t>  </a:t>
            </a:r>
            <a:r>
              <a:rPr lang="en-US" altLang="zh-CN" b="1"/>
              <a:t>1</a:t>
            </a:r>
            <a:endParaRPr lang="zh-CN" altLang="en-US" b="1" dirty="0"/>
          </a:p>
        </p:txBody>
      </p:sp>
      <p:sp>
        <p:nvSpPr>
          <p:cNvPr id="7" name="iṡľïḋè">
            <a:extLst>
              <a:ext uri="{FF2B5EF4-FFF2-40B4-BE49-F238E27FC236}">
                <a16:creationId xmlns:a16="http://schemas.microsoft.com/office/drawing/2014/main" xmlns="" id="{BD8CDA05-CA7A-42A8-9879-B1224C0FF652}"/>
              </a:ext>
            </a:extLst>
          </p:cNvPr>
          <p:cNvSpPr/>
          <p:nvPr/>
        </p:nvSpPr>
        <p:spPr>
          <a:xfrm>
            <a:off x="4903347" y="3715359"/>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a:t>0</a:t>
            </a:r>
            <a:r>
              <a:rPr lang="en-US" altLang="zh-CN" sz="100" b="1"/>
              <a:t>  </a:t>
            </a:r>
            <a:r>
              <a:rPr lang="en-US" altLang="zh-CN" b="1"/>
              <a:t>3</a:t>
            </a:r>
            <a:endParaRPr lang="zh-CN" altLang="en-US" b="1" dirty="0"/>
          </a:p>
        </p:txBody>
      </p:sp>
      <p:sp>
        <p:nvSpPr>
          <p:cNvPr id="8" name="í$ľiďe">
            <a:extLst>
              <a:ext uri="{FF2B5EF4-FFF2-40B4-BE49-F238E27FC236}">
                <a16:creationId xmlns:a16="http://schemas.microsoft.com/office/drawing/2014/main" xmlns="" id="{994D1A2B-DFF3-415B-A3EF-0D54DA50E8A4}"/>
              </a:ext>
            </a:extLst>
          </p:cNvPr>
          <p:cNvSpPr/>
          <p:nvPr/>
        </p:nvSpPr>
        <p:spPr>
          <a:xfrm>
            <a:off x="8030910" y="2441989"/>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a:t>0</a:t>
            </a:r>
            <a:r>
              <a:rPr lang="en-US" altLang="zh-CN" sz="100" b="1"/>
              <a:t>  </a:t>
            </a:r>
            <a:r>
              <a:rPr lang="en-US" altLang="zh-CN" b="1"/>
              <a:t>2</a:t>
            </a:r>
            <a:endParaRPr lang="zh-CN" altLang="en-US" b="1" dirty="0"/>
          </a:p>
        </p:txBody>
      </p:sp>
      <p:sp>
        <p:nvSpPr>
          <p:cNvPr id="9" name="ïšľïḑé">
            <a:extLst>
              <a:ext uri="{FF2B5EF4-FFF2-40B4-BE49-F238E27FC236}">
                <a16:creationId xmlns:a16="http://schemas.microsoft.com/office/drawing/2014/main" xmlns="" id="{D6F4B22C-F948-46D5-8207-0094109289DB}"/>
              </a:ext>
            </a:extLst>
          </p:cNvPr>
          <p:cNvSpPr/>
          <p:nvPr/>
        </p:nvSpPr>
        <p:spPr>
          <a:xfrm>
            <a:off x="8030910" y="3709525"/>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a:t>0</a:t>
            </a:r>
            <a:r>
              <a:rPr lang="en-US" altLang="zh-CN" sz="100" b="1"/>
              <a:t>  </a:t>
            </a:r>
            <a:r>
              <a:rPr lang="en-US" altLang="zh-CN" b="1"/>
              <a:t>4</a:t>
            </a:r>
            <a:endParaRPr lang="zh-CN" altLang="en-US" b="1" dirty="0"/>
          </a:p>
        </p:txBody>
      </p:sp>
      <p:sp>
        <p:nvSpPr>
          <p:cNvPr id="10" name="文本框 9">
            <a:extLst>
              <a:ext uri="{FF2B5EF4-FFF2-40B4-BE49-F238E27FC236}">
                <a16:creationId xmlns:a16="http://schemas.microsoft.com/office/drawing/2014/main" xmlns="" id="{077F4BFD-879B-4C4D-A25D-D5FA3CDE1994}"/>
              </a:ext>
            </a:extLst>
          </p:cNvPr>
          <p:cNvSpPr txBox="1"/>
          <p:nvPr/>
        </p:nvSpPr>
        <p:spPr>
          <a:xfrm>
            <a:off x="5608393" y="2486530"/>
            <a:ext cx="1672964"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学习目标</a:t>
            </a:r>
          </a:p>
        </p:txBody>
      </p:sp>
      <p:sp>
        <p:nvSpPr>
          <p:cNvPr id="11" name="文本框 10">
            <a:extLst>
              <a:ext uri="{FF2B5EF4-FFF2-40B4-BE49-F238E27FC236}">
                <a16:creationId xmlns:a16="http://schemas.microsoft.com/office/drawing/2014/main" xmlns="" id="{787FEB74-5C4D-4DD2-AA49-516A69F3034A}"/>
              </a:ext>
            </a:extLst>
          </p:cNvPr>
          <p:cNvSpPr txBox="1"/>
          <p:nvPr/>
        </p:nvSpPr>
        <p:spPr>
          <a:xfrm>
            <a:off x="8870826" y="2474457"/>
            <a:ext cx="1672964"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知识备查</a:t>
            </a:r>
          </a:p>
        </p:txBody>
      </p:sp>
      <p:sp>
        <p:nvSpPr>
          <p:cNvPr id="14" name="文本框 13">
            <a:extLst>
              <a:ext uri="{FF2B5EF4-FFF2-40B4-BE49-F238E27FC236}">
                <a16:creationId xmlns:a16="http://schemas.microsoft.com/office/drawing/2014/main" xmlns="" id="{5F0A6D03-5154-44E1-B91E-076A2667677F}"/>
              </a:ext>
            </a:extLst>
          </p:cNvPr>
          <p:cNvSpPr txBox="1"/>
          <p:nvPr/>
        </p:nvSpPr>
        <p:spPr>
          <a:xfrm>
            <a:off x="5608393" y="3727432"/>
            <a:ext cx="1672964"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精读细研</a:t>
            </a:r>
          </a:p>
        </p:txBody>
      </p:sp>
      <p:sp>
        <p:nvSpPr>
          <p:cNvPr id="15" name="文本框 14">
            <a:extLst>
              <a:ext uri="{FF2B5EF4-FFF2-40B4-BE49-F238E27FC236}">
                <a16:creationId xmlns:a16="http://schemas.microsoft.com/office/drawing/2014/main" xmlns="" id="{B251CB1F-7C7A-40BF-9A39-17608DB32ED9}"/>
              </a:ext>
            </a:extLst>
          </p:cNvPr>
          <p:cNvSpPr txBox="1"/>
          <p:nvPr/>
        </p:nvSpPr>
        <p:spPr>
          <a:xfrm>
            <a:off x="8870826" y="3715359"/>
            <a:ext cx="1672964"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合作探究</a:t>
            </a:r>
          </a:p>
        </p:txBody>
      </p:sp>
      <p:sp>
        <p:nvSpPr>
          <p:cNvPr id="16" name="椭圆 15">
            <a:extLst>
              <a:ext uri="{FF2B5EF4-FFF2-40B4-BE49-F238E27FC236}">
                <a16:creationId xmlns:a16="http://schemas.microsoft.com/office/drawing/2014/main" xmlns="" id="{65885504-FCBA-46CD-BD5F-45732D53B635}"/>
              </a:ext>
            </a:extLst>
          </p:cNvPr>
          <p:cNvSpPr/>
          <p:nvPr/>
        </p:nvSpPr>
        <p:spPr>
          <a:xfrm>
            <a:off x="1536239" y="4447365"/>
            <a:ext cx="211859" cy="211859"/>
          </a:xfrm>
          <a:prstGeom prst="ellipse">
            <a:avLst/>
          </a:prstGeom>
          <a:solidFill>
            <a:srgbClr val="2838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xmlns="" id="{C2CC99A7-C1EF-4AC5-B9D3-385DA7C4BD66}"/>
              </a:ext>
            </a:extLst>
          </p:cNvPr>
          <p:cNvSpPr/>
          <p:nvPr/>
        </p:nvSpPr>
        <p:spPr>
          <a:xfrm>
            <a:off x="1847338" y="4447365"/>
            <a:ext cx="211859" cy="211859"/>
          </a:xfrm>
          <a:prstGeom prst="ellipse">
            <a:avLst/>
          </a:prstGeom>
          <a:solidFill>
            <a:srgbClr val="2838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a16="http://schemas.microsoft.com/office/drawing/2014/main" xmlns="" id="{923CD5E0-415D-4901-8A4A-3F22EB614F0E}"/>
              </a:ext>
            </a:extLst>
          </p:cNvPr>
          <p:cNvSpPr/>
          <p:nvPr/>
        </p:nvSpPr>
        <p:spPr>
          <a:xfrm>
            <a:off x="2181697" y="4447365"/>
            <a:ext cx="211859" cy="211859"/>
          </a:xfrm>
          <a:prstGeom prst="ellipse">
            <a:avLst/>
          </a:prstGeom>
          <a:solidFill>
            <a:srgbClr val="28385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5392868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left)">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ipe(left)">
                                      <p:cBhvr>
                                        <p:cTn id="24" dur="5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04</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8" y="472535"/>
            <a:ext cx="2339925"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41" name="组合 40">
            <a:extLst>
              <a:ext uri="{FF2B5EF4-FFF2-40B4-BE49-F238E27FC236}">
                <a16:creationId xmlns:a16="http://schemas.microsoft.com/office/drawing/2014/main" xmlns="" id="{99F1635B-9F5A-3336-D50E-5E4426E6EB8D}"/>
              </a:ext>
            </a:extLst>
          </p:cNvPr>
          <p:cNvGrpSpPr/>
          <p:nvPr/>
        </p:nvGrpSpPr>
        <p:grpSpPr>
          <a:xfrm>
            <a:off x="7957820" y="1589405"/>
            <a:ext cx="3171190" cy="4544695"/>
            <a:chOff x="12532" y="2097"/>
            <a:chExt cx="4994" cy="7157"/>
          </a:xfrm>
        </p:grpSpPr>
        <p:grpSp>
          <p:nvGrpSpPr>
            <p:cNvPr id="42" name="组合 41">
              <a:extLst>
                <a:ext uri="{FF2B5EF4-FFF2-40B4-BE49-F238E27FC236}">
                  <a16:creationId xmlns:a16="http://schemas.microsoft.com/office/drawing/2014/main" xmlns="" id="{5B4DBC7B-1BA7-0137-79DD-9AF24153F18B}"/>
                </a:ext>
              </a:extLst>
            </p:cNvPr>
            <p:cNvGrpSpPr/>
            <p:nvPr/>
          </p:nvGrpSpPr>
          <p:grpSpPr>
            <a:xfrm>
              <a:off x="12532" y="2097"/>
              <a:ext cx="4994" cy="2003"/>
              <a:chOff x="10197" y="2414"/>
              <a:chExt cx="4994" cy="2003"/>
            </a:xfrm>
          </p:grpSpPr>
          <p:sp>
            <p:nvSpPr>
              <p:cNvPr id="49" name="TextBox 69">
                <a:extLst>
                  <a:ext uri="{FF2B5EF4-FFF2-40B4-BE49-F238E27FC236}">
                    <a16:creationId xmlns:a16="http://schemas.microsoft.com/office/drawing/2014/main" xmlns="" id="{6ED5F05C-192B-AD7E-8D7C-62E7EE537709}"/>
                  </a:ext>
                </a:extLst>
              </p:cNvPr>
              <p:cNvSpPr txBox="1"/>
              <p:nvPr/>
            </p:nvSpPr>
            <p:spPr>
              <a:xfrm>
                <a:off x="10372" y="3141"/>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50" name="TextBox 70">
                <a:extLst>
                  <a:ext uri="{FF2B5EF4-FFF2-40B4-BE49-F238E27FC236}">
                    <a16:creationId xmlns:a16="http://schemas.microsoft.com/office/drawing/2014/main" xmlns="" id="{7101096E-DD72-C975-90EE-4F410A959D90}"/>
                  </a:ext>
                </a:extLst>
              </p:cNvPr>
              <p:cNvSpPr txBox="1"/>
              <p:nvPr/>
            </p:nvSpPr>
            <p:spPr>
              <a:xfrm>
                <a:off x="10197" y="2414"/>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43" name="组合 42">
              <a:extLst>
                <a:ext uri="{FF2B5EF4-FFF2-40B4-BE49-F238E27FC236}">
                  <a16:creationId xmlns:a16="http://schemas.microsoft.com/office/drawing/2014/main" xmlns="" id="{B902891E-097E-A0FD-8E53-2EE4AD3012F3}"/>
                </a:ext>
              </a:extLst>
            </p:cNvPr>
            <p:cNvGrpSpPr/>
            <p:nvPr/>
          </p:nvGrpSpPr>
          <p:grpSpPr>
            <a:xfrm>
              <a:off x="12532" y="4674"/>
              <a:ext cx="4994" cy="2003"/>
              <a:chOff x="10197" y="2414"/>
              <a:chExt cx="4994" cy="2003"/>
            </a:xfrm>
          </p:grpSpPr>
          <p:sp>
            <p:nvSpPr>
              <p:cNvPr id="47" name="TextBox 69">
                <a:extLst>
                  <a:ext uri="{FF2B5EF4-FFF2-40B4-BE49-F238E27FC236}">
                    <a16:creationId xmlns:a16="http://schemas.microsoft.com/office/drawing/2014/main" xmlns="" id="{042719E1-A8B1-42CA-A39B-D80941ACD949}"/>
                  </a:ext>
                </a:extLst>
              </p:cNvPr>
              <p:cNvSpPr txBox="1"/>
              <p:nvPr/>
            </p:nvSpPr>
            <p:spPr>
              <a:xfrm>
                <a:off x="10372" y="3141"/>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48" name="TextBox 70">
                <a:extLst>
                  <a:ext uri="{FF2B5EF4-FFF2-40B4-BE49-F238E27FC236}">
                    <a16:creationId xmlns:a16="http://schemas.microsoft.com/office/drawing/2014/main" xmlns="" id="{352B3C06-3A42-3AFD-23D8-D73E20E69F34}"/>
                  </a:ext>
                </a:extLst>
              </p:cNvPr>
              <p:cNvSpPr txBox="1"/>
              <p:nvPr/>
            </p:nvSpPr>
            <p:spPr>
              <a:xfrm>
                <a:off x="10197" y="2414"/>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44" name="组合 43">
              <a:extLst>
                <a:ext uri="{FF2B5EF4-FFF2-40B4-BE49-F238E27FC236}">
                  <a16:creationId xmlns:a16="http://schemas.microsoft.com/office/drawing/2014/main" xmlns="" id="{491173A0-794E-5B15-B95B-4ACD9D67D99D}"/>
                </a:ext>
              </a:extLst>
            </p:cNvPr>
            <p:cNvGrpSpPr/>
            <p:nvPr/>
          </p:nvGrpSpPr>
          <p:grpSpPr>
            <a:xfrm>
              <a:off x="12532" y="7251"/>
              <a:ext cx="4994" cy="2003"/>
              <a:chOff x="10197" y="2414"/>
              <a:chExt cx="4994" cy="2003"/>
            </a:xfrm>
          </p:grpSpPr>
          <p:sp>
            <p:nvSpPr>
              <p:cNvPr id="45" name="TextBox 69">
                <a:extLst>
                  <a:ext uri="{FF2B5EF4-FFF2-40B4-BE49-F238E27FC236}">
                    <a16:creationId xmlns:a16="http://schemas.microsoft.com/office/drawing/2014/main" xmlns="" id="{59356A6F-22FD-272D-25E3-0A99D5A4C498}"/>
                  </a:ext>
                </a:extLst>
              </p:cNvPr>
              <p:cNvSpPr txBox="1"/>
              <p:nvPr/>
            </p:nvSpPr>
            <p:spPr>
              <a:xfrm>
                <a:off x="10372" y="3141"/>
                <a:ext cx="4819" cy="1276"/>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46" name="TextBox 70">
                <a:extLst>
                  <a:ext uri="{FF2B5EF4-FFF2-40B4-BE49-F238E27FC236}">
                    <a16:creationId xmlns:a16="http://schemas.microsoft.com/office/drawing/2014/main" xmlns="" id="{CE76B649-704E-6140-7027-3FC232F9C552}"/>
                  </a:ext>
                </a:extLst>
              </p:cNvPr>
              <p:cNvSpPr txBox="1"/>
              <p:nvPr/>
            </p:nvSpPr>
            <p:spPr>
              <a:xfrm>
                <a:off x="10197" y="2414"/>
                <a:ext cx="4780" cy="859"/>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nvGrpSpPr>
          <p:cNvPr id="51" name="组合 50">
            <a:extLst>
              <a:ext uri="{FF2B5EF4-FFF2-40B4-BE49-F238E27FC236}">
                <a16:creationId xmlns:a16="http://schemas.microsoft.com/office/drawing/2014/main" xmlns="" id="{952CE0D7-7BA8-9213-CB10-451128A39367}"/>
              </a:ext>
            </a:extLst>
          </p:cNvPr>
          <p:cNvGrpSpPr/>
          <p:nvPr/>
        </p:nvGrpSpPr>
        <p:grpSpPr>
          <a:xfrm flipH="1">
            <a:off x="967740" y="1589405"/>
            <a:ext cx="3171190" cy="4544695"/>
            <a:chOff x="12532" y="2097"/>
            <a:chExt cx="4994" cy="7157"/>
          </a:xfrm>
        </p:grpSpPr>
        <p:grpSp>
          <p:nvGrpSpPr>
            <p:cNvPr id="52" name="组合 51">
              <a:extLst>
                <a:ext uri="{FF2B5EF4-FFF2-40B4-BE49-F238E27FC236}">
                  <a16:creationId xmlns:a16="http://schemas.microsoft.com/office/drawing/2014/main" xmlns="" id="{A9E1A67F-DDED-D4DD-36F7-FFBC7E2E4D76}"/>
                </a:ext>
              </a:extLst>
            </p:cNvPr>
            <p:cNvGrpSpPr/>
            <p:nvPr/>
          </p:nvGrpSpPr>
          <p:grpSpPr>
            <a:xfrm>
              <a:off x="12532" y="2097"/>
              <a:ext cx="4994" cy="2003"/>
              <a:chOff x="10197" y="2414"/>
              <a:chExt cx="4994" cy="2003"/>
            </a:xfrm>
          </p:grpSpPr>
          <p:sp>
            <p:nvSpPr>
              <p:cNvPr id="59" name="TextBox 69">
                <a:extLst>
                  <a:ext uri="{FF2B5EF4-FFF2-40B4-BE49-F238E27FC236}">
                    <a16:creationId xmlns:a16="http://schemas.microsoft.com/office/drawing/2014/main" xmlns="" id="{27828653-6FB2-76A8-5B31-DF19F81D7B91}"/>
                  </a:ext>
                </a:extLst>
              </p:cNvPr>
              <p:cNvSpPr txBox="1"/>
              <p:nvPr/>
            </p:nvSpPr>
            <p:spPr>
              <a:xfrm>
                <a:off x="10372" y="3141"/>
                <a:ext cx="4819" cy="1276"/>
              </a:xfrm>
              <a:prstGeom prst="rect">
                <a:avLst/>
              </a:prstGeom>
              <a:noFill/>
            </p:spPr>
            <p:txBody>
              <a:bodyPr wrap="square" rtlCol="0">
                <a:spAutoFit/>
              </a:bodyPr>
              <a:lstStyle/>
              <a:p>
                <a:pPr algn="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60" name="TextBox 70">
                <a:extLst>
                  <a:ext uri="{FF2B5EF4-FFF2-40B4-BE49-F238E27FC236}">
                    <a16:creationId xmlns:a16="http://schemas.microsoft.com/office/drawing/2014/main" xmlns="" id="{849F5EB2-0CC6-83D3-2841-6B6D59FF4FE7}"/>
                  </a:ext>
                </a:extLst>
              </p:cNvPr>
              <p:cNvSpPr txBox="1"/>
              <p:nvPr/>
            </p:nvSpPr>
            <p:spPr>
              <a:xfrm>
                <a:off x="10197" y="2414"/>
                <a:ext cx="4780" cy="859"/>
              </a:xfrm>
              <a:prstGeom prst="rect">
                <a:avLst/>
              </a:prstGeom>
              <a:noFill/>
            </p:spPr>
            <p:txBody>
              <a:bodyPr wrap="square" lIns="182843" tIns="91422" rIns="182843" bIns="91422" rtlCol="0">
                <a:spAutoFit/>
              </a:bodyPr>
              <a:lstStyle/>
              <a:p>
                <a:pPr algn="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53" name="组合 52">
              <a:extLst>
                <a:ext uri="{FF2B5EF4-FFF2-40B4-BE49-F238E27FC236}">
                  <a16:creationId xmlns:a16="http://schemas.microsoft.com/office/drawing/2014/main" xmlns="" id="{DFA475BA-69D7-B5AF-4655-31138BEF436C}"/>
                </a:ext>
              </a:extLst>
            </p:cNvPr>
            <p:cNvGrpSpPr/>
            <p:nvPr/>
          </p:nvGrpSpPr>
          <p:grpSpPr>
            <a:xfrm>
              <a:off x="12532" y="4674"/>
              <a:ext cx="4994" cy="2003"/>
              <a:chOff x="10197" y="2414"/>
              <a:chExt cx="4994" cy="2003"/>
            </a:xfrm>
          </p:grpSpPr>
          <p:sp>
            <p:nvSpPr>
              <p:cNvPr id="57" name="TextBox 69">
                <a:extLst>
                  <a:ext uri="{FF2B5EF4-FFF2-40B4-BE49-F238E27FC236}">
                    <a16:creationId xmlns:a16="http://schemas.microsoft.com/office/drawing/2014/main" xmlns="" id="{05949B2E-555C-EDEA-5E51-E3E358CF2C70}"/>
                  </a:ext>
                </a:extLst>
              </p:cNvPr>
              <p:cNvSpPr txBox="1"/>
              <p:nvPr/>
            </p:nvSpPr>
            <p:spPr>
              <a:xfrm>
                <a:off x="10372" y="3141"/>
                <a:ext cx="4819" cy="1276"/>
              </a:xfrm>
              <a:prstGeom prst="rect">
                <a:avLst/>
              </a:prstGeom>
              <a:noFill/>
            </p:spPr>
            <p:txBody>
              <a:bodyPr wrap="square" rtlCol="0">
                <a:spAutoFit/>
              </a:bodyPr>
              <a:lstStyle/>
              <a:p>
                <a:pPr algn="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58" name="TextBox 70">
                <a:extLst>
                  <a:ext uri="{FF2B5EF4-FFF2-40B4-BE49-F238E27FC236}">
                    <a16:creationId xmlns:a16="http://schemas.microsoft.com/office/drawing/2014/main" xmlns="" id="{CD12FF8B-4DC8-9CF7-C794-2689711B3FAB}"/>
                  </a:ext>
                </a:extLst>
              </p:cNvPr>
              <p:cNvSpPr txBox="1"/>
              <p:nvPr/>
            </p:nvSpPr>
            <p:spPr>
              <a:xfrm>
                <a:off x="10197" y="2414"/>
                <a:ext cx="4780" cy="859"/>
              </a:xfrm>
              <a:prstGeom prst="rect">
                <a:avLst/>
              </a:prstGeom>
              <a:noFill/>
            </p:spPr>
            <p:txBody>
              <a:bodyPr wrap="square" lIns="182843" tIns="91422" rIns="182843" bIns="91422" rtlCol="0">
                <a:spAutoFit/>
              </a:bodyPr>
              <a:lstStyle/>
              <a:p>
                <a:pPr algn="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54" name="组合 53">
              <a:extLst>
                <a:ext uri="{FF2B5EF4-FFF2-40B4-BE49-F238E27FC236}">
                  <a16:creationId xmlns:a16="http://schemas.microsoft.com/office/drawing/2014/main" xmlns="" id="{0D27415D-59BA-B3F4-C9F1-6A1C06A77968}"/>
                </a:ext>
              </a:extLst>
            </p:cNvPr>
            <p:cNvGrpSpPr/>
            <p:nvPr/>
          </p:nvGrpSpPr>
          <p:grpSpPr>
            <a:xfrm>
              <a:off x="12532" y="7251"/>
              <a:ext cx="4994" cy="2003"/>
              <a:chOff x="10197" y="2414"/>
              <a:chExt cx="4994" cy="2003"/>
            </a:xfrm>
          </p:grpSpPr>
          <p:sp>
            <p:nvSpPr>
              <p:cNvPr id="55" name="TextBox 69">
                <a:extLst>
                  <a:ext uri="{FF2B5EF4-FFF2-40B4-BE49-F238E27FC236}">
                    <a16:creationId xmlns:a16="http://schemas.microsoft.com/office/drawing/2014/main" xmlns="" id="{5E42B926-3999-EA9E-DBEC-58DB3E0C972F}"/>
                  </a:ext>
                </a:extLst>
              </p:cNvPr>
              <p:cNvSpPr txBox="1"/>
              <p:nvPr/>
            </p:nvSpPr>
            <p:spPr>
              <a:xfrm>
                <a:off x="10372" y="3141"/>
                <a:ext cx="4819" cy="1276"/>
              </a:xfrm>
              <a:prstGeom prst="rect">
                <a:avLst/>
              </a:prstGeom>
              <a:noFill/>
            </p:spPr>
            <p:txBody>
              <a:bodyPr wrap="square" rtlCol="0">
                <a:spAutoFit/>
              </a:bodyPr>
              <a:lstStyle/>
              <a:p>
                <a:pPr algn="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56" name="TextBox 70">
                <a:extLst>
                  <a:ext uri="{FF2B5EF4-FFF2-40B4-BE49-F238E27FC236}">
                    <a16:creationId xmlns:a16="http://schemas.microsoft.com/office/drawing/2014/main" xmlns="" id="{03E0951D-3E80-0BFF-7B08-DE64A52607B2}"/>
                  </a:ext>
                </a:extLst>
              </p:cNvPr>
              <p:cNvSpPr txBox="1"/>
              <p:nvPr/>
            </p:nvSpPr>
            <p:spPr>
              <a:xfrm>
                <a:off x="10197" y="2414"/>
                <a:ext cx="4780" cy="859"/>
              </a:xfrm>
              <a:prstGeom prst="rect">
                <a:avLst/>
              </a:prstGeom>
              <a:noFill/>
            </p:spPr>
            <p:txBody>
              <a:bodyPr wrap="square" lIns="182843" tIns="91422" rIns="182843" bIns="91422" rtlCol="0">
                <a:spAutoFit/>
              </a:bodyPr>
              <a:lstStyle/>
              <a:p>
                <a:pPr algn="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grpSp>
        <p:nvGrpSpPr>
          <p:cNvPr id="61" name="组合 60">
            <a:extLst>
              <a:ext uri="{FF2B5EF4-FFF2-40B4-BE49-F238E27FC236}">
                <a16:creationId xmlns:a16="http://schemas.microsoft.com/office/drawing/2014/main" xmlns="" id="{2F872D1B-0C8F-EDFE-78D9-1F2DBB065A29}"/>
              </a:ext>
            </a:extLst>
          </p:cNvPr>
          <p:cNvGrpSpPr/>
          <p:nvPr/>
        </p:nvGrpSpPr>
        <p:grpSpPr>
          <a:xfrm>
            <a:off x="4150711" y="1660241"/>
            <a:ext cx="3725478" cy="3997258"/>
            <a:chOff x="6537" y="2435"/>
            <a:chExt cx="5867" cy="6295"/>
          </a:xfrm>
        </p:grpSpPr>
        <p:grpSp>
          <p:nvGrpSpPr>
            <p:cNvPr id="62" name="组合 61">
              <a:extLst>
                <a:ext uri="{FF2B5EF4-FFF2-40B4-BE49-F238E27FC236}">
                  <a16:creationId xmlns:a16="http://schemas.microsoft.com/office/drawing/2014/main" xmlns="" id="{47E6D257-D7BA-4C78-3D36-4738B5DC020E}"/>
                </a:ext>
              </a:extLst>
            </p:cNvPr>
            <p:cNvGrpSpPr/>
            <p:nvPr/>
          </p:nvGrpSpPr>
          <p:grpSpPr>
            <a:xfrm>
              <a:off x="6537" y="2435"/>
              <a:ext cx="5867" cy="6295"/>
              <a:chOff x="5982" y="2461"/>
              <a:chExt cx="6557" cy="7035"/>
            </a:xfrm>
            <a:solidFill>
              <a:srgbClr val="6196FF"/>
            </a:solidFill>
          </p:grpSpPr>
          <p:sp>
            <p:nvSpPr>
              <p:cNvPr id="69" name="Oval 12">
                <a:extLst>
                  <a:ext uri="{FF2B5EF4-FFF2-40B4-BE49-F238E27FC236}">
                    <a16:creationId xmlns:a16="http://schemas.microsoft.com/office/drawing/2014/main" xmlns="" id="{92114A0C-AD4D-3E09-F30C-34D6D91538CE}"/>
                  </a:ext>
                </a:extLst>
              </p:cNvPr>
              <p:cNvSpPr>
                <a:spLocks noChangeArrowheads="1"/>
              </p:cNvSpPr>
              <p:nvPr/>
            </p:nvSpPr>
            <p:spPr bwMode="auto">
              <a:xfrm>
                <a:off x="6849" y="3569"/>
                <a:ext cx="4820" cy="4820"/>
              </a:xfrm>
              <a:prstGeom prst="ellipse">
                <a:avLst/>
              </a:prstGeom>
              <a:noFill/>
              <a:ln w="7" cap="flat">
                <a:solidFill>
                  <a:srgbClr val="6196FF"/>
                </a:solidFill>
                <a:prstDash val="solid"/>
                <a:miter lim="800000"/>
              </a:ln>
              <a:extLst>
                <a:ext uri="{909E8E84-426E-40DD-AFC4-6F175D3DCCD1}">
                  <a14:hiddenFill xmlns:a14="http://schemas.microsoft.com/office/drawing/2010/main">
                    <a:solidFill>
                      <a:srgbClr val="6196FF"/>
                    </a:solidFill>
                  </a14:hiddenFill>
                </a:ext>
              </a:extLst>
            </p:spPr>
            <p:txBody>
              <a:bodyPr vert="horz" wrap="square" lIns="91440" tIns="45720" rIns="91440" bIns="45720" numCol="1" anchor="t" anchorCtr="0" compatLnSpc="1"/>
              <a:lstStyle/>
              <a:p>
                <a:pPr defTabSz="914400">
                  <a:defRPr/>
                </a:pPr>
                <a:endParaRPr lang="zh-CN" altLang="en-US" kern="0">
                  <a:solidFill>
                    <a:srgbClr val="344159"/>
                  </a:solidFill>
                  <a:latin typeface="微软雅黑"/>
                  <a:ea typeface="微软雅黑"/>
                  <a:cs typeface="+mn-ea"/>
                  <a:sym typeface="+mn-lt"/>
                </a:endParaRPr>
              </a:p>
            </p:txBody>
          </p:sp>
          <p:sp>
            <p:nvSpPr>
              <p:cNvPr id="70" name="Oval 6">
                <a:extLst>
                  <a:ext uri="{FF2B5EF4-FFF2-40B4-BE49-F238E27FC236}">
                    <a16:creationId xmlns:a16="http://schemas.microsoft.com/office/drawing/2014/main" xmlns="" id="{68D6213B-8F65-7169-4653-711CF14EDEB3}"/>
                  </a:ext>
                </a:extLst>
              </p:cNvPr>
              <p:cNvSpPr>
                <a:spLocks noChangeArrowheads="1"/>
              </p:cNvSpPr>
              <p:nvPr/>
            </p:nvSpPr>
            <p:spPr bwMode="auto">
              <a:xfrm>
                <a:off x="8644" y="2461"/>
                <a:ext cx="1527" cy="1457"/>
              </a:xfrm>
              <a:prstGeom prst="teardrop">
                <a:avLst/>
              </a:pr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dirty="0">
                  <a:solidFill>
                    <a:prstClr val="white"/>
                  </a:solidFill>
                  <a:latin typeface="微软雅黑"/>
                  <a:ea typeface="微软雅黑"/>
                  <a:cs typeface="+mn-ea"/>
                  <a:sym typeface="+mn-lt"/>
                </a:endParaRPr>
              </a:p>
            </p:txBody>
          </p:sp>
          <p:sp>
            <p:nvSpPr>
              <p:cNvPr id="71" name="Freeform 11">
                <a:extLst>
                  <a:ext uri="{FF2B5EF4-FFF2-40B4-BE49-F238E27FC236}">
                    <a16:creationId xmlns:a16="http://schemas.microsoft.com/office/drawing/2014/main" xmlns="" id="{9DB94507-CF72-755E-8DBB-DD3A30A6F16E}"/>
                  </a:ext>
                </a:extLst>
              </p:cNvPr>
              <p:cNvSpPr/>
              <p:nvPr/>
            </p:nvSpPr>
            <p:spPr bwMode="auto">
              <a:xfrm>
                <a:off x="10892" y="3851"/>
                <a:ext cx="1647" cy="1605"/>
              </a:xfrm>
              <a:prstGeom prst="teardrop">
                <a:avLst/>
              </a:prstGeom>
              <a:solidFill>
                <a:srgbClr val="344159"/>
              </a:solid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a:solidFill>
                    <a:prstClr val="white"/>
                  </a:solidFill>
                  <a:latin typeface="微软雅黑"/>
                  <a:ea typeface="微软雅黑"/>
                  <a:cs typeface="+mn-ea"/>
                  <a:sym typeface="+mn-lt"/>
                </a:endParaRPr>
              </a:p>
            </p:txBody>
          </p:sp>
          <p:sp>
            <p:nvSpPr>
              <p:cNvPr id="72" name="Freeform 10">
                <a:extLst>
                  <a:ext uri="{FF2B5EF4-FFF2-40B4-BE49-F238E27FC236}">
                    <a16:creationId xmlns:a16="http://schemas.microsoft.com/office/drawing/2014/main" xmlns="" id="{3425B401-AF4A-038B-6691-5E2EFD00D53B}"/>
                  </a:ext>
                </a:extLst>
              </p:cNvPr>
              <p:cNvSpPr/>
              <p:nvPr/>
            </p:nvSpPr>
            <p:spPr bwMode="auto">
              <a:xfrm>
                <a:off x="10812" y="6639"/>
                <a:ext cx="1647" cy="1607"/>
              </a:xfrm>
              <a:prstGeom prst="teardrop">
                <a:avLst/>
              </a:prstGeom>
              <a:solidFill>
                <a:srgbClr val="344159"/>
              </a:solid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a:solidFill>
                    <a:prstClr val="white"/>
                  </a:solidFill>
                  <a:latin typeface="微软雅黑"/>
                  <a:ea typeface="微软雅黑"/>
                  <a:cs typeface="+mn-ea"/>
                  <a:sym typeface="+mn-lt"/>
                </a:endParaRPr>
              </a:p>
            </p:txBody>
          </p:sp>
          <p:sp>
            <p:nvSpPr>
              <p:cNvPr id="73" name="Oval 9">
                <a:extLst>
                  <a:ext uri="{FF2B5EF4-FFF2-40B4-BE49-F238E27FC236}">
                    <a16:creationId xmlns:a16="http://schemas.microsoft.com/office/drawing/2014/main" xmlns="" id="{315AA8D6-37B2-3667-585B-84BFB260B4B2}"/>
                  </a:ext>
                </a:extLst>
              </p:cNvPr>
              <p:cNvSpPr>
                <a:spLocks noChangeArrowheads="1"/>
              </p:cNvSpPr>
              <p:nvPr/>
            </p:nvSpPr>
            <p:spPr bwMode="auto">
              <a:xfrm>
                <a:off x="8484" y="8039"/>
                <a:ext cx="1525" cy="1457"/>
              </a:xfrm>
              <a:prstGeom prst="teardrop">
                <a:avLst/>
              </a:pr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a:solidFill>
                    <a:prstClr val="white"/>
                  </a:solidFill>
                  <a:latin typeface="微软雅黑"/>
                  <a:ea typeface="微软雅黑"/>
                  <a:cs typeface="+mn-ea"/>
                  <a:sym typeface="+mn-lt"/>
                </a:endParaRPr>
              </a:p>
            </p:txBody>
          </p:sp>
          <p:sp>
            <p:nvSpPr>
              <p:cNvPr id="74" name="Freeform 8">
                <a:extLst>
                  <a:ext uri="{FF2B5EF4-FFF2-40B4-BE49-F238E27FC236}">
                    <a16:creationId xmlns:a16="http://schemas.microsoft.com/office/drawing/2014/main" xmlns="" id="{71525537-FFE4-4D3C-47F3-D7F5FD1AF6EB}"/>
                  </a:ext>
                </a:extLst>
              </p:cNvPr>
              <p:cNvSpPr/>
              <p:nvPr/>
            </p:nvSpPr>
            <p:spPr bwMode="auto">
              <a:xfrm>
                <a:off x="5982" y="6501"/>
                <a:ext cx="1647" cy="1605"/>
              </a:xfrm>
              <a:prstGeom prst="teardrop">
                <a:avLst/>
              </a:prstGeom>
              <a:solidFill>
                <a:srgbClr val="344159"/>
              </a:solid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a:solidFill>
                    <a:prstClr val="white"/>
                  </a:solidFill>
                  <a:latin typeface="微软雅黑"/>
                  <a:ea typeface="微软雅黑"/>
                  <a:cs typeface="+mn-ea"/>
                  <a:sym typeface="+mn-lt"/>
                </a:endParaRPr>
              </a:p>
            </p:txBody>
          </p:sp>
          <p:sp>
            <p:nvSpPr>
              <p:cNvPr id="75" name="Freeform 7">
                <a:extLst>
                  <a:ext uri="{FF2B5EF4-FFF2-40B4-BE49-F238E27FC236}">
                    <a16:creationId xmlns:a16="http://schemas.microsoft.com/office/drawing/2014/main" xmlns="" id="{A73F28DB-3365-A038-7084-F3FBF4A0B019}"/>
                  </a:ext>
                </a:extLst>
              </p:cNvPr>
              <p:cNvSpPr/>
              <p:nvPr/>
            </p:nvSpPr>
            <p:spPr bwMode="auto">
              <a:xfrm>
                <a:off x="6062" y="3711"/>
                <a:ext cx="1647" cy="1607"/>
              </a:xfrm>
              <a:prstGeom prst="teardrop">
                <a:avLst/>
              </a:prstGeom>
              <a:grpFill/>
              <a:ln w="7" cap="flat">
                <a:noFill/>
                <a:prstDash val="solid"/>
                <a:miter lim="800000"/>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914400">
                  <a:defRPr/>
                </a:pPr>
                <a:endParaRPr lang="zh-CN" altLang="en-US" kern="0">
                  <a:solidFill>
                    <a:prstClr val="white"/>
                  </a:solidFill>
                  <a:latin typeface="微软雅黑"/>
                  <a:ea typeface="微软雅黑"/>
                  <a:cs typeface="+mn-ea"/>
                  <a:sym typeface="+mn-lt"/>
                </a:endParaRPr>
              </a:p>
            </p:txBody>
          </p:sp>
        </p:grpSp>
        <p:sp>
          <p:nvSpPr>
            <p:cNvPr id="63" name="文本框 62">
              <a:extLst>
                <a:ext uri="{FF2B5EF4-FFF2-40B4-BE49-F238E27FC236}">
                  <a16:creationId xmlns:a16="http://schemas.microsoft.com/office/drawing/2014/main" xmlns="" id="{5E0D10E6-2D38-7BC9-B2C4-E15A31AAF45C}"/>
                </a:ext>
              </a:extLst>
            </p:cNvPr>
            <p:cNvSpPr txBox="1"/>
            <p:nvPr/>
          </p:nvSpPr>
          <p:spPr>
            <a:xfrm>
              <a:off x="9401" y="2634"/>
              <a:ext cx="394" cy="919"/>
            </a:xfrm>
            <a:prstGeom prst="rect">
              <a:avLst/>
            </a:prstGeom>
            <a:noFill/>
          </p:spPr>
          <p:txBody>
            <a:bodyPr wrap="square" rtlCol="0">
              <a:spAutoFit/>
            </a:bodyPr>
            <a:lstStyle/>
            <a:p>
              <a:pPr defTabSz="914400"/>
              <a:r>
                <a:rPr lang="en-US" altLang="zh-CN" sz="3200">
                  <a:solidFill>
                    <a:prstClr val="white"/>
                  </a:solidFill>
                  <a:latin typeface="微软雅黑"/>
                  <a:ea typeface="微软雅黑"/>
                  <a:cs typeface="+mn-ea"/>
                  <a:sym typeface="+mn-lt"/>
                </a:rPr>
                <a:t>1</a:t>
              </a:r>
            </a:p>
          </p:txBody>
        </p:sp>
        <p:sp>
          <p:nvSpPr>
            <p:cNvPr id="64" name="文本框 63">
              <a:extLst>
                <a:ext uri="{FF2B5EF4-FFF2-40B4-BE49-F238E27FC236}">
                  <a16:creationId xmlns:a16="http://schemas.microsoft.com/office/drawing/2014/main" xmlns="" id="{D46ACAF5-2F67-2BEE-BDFF-9E264492FB16}"/>
                </a:ext>
              </a:extLst>
            </p:cNvPr>
            <p:cNvSpPr txBox="1"/>
            <p:nvPr/>
          </p:nvSpPr>
          <p:spPr>
            <a:xfrm>
              <a:off x="11398" y="3937"/>
              <a:ext cx="394" cy="919"/>
            </a:xfrm>
            <a:prstGeom prst="rect">
              <a:avLst/>
            </a:prstGeom>
            <a:noFill/>
          </p:spPr>
          <p:txBody>
            <a:bodyPr wrap="square" rtlCol="0">
              <a:spAutoFit/>
            </a:bodyPr>
            <a:lstStyle/>
            <a:p>
              <a:pPr defTabSz="914400"/>
              <a:r>
                <a:rPr lang="en-US" altLang="zh-CN" sz="3200">
                  <a:solidFill>
                    <a:prstClr val="white"/>
                  </a:solidFill>
                  <a:latin typeface="微软雅黑"/>
                  <a:ea typeface="微软雅黑"/>
                  <a:cs typeface="+mn-ea"/>
                  <a:sym typeface="+mn-lt"/>
                </a:rPr>
                <a:t>2</a:t>
              </a:r>
            </a:p>
          </p:txBody>
        </p:sp>
        <p:sp>
          <p:nvSpPr>
            <p:cNvPr id="65" name="文本框 64">
              <a:extLst>
                <a:ext uri="{FF2B5EF4-FFF2-40B4-BE49-F238E27FC236}">
                  <a16:creationId xmlns:a16="http://schemas.microsoft.com/office/drawing/2014/main" xmlns="" id="{E69C235D-48C3-E2BC-31C2-63FC3FB872FA}"/>
                </a:ext>
              </a:extLst>
            </p:cNvPr>
            <p:cNvSpPr txBox="1"/>
            <p:nvPr/>
          </p:nvSpPr>
          <p:spPr>
            <a:xfrm>
              <a:off x="11428" y="6432"/>
              <a:ext cx="364" cy="919"/>
            </a:xfrm>
            <a:prstGeom prst="rect">
              <a:avLst/>
            </a:prstGeom>
            <a:noFill/>
          </p:spPr>
          <p:txBody>
            <a:bodyPr wrap="square" rtlCol="0">
              <a:spAutoFit/>
            </a:bodyPr>
            <a:lstStyle/>
            <a:p>
              <a:pPr defTabSz="914400"/>
              <a:r>
                <a:rPr lang="en-US" altLang="zh-CN" sz="3200">
                  <a:solidFill>
                    <a:prstClr val="white"/>
                  </a:solidFill>
                  <a:latin typeface="微软雅黑"/>
                  <a:ea typeface="微软雅黑"/>
                  <a:cs typeface="+mn-ea"/>
                  <a:sym typeface="+mn-lt"/>
                </a:rPr>
                <a:t>3</a:t>
              </a:r>
            </a:p>
          </p:txBody>
        </p:sp>
        <p:sp>
          <p:nvSpPr>
            <p:cNvPr id="66" name="文本框 65">
              <a:extLst>
                <a:ext uri="{FF2B5EF4-FFF2-40B4-BE49-F238E27FC236}">
                  <a16:creationId xmlns:a16="http://schemas.microsoft.com/office/drawing/2014/main" xmlns="" id="{2473BF9F-EBD3-2312-69CC-362457D5189E}"/>
                </a:ext>
              </a:extLst>
            </p:cNvPr>
            <p:cNvSpPr txBox="1"/>
            <p:nvPr/>
          </p:nvSpPr>
          <p:spPr>
            <a:xfrm>
              <a:off x="9288" y="7611"/>
              <a:ext cx="364" cy="919"/>
            </a:xfrm>
            <a:prstGeom prst="rect">
              <a:avLst/>
            </a:prstGeom>
            <a:noFill/>
          </p:spPr>
          <p:txBody>
            <a:bodyPr wrap="square" rtlCol="0">
              <a:spAutoFit/>
            </a:bodyPr>
            <a:lstStyle/>
            <a:p>
              <a:pPr defTabSz="914400"/>
              <a:r>
                <a:rPr lang="en-US" altLang="zh-CN" sz="3200">
                  <a:solidFill>
                    <a:prstClr val="white"/>
                  </a:solidFill>
                  <a:latin typeface="微软雅黑"/>
                  <a:ea typeface="微软雅黑"/>
                  <a:cs typeface="+mn-ea"/>
                  <a:sym typeface="+mn-lt"/>
                </a:rPr>
                <a:t>4</a:t>
              </a:r>
            </a:p>
          </p:txBody>
        </p:sp>
        <p:sp>
          <p:nvSpPr>
            <p:cNvPr id="67" name="文本框 66">
              <a:extLst>
                <a:ext uri="{FF2B5EF4-FFF2-40B4-BE49-F238E27FC236}">
                  <a16:creationId xmlns:a16="http://schemas.microsoft.com/office/drawing/2014/main" xmlns="" id="{97E07277-97ED-7BDE-DB0F-82A95694555B}"/>
                </a:ext>
              </a:extLst>
            </p:cNvPr>
            <p:cNvSpPr txBox="1"/>
            <p:nvPr/>
          </p:nvSpPr>
          <p:spPr>
            <a:xfrm>
              <a:off x="7092" y="6308"/>
              <a:ext cx="364" cy="919"/>
            </a:xfrm>
            <a:prstGeom prst="rect">
              <a:avLst/>
            </a:prstGeom>
            <a:noFill/>
          </p:spPr>
          <p:txBody>
            <a:bodyPr wrap="square" rtlCol="0">
              <a:spAutoFit/>
            </a:bodyPr>
            <a:lstStyle/>
            <a:p>
              <a:pPr defTabSz="914400"/>
              <a:r>
                <a:rPr lang="en-US" altLang="zh-CN" sz="3200">
                  <a:solidFill>
                    <a:prstClr val="white"/>
                  </a:solidFill>
                  <a:latin typeface="微软雅黑"/>
                  <a:ea typeface="微软雅黑"/>
                  <a:cs typeface="+mn-ea"/>
                  <a:sym typeface="+mn-lt"/>
                </a:rPr>
                <a:t>5</a:t>
              </a:r>
            </a:p>
          </p:txBody>
        </p:sp>
        <p:sp>
          <p:nvSpPr>
            <p:cNvPr id="68" name="文本框 67">
              <a:extLst>
                <a:ext uri="{FF2B5EF4-FFF2-40B4-BE49-F238E27FC236}">
                  <a16:creationId xmlns:a16="http://schemas.microsoft.com/office/drawing/2014/main" xmlns="" id="{000C230C-86B7-954A-6D14-AF8B724F8922}"/>
                </a:ext>
              </a:extLst>
            </p:cNvPr>
            <p:cNvSpPr txBox="1"/>
            <p:nvPr/>
          </p:nvSpPr>
          <p:spPr>
            <a:xfrm>
              <a:off x="7092" y="3813"/>
              <a:ext cx="364" cy="919"/>
            </a:xfrm>
            <a:prstGeom prst="rect">
              <a:avLst/>
            </a:prstGeom>
            <a:noFill/>
          </p:spPr>
          <p:txBody>
            <a:bodyPr wrap="square" rtlCol="0">
              <a:spAutoFit/>
            </a:bodyPr>
            <a:lstStyle/>
            <a:p>
              <a:pPr defTabSz="914400"/>
              <a:r>
                <a:rPr lang="en-US" altLang="zh-CN" sz="3200">
                  <a:solidFill>
                    <a:prstClr val="white"/>
                  </a:solidFill>
                  <a:latin typeface="微软雅黑"/>
                  <a:ea typeface="微软雅黑"/>
                  <a:cs typeface="+mn-ea"/>
                  <a:sym typeface="+mn-lt"/>
                </a:rPr>
                <a:t>6</a:t>
              </a:r>
            </a:p>
          </p:txBody>
        </p:sp>
      </p:grpSp>
    </p:spTree>
    <p:extLst>
      <p:ext uri="{BB962C8B-B14F-4D97-AF65-F5344CB8AC3E}">
        <p14:creationId xmlns:p14="http://schemas.microsoft.com/office/powerpoint/2010/main" val="147263302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p:cTn id="7" dur="500" fill="hold"/>
                                        <p:tgtEl>
                                          <p:spTgt spid="61"/>
                                        </p:tgtEl>
                                        <p:attrNameLst>
                                          <p:attrName>ppt_w</p:attrName>
                                        </p:attrNameLst>
                                      </p:cBhvr>
                                      <p:tavLst>
                                        <p:tav tm="0">
                                          <p:val>
                                            <p:fltVal val="0"/>
                                          </p:val>
                                        </p:tav>
                                        <p:tav tm="100000">
                                          <p:val>
                                            <p:strVal val="#ppt_w"/>
                                          </p:val>
                                        </p:tav>
                                      </p:tavLst>
                                    </p:anim>
                                    <p:anim calcmode="lin" valueType="num">
                                      <p:cBhvr>
                                        <p:cTn id="8" dur="500" fill="hold"/>
                                        <p:tgtEl>
                                          <p:spTgt spid="61"/>
                                        </p:tgtEl>
                                        <p:attrNameLst>
                                          <p:attrName>ppt_h</p:attrName>
                                        </p:attrNameLst>
                                      </p:cBhvr>
                                      <p:tavLst>
                                        <p:tav tm="0">
                                          <p:val>
                                            <p:fltVal val="0"/>
                                          </p:val>
                                        </p:tav>
                                        <p:tav tm="100000">
                                          <p:val>
                                            <p:strVal val="#ppt_h"/>
                                          </p:val>
                                        </p:tav>
                                      </p:tavLst>
                                    </p:anim>
                                    <p:animEffect transition="in" filter="fade">
                                      <p:cBhvr>
                                        <p:cTn id="9" dur="500"/>
                                        <p:tgtEl>
                                          <p:spTgt spid="61"/>
                                        </p:tgtEl>
                                      </p:cBhvr>
                                    </p:animEffect>
                                  </p:childTnLst>
                                </p:cTn>
                              </p:par>
                              <p:par>
                                <p:cTn id="10" presetID="53" presetClass="entr" presetSubtype="16" fill="hold" nodeType="with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p:cTn id="12" dur="500" fill="hold"/>
                                        <p:tgtEl>
                                          <p:spTgt spid="41"/>
                                        </p:tgtEl>
                                        <p:attrNameLst>
                                          <p:attrName>ppt_w</p:attrName>
                                        </p:attrNameLst>
                                      </p:cBhvr>
                                      <p:tavLst>
                                        <p:tav tm="0">
                                          <p:val>
                                            <p:fltVal val="0"/>
                                          </p:val>
                                        </p:tav>
                                        <p:tav tm="100000">
                                          <p:val>
                                            <p:strVal val="#ppt_w"/>
                                          </p:val>
                                        </p:tav>
                                      </p:tavLst>
                                    </p:anim>
                                    <p:anim calcmode="lin" valueType="num">
                                      <p:cBhvr>
                                        <p:cTn id="13" dur="500" fill="hold"/>
                                        <p:tgtEl>
                                          <p:spTgt spid="41"/>
                                        </p:tgtEl>
                                        <p:attrNameLst>
                                          <p:attrName>ppt_h</p:attrName>
                                        </p:attrNameLst>
                                      </p:cBhvr>
                                      <p:tavLst>
                                        <p:tav tm="0">
                                          <p:val>
                                            <p:fltVal val="0"/>
                                          </p:val>
                                        </p:tav>
                                        <p:tav tm="100000">
                                          <p:val>
                                            <p:strVal val="#ppt_h"/>
                                          </p:val>
                                        </p:tav>
                                      </p:tavLst>
                                    </p:anim>
                                    <p:animEffect transition="in" filter="fade">
                                      <p:cBhvr>
                                        <p:cTn id="14" dur="500"/>
                                        <p:tgtEl>
                                          <p:spTgt spid="41"/>
                                        </p:tgtEl>
                                      </p:cBhvr>
                                    </p:animEffect>
                                  </p:childTnLst>
                                </p:cTn>
                              </p:par>
                              <p:par>
                                <p:cTn id="15" presetID="53" presetClass="entr" presetSubtype="16"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 calcmode="lin" valueType="num">
                                      <p:cBhvr>
                                        <p:cTn id="17" dur="500" fill="hold"/>
                                        <p:tgtEl>
                                          <p:spTgt spid="51"/>
                                        </p:tgtEl>
                                        <p:attrNameLst>
                                          <p:attrName>ppt_w</p:attrName>
                                        </p:attrNameLst>
                                      </p:cBhvr>
                                      <p:tavLst>
                                        <p:tav tm="0">
                                          <p:val>
                                            <p:fltVal val="0"/>
                                          </p:val>
                                        </p:tav>
                                        <p:tav tm="100000">
                                          <p:val>
                                            <p:strVal val="#ppt_w"/>
                                          </p:val>
                                        </p:tav>
                                      </p:tavLst>
                                    </p:anim>
                                    <p:anim calcmode="lin" valueType="num">
                                      <p:cBhvr>
                                        <p:cTn id="18" dur="500" fill="hold"/>
                                        <p:tgtEl>
                                          <p:spTgt spid="51"/>
                                        </p:tgtEl>
                                        <p:attrNameLst>
                                          <p:attrName>ppt_h</p:attrName>
                                        </p:attrNameLst>
                                      </p:cBhvr>
                                      <p:tavLst>
                                        <p:tav tm="0">
                                          <p:val>
                                            <p:fltVal val="0"/>
                                          </p:val>
                                        </p:tav>
                                        <p:tav tm="100000">
                                          <p:val>
                                            <p:strVal val="#ppt_h"/>
                                          </p:val>
                                        </p:tav>
                                      </p:tavLst>
                                    </p:anim>
                                    <p:animEffect transition="in" filter="fade">
                                      <p:cBhvr>
                                        <p:cTn id="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04</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397982"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46" name="组合 45">
            <a:extLst>
              <a:ext uri="{FF2B5EF4-FFF2-40B4-BE49-F238E27FC236}">
                <a16:creationId xmlns:a16="http://schemas.microsoft.com/office/drawing/2014/main" xmlns="" id="{E6B65D0B-D739-3EF2-9260-2978CE00F62A}"/>
              </a:ext>
            </a:extLst>
          </p:cNvPr>
          <p:cNvGrpSpPr/>
          <p:nvPr/>
        </p:nvGrpSpPr>
        <p:grpSpPr>
          <a:xfrm>
            <a:off x="1111250" y="1482725"/>
            <a:ext cx="10079990" cy="4855210"/>
            <a:chOff x="2089" y="2328"/>
            <a:chExt cx="15874" cy="7646"/>
          </a:xfrm>
        </p:grpSpPr>
        <p:grpSp>
          <p:nvGrpSpPr>
            <p:cNvPr id="47" name="组合 46">
              <a:extLst>
                <a:ext uri="{FF2B5EF4-FFF2-40B4-BE49-F238E27FC236}">
                  <a16:creationId xmlns:a16="http://schemas.microsoft.com/office/drawing/2014/main" xmlns="" id="{222BD68A-E542-47A8-A6B8-EC412BCFE3BC}"/>
                </a:ext>
              </a:extLst>
            </p:cNvPr>
            <p:cNvGrpSpPr/>
            <p:nvPr/>
          </p:nvGrpSpPr>
          <p:grpSpPr>
            <a:xfrm>
              <a:off x="2089" y="2396"/>
              <a:ext cx="4882" cy="7578"/>
              <a:chOff x="2089" y="2396"/>
              <a:chExt cx="4882" cy="7578"/>
            </a:xfrm>
          </p:grpSpPr>
          <p:grpSp>
            <p:nvGrpSpPr>
              <p:cNvPr id="60" name="组合 59">
                <a:extLst>
                  <a:ext uri="{FF2B5EF4-FFF2-40B4-BE49-F238E27FC236}">
                    <a16:creationId xmlns:a16="http://schemas.microsoft.com/office/drawing/2014/main" xmlns="" id="{89409447-78C1-5B7B-9A25-BCE90C687701}"/>
                  </a:ext>
                </a:extLst>
              </p:cNvPr>
              <p:cNvGrpSpPr/>
              <p:nvPr/>
            </p:nvGrpSpPr>
            <p:grpSpPr>
              <a:xfrm>
                <a:off x="2093" y="2396"/>
                <a:ext cx="4879" cy="1530"/>
                <a:chOff x="1361399" y="1508768"/>
                <a:chExt cx="3098410" cy="971355"/>
              </a:xfrm>
            </p:grpSpPr>
            <p:grpSp>
              <p:nvGrpSpPr>
                <p:cNvPr id="82" name="Group 30">
                  <a:extLst>
                    <a:ext uri="{FF2B5EF4-FFF2-40B4-BE49-F238E27FC236}">
                      <a16:creationId xmlns:a16="http://schemas.microsoft.com/office/drawing/2014/main" xmlns="" id="{63A30021-AA7B-FECE-CC93-8324AF9701D5}"/>
                    </a:ext>
                  </a:extLst>
                </p:cNvPr>
                <p:cNvGrpSpPr/>
                <p:nvPr/>
              </p:nvGrpSpPr>
              <p:grpSpPr>
                <a:xfrm>
                  <a:off x="1361399" y="1508768"/>
                  <a:ext cx="3098410" cy="971355"/>
                  <a:chOff x="1231550" y="1255634"/>
                  <a:chExt cx="2430618" cy="762001"/>
                </a:xfrm>
              </p:grpSpPr>
              <p:sp>
                <p:nvSpPr>
                  <p:cNvPr id="84" name="Flowchart: Off-page Connector 22">
                    <a:extLst>
                      <a:ext uri="{FF2B5EF4-FFF2-40B4-BE49-F238E27FC236}">
                        <a16:creationId xmlns:a16="http://schemas.microsoft.com/office/drawing/2014/main" xmlns="" id="{1187AA98-D12B-4CD4-47CC-4783D592035E}"/>
                      </a:ext>
                    </a:extLst>
                  </p:cNvPr>
                  <p:cNvSpPr/>
                  <p:nvPr/>
                </p:nvSpPr>
                <p:spPr>
                  <a:xfrm rot="16200000">
                    <a:off x="1829116" y="830137"/>
                    <a:ext cx="762000" cy="1612995"/>
                  </a:xfrm>
                  <a:prstGeom prst="flowChartOffpageConnector">
                    <a:avLst/>
                  </a:prstGeom>
                  <a:solidFill>
                    <a:srgbClr val="344159"/>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5865"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85" name="Round Same Side Corner Rectangle 23">
                    <a:extLst>
                      <a:ext uri="{FF2B5EF4-FFF2-40B4-BE49-F238E27FC236}">
                        <a16:creationId xmlns:a16="http://schemas.microsoft.com/office/drawing/2014/main" xmlns="" id="{C993DD1A-8FE4-72CA-C793-6FD1E2145AEF}"/>
                      </a:ext>
                    </a:extLst>
                  </p:cNvPr>
                  <p:cNvSpPr/>
                  <p:nvPr/>
                </p:nvSpPr>
                <p:spPr>
                  <a:xfrm rot="16200000">
                    <a:off x="1080978" y="1406206"/>
                    <a:ext cx="762001" cy="460857"/>
                  </a:xfrm>
                  <a:prstGeom prst="round2SameRect">
                    <a:avLst/>
                  </a:prstGeom>
                  <a:solidFill>
                    <a:srgbClr val="D9D9D9"/>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微软雅黑"/>
                        <a:ea typeface="微软雅黑"/>
                        <a:cs typeface="+mn-ea"/>
                        <a:sym typeface="+mn-lt"/>
                      </a:rPr>
                      <a:t>01</a:t>
                    </a:r>
                  </a:p>
                </p:txBody>
              </p:sp>
              <p:cxnSp>
                <p:nvCxnSpPr>
                  <p:cNvPr id="86" name="Straight Connector 24">
                    <a:extLst>
                      <a:ext uri="{FF2B5EF4-FFF2-40B4-BE49-F238E27FC236}">
                        <a16:creationId xmlns:a16="http://schemas.microsoft.com/office/drawing/2014/main" xmlns="" id="{D5A30348-EF9E-F510-E0C6-36530256D724}"/>
                      </a:ext>
                    </a:extLst>
                  </p:cNvPr>
                  <p:cNvCxnSpPr/>
                  <p:nvPr/>
                </p:nvCxnSpPr>
                <p:spPr>
                  <a:xfrm flipV="1">
                    <a:off x="2991445" y="1646598"/>
                    <a:ext cx="670723" cy="2"/>
                  </a:xfrm>
                  <a:prstGeom prst="line">
                    <a:avLst/>
                  </a:prstGeom>
                  <a:noFill/>
                  <a:ln w="19050" cap="flat" cmpd="sng" algn="ctr">
                    <a:solidFill>
                      <a:sysClr val="window" lastClr="FFFFFF">
                        <a:lumMod val="50000"/>
                      </a:sysClr>
                    </a:solidFill>
                    <a:prstDash val="sysDot"/>
                    <a:miter lim="800000"/>
                  </a:ln>
                  <a:effectLst/>
                </p:spPr>
              </p:cxnSp>
            </p:grpSp>
            <p:sp>
              <p:nvSpPr>
                <p:cNvPr id="83" name="Freeform 35">
                  <a:extLst>
                    <a:ext uri="{FF2B5EF4-FFF2-40B4-BE49-F238E27FC236}">
                      <a16:creationId xmlns:a16="http://schemas.microsoft.com/office/drawing/2014/main" xmlns="" id="{ACB84CC4-7827-E246-C2E6-1C79FCF2697F}"/>
                    </a:ext>
                  </a:extLst>
                </p:cNvPr>
                <p:cNvSpPr>
                  <a:spLocks noChangeAspect="1" noEditPoints="1"/>
                </p:cNvSpPr>
                <p:nvPr/>
              </p:nvSpPr>
              <p:spPr bwMode="auto">
                <a:xfrm>
                  <a:off x="2269724" y="1753520"/>
                  <a:ext cx="783774" cy="457201"/>
                </a:xfrm>
                <a:custGeom>
                  <a:avLst/>
                  <a:gdLst>
                    <a:gd name="T0" fmla="*/ 135 w 157"/>
                    <a:gd name="T1" fmla="*/ 46 h 106"/>
                    <a:gd name="T2" fmla="*/ 136 w 157"/>
                    <a:gd name="T3" fmla="*/ 37 h 106"/>
                    <a:gd name="T4" fmla="*/ 99 w 157"/>
                    <a:gd name="T5" fmla="*/ 0 h 106"/>
                    <a:gd name="T6" fmla="*/ 73 w 157"/>
                    <a:gd name="T7" fmla="*/ 18 h 106"/>
                    <a:gd name="T8" fmla="*/ 45 w 157"/>
                    <a:gd name="T9" fmla="*/ 8 h 106"/>
                    <a:gd name="T10" fmla="*/ 19 w 157"/>
                    <a:gd name="T11" fmla="*/ 39 h 106"/>
                    <a:gd name="T12" fmla="*/ 20 w 157"/>
                    <a:gd name="T13" fmla="*/ 47 h 106"/>
                    <a:gd name="T14" fmla="*/ 0 w 157"/>
                    <a:gd name="T15" fmla="*/ 75 h 106"/>
                    <a:gd name="T16" fmla="*/ 31 w 157"/>
                    <a:gd name="T17" fmla="*/ 106 h 106"/>
                    <a:gd name="T18" fmla="*/ 126 w 157"/>
                    <a:gd name="T19" fmla="*/ 106 h 106"/>
                    <a:gd name="T20" fmla="*/ 157 w 157"/>
                    <a:gd name="T21" fmla="*/ 75 h 106"/>
                    <a:gd name="T22" fmla="*/ 135 w 157"/>
                    <a:gd name="T23" fmla="*/ 46 h 106"/>
                    <a:gd name="T24" fmla="*/ 120 w 157"/>
                    <a:gd name="T25" fmla="*/ 100 h 106"/>
                    <a:gd name="T26" fmla="*/ 79 w 157"/>
                    <a:gd name="T27" fmla="*/ 100 h 106"/>
                    <a:gd name="T28" fmla="*/ 103 w 157"/>
                    <a:gd name="T29" fmla="*/ 75 h 106"/>
                    <a:gd name="T30" fmla="*/ 102 w 157"/>
                    <a:gd name="T31" fmla="*/ 72 h 106"/>
                    <a:gd name="T32" fmla="*/ 92 w 157"/>
                    <a:gd name="T33" fmla="*/ 72 h 106"/>
                    <a:gd name="T34" fmla="*/ 92 w 157"/>
                    <a:gd name="T35" fmla="*/ 68 h 106"/>
                    <a:gd name="T36" fmla="*/ 92 w 157"/>
                    <a:gd name="T37" fmla="*/ 37 h 106"/>
                    <a:gd name="T38" fmla="*/ 90 w 157"/>
                    <a:gd name="T39" fmla="*/ 35 h 106"/>
                    <a:gd name="T40" fmla="*/ 64 w 157"/>
                    <a:gd name="T41" fmla="*/ 35 h 106"/>
                    <a:gd name="T42" fmla="*/ 62 w 157"/>
                    <a:gd name="T43" fmla="*/ 37 h 106"/>
                    <a:gd name="T44" fmla="*/ 62 w 157"/>
                    <a:gd name="T45" fmla="*/ 68 h 106"/>
                    <a:gd name="T46" fmla="*/ 62 w 157"/>
                    <a:gd name="T47" fmla="*/ 73 h 106"/>
                    <a:gd name="T48" fmla="*/ 51 w 157"/>
                    <a:gd name="T49" fmla="*/ 73 h 106"/>
                    <a:gd name="T50" fmla="*/ 50 w 157"/>
                    <a:gd name="T51" fmla="*/ 76 h 106"/>
                    <a:gd name="T52" fmla="*/ 75 w 157"/>
                    <a:gd name="T53" fmla="*/ 100 h 106"/>
                    <a:gd name="T54" fmla="*/ 38 w 157"/>
                    <a:gd name="T55" fmla="*/ 100 h 106"/>
                    <a:gd name="T56" fmla="*/ 11 w 157"/>
                    <a:gd name="T57" fmla="*/ 74 h 106"/>
                    <a:gd name="T58" fmla="*/ 29 w 157"/>
                    <a:gd name="T59" fmla="*/ 50 h 106"/>
                    <a:gd name="T60" fmla="*/ 28 w 157"/>
                    <a:gd name="T61" fmla="*/ 44 h 106"/>
                    <a:gd name="T62" fmla="*/ 50 w 157"/>
                    <a:gd name="T63" fmla="*/ 17 h 106"/>
                    <a:gd name="T64" fmla="*/ 74 w 157"/>
                    <a:gd name="T65" fmla="*/ 29 h 106"/>
                    <a:gd name="T66" fmla="*/ 97 w 157"/>
                    <a:gd name="T67" fmla="*/ 10 h 106"/>
                    <a:gd name="T68" fmla="*/ 128 w 157"/>
                    <a:gd name="T69" fmla="*/ 42 h 106"/>
                    <a:gd name="T70" fmla="*/ 127 w 157"/>
                    <a:gd name="T71" fmla="*/ 49 h 106"/>
                    <a:gd name="T72" fmla="*/ 147 w 157"/>
                    <a:gd name="T73" fmla="*/ 74 h 106"/>
                    <a:gd name="T74" fmla="*/ 120 w 157"/>
                    <a:gd name="T75" fmla="*/ 10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6">
                      <a:moveTo>
                        <a:pt x="135" y="46"/>
                      </a:moveTo>
                      <a:cubicBezTo>
                        <a:pt x="136" y="43"/>
                        <a:pt x="136" y="40"/>
                        <a:pt x="136" y="37"/>
                      </a:cubicBezTo>
                      <a:cubicBezTo>
                        <a:pt x="136" y="16"/>
                        <a:pt x="120" y="0"/>
                        <a:pt x="99" y="0"/>
                      </a:cubicBezTo>
                      <a:cubicBezTo>
                        <a:pt x="76" y="0"/>
                        <a:pt x="73" y="18"/>
                        <a:pt x="73" y="18"/>
                      </a:cubicBezTo>
                      <a:cubicBezTo>
                        <a:pt x="73" y="18"/>
                        <a:pt x="63" y="6"/>
                        <a:pt x="45" y="8"/>
                      </a:cubicBezTo>
                      <a:cubicBezTo>
                        <a:pt x="30" y="11"/>
                        <a:pt x="19" y="25"/>
                        <a:pt x="19" y="39"/>
                      </a:cubicBezTo>
                      <a:cubicBezTo>
                        <a:pt x="19" y="42"/>
                        <a:pt x="20" y="44"/>
                        <a:pt x="20" y="47"/>
                      </a:cubicBezTo>
                      <a:cubicBezTo>
                        <a:pt x="9" y="51"/>
                        <a:pt x="0" y="62"/>
                        <a:pt x="0" y="75"/>
                      </a:cubicBezTo>
                      <a:cubicBezTo>
                        <a:pt x="0" y="92"/>
                        <a:pt x="14" y="106"/>
                        <a:pt x="31" y="106"/>
                      </a:cubicBezTo>
                      <a:cubicBezTo>
                        <a:pt x="126" y="106"/>
                        <a:pt x="126" y="106"/>
                        <a:pt x="126" y="106"/>
                      </a:cubicBezTo>
                      <a:cubicBezTo>
                        <a:pt x="143" y="106"/>
                        <a:pt x="157" y="92"/>
                        <a:pt x="157" y="75"/>
                      </a:cubicBezTo>
                      <a:cubicBezTo>
                        <a:pt x="157" y="62"/>
                        <a:pt x="148" y="50"/>
                        <a:pt x="135" y="46"/>
                      </a:cubicBezTo>
                      <a:close/>
                      <a:moveTo>
                        <a:pt x="120" y="100"/>
                      </a:moveTo>
                      <a:cubicBezTo>
                        <a:pt x="79" y="100"/>
                        <a:pt x="79" y="100"/>
                        <a:pt x="79" y="100"/>
                      </a:cubicBezTo>
                      <a:cubicBezTo>
                        <a:pt x="82" y="97"/>
                        <a:pt x="103" y="75"/>
                        <a:pt x="103" y="75"/>
                      </a:cubicBezTo>
                      <a:cubicBezTo>
                        <a:pt x="103" y="75"/>
                        <a:pt x="106" y="72"/>
                        <a:pt x="102" y="72"/>
                      </a:cubicBezTo>
                      <a:cubicBezTo>
                        <a:pt x="98" y="72"/>
                        <a:pt x="92" y="72"/>
                        <a:pt x="92" y="72"/>
                      </a:cubicBezTo>
                      <a:cubicBezTo>
                        <a:pt x="92" y="72"/>
                        <a:pt x="92" y="70"/>
                        <a:pt x="92" y="68"/>
                      </a:cubicBezTo>
                      <a:cubicBezTo>
                        <a:pt x="92" y="59"/>
                        <a:pt x="92" y="43"/>
                        <a:pt x="92" y="37"/>
                      </a:cubicBezTo>
                      <a:cubicBezTo>
                        <a:pt x="92" y="37"/>
                        <a:pt x="92" y="35"/>
                        <a:pt x="90" y="35"/>
                      </a:cubicBezTo>
                      <a:cubicBezTo>
                        <a:pt x="88" y="35"/>
                        <a:pt x="67" y="35"/>
                        <a:pt x="64" y="35"/>
                      </a:cubicBezTo>
                      <a:cubicBezTo>
                        <a:pt x="61" y="35"/>
                        <a:pt x="62" y="37"/>
                        <a:pt x="62" y="37"/>
                      </a:cubicBezTo>
                      <a:cubicBezTo>
                        <a:pt x="62" y="44"/>
                        <a:pt x="62" y="59"/>
                        <a:pt x="62" y="68"/>
                      </a:cubicBezTo>
                      <a:cubicBezTo>
                        <a:pt x="62" y="71"/>
                        <a:pt x="62" y="73"/>
                        <a:pt x="62" y="73"/>
                      </a:cubicBezTo>
                      <a:cubicBezTo>
                        <a:pt x="62" y="73"/>
                        <a:pt x="54" y="73"/>
                        <a:pt x="51" y="73"/>
                      </a:cubicBezTo>
                      <a:cubicBezTo>
                        <a:pt x="47" y="73"/>
                        <a:pt x="50" y="76"/>
                        <a:pt x="50" y="76"/>
                      </a:cubicBezTo>
                      <a:cubicBezTo>
                        <a:pt x="75" y="100"/>
                        <a:pt x="75" y="100"/>
                        <a:pt x="75" y="100"/>
                      </a:cubicBezTo>
                      <a:cubicBezTo>
                        <a:pt x="38" y="100"/>
                        <a:pt x="38" y="100"/>
                        <a:pt x="38" y="100"/>
                      </a:cubicBezTo>
                      <a:cubicBezTo>
                        <a:pt x="23" y="100"/>
                        <a:pt x="11" y="88"/>
                        <a:pt x="11" y="74"/>
                      </a:cubicBezTo>
                      <a:cubicBezTo>
                        <a:pt x="11" y="63"/>
                        <a:pt x="18" y="53"/>
                        <a:pt x="29" y="50"/>
                      </a:cubicBezTo>
                      <a:cubicBezTo>
                        <a:pt x="28" y="48"/>
                        <a:pt x="28" y="46"/>
                        <a:pt x="28" y="44"/>
                      </a:cubicBezTo>
                      <a:cubicBezTo>
                        <a:pt x="28" y="31"/>
                        <a:pt x="37" y="19"/>
                        <a:pt x="50" y="17"/>
                      </a:cubicBezTo>
                      <a:cubicBezTo>
                        <a:pt x="65" y="15"/>
                        <a:pt x="74" y="29"/>
                        <a:pt x="74" y="29"/>
                      </a:cubicBezTo>
                      <a:cubicBezTo>
                        <a:pt x="74" y="29"/>
                        <a:pt x="77" y="10"/>
                        <a:pt x="97" y="10"/>
                      </a:cubicBezTo>
                      <a:cubicBezTo>
                        <a:pt x="115" y="10"/>
                        <a:pt x="128" y="24"/>
                        <a:pt x="128" y="42"/>
                      </a:cubicBezTo>
                      <a:cubicBezTo>
                        <a:pt x="128" y="44"/>
                        <a:pt x="127" y="47"/>
                        <a:pt x="127" y="49"/>
                      </a:cubicBezTo>
                      <a:cubicBezTo>
                        <a:pt x="138" y="53"/>
                        <a:pt x="147" y="62"/>
                        <a:pt x="147" y="74"/>
                      </a:cubicBezTo>
                      <a:cubicBezTo>
                        <a:pt x="147" y="88"/>
                        <a:pt x="135" y="100"/>
                        <a:pt x="120" y="100"/>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3200" b="0" i="0" u="none" strike="noStrike" kern="0" cap="none" spc="0" normalizeH="0" baseline="0" noProof="0">
                    <a:ln>
                      <a:noFill/>
                    </a:ln>
                    <a:solidFill>
                      <a:prstClr val="black"/>
                    </a:solidFill>
                    <a:effectLst/>
                    <a:uLnTx/>
                    <a:uFillTx/>
                    <a:latin typeface="微软雅黑"/>
                    <a:ea typeface="微软雅黑"/>
                    <a:cs typeface="+mn-ea"/>
                    <a:sym typeface="+mn-lt"/>
                  </a:endParaRPr>
                </a:p>
              </p:txBody>
            </p:sp>
          </p:grpSp>
          <p:grpSp>
            <p:nvGrpSpPr>
              <p:cNvPr id="61" name="组合 60">
                <a:extLst>
                  <a:ext uri="{FF2B5EF4-FFF2-40B4-BE49-F238E27FC236}">
                    <a16:creationId xmlns:a16="http://schemas.microsoft.com/office/drawing/2014/main" xmlns="" id="{D4F9E422-9EA1-FA86-4273-0B180B5AC56F}"/>
                  </a:ext>
                </a:extLst>
              </p:cNvPr>
              <p:cNvGrpSpPr/>
              <p:nvPr/>
            </p:nvGrpSpPr>
            <p:grpSpPr>
              <a:xfrm>
                <a:off x="2089" y="6428"/>
                <a:ext cx="4883" cy="1530"/>
                <a:chOff x="1358843" y="4069078"/>
                <a:chExt cx="3100964" cy="971356"/>
              </a:xfrm>
            </p:grpSpPr>
            <p:grpSp>
              <p:nvGrpSpPr>
                <p:cNvPr id="77" name="Group 40">
                  <a:extLst>
                    <a:ext uri="{FF2B5EF4-FFF2-40B4-BE49-F238E27FC236}">
                      <a16:creationId xmlns:a16="http://schemas.microsoft.com/office/drawing/2014/main" xmlns="" id="{A8520285-F9D5-A354-D59A-4DE3D0995A55}"/>
                    </a:ext>
                  </a:extLst>
                </p:cNvPr>
                <p:cNvGrpSpPr/>
                <p:nvPr/>
              </p:nvGrpSpPr>
              <p:grpSpPr>
                <a:xfrm>
                  <a:off x="1358843" y="4069078"/>
                  <a:ext cx="3100964" cy="971356"/>
                  <a:chOff x="1229546" y="1255634"/>
                  <a:chExt cx="2432622" cy="762002"/>
                </a:xfrm>
              </p:grpSpPr>
              <p:sp>
                <p:nvSpPr>
                  <p:cNvPr id="79" name="Flowchart: Off-page Connector 47">
                    <a:extLst>
                      <a:ext uri="{FF2B5EF4-FFF2-40B4-BE49-F238E27FC236}">
                        <a16:creationId xmlns:a16="http://schemas.microsoft.com/office/drawing/2014/main" xmlns="" id="{195ADF0C-B249-37D6-181E-C26A4AB747C7}"/>
                      </a:ext>
                    </a:extLst>
                  </p:cNvPr>
                  <p:cNvSpPr/>
                  <p:nvPr/>
                </p:nvSpPr>
                <p:spPr>
                  <a:xfrm rot="16200000">
                    <a:off x="1829116" y="830138"/>
                    <a:ext cx="762000" cy="1612995"/>
                  </a:xfrm>
                  <a:prstGeom prst="flowChartOffpageConnector">
                    <a:avLst/>
                  </a:prstGeom>
                  <a:solidFill>
                    <a:srgbClr val="344159"/>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80" name="Round Same Side Corner Rectangle 49">
                    <a:extLst>
                      <a:ext uri="{FF2B5EF4-FFF2-40B4-BE49-F238E27FC236}">
                        <a16:creationId xmlns:a16="http://schemas.microsoft.com/office/drawing/2014/main" xmlns="" id="{F4B2B115-0E06-132B-5B92-8172A1DA4E71}"/>
                      </a:ext>
                    </a:extLst>
                  </p:cNvPr>
                  <p:cNvSpPr/>
                  <p:nvPr/>
                </p:nvSpPr>
                <p:spPr>
                  <a:xfrm rot="16200000">
                    <a:off x="1078974" y="1406206"/>
                    <a:ext cx="762001" cy="460857"/>
                  </a:xfrm>
                  <a:prstGeom prst="round2SameRect">
                    <a:avLst/>
                  </a:prstGeom>
                  <a:solidFill>
                    <a:srgbClr val="D9D9D9"/>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微软雅黑"/>
                        <a:ea typeface="微软雅黑"/>
                        <a:cs typeface="+mn-ea"/>
                        <a:sym typeface="+mn-lt"/>
                      </a:rPr>
                      <a:t>03</a:t>
                    </a:r>
                  </a:p>
                </p:txBody>
              </p:sp>
              <p:cxnSp>
                <p:nvCxnSpPr>
                  <p:cNvPr id="81" name="Straight Connector 50">
                    <a:extLst>
                      <a:ext uri="{FF2B5EF4-FFF2-40B4-BE49-F238E27FC236}">
                        <a16:creationId xmlns:a16="http://schemas.microsoft.com/office/drawing/2014/main" xmlns="" id="{A91CA692-694B-0F6E-075A-0E0C12CCABB2}"/>
                      </a:ext>
                    </a:extLst>
                  </p:cNvPr>
                  <p:cNvCxnSpPr/>
                  <p:nvPr/>
                </p:nvCxnSpPr>
                <p:spPr>
                  <a:xfrm>
                    <a:off x="2991444" y="1646598"/>
                    <a:ext cx="670724" cy="1"/>
                  </a:xfrm>
                  <a:prstGeom prst="line">
                    <a:avLst/>
                  </a:prstGeom>
                  <a:noFill/>
                  <a:ln w="19050" cap="flat" cmpd="sng" algn="ctr">
                    <a:solidFill>
                      <a:sysClr val="window" lastClr="FFFFFF">
                        <a:lumMod val="50000"/>
                      </a:sysClr>
                    </a:solidFill>
                    <a:prstDash val="sysDot"/>
                    <a:miter lim="800000"/>
                  </a:ln>
                  <a:effectLst/>
                </p:spPr>
              </p:cxnSp>
            </p:grpSp>
            <p:sp>
              <p:nvSpPr>
                <p:cNvPr id="78" name="Freeform 61">
                  <a:extLst>
                    <a:ext uri="{FF2B5EF4-FFF2-40B4-BE49-F238E27FC236}">
                      <a16:creationId xmlns:a16="http://schemas.microsoft.com/office/drawing/2014/main" xmlns="" id="{EAFD9C79-06AD-CFBF-E7F0-CFDCD73DFA9F}"/>
                    </a:ext>
                  </a:extLst>
                </p:cNvPr>
                <p:cNvSpPr/>
                <p:nvPr/>
              </p:nvSpPr>
              <p:spPr bwMode="auto">
                <a:xfrm>
                  <a:off x="2382417" y="4264823"/>
                  <a:ext cx="558388" cy="57986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4 h 142"/>
                    <a:gd name="T16" fmla="*/ 62 w 137"/>
                    <a:gd name="T17" fmla="*/ 5 h 142"/>
                    <a:gd name="T18" fmla="*/ 43 w 137"/>
                    <a:gd name="T19" fmla="*/ 57 h 142"/>
                    <a:gd name="T20" fmla="*/ 64 w 137"/>
                    <a:gd name="T21" fmla="*/ 57 h 142"/>
                    <a:gd name="T22" fmla="*/ 64 w 137"/>
                    <a:gd name="T23" fmla="*/ 122 h 142"/>
                    <a:gd name="T24" fmla="*/ 64 w 137"/>
                    <a:gd name="T25" fmla="*/ 125 h 142"/>
                    <a:gd name="T26" fmla="*/ 64 w 137"/>
                    <a:gd name="T27" fmla="*/ 130 h 142"/>
                    <a:gd name="T28" fmla="*/ 76 w 137"/>
                    <a:gd name="T29" fmla="*/ 142 h 142"/>
                    <a:gd name="T30" fmla="*/ 87 w 137"/>
                    <a:gd name="T31" fmla="*/ 130 h 142"/>
                    <a:gd name="T32" fmla="*/ 87 w 137"/>
                    <a:gd name="T33" fmla="*/ 125 h 142"/>
                    <a:gd name="T34" fmla="*/ 79 w 137"/>
                    <a:gd name="T35" fmla="*/ 125 h 142"/>
                    <a:gd name="T36" fmla="*/ 79 w 137"/>
                    <a:gd name="T37" fmla="*/ 127 h 142"/>
                    <a:gd name="T38" fmla="*/ 79 w 137"/>
                    <a:gd name="T39" fmla="*/ 129 h 142"/>
                    <a:gd name="T40" fmla="*/ 76 w 137"/>
                    <a:gd name="T41" fmla="*/ 133 h 142"/>
                    <a:gd name="T42" fmla="*/ 72 w 137"/>
                    <a:gd name="T43" fmla="*/ 129 h 142"/>
                    <a:gd name="T44" fmla="*/ 72 w 137"/>
                    <a:gd name="T45" fmla="*/ 127 h 142"/>
                    <a:gd name="T46" fmla="*/ 72 w 137"/>
                    <a:gd name="T47" fmla="*/ 125 h 142"/>
                    <a:gd name="T48" fmla="*/ 72 w 137"/>
                    <a:gd name="T49" fmla="*/ 111 h 142"/>
                    <a:gd name="T50" fmla="*/ 72 w 137"/>
                    <a:gd name="T51" fmla="*/ 57 h 142"/>
                    <a:gd name="T52" fmla="*/ 94 w 137"/>
                    <a:gd name="T53" fmla="*/ 57 h 142"/>
                    <a:gd name="T54" fmla="*/ 76 w 137"/>
                    <a:gd name="T55" fmla="*/ 5 h 142"/>
                    <a:gd name="T56" fmla="*/ 76 w 137"/>
                    <a:gd name="T57" fmla="*/ 4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8"/>
                        <a:pt x="105" y="7"/>
                        <a:pt x="76" y="4"/>
                      </a:cubicBezTo>
                      <a:cubicBezTo>
                        <a:pt x="74" y="1"/>
                        <a:pt x="72" y="0"/>
                        <a:pt x="69" y="0"/>
                      </a:cubicBezTo>
                      <a:cubicBezTo>
                        <a:pt x="66" y="0"/>
                        <a:pt x="64" y="1"/>
                        <a:pt x="62" y="4"/>
                      </a:cubicBezTo>
                      <a:cubicBezTo>
                        <a:pt x="32" y="6"/>
                        <a:pt x="7" y="28"/>
                        <a:pt x="0" y="57"/>
                      </a:cubicBezTo>
                      <a:cubicBezTo>
                        <a:pt x="39" y="57"/>
                        <a:pt x="39" y="57"/>
                        <a:pt x="39" y="57"/>
                      </a:cubicBezTo>
                      <a:cubicBezTo>
                        <a:pt x="39" y="24"/>
                        <a:pt x="58" y="7"/>
                        <a:pt x="62" y="4"/>
                      </a:cubicBezTo>
                      <a:cubicBezTo>
                        <a:pt x="62" y="4"/>
                        <a:pt x="62" y="5"/>
                        <a:pt x="62" y="5"/>
                      </a:cubicBezTo>
                      <a:cubicBezTo>
                        <a:pt x="41" y="31"/>
                        <a:pt x="43" y="57"/>
                        <a:pt x="43" y="57"/>
                      </a:cubicBezTo>
                      <a:cubicBezTo>
                        <a:pt x="64" y="57"/>
                        <a:pt x="64" y="57"/>
                        <a:pt x="64" y="57"/>
                      </a:cubicBezTo>
                      <a:cubicBezTo>
                        <a:pt x="64" y="122"/>
                        <a:pt x="64" y="122"/>
                        <a:pt x="64" y="122"/>
                      </a:cubicBezTo>
                      <a:cubicBezTo>
                        <a:pt x="64" y="125"/>
                        <a:pt x="64" y="125"/>
                        <a:pt x="64" y="125"/>
                      </a:cubicBezTo>
                      <a:cubicBezTo>
                        <a:pt x="64" y="130"/>
                        <a:pt x="64" y="130"/>
                        <a:pt x="64" y="130"/>
                      </a:cubicBezTo>
                      <a:cubicBezTo>
                        <a:pt x="64" y="136"/>
                        <a:pt x="69" y="142"/>
                        <a:pt x="76" y="142"/>
                      </a:cubicBezTo>
                      <a:cubicBezTo>
                        <a:pt x="82" y="142"/>
                        <a:pt x="87" y="136"/>
                        <a:pt x="87" y="130"/>
                      </a:cubicBezTo>
                      <a:cubicBezTo>
                        <a:pt x="87" y="125"/>
                        <a:pt x="87" y="125"/>
                        <a:pt x="87" y="125"/>
                      </a:cubicBezTo>
                      <a:cubicBezTo>
                        <a:pt x="79" y="125"/>
                        <a:pt x="79" y="125"/>
                        <a:pt x="79" y="125"/>
                      </a:cubicBezTo>
                      <a:cubicBezTo>
                        <a:pt x="79" y="127"/>
                        <a:pt x="79" y="127"/>
                        <a:pt x="79" y="127"/>
                      </a:cubicBezTo>
                      <a:cubicBezTo>
                        <a:pt x="79" y="129"/>
                        <a:pt x="79" y="129"/>
                        <a:pt x="79" y="129"/>
                      </a:cubicBezTo>
                      <a:cubicBezTo>
                        <a:pt x="79" y="131"/>
                        <a:pt x="78" y="133"/>
                        <a:pt x="76" y="133"/>
                      </a:cubicBezTo>
                      <a:cubicBezTo>
                        <a:pt x="74" y="133"/>
                        <a:pt x="72" y="131"/>
                        <a:pt x="72" y="129"/>
                      </a:cubicBezTo>
                      <a:cubicBezTo>
                        <a:pt x="72" y="127"/>
                        <a:pt x="72" y="127"/>
                        <a:pt x="72" y="127"/>
                      </a:cubicBezTo>
                      <a:cubicBezTo>
                        <a:pt x="72" y="125"/>
                        <a:pt x="72" y="125"/>
                        <a:pt x="72" y="125"/>
                      </a:cubicBezTo>
                      <a:cubicBezTo>
                        <a:pt x="72" y="111"/>
                        <a:pt x="72" y="111"/>
                        <a:pt x="72" y="111"/>
                      </a:cubicBezTo>
                      <a:cubicBezTo>
                        <a:pt x="72" y="57"/>
                        <a:pt x="72" y="57"/>
                        <a:pt x="72" y="57"/>
                      </a:cubicBezTo>
                      <a:cubicBezTo>
                        <a:pt x="94" y="57"/>
                        <a:pt x="94" y="57"/>
                        <a:pt x="94" y="57"/>
                      </a:cubicBezTo>
                      <a:cubicBezTo>
                        <a:pt x="94" y="57"/>
                        <a:pt x="97" y="31"/>
                        <a:pt x="76" y="5"/>
                      </a:cubicBezTo>
                      <a:cubicBezTo>
                        <a:pt x="76" y="5"/>
                        <a:pt x="76" y="4"/>
                        <a:pt x="76" y="4"/>
                      </a:cubicBezTo>
                      <a:cubicBezTo>
                        <a:pt x="80" y="7"/>
                        <a:pt x="99" y="24"/>
                        <a:pt x="99" y="57"/>
                      </a:cubicBezTo>
                      <a:close/>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a:ln>
                      <a:noFill/>
                    </a:ln>
                    <a:solidFill>
                      <a:prstClr val="black"/>
                    </a:solidFill>
                    <a:effectLst/>
                    <a:uLnTx/>
                    <a:uFillTx/>
                    <a:latin typeface="微软雅黑"/>
                    <a:ea typeface="微软雅黑"/>
                    <a:cs typeface="+mn-ea"/>
                    <a:sym typeface="+mn-lt"/>
                  </a:endParaRPr>
                </a:p>
              </p:txBody>
            </p:sp>
          </p:grpSp>
          <p:grpSp>
            <p:nvGrpSpPr>
              <p:cNvPr id="62" name="组合 61">
                <a:extLst>
                  <a:ext uri="{FF2B5EF4-FFF2-40B4-BE49-F238E27FC236}">
                    <a16:creationId xmlns:a16="http://schemas.microsoft.com/office/drawing/2014/main" xmlns="" id="{E56A1EA2-7943-50FB-1CBD-6781A452697C}"/>
                  </a:ext>
                </a:extLst>
              </p:cNvPr>
              <p:cNvGrpSpPr/>
              <p:nvPr/>
            </p:nvGrpSpPr>
            <p:grpSpPr>
              <a:xfrm>
                <a:off x="2093" y="4412"/>
                <a:ext cx="4879" cy="1530"/>
                <a:chOff x="1361399" y="2788923"/>
                <a:chExt cx="3098408" cy="971356"/>
              </a:xfrm>
            </p:grpSpPr>
            <p:grpSp>
              <p:nvGrpSpPr>
                <p:cNvPr id="72" name="Group 31">
                  <a:extLst>
                    <a:ext uri="{FF2B5EF4-FFF2-40B4-BE49-F238E27FC236}">
                      <a16:creationId xmlns:a16="http://schemas.microsoft.com/office/drawing/2014/main" xmlns="" id="{257C2C64-738C-F925-E081-13465A8E1E8B}"/>
                    </a:ext>
                  </a:extLst>
                </p:cNvPr>
                <p:cNvGrpSpPr/>
                <p:nvPr/>
              </p:nvGrpSpPr>
              <p:grpSpPr>
                <a:xfrm>
                  <a:off x="1361399" y="2788923"/>
                  <a:ext cx="3098408" cy="971356"/>
                  <a:chOff x="1231549" y="1255634"/>
                  <a:chExt cx="2430616" cy="762002"/>
                </a:xfrm>
              </p:grpSpPr>
              <p:sp>
                <p:nvSpPr>
                  <p:cNvPr id="74" name="Flowchart: Off-page Connector 32">
                    <a:extLst>
                      <a:ext uri="{FF2B5EF4-FFF2-40B4-BE49-F238E27FC236}">
                        <a16:creationId xmlns:a16="http://schemas.microsoft.com/office/drawing/2014/main" xmlns="" id="{6FC379E3-13AD-A925-8328-A8CDFCCFC4AE}"/>
                      </a:ext>
                    </a:extLst>
                  </p:cNvPr>
                  <p:cNvSpPr/>
                  <p:nvPr/>
                </p:nvSpPr>
                <p:spPr>
                  <a:xfrm rot="16200000">
                    <a:off x="1829116" y="830138"/>
                    <a:ext cx="762000" cy="1612995"/>
                  </a:xfrm>
                  <a:prstGeom prst="flowChartOffpageConnector">
                    <a:avLst/>
                  </a:prstGeom>
                  <a:solidFill>
                    <a:srgbClr val="6196FF"/>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75" name="Round Same Side Corner Rectangle 33">
                    <a:extLst>
                      <a:ext uri="{FF2B5EF4-FFF2-40B4-BE49-F238E27FC236}">
                        <a16:creationId xmlns:a16="http://schemas.microsoft.com/office/drawing/2014/main" xmlns="" id="{03FEDF0E-850D-638F-25BD-EA3524A5CD48}"/>
                      </a:ext>
                    </a:extLst>
                  </p:cNvPr>
                  <p:cNvSpPr/>
                  <p:nvPr/>
                </p:nvSpPr>
                <p:spPr>
                  <a:xfrm rot="16200000">
                    <a:off x="1080977" y="1406206"/>
                    <a:ext cx="762001" cy="460857"/>
                  </a:xfrm>
                  <a:prstGeom prst="round2SameRect">
                    <a:avLst/>
                  </a:prstGeom>
                  <a:solidFill>
                    <a:srgbClr val="D9D9D9"/>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微软雅黑"/>
                        <a:ea typeface="微软雅黑"/>
                        <a:cs typeface="+mn-ea"/>
                        <a:sym typeface="+mn-lt"/>
                      </a:rPr>
                      <a:t>02</a:t>
                    </a:r>
                  </a:p>
                </p:txBody>
              </p:sp>
              <p:cxnSp>
                <p:nvCxnSpPr>
                  <p:cNvPr id="76" name="Straight Connector 34">
                    <a:extLst>
                      <a:ext uri="{FF2B5EF4-FFF2-40B4-BE49-F238E27FC236}">
                        <a16:creationId xmlns:a16="http://schemas.microsoft.com/office/drawing/2014/main" xmlns="" id="{4E936C81-4C18-CEBB-5A46-5B0DB1701E5F}"/>
                      </a:ext>
                    </a:extLst>
                  </p:cNvPr>
                  <p:cNvCxnSpPr/>
                  <p:nvPr/>
                </p:nvCxnSpPr>
                <p:spPr>
                  <a:xfrm>
                    <a:off x="2991446" y="1646598"/>
                    <a:ext cx="670719" cy="1"/>
                  </a:xfrm>
                  <a:prstGeom prst="line">
                    <a:avLst/>
                  </a:prstGeom>
                  <a:noFill/>
                  <a:ln w="19050" cap="flat" cmpd="sng" algn="ctr">
                    <a:solidFill>
                      <a:sysClr val="window" lastClr="FFFFFF">
                        <a:lumMod val="50000"/>
                      </a:sysClr>
                    </a:solidFill>
                    <a:prstDash val="sysDot"/>
                    <a:miter lim="800000"/>
                  </a:ln>
                  <a:effectLst/>
                </p:spPr>
              </p:cxnSp>
            </p:grpSp>
            <p:sp>
              <p:nvSpPr>
                <p:cNvPr id="73" name="Freeform 5">
                  <a:extLst>
                    <a:ext uri="{FF2B5EF4-FFF2-40B4-BE49-F238E27FC236}">
                      <a16:creationId xmlns:a16="http://schemas.microsoft.com/office/drawing/2014/main" xmlns="" id="{92AD18F1-EFD8-A56D-CE51-8963D3B1C124}"/>
                    </a:ext>
                  </a:extLst>
                </p:cNvPr>
                <p:cNvSpPr>
                  <a:spLocks noEditPoints="1"/>
                </p:cNvSpPr>
                <p:nvPr/>
              </p:nvSpPr>
              <p:spPr bwMode="auto">
                <a:xfrm>
                  <a:off x="2351352" y="3055525"/>
                  <a:ext cx="620518" cy="438152"/>
                </a:xfrm>
                <a:custGeom>
                  <a:avLst/>
                  <a:gdLst>
                    <a:gd name="T0" fmla="*/ 218 w 219"/>
                    <a:gd name="T1" fmla="*/ 117 h 154"/>
                    <a:gd name="T2" fmla="*/ 219 w 219"/>
                    <a:gd name="T3" fmla="*/ 118 h 154"/>
                    <a:gd name="T4" fmla="*/ 218 w 219"/>
                    <a:gd name="T5" fmla="*/ 119 h 154"/>
                    <a:gd name="T6" fmla="*/ 174 w 219"/>
                    <a:gd name="T7" fmla="*/ 153 h 154"/>
                    <a:gd name="T8" fmla="*/ 172 w 219"/>
                    <a:gd name="T9" fmla="*/ 153 h 154"/>
                    <a:gd name="T10" fmla="*/ 171 w 219"/>
                    <a:gd name="T11" fmla="*/ 151 h 154"/>
                    <a:gd name="T12" fmla="*/ 179 w 219"/>
                    <a:gd name="T13" fmla="*/ 133 h 154"/>
                    <a:gd name="T14" fmla="*/ 113 w 219"/>
                    <a:gd name="T15" fmla="*/ 106 h 154"/>
                    <a:gd name="T16" fmla="*/ 126 w 219"/>
                    <a:gd name="T17" fmla="*/ 89 h 154"/>
                    <a:gd name="T18" fmla="*/ 131 w 219"/>
                    <a:gd name="T19" fmla="*/ 82 h 154"/>
                    <a:gd name="T20" fmla="*/ 179 w 219"/>
                    <a:gd name="T21" fmla="*/ 103 h 154"/>
                    <a:gd name="T22" fmla="*/ 171 w 219"/>
                    <a:gd name="T23" fmla="*/ 85 h 154"/>
                    <a:gd name="T24" fmla="*/ 172 w 219"/>
                    <a:gd name="T25" fmla="*/ 83 h 154"/>
                    <a:gd name="T26" fmla="*/ 173 w 219"/>
                    <a:gd name="T27" fmla="*/ 82 h 154"/>
                    <a:gd name="T28" fmla="*/ 174 w 219"/>
                    <a:gd name="T29" fmla="*/ 83 h 154"/>
                    <a:gd name="T30" fmla="*/ 218 w 219"/>
                    <a:gd name="T31" fmla="*/ 117 h 154"/>
                    <a:gd name="T32" fmla="*/ 45 w 219"/>
                    <a:gd name="T33" fmla="*/ 71 h 154"/>
                    <a:gd name="T34" fmla="*/ 46 w 219"/>
                    <a:gd name="T35" fmla="*/ 71 h 154"/>
                    <a:gd name="T36" fmla="*/ 47 w 219"/>
                    <a:gd name="T37" fmla="*/ 71 h 154"/>
                    <a:gd name="T38" fmla="*/ 47 w 219"/>
                    <a:gd name="T39" fmla="*/ 69 h 154"/>
                    <a:gd name="T40" fmla="*/ 40 w 219"/>
                    <a:gd name="T41" fmla="*/ 50 h 154"/>
                    <a:gd name="T42" fmla="*/ 87 w 219"/>
                    <a:gd name="T43" fmla="*/ 72 h 154"/>
                    <a:gd name="T44" fmla="*/ 93 w 219"/>
                    <a:gd name="T45" fmla="*/ 65 h 154"/>
                    <a:gd name="T46" fmla="*/ 106 w 219"/>
                    <a:gd name="T47" fmla="*/ 49 h 154"/>
                    <a:gd name="T48" fmla="*/ 40 w 219"/>
                    <a:gd name="T49" fmla="*/ 21 h 154"/>
                    <a:gd name="T50" fmla="*/ 47 w 219"/>
                    <a:gd name="T51" fmla="*/ 2 h 154"/>
                    <a:gd name="T52" fmla="*/ 47 w 219"/>
                    <a:gd name="T53" fmla="*/ 0 h 154"/>
                    <a:gd name="T54" fmla="*/ 45 w 219"/>
                    <a:gd name="T55" fmla="*/ 0 h 154"/>
                    <a:gd name="T56" fmla="*/ 0 w 219"/>
                    <a:gd name="T57" fmla="*/ 34 h 154"/>
                    <a:gd name="T58" fmla="*/ 0 w 219"/>
                    <a:gd name="T59" fmla="*/ 35 h 154"/>
                    <a:gd name="T60" fmla="*/ 0 w 219"/>
                    <a:gd name="T61" fmla="*/ 37 h 154"/>
                    <a:gd name="T62" fmla="*/ 45 w 219"/>
                    <a:gd name="T63" fmla="*/ 71 h 154"/>
                    <a:gd name="T64" fmla="*/ 121 w 219"/>
                    <a:gd name="T65" fmla="*/ 86 h 154"/>
                    <a:gd name="T66" fmla="*/ 179 w 219"/>
                    <a:gd name="T67" fmla="*/ 50 h 154"/>
                    <a:gd name="T68" fmla="*/ 171 w 219"/>
                    <a:gd name="T69" fmla="*/ 69 h 154"/>
                    <a:gd name="T70" fmla="*/ 172 w 219"/>
                    <a:gd name="T71" fmla="*/ 71 h 154"/>
                    <a:gd name="T72" fmla="*/ 173 w 219"/>
                    <a:gd name="T73" fmla="*/ 71 h 154"/>
                    <a:gd name="T74" fmla="*/ 174 w 219"/>
                    <a:gd name="T75" fmla="*/ 71 h 154"/>
                    <a:gd name="T76" fmla="*/ 218 w 219"/>
                    <a:gd name="T77" fmla="*/ 37 h 154"/>
                    <a:gd name="T78" fmla="*/ 219 w 219"/>
                    <a:gd name="T79" fmla="*/ 35 h 154"/>
                    <a:gd name="T80" fmla="*/ 218 w 219"/>
                    <a:gd name="T81" fmla="*/ 34 h 154"/>
                    <a:gd name="T82" fmla="*/ 174 w 219"/>
                    <a:gd name="T83" fmla="*/ 0 h 154"/>
                    <a:gd name="T84" fmla="*/ 172 w 219"/>
                    <a:gd name="T85" fmla="*/ 0 h 154"/>
                    <a:gd name="T86" fmla="*/ 171 w 219"/>
                    <a:gd name="T87" fmla="*/ 2 h 154"/>
                    <a:gd name="T88" fmla="*/ 179 w 219"/>
                    <a:gd name="T89" fmla="*/ 21 h 154"/>
                    <a:gd name="T90" fmla="*/ 97 w 219"/>
                    <a:gd name="T91" fmla="*/ 69 h 154"/>
                    <a:gd name="T92" fmla="*/ 40 w 219"/>
                    <a:gd name="T93" fmla="*/ 103 h 154"/>
                    <a:gd name="T94" fmla="*/ 47 w 219"/>
                    <a:gd name="T95" fmla="*/ 85 h 154"/>
                    <a:gd name="T96" fmla="*/ 47 w 219"/>
                    <a:gd name="T97" fmla="*/ 83 h 154"/>
                    <a:gd name="T98" fmla="*/ 46 w 219"/>
                    <a:gd name="T99" fmla="*/ 82 h 154"/>
                    <a:gd name="T100" fmla="*/ 45 w 219"/>
                    <a:gd name="T101" fmla="*/ 83 h 154"/>
                    <a:gd name="T102" fmla="*/ 0 w 219"/>
                    <a:gd name="T103" fmla="*/ 117 h 154"/>
                    <a:gd name="T104" fmla="*/ 0 w 219"/>
                    <a:gd name="T105" fmla="*/ 118 h 154"/>
                    <a:gd name="T106" fmla="*/ 0 w 219"/>
                    <a:gd name="T107" fmla="*/ 119 h 154"/>
                    <a:gd name="T108" fmla="*/ 45 w 219"/>
                    <a:gd name="T109" fmla="*/ 153 h 154"/>
                    <a:gd name="T110" fmla="*/ 47 w 219"/>
                    <a:gd name="T111" fmla="*/ 153 h 154"/>
                    <a:gd name="T112" fmla="*/ 47 w 219"/>
                    <a:gd name="T113" fmla="*/ 151 h 154"/>
                    <a:gd name="T114" fmla="*/ 40 w 219"/>
                    <a:gd name="T115" fmla="*/ 133 h 154"/>
                    <a:gd name="T116" fmla="*/ 121 w 219"/>
                    <a:gd name="T117" fmla="*/ 86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154">
                      <a:moveTo>
                        <a:pt x="218" y="117"/>
                      </a:moveTo>
                      <a:cubicBezTo>
                        <a:pt x="219" y="117"/>
                        <a:pt x="219" y="117"/>
                        <a:pt x="219" y="118"/>
                      </a:cubicBezTo>
                      <a:cubicBezTo>
                        <a:pt x="219" y="119"/>
                        <a:pt x="219" y="119"/>
                        <a:pt x="218" y="119"/>
                      </a:cubicBezTo>
                      <a:cubicBezTo>
                        <a:pt x="174" y="153"/>
                        <a:pt x="174" y="153"/>
                        <a:pt x="174" y="153"/>
                      </a:cubicBezTo>
                      <a:cubicBezTo>
                        <a:pt x="174" y="154"/>
                        <a:pt x="173" y="154"/>
                        <a:pt x="172" y="153"/>
                      </a:cubicBezTo>
                      <a:cubicBezTo>
                        <a:pt x="171" y="153"/>
                        <a:pt x="171" y="152"/>
                        <a:pt x="171" y="151"/>
                      </a:cubicBezTo>
                      <a:cubicBezTo>
                        <a:pt x="179" y="133"/>
                        <a:pt x="179" y="133"/>
                        <a:pt x="179" y="133"/>
                      </a:cubicBezTo>
                      <a:cubicBezTo>
                        <a:pt x="145" y="131"/>
                        <a:pt x="126" y="119"/>
                        <a:pt x="113" y="106"/>
                      </a:cubicBezTo>
                      <a:cubicBezTo>
                        <a:pt x="118" y="100"/>
                        <a:pt x="122" y="94"/>
                        <a:pt x="126" y="89"/>
                      </a:cubicBezTo>
                      <a:cubicBezTo>
                        <a:pt x="128" y="86"/>
                        <a:pt x="130" y="84"/>
                        <a:pt x="131" y="82"/>
                      </a:cubicBezTo>
                      <a:cubicBezTo>
                        <a:pt x="141" y="93"/>
                        <a:pt x="154" y="102"/>
                        <a:pt x="179" y="103"/>
                      </a:cubicBezTo>
                      <a:cubicBezTo>
                        <a:pt x="171" y="85"/>
                        <a:pt x="171" y="85"/>
                        <a:pt x="171" y="85"/>
                      </a:cubicBezTo>
                      <a:cubicBezTo>
                        <a:pt x="171" y="84"/>
                        <a:pt x="171" y="83"/>
                        <a:pt x="172" y="83"/>
                      </a:cubicBezTo>
                      <a:cubicBezTo>
                        <a:pt x="172" y="82"/>
                        <a:pt x="173" y="82"/>
                        <a:pt x="173" y="82"/>
                      </a:cubicBezTo>
                      <a:cubicBezTo>
                        <a:pt x="173" y="82"/>
                        <a:pt x="174" y="82"/>
                        <a:pt x="174" y="83"/>
                      </a:cubicBezTo>
                      <a:lnTo>
                        <a:pt x="218" y="117"/>
                      </a:lnTo>
                      <a:close/>
                      <a:moveTo>
                        <a:pt x="45" y="71"/>
                      </a:moveTo>
                      <a:cubicBezTo>
                        <a:pt x="45" y="71"/>
                        <a:pt x="45" y="71"/>
                        <a:pt x="46" y="71"/>
                      </a:cubicBezTo>
                      <a:cubicBezTo>
                        <a:pt x="46" y="71"/>
                        <a:pt x="46" y="71"/>
                        <a:pt x="47" y="71"/>
                      </a:cubicBezTo>
                      <a:cubicBezTo>
                        <a:pt x="47" y="70"/>
                        <a:pt x="48" y="69"/>
                        <a:pt x="47" y="69"/>
                      </a:cubicBezTo>
                      <a:cubicBezTo>
                        <a:pt x="40" y="50"/>
                        <a:pt x="40" y="50"/>
                        <a:pt x="40" y="50"/>
                      </a:cubicBezTo>
                      <a:cubicBezTo>
                        <a:pt x="65" y="52"/>
                        <a:pt x="77" y="61"/>
                        <a:pt x="87" y="72"/>
                      </a:cubicBezTo>
                      <a:cubicBezTo>
                        <a:pt x="89" y="70"/>
                        <a:pt x="91" y="68"/>
                        <a:pt x="93" y="65"/>
                      </a:cubicBezTo>
                      <a:cubicBezTo>
                        <a:pt x="96" y="60"/>
                        <a:pt x="101" y="54"/>
                        <a:pt x="106" y="49"/>
                      </a:cubicBezTo>
                      <a:cubicBezTo>
                        <a:pt x="92" y="35"/>
                        <a:pt x="73" y="23"/>
                        <a:pt x="40" y="21"/>
                      </a:cubicBezTo>
                      <a:cubicBezTo>
                        <a:pt x="47" y="2"/>
                        <a:pt x="47" y="2"/>
                        <a:pt x="47" y="2"/>
                      </a:cubicBezTo>
                      <a:cubicBezTo>
                        <a:pt x="48" y="1"/>
                        <a:pt x="47" y="1"/>
                        <a:pt x="47" y="0"/>
                      </a:cubicBezTo>
                      <a:cubicBezTo>
                        <a:pt x="46" y="0"/>
                        <a:pt x="45" y="0"/>
                        <a:pt x="45" y="0"/>
                      </a:cubicBezTo>
                      <a:cubicBezTo>
                        <a:pt x="0" y="34"/>
                        <a:pt x="0" y="34"/>
                        <a:pt x="0" y="34"/>
                      </a:cubicBezTo>
                      <a:cubicBezTo>
                        <a:pt x="0" y="34"/>
                        <a:pt x="0" y="35"/>
                        <a:pt x="0" y="35"/>
                      </a:cubicBezTo>
                      <a:cubicBezTo>
                        <a:pt x="0" y="36"/>
                        <a:pt x="0" y="36"/>
                        <a:pt x="0" y="37"/>
                      </a:cubicBezTo>
                      <a:lnTo>
                        <a:pt x="45" y="71"/>
                      </a:lnTo>
                      <a:close/>
                      <a:moveTo>
                        <a:pt x="121" y="86"/>
                      </a:moveTo>
                      <a:cubicBezTo>
                        <a:pt x="134" y="67"/>
                        <a:pt x="145" y="53"/>
                        <a:pt x="179" y="50"/>
                      </a:cubicBezTo>
                      <a:cubicBezTo>
                        <a:pt x="171" y="69"/>
                        <a:pt x="171" y="69"/>
                        <a:pt x="171" y="69"/>
                      </a:cubicBezTo>
                      <a:cubicBezTo>
                        <a:pt x="171" y="69"/>
                        <a:pt x="171" y="70"/>
                        <a:pt x="172" y="71"/>
                      </a:cubicBezTo>
                      <a:cubicBezTo>
                        <a:pt x="172" y="71"/>
                        <a:pt x="173" y="71"/>
                        <a:pt x="173" y="71"/>
                      </a:cubicBezTo>
                      <a:cubicBezTo>
                        <a:pt x="173" y="71"/>
                        <a:pt x="174" y="71"/>
                        <a:pt x="174" y="71"/>
                      </a:cubicBezTo>
                      <a:cubicBezTo>
                        <a:pt x="218" y="37"/>
                        <a:pt x="218" y="37"/>
                        <a:pt x="218" y="37"/>
                      </a:cubicBezTo>
                      <a:cubicBezTo>
                        <a:pt x="219" y="36"/>
                        <a:pt x="219" y="36"/>
                        <a:pt x="219" y="35"/>
                      </a:cubicBezTo>
                      <a:cubicBezTo>
                        <a:pt x="219" y="35"/>
                        <a:pt x="219" y="34"/>
                        <a:pt x="218" y="34"/>
                      </a:cubicBezTo>
                      <a:cubicBezTo>
                        <a:pt x="174" y="0"/>
                        <a:pt x="174" y="0"/>
                        <a:pt x="174" y="0"/>
                      </a:cubicBezTo>
                      <a:cubicBezTo>
                        <a:pt x="174" y="0"/>
                        <a:pt x="173" y="0"/>
                        <a:pt x="172" y="0"/>
                      </a:cubicBezTo>
                      <a:cubicBezTo>
                        <a:pt x="171" y="1"/>
                        <a:pt x="171" y="1"/>
                        <a:pt x="171" y="2"/>
                      </a:cubicBezTo>
                      <a:cubicBezTo>
                        <a:pt x="179" y="21"/>
                        <a:pt x="179" y="21"/>
                        <a:pt x="179" y="21"/>
                      </a:cubicBezTo>
                      <a:cubicBezTo>
                        <a:pt x="130" y="23"/>
                        <a:pt x="112" y="48"/>
                        <a:pt x="97" y="69"/>
                      </a:cubicBezTo>
                      <a:cubicBezTo>
                        <a:pt x="84" y="87"/>
                        <a:pt x="74" y="101"/>
                        <a:pt x="40" y="103"/>
                      </a:cubicBezTo>
                      <a:cubicBezTo>
                        <a:pt x="47" y="85"/>
                        <a:pt x="47" y="85"/>
                        <a:pt x="47" y="85"/>
                      </a:cubicBezTo>
                      <a:cubicBezTo>
                        <a:pt x="48" y="84"/>
                        <a:pt x="47" y="83"/>
                        <a:pt x="47" y="83"/>
                      </a:cubicBezTo>
                      <a:cubicBezTo>
                        <a:pt x="46" y="82"/>
                        <a:pt x="46" y="82"/>
                        <a:pt x="46" y="82"/>
                      </a:cubicBezTo>
                      <a:cubicBezTo>
                        <a:pt x="45" y="82"/>
                        <a:pt x="45" y="82"/>
                        <a:pt x="45" y="83"/>
                      </a:cubicBezTo>
                      <a:cubicBezTo>
                        <a:pt x="0" y="117"/>
                        <a:pt x="0" y="117"/>
                        <a:pt x="0" y="117"/>
                      </a:cubicBezTo>
                      <a:cubicBezTo>
                        <a:pt x="0" y="117"/>
                        <a:pt x="0" y="117"/>
                        <a:pt x="0" y="118"/>
                      </a:cubicBezTo>
                      <a:cubicBezTo>
                        <a:pt x="0" y="119"/>
                        <a:pt x="0" y="119"/>
                        <a:pt x="0" y="119"/>
                      </a:cubicBezTo>
                      <a:cubicBezTo>
                        <a:pt x="45" y="153"/>
                        <a:pt x="45" y="153"/>
                        <a:pt x="45" y="153"/>
                      </a:cubicBezTo>
                      <a:cubicBezTo>
                        <a:pt x="45" y="154"/>
                        <a:pt x="46" y="154"/>
                        <a:pt x="47" y="153"/>
                      </a:cubicBezTo>
                      <a:cubicBezTo>
                        <a:pt x="47" y="153"/>
                        <a:pt x="48" y="152"/>
                        <a:pt x="47" y="151"/>
                      </a:cubicBezTo>
                      <a:cubicBezTo>
                        <a:pt x="40" y="133"/>
                        <a:pt x="40" y="133"/>
                        <a:pt x="40" y="133"/>
                      </a:cubicBezTo>
                      <a:cubicBezTo>
                        <a:pt x="89" y="131"/>
                        <a:pt x="107" y="106"/>
                        <a:pt x="121" y="86"/>
                      </a:cubicBezTo>
                    </a:path>
                  </a:pathLst>
                </a:custGeom>
                <a:solidFill>
                  <a:sysClr val="window" lastClr="FFFFFF"/>
                </a:solidFill>
                <a:ln>
                  <a:noFill/>
                </a:ln>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微软雅黑"/>
                    <a:ea typeface="微软雅黑"/>
                    <a:cs typeface="+mn-ea"/>
                    <a:sym typeface="+mn-lt"/>
                  </a:endParaRPr>
                </a:p>
              </p:txBody>
            </p:sp>
          </p:grpSp>
          <p:grpSp>
            <p:nvGrpSpPr>
              <p:cNvPr id="63" name="组合 62">
                <a:extLst>
                  <a:ext uri="{FF2B5EF4-FFF2-40B4-BE49-F238E27FC236}">
                    <a16:creationId xmlns:a16="http://schemas.microsoft.com/office/drawing/2014/main" xmlns="" id="{6A42E6BF-A708-2BD6-1822-D74668BA6E93}"/>
                  </a:ext>
                </a:extLst>
              </p:cNvPr>
              <p:cNvGrpSpPr/>
              <p:nvPr/>
            </p:nvGrpSpPr>
            <p:grpSpPr>
              <a:xfrm>
                <a:off x="2089" y="8444"/>
                <a:ext cx="4883" cy="1530"/>
                <a:chOff x="1358844" y="5349234"/>
                <a:chExt cx="3100963" cy="971356"/>
              </a:xfrm>
            </p:grpSpPr>
            <p:grpSp>
              <p:nvGrpSpPr>
                <p:cNvPr id="64" name="Group 56">
                  <a:extLst>
                    <a:ext uri="{FF2B5EF4-FFF2-40B4-BE49-F238E27FC236}">
                      <a16:creationId xmlns:a16="http://schemas.microsoft.com/office/drawing/2014/main" xmlns="" id="{B04645D6-BA18-712D-18FF-C3C051B3B75C}"/>
                    </a:ext>
                  </a:extLst>
                </p:cNvPr>
                <p:cNvGrpSpPr/>
                <p:nvPr/>
              </p:nvGrpSpPr>
              <p:grpSpPr>
                <a:xfrm>
                  <a:off x="1358844" y="5349234"/>
                  <a:ext cx="3100963" cy="971356"/>
                  <a:chOff x="1229545" y="1255634"/>
                  <a:chExt cx="2432620" cy="762002"/>
                </a:xfrm>
              </p:grpSpPr>
              <p:sp>
                <p:nvSpPr>
                  <p:cNvPr id="69" name="Flowchart: Off-page Connector 59">
                    <a:extLst>
                      <a:ext uri="{FF2B5EF4-FFF2-40B4-BE49-F238E27FC236}">
                        <a16:creationId xmlns:a16="http://schemas.microsoft.com/office/drawing/2014/main" xmlns="" id="{10F16589-62DD-C270-90FC-1F8868DD00F3}"/>
                      </a:ext>
                    </a:extLst>
                  </p:cNvPr>
                  <p:cNvSpPr/>
                  <p:nvPr/>
                </p:nvSpPr>
                <p:spPr>
                  <a:xfrm rot="16200000">
                    <a:off x="1829116" y="830138"/>
                    <a:ext cx="762000" cy="1612995"/>
                  </a:xfrm>
                  <a:prstGeom prst="flowChartOffpageConnector">
                    <a:avLst/>
                  </a:prstGeom>
                  <a:solidFill>
                    <a:srgbClr val="6196FF"/>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36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sp>
                <p:nvSpPr>
                  <p:cNvPr id="70" name="Round Same Side Corner Rectangle 61">
                    <a:extLst>
                      <a:ext uri="{FF2B5EF4-FFF2-40B4-BE49-F238E27FC236}">
                        <a16:creationId xmlns:a16="http://schemas.microsoft.com/office/drawing/2014/main" xmlns="" id="{405BCC52-C99B-DD35-A84F-C0561B3892EA}"/>
                      </a:ext>
                    </a:extLst>
                  </p:cNvPr>
                  <p:cNvSpPr/>
                  <p:nvPr/>
                </p:nvSpPr>
                <p:spPr>
                  <a:xfrm rot="16200000">
                    <a:off x="1078973" y="1406206"/>
                    <a:ext cx="762001" cy="460857"/>
                  </a:xfrm>
                  <a:prstGeom prst="round2SameRect">
                    <a:avLst/>
                  </a:prstGeom>
                  <a:solidFill>
                    <a:srgbClr val="D9D9D9"/>
                  </a:solidFill>
                  <a:ln w="12700" cap="flat" cmpd="sng" algn="ctr">
                    <a:noFill/>
                    <a:prstDash val="solid"/>
                    <a:miter lim="800000"/>
                  </a:ln>
                  <a:effectLst/>
                </p:spPr>
                <p:txBody>
                  <a:bodyPr vert="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prstClr val="white"/>
                        </a:solidFill>
                        <a:effectLst/>
                        <a:uLnTx/>
                        <a:uFillTx/>
                        <a:latin typeface="微软雅黑"/>
                        <a:ea typeface="微软雅黑"/>
                        <a:cs typeface="+mn-ea"/>
                        <a:sym typeface="+mn-lt"/>
                      </a:rPr>
                      <a:t>04</a:t>
                    </a:r>
                  </a:p>
                </p:txBody>
              </p:sp>
              <p:cxnSp>
                <p:nvCxnSpPr>
                  <p:cNvPr id="71" name="Straight Connector 63">
                    <a:extLst>
                      <a:ext uri="{FF2B5EF4-FFF2-40B4-BE49-F238E27FC236}">
                        <a16:creationId xmlns:a16="http://schemas.microsoft.com/office/drawing/2014/main" xmlns="" id="{E13BDF74-FC30-9D23-6E76-E673178013B9}"/>
                      </a:ext>
                    </a:extLst>
                  </p:cNvPr>
                  <p:cNvCxnSpPr/>
                  <p:nvPr/>
                </p:nvCxnSpPr>
                <p:spPr>
                  <a:xfrm>
                    <a:off x="2991446" y="1646598"/>
                    <a:ext cx="670719" cy="1"/>
                  </a:xfrm>
                  <a:prstGeom prst="line">
                    <a:avLst/>
                  </a:prstGeom>
                  <a:noFill/>
                  <a:ln w="19050" cap="flat" cmpd="sng" algn="ctr">
                    <a:solidFill>
                      <a:sysClr val="window" lastClr="FFFFFF">
                        <a:lumMod val="50000"/>
                      </a:sysClr>
                    </a:solidFill>
                    <a:prstDash val="sysDot"/>
                    <a:miter lim="800000"/>
                  </a:ln>
                  <a:effectLst/>
                </p:spPr>
              </p:cxnSp>
            </p:grpSp>
            <p:grpSp>
              <p:nvGrpSpPr>
                <p:cNvPr id="65" name="Group 50">
                  <a:extLst>
                    <a:ext uri="{FF2B5EF4-FFF2-40B4-BE49-F238E27FC236}">
                      <a16:creationId xmlns:a16="http://schemas.microsoft.com/office/drawing/2014/main" xmlns="" id="{1EEEF313-B790-2407-8797-724A19C19045}"/>
                    </a:ext>
                  </a:extLst>
                </p:cNvPr>
                <p:cNvGrpSpPr/>
                <p:nvPr/>
              </p:nvGrpSpPr>
              <p:grpSpPr>
                <a:xfrm>
                  <a:off x="2365810" y="5540420"/>
                  <a:ext cx="591603" cy="588985"/>
                  <a:chOff x="6350" y="-3175"/>
                  <a:chExt cx="717550" cy="714376"/>
                </a:xfrm>
                <a:solidFill>
                  <a:sysClr val="window" lastClr="FFFFFF"/>
                </a:solidFill>
              </p:grpSpPr>
              <p:sp>
                <p:nvSpPr>
                  <p:cNvPr id="66" name="Freeform 18">
                    <a:extLst>
                      <a:ext uri="{FF2B5EF4-FFF2-40B4-BE49-F238E27FC236}">
                        <a16:creationId xmlns:a16="http://schemas.microsoft.com/office/drawing/2014/main" xmlns="" id="{6484510C-DD66-70CD-8961-5BEBB9B54BDE}"/>
                      </a:ext>
                    </a:extLst>
                  </p:cNvPr>
                  <p:cNvSpPr/>
                  <p:nvPr/>
                </p:nvSpPr>
                <p:spPr bwMode="auto">
                  <a:xfrm>
                    <a:off x="438150" y="430213"/>
                    <a:ext cx="285750" cy="280988"/>
                  </a:xfrm>
                  <a:custGeom>
                    <a:avLst/>
                    <a:gdLst>
                      <a:gd name="T0" fmla="*/ 68 w 75"/>
                      <a:gd name="T1" fmla="*/ 42 h 74"/>
                      <a:gd name="T2" fmla="*/ 25 w 75"/>
                      <a:gd name="T3" fmla="*/ 0 h 74"/>
                      <a:gd name="T4" fmla="*/ 0 w 75"/>
                      <a:gd name="T5" fmla="*/ 24 h 74"/>
                      <a:gd name="T6" fmla="*/ 43 w 75"/>
                      <a:gd name="T7" fmla="*/ 67 h 74"/>
                      <a:gd name="T8" fmla="*/ 68 w 75"/>
                      <a:gd name="T9" fmla="*/ 67 h 74"/>
                      <a:gd name="T10" fmla="*/ 68 w 75"/>
                      <a:gd name="T11" fmla="*/ 42 h 74"/>
                    </a:gdLst>
                    <a:ahLst/>
                    <a:cxnLst>
                      <a:cxn ang="0">
                        <a:pos x="T0" y="T1"/>
                      </a:cxn>
                      <a:cxn ang="0">
                        <a:pos x="T2" y="T3"/>
                      </a:cxn>
                      <a:cxn ang="0">
                        <a:pos x="T4" y="T5"/>
                      </a:cxn>
                      <a:cxn ang="0">
                        <a:pos x="T6" y="T7"/>
                      </a:cxn>
                      <a:cxn ang="0">
                        <a:pos x="T8" y="T9"/>
                      </a:cxn>
                      <a:cxn ang="0">
                        <a:pos x="T10" y="T11"/>
                      </a:cxn>
                    </a:cxnLst>
                    <a:rect l="0" t="0" r="r" b="b"/>
                    <a:pathLst>
                      <a:path w="75" h="74">
                        <a:moveTo>
                          <a:pt x="68" y="42"/>
                        </a:moveTo>
                        <a:cubicBezTo>
                          <a:pt x="25" y="0"/>
                          <a:pt x="25" y="0"/>
                          <a:pt x="25" y="0"/>
                        </a:cubicBezTo>
                        <a:cubicBezTo>
                          <a:pt x="19" y="10"/>
                          <a:pt x="10" y="18"/>
                          <a:pt x="0" y="24"/>
                        </a:cubicBezTo>
                        <a:cubicBezTo>
                          <a:pt x="43" y="67"/>
                          <a:pt x="43" y="67"/>
                          <a:pt x="43" y="67"/>
                        </a:cubicBezTo>
                        <a:cubicBezTo>
                          <a:pt x="50" y="74"/>
                          <a:pt x="61" y="74"/>
                          <a:pt x="68" y="67"/>
                        </a:cubicBezTo>
                        <a:cubicBezTo>
                          <a:pt x="75" y="60"/>
                          <a:pt x="75" y="49"/>
                          <a:pt x="68" y="4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微软雅黑"/>
                      <a:ea typeface="微软雅黑"/>
                      <a:cs typeface="+mn-ea"/>
                      <a:sym typeface="+mn-lt"/>
                    </a:endParaRPr>
                  </a:p>
                </p:txBody>
              </p:sp>
              <p:sp>
                <p:nvSpPr>
                  <p:cNvPr id="67" name="Freeform 19">
                    <a:extLst>
                      <a:ext uri="{FF2B5EF4-FFF2-40B4-BE49-F238E27FC236}">
                        <a16:creationId xmlns:a16="http://schemas.microsoft.com/office/drawing/2014/main" xmlns="" id="{0939F82C-2088-31A8-7A20-A53C28B1022E}"/>
                      </a:ext>
                    </a:extLst>
                  </p:cNvPr>
                  <p:cNvSpPr>
                    <a:spLocks noEditPoints="1"/>
                  </p:cNvSpPr>
                  <p:nvPr/>
                </p:nvSpPr>
                <p:spPr bwMode="auto">
                  <a:xfrm>
                    <a:off x="6350" y="-3175"/>
                    <a:ext cx="530225" cy="531813"/>
                  </a:xfrm>
                  <a:custGeom>
                    <a:avLst/>
                    <a:gdLst>
                      <a:gd name="T0" fmla="*/ 139 w 139"/>
                      <a:gd name="T1" fmla="*/ 70 h 140"/>
                      <a:gd name="T2" fmla="*/ 70 w 139"/>
                      <a:gd name="T3" fmla="*/ 0 h 140"/>
                      <a:gd name="T4" fmla="*/ 0 w 139"/>
                      <a:gd name="T5" fmla="*/ 70 h 140"/>
                      <a:gd name="T6" fmla="*/ 70 w 139"/>
                      <a:gd name="T7" fmla="*/ 140 h 140"/>
                      <a:gd name="T8" fmla="*/ 139 w 139"/>
                      <a:gd name="T9" fmla="*/ 70 h 140"/>
                      <a:gd name="T10" fmla="*/ 70 w 139"/>
                      <a:gd name="T11" fmla="*/ 122 h 140"/>
                      <a:gd name="T12" fmla="*/ 17 w 139"/>
                      <a:gd name="T13" fmla="*/ 70 h 140"/>
                      <a:gd name="T14" fmla="*/ 70 w 139"/>
                      <a:gd name="T15" fmla="*/ 17 h 140"/>
                      <a:gd name="T16" fmla="*/ 122 w 139"/>
                      <a:gd name="T17" fmla="*/ 70 h 140"/>
                      <a:gd name="T18" fmla="*/ 70 w 139"/>
                      <a:gd name="T19" fmla="*/ 122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9" h="140">
                        <a:moveTo>
                          <a:pt x="139" y="70"/>
                        </a:moveTo>
                        <a:cubicBezTo>
                          <a:pt x="139" y="31"/>
                          <a:pt x="108" y="0"/>
                          <a:pt x="70" y="0"/>
                        </a:cubicBezTo>
                        <a:cubicBezTo>
                          <a:pt x="31" y="0"/>
                          <a:pt x="0" y="31"/>
                          <a:pt x="0" y="70"/>
                        </a:cubicBezTo>
                        <a:cubicBezTo>
                          <a:pt x="0" y="108"/>
                          <a:pt x="31" y="140"/>
                          <a:pt x="70" y="140"/>
                        </a:cubicBezTo>
                        <a:cubicBezTo>
                          <a:pt x="108" y="140"/>
                          <a:pt x="139" y="108"/>
                          <a:pt x="139" y="70"/>
                        </a:cubicBezTo>
                        <a:moveTo>
                          <a:pt x="70" y="122"/>
                        </a:moveTo>
                        <a:cubicBezTo>
                          <a:pt x="41" y="122"/>
                          <a:pt x="17" y="99"/>
                          <a:pt x="17" y="70"/>
                        </a:cubicBezTo>
                        <a:cubicBezTo>
                          <a:pt x="17" y="41"/>
                          <a:pt x="41" y="17"/>
                          <a:pt x="70" y="17"/>
                        </a:cubicBezTo>
                        <a:cubicBezTo>
                          <a:pt x="98" y="17"/>
                          <a:pt x="122" y="41"/>
                          <a:pt x="122" y="70"/>
                        </a:cubicBezTo>
                        <a:cubicBezTo>
                          <a:pt x="122" y="99"/>
                          <a:pt x="98" y="122"/>
                          <a:pt x="70" y="122"/>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微软雅黑"/>
                      <a:ea typeface="微软雅黑"/>
                      <a:cs typeface="+mn-ea"/>
                      <a:sym typeface="+mn-lt"/>
                    </a:endParaRPr>
                  </a:p>
                </p:txBody>
              </p:sp>
              <p:sp>
                <p:nvSpPr>
                  <p:cNvPr id="68" name="Freeform 20">
                    <a:extLst>
                      <a:ext uri="{FF2B5EF4-FFF2-40B4-BE49-F238E27FC236}">
                        <a16:creationId xmlns:a16="http://schemas.microsoft.com/office/drawing/2014/main" xmlns="" id="{7E90827F-71DD-3EC7-118F-11B585E5FB46}"/>
                      </a:ext>
                    </a:extLst>
                  </p:cNvPr>
                  <p:cNvSpPr/>
                  <p:nvPr/>
                </p:nvSpPr>
                <p:spPr bwMode="auto">
                  <a:xfrm>
                    <a:off x="117475" y="106363"/>
                    <a:ext cx="157163" cy="155575"/>
                  </a:xfrm>
                  <a:custGeom>
                    <a:avLst/>
                    <a:gdLst>
                      <a:gd name="T0" fmla="*/ 0 w 41"/>
                      <a:gd name="T1" fmla="*/ 41 h 41"/>
                      <a:gd name="T2" fmla="*/ 12 w 41"/>
                      <a:gd name="T3" fmla="*/ 41 h 41"/>
                      <a:gd name="T4" fmla="*/ 41 w 41"/>
                      <a:gd name="T5" fmla="*/ 12 h 41"/>
                      <a:gd name="T6" fmla="*/ 41 w 41"/>
                      <a:gd name="T7" fmla="*/ 0 h 41"/>
                      <a:gd name="T8" fmla="*/ 0 w 41"/>
                      <a:gd name="T9" fmla="*/ 41 h 41"/>
                    </a:gdLst>
                    <a:ahLst/>
                    <a:cxnLst>
                      <a:cxn ang="0">
                        <a:pos x="T0" y="T1"/>
                      </a:cxn>
                      <a:cxn ang="0">
                        <a:pos x="T2" y="T3"/>
                      </a:cxn>
                      <a:cxn ang="0">
                        <a:pos x="T4" y="T5"/>
                      </a:cxn>
                      <a:cxn ang="0">
                        <a:pos x="T6" y="T7"/>
                      </a:cxn>
                      <a:cxn ang="0">
                        <a:pos x="T8" y="T9"/>
                      </a:cxn>
                    </a:cxnLst>
                    <a:rect l="0" t="0" r="r" b="b"/>
                    <a:pathLst>
                      <a:path w="41" h="41">
                        <a:moveTo>
                          <a:pt x="0" y="41"/>
                        </a:moveTo>
                        <a:cubicBezTo>
                          <a:pt x="12" y="41"/>
                          <a:pt x="12" y="41"/>
                          <a:pt x="12" y="41"/>
                        </a:cubicBezTo>
                        <a:cubicBezTo>
                          <a:pt x="12" y="25"/>
                          <a:pt x="25" y="12"/>
                          <a:pt x="41" y="12"/>
                        </a:cubicBezTo>
                        <a:cubicBezTo>
                          <a:pt x="41" y="0"/>
                          <a:pt x="41" y="0"/>
                          <a:pt x="41" y="0"/>
                        </a:cubicBezTo>
                        <a:cubicBezTo>
                          <a:pt x="18" y="0"/>
                          <a:pt x="0" y="18"/>
                          <a:pt x="0" y="41"/>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920" tIns="60960" rIns="121920" bIns="6096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id-ID" sz="1800" b="0" i="0" u="none" strike="noStrike" kern="0" cap="none" spc="0" normalizeH="0" baseline="0" noProof="0">
                      <a:ln>
                        <a:noFill/>
                      </a:ln>
                      <a:solidFill>
                        <a:prstClr val="black"/>
                      </a:solidFill>
                      <a:effectLst/>
                      <a:uLnTx/>
                      <a:uFillTx/>
                      <a:latin typeface="微软雅黑"/>
                      <a:ea typeface="微软雅黑"/>
                      <a:cs typeface="+mn-ea"/>
                      <a:sym typeface="+mn-lt"/>
                    </a:endParaRPr>
                  </a:p>
                </p:txBody>
              </p:sp>
            </p:grpSp>
          </p:grpSp>
        </p:grpSp>
        <p:grpSp>
          <p:nvGrpSpPr>
            <p:cNvPr id="48" name="组合 47">
              <a:extLst>
                <a:ext uri="{FF2B5EF4-FFF2-40B4-BE49-F238E27FC236}">
                  <a16:creationId xmlns:a16="http://schemas.microsoft.com/office/drawing/2014/main" xmlns="" id="{B56F8E89-9ED7-AC28-9D76-D7AE7FD86278}"/>
                </a:ext>
              </a:extLst>
            </p:cNvPr>
            <p:cNvGrpSpPr/>
            <p:nvPr/>
          </p:nvGrpSpPr>
          <p:grpSpPr>
            <a:xfrm>
              <a:off x="7069" y="2328"/>
              <a:ext cx="10895" cy="1626"/>
              <a:chOff x="12532" y="2323"/>
              <a:chExt cx="10895" cy="1626"/>
            </a:xfrm>
          </p:grpSpPr>
          <p:sp>
            <p:nvSpPr>
              <p:cNvPr id="58" name="TextBox 69">
                <a:extLst>
                  <a:ext uri="{FF2B5EF4-FFF2-40B4-BE49-F238E27FC236}">
                    <a16:creationId xmlns:a16="http://schemas.microsoft.com/office/drawing/2014/main" xmlns="" id="{B95BE81C-4705-4BC2-80B0-CD19E40326E5}"/>
                  </a:ext>
                </a:extLst>
              </p:cNvPr>
              <p:cNvSpPr txBox="1"/>
              <p:nvPr/>
            </p:nvSpPr>
            <p:spPr>
              <a:xfrm>
                <a:off x="12707" y="3050"/>
                <a:ext cx="10720" cy="89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59" name="TextBox 70">
                <a:extLst>
                  <a:ext uri="{FF2B5EF4-FFF2-40B4-BE49-F238E27FC236}">
                    <a16:creationId xmlns:a16="http://schemas.microsoft.com/office/drawing/2014/main" xmlns="" id="{76172510-A08C-F67E-6535-42A58319427C}"/>
                  </a:ext>
                </a:extLst>
              </p:cNvPr>
              <p:cNvSpPr txBox="1"/>
              <p:nvPr/>
            </p:nvSpPr>
            <p:spPr>
              <a:xfrm>
                <a:off x="12532" y="2323"/>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nvGrpSpPr>
            <p:cNvPr id="49" name="组合 48">
              <a:extLst>
                <a:ext uri="{FF2B5EF4-FFF2-40B4-BE49-F238E27FC236}">
                  <a16:creationId xmlns:a16="http://schemas.microsoft.com/office/drawing/2014/main" xmlns="" id="{590967F4-825A-DFDB-5105-D83936A94387}"/>
                </a:ext>
              </a:extLst>
            </p:cNvPr>
            <p:cNvGrpSpPr/>
            <p:nvPr/>
          </p:nvGrpSpPr>
          <p:grpSpPr>
            <a:xfrm>
              <a:off x="7069" y="4272"/>
              <a:ext cx="10895" cy="1626"/>
              <a:chOff x="12532" y="2323"/>
              <a:chExt cx="10895" cy="1626"/>
            </a:xfrm>
          </p:grpSpPr>
          <p:sp>
            <p:nvSpPr>
              <p:cNvPr id="56" name="TextBox 69">
                <a:extLst>
                  <a:ext uri="{FF2B5EF4-FFF2-40B4-BE49-F238E27FC236}">
                    <a16:creationId xmlns:a16="http://schemas.microsoft.com/office/drawing/2014/main" xmlns="" id="{000DBA9B-0240-E3D3-EF9C-F72766A6A650}"/>
                  </a:ext>
                </a:extLst>
              </p:cNvPr>
              <p:cNvSpPr txBox="1"/>
              <p:nvPr/>
            </p:nvSpPr>
            <p:spPr>
              <a:xfrm>
                <a:off x="12707" y="3050"/>
                <a:ext cx="10720" cy="89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57" name="TextBox 70">
                <a:extLst>
                  <a:ext uri="{FF2B5EF4-FFF2-40B4-BE49-F238E27FC236}">
                    <a16:creationId xmlns:a16="http://schemas.microsoft.com/office/drawing/2014/main" xmlns="" id="{F8026C0D-33A7-FF71-0C7D-E053F6E5100C}"/>
                  </a:ext>
                </a:extLst>
              </p:cNvPr>
              <p:cNvSpPr txBox="1"/>
              <p:nvPr/>
            </p:nvSpPr>
            <p:spPr>
              <a:xfrm>
                <a:off x="12532" y="2323"/>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nvGrpSpPr>
            <p:cNvPr id="50" name="组合 49">
              <a:extLst>
                <a:ext uri="{FF2B5EF4-FFF2-40B4-BE49-F238E27FC236}">
                  <a16:creationId xmlns:a16="http://schemas.microsoft.com/office/drawing/2014/main" xmlns="" id="{0677C990-12AC-38B7-B92E-FB5A9018174B}"/>
                </a:ext>
              </a:extLst>
            </p:cNvPr>
            <p:cNvGrpSpPr/>
            <p:nvPr/>
          </p:nvGrpSpPr>
          <p:grpSpPr>
            <a:xfrm>
              <a:off x="7069" y="6216"/>
              <a:ext cx="10895" cy="1626"/>
              <a:chOff x="12532" y="2323"/>
              <a:chExt cx="10895" cy="1626"/>
            </a:xfrm>
          </p:grpSpPr>
          <p:sp>
            <p:nvSpPr>
              <p:cNvPr id="54" name="TextBox 69">
                <a:extLst>
                  <a:ext uri="{FF2B5EF4-FFF2-40B4-BE49-F238E27FC236}">
                    <a16:creationId xmlns:a16="http://schemas.microsoft.com/office/drawing/2014/main" xmlns="" id="{59E6BF5D-02A4-A722-8A90-25497331E60C}"/>
                  </a:ext>
                </a:extLst>
              </p:cNvPr>
              <p:cNvSpPr txBox="1"/>
              <p:nvPr/>
            </p:nvSpPr>
            <p:spPr>
              <a:xfrm>
                <a:off x="12707" y="3050"/>
                <a:ext cx="10720" cy="89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55" name="TextBox 70">
                <a:extLst>
                  <a:ext uri="{FF2B5EF4-FFF2-40B4-BE49-F238E27FC236}">
                    <a16:creationId xmlns:a16="http://schemas.microsoft.com/office/drawing/2014/main" xmlns="" id="{DFBF6896-6A9A-5F5D-C302-AC03656E7D87}"/>
                  </a:ext>
                </a:extLst>
              </p:cNvPr>
              <p:cNvSpPr txBox="1"/>
              <p:nvPr/>
            </p:nvSpPr>
            <p:spPr>
              <a:xfrm>
                <a:off x="12532" y="2323"/>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nvGrpSpPr>
            <p:cNvPr id="51" name="组合 50">
              <a:extLst>
                <a:ext uri="{FF2B5EF4-FFF2-40B4-BE49-F238E27FC236}">
                  <a16:creationId xmlns:a16="http://schemas.microsoft.com/office/drawing/2014/main" xmlns="" id="{B23A745B-AFB7-4326-181E-58B301047D9A}"/>
                </a:ext>
              </a:extLst>
            </p:cNvPr>
            <p:cNvGrpSpPr/>
            <p:nvPr/>
          </p:nvGrpSpPr>
          <p:grpSpPr>
            <a:xfrm>
              <a:off x="7069" y="8160"/>
              <a:ext cx="10895" cy="1626"/>
              <a:chOff x="12532" y="2323"/>
              <a:chExt cx="10895" cy="1626"/>
            </a:xfrm>
          </p:grpSpPr>
          <p:sp>
            <p:nvSpPr>
              <p:cNvPr id="52" name="TextBox 69">
                <a:extLst>
                  <a:ext uri="{FF2B5EF4-FFF2-40B4-BE49-F238E27FC236}">
                    <a16:creationId xmlns:a16="http://schemas.microsoft.com/office/drawing/2014/main" xmlns="" id="{64DA6B09-F544-03B5-B5E3-21833A8A199C}"/>
                  </a:ext>
                </a:extLst>
              </p:cNvPr>
              <p:cNvSpPr txBox="1"/>
              <p:nvPr/>
            </p:nvSpPr>
            <p:spPr>
              <a:xfrm>
                <a:off x="12707" y="3050"/>
                <a:ext cx="10720" cy="899"/>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p>
            </p:txBody>
          </p:sp>
          <p:sp>
            <p:nvSpPr>
              <p:cNvPr id="53" name="TextBox 70">
                <a:extLst>
                  <a:ext uri="{FF2B5EF4-FFF2-40B4-BE49-F238E27FC236}">
                    <a16:creationId xmlns:a16="http://schemas.microsoft.com/office/drawing/2014/main" xmlns="" id="{D952640C-A00D-DE31-AD21-03345919D04A}"/>
                  </a:ext>
                </a:extLst>
              </p:cNvPr>
              <p:cNvSpPr txBox="1"/>
              <p:nvPr/>
            </p:nvSpPr>
            <p:spPr>
              <a:xfrm>
                <a:off x="12532" y="2323"/>
                <a:ext cx="4780" cy="859"/>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spTree>
    <p:extLst>
      <p:ext uri="{BB962C8B-B14F-4D97-AF65-F5344CB8AC3E}">
        <p14:creationId xmlns:p14="http://schemas.microsoft.com/office/powerpoint/2010/main" val="17122256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down)">
                                      <p:cBhvr>
                                        <p:cTn id="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04</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644725"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32" name="组合 31">
            <a:extLst>
              <a:ext uri="{FF2B5EF4-FFF2-40B4-BE49-F238E27FC236}">
                <a16:creationId xmlns:a16="http://schemas.microsoft.com/office/drawing/2014/main" xmlns="" id="{79F5E1C3-7E16-84B4-5484-E1FB2840D9B8}"/>
              </a:ext>
            </a:extLst>
          </p:cNvPr>
          <p:cNvGrpSpPr/>
          <p:nvPr/>
        </p:nvGrpSpPr>
        <p:grpSpPr>
          <a:xfrm>
            <a:off x="1031358" y="1878330"/>
            <a:ext cx="10167257" cy="4156710"/>
            <a:chOff x="1624" y="2958"/>
            <a:chExt cx="16011" cy="6546"/>
          </a:xfrm>
        </p:grpSpPr>
        <p:cxnSp>
          <p:nvCxnSpPr>
            <p:cNvPr id="33" name="3">
              <a:extLst>
                <a:ext uri="{FF2B5EF4-FFF2-40B4-BE49-F238E27FC236}">
                  <a16:creationId xmlns:a16="http://schemas.microsoft.com/office/drawing/2014/main" xmlns="" id="{FCE5BA7C-BBEE-F243-D4C9-7C8186B7C40E}"/>
                </a:ext>
              </a:extLst>
            </p:cNvPr>
            <p:cNvCxnSpPr/>
            <p:nvPr>
              <p:custDataLst>
                <p:tags r:id="rId1"/>
              </p:custDataLst>
            </p:nvPr>
          </p:nvCxnSpPr>
          <p:spPr>
            <a:xfrm flipV="1">
              <a:off x="1624" y="5938"/>
              <a:ext cx="16011" cy="0"/>
            </a:xfrm>
            <a:prstGeom prst="line">
              <a:avLst/>
            </a:prstGeom>
            <a:noFill/>
            <a:ln w="12700" cap="flat" cmpd="sng" algn="ctr">
              <a:solidFill>
                <a:sysClr val="window" lastClr="FFFFFF">
                  <a:lumMod val="65000"/>
                </a:sysClr>
              </a:solidFill>
              <a:prstDash val="dash"/>
              <a:miter lim="800000"/>
              <a:headEnd type="oval" w="med" len="med"/>
              <a:tailEnd type="oval" w="med" len="med"/>
            </a:ln>
            <a:effectLst/>
          </p:spPr>
        </p:cxnSp>
        <p:cxnSp>
          <p:nvCxnSpPr>
            <p:cNvPr id="34" name="品 5">
              <a:extLst>
                <a:ext uri="{FF2B5EF4-FFF2-40B4-BE49-F238E27FC236}">
                  <a16:creationId xmlns:a16="http://schemas.microsoft.com/office/drawing/2014/main" xmlns="" id="{3DCE1F07-E4EF-0D1F-DE55-BC15C9B434DD}"/>
                </a:ext>
              </a:extLst>
            </p:cNvPr>
            <p:cNvCxnSpPr/>
            <p:nvPr>
              <p:custDataLst>
                <p:tags r:id="rId2"/>
              </p:custDataLst>
            </p:nvPr>
          </p:nvCxnSpPr>
          <p:spPr>
            <a:xfrm>
              <a:off x="3569" y="4677"/>
              <a:ext cx="0" cy="1989"/>
            </a:xfrm>
            <a:prstGeom prst="line">
              <a:avLst/>
            </a:prstGeom>
            <a:noFill/>
            <a:ln w="19050" cap="flat" cmpd="sng" algn="ctr">
              <a:solidFill>
                <a:sysClr val="window" lastClr="FFFFFF">
                  <a:lumMod val="65000"/>
                </a:sysClr>
              </a:solidFill>
              <a:prstDash val="solid"/>
              <a:miter lim="800000"/>
            </a:ln>
            <a:effectLst/>
          </p:spPr>
        </p:cxnSp>
        <p:sp>
          <p:nvSpPr>
            <p:cNvPr id="35" name="6">
              <a:extLst>
                <a:ext uri="{FF2B5EF4-FFF2-40B4-BE49-F238E27FC236}">
                  <a16:creationId xmlns:a16="http://schemas.microsoft.com/office/drawing/2014/main" xmlns="" id="{4C92525E-4815-3865-DFDF-23E0243F19FE}"/>
                </a:ext>
              </a:extLst>
            </p:cNvPr>
            <p:cNvSpPr/>
            <p:nvPr>
              <p:custDataLst>
                <p:tags r:id="rId3"/>
              </p:custDataLst>
            </p:nvPr>
          </p:nvSpPr>
          <p:spPr>
            <a:xfrm>
              <a:off x="3479" y="6665"/>
              <a:ext cx="180" cy="180"/>
            </a:xfrm>
            <a:prstGeom prst="ellipse">
              <a:avLst/>
            </a:prstGeom>
            <a:noFill/>
            <a:ln w="285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36" name="8">
              <a:extLst>
                <a:ext uri="{FF2B5EF4-FFF2-40B4-BE49-F238E27FC236}">
                  <a16:creationId xmlns:a16="http://schemas.microsoft.com/office/drawing/2014/main" xmlns="" id="{C6DB3B9A-D3C2-B131-9504-11DBFBE5DC15}"/>
                </a:ext>
              </a:extLst>
            </p:cNvPr>
            <p:cNvSpPr/>
            <p:nvPr>
              <p:custDataLst>
                <p:tags r:id="rId4"/>
              </p:custDataLst>
            </p:nvPr>
          </p:nvSpPr>
          <p:spPr>
            <a:xfrm>
              <a:off x="2374" y="3096"/>
              <a:ext cx="2359" cy="1970"/>
            </a:xfrm>
            <a:prstGeom prst="hexagon">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cxnSp>
          <p:nvCxnSpPr>
            <p:cNvPr id="37" name="11">
              <a:extLst>
                <a:ext uri="{FF2B5EF4-FFF2-40B4-BE49-F238E27FC236}">
                  <a16:creationId xmlns:a16="http://schemas.microsoft.com/office/drawing/2014/main" xmlns="" id="{D42B7772-FB48-03D7-F227-DC3640226812}"/>
                </a:ext>
              </a:extLst>
            </p:cNvPr>
            <p:cNvCxnSpPr/>
            <p:nvPr>
              <p:custDataLst>
                <p:tags r:id="rId5"/>
              </p:custDataLst>
            </p:nvPr>
          </p:nvCxnSpPr>
          <p:spPr>
            <a:xfrm>
              <a:off x="7433" y="4677"/>
              <a:ext cx="0" cy="1989"/>
            </a:xfrm>
            <a:prstGeom prst="line">
              <a:avLst/>
            </a:prstGeom>
            <a:noFill/>
            <a:ln w="19050" cap="flat" cmpd="sng" algn="ctr">
              <a:solidFill>
                <a:sysClr val="window" lastClr="FFFFFF">
                  <a:lumMod val="65000"/>
                </a:sysClr>
              </a:solidFill>
              <a:prstDash val="solid"/>
              <a:miter lim="800000"/>
            </a:ln>
            <a:effectLst/>
          </p:spPr>
        </p:cxnSp>
        <p:sp>
          <p:nvSpPr>
            <p:cNvPr id="38" name="12">
              <a:extLst>
                <a:ext uri="{FF2B5EF4-FFF2-40B4-BE49-F238E27FC236}">
                  <a16:creationId xmlns:a16="http://schemas.microsoft.com/office/drawing/2014/main" xmlns="" id="{3DBCA1BB-73E8-039A-4F8E-57E1F916A691}"/>
                </a:ext>
              </a:extLst>
            </p:cNvPr>
            <p:cNvSpPr/>
            <p:nvPr>
              <p:custDataLst>
                <p:tags r:id="rId6"/>
              </p:custDataLst>
            </p:nvPr>
          </p:nvSpPr>
          <p:spPr>
            <a:xfrm>
              <a:off x="7343" y="6665"/>
              <a:ext cx="180" cy="180"/>
            </a:xfrm>
            <a:prstGeom prst="ellipse">
              <a:avLst/>
            </a:prstGeom>
            <a:noFill/>
            <a:ln w="285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39" name="9">
              <a:extLst>
                <a:ext uri="{FF2B5EF4-FFF2-40B4-BE49-F238E27FC236}">
                  <a16:creationId xmlns:a16="http://schemas.microsoft.com/office/drawing/2014/main" xmlns="" id="{3C9B931A-9F43-1264-F60F-7BD97669E6A7}"/>
                </a:ext>
              </a:extLst>
            </p:cNvPr>
            <p:cNvSpPr/>
            <p:nvPr>
              <p:custDataLst>
                <p:tags r:id="rId7"/>
              </p:custDataLst>
            </p:nvPr>
          </p:nvSpPr>
          <p:spPr>
            <a:xfrm>
              <a:off x="6182" y="2958"/>
              <a:ext cx="2526" cy="2109"/>
            </a:xfrm>
            <a:prstGeom prst="hexagon">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cxnSp>
          <p:nvCxnSpPr>
            <p:cNvPr id="40" name="19">
              <a:extLst>
                <a:ext uri="{FF2B5EF4-FFF2-40B4-BE49-F238E27FC236}">
                  <a16:creationId xmlns:a16="http://schemas.microsoft.com/office/drawing/2014/main" xmlns="" id="{C5C4053D-A6D9-6E30-7268-4F996D8A0E9E}"/>
                </a:ext>
              </a:extLst>
            </p:cNvPr>
            <p:cNvCxnSpPr/>
            <p:nvPr>
              <p:custDataLst>
                <p:tags r:id="rId8"/>
              </p:custDataLst>
            </p:nvPr>
          </p:nvCxnSpPr>
          <p:spPr>
            <a:xfrm>
              <a:off x="11800" y="4677"/>
              <a:ext cx="0" cy="1989"/>
            </a:xfrm>
            <a:prstGeom prst="line">
              <a:avLst/>
            </a:prstGeom>
            <a:noFill/>
            <a:ln w="19050" cap="flat" cmpd="sng" algn="ctr">
              <a:solidFill>
                <a:sysClr val="window" lastClr="FFFFFF">
                  <a:lumMod val="65000"/>
                </a:sysClr>
              </a:solidFill>
              <a:prstDash val="solid"/>
              <a:miter lim="800000"/>
            </a:ln>
            <a:effectLst/>
          </p:spPr>
        </p:cxnSp>
        <p:sp>
          <p:nvSpPr>
            <p:cNvPr id="41" name="20">
              <a:extLst>
                <a:ext uri="{FF2B5EF4-FFF2-40B4-BE49-F238E27FC236}">
                  <a16:creationId xmlns:a16="http://schemas.microsoft.com/office/drawing/2014/main" xmlns="" id="{F1619907-AA80-72DF-44ED-FC264E59653F}"/>
                </a:ext>
              </a:extLst>
            </p:cNvPr>
            <p:cNvSpPr/>
            <p:nvPr>
              <p:custDataLst>
                <p:tags r:id="rId9"/>
              </p:custDataLst>
            </p:nvPr>
          </p:nvSpPr>
          <p:spPr>
            <a:xfrm>
              <a:off x="11710" y="6665"/>
              <a:ext cx="180" cy="180"/>
            </a:xfrm>
            <a:prstGeom prst="ellipse">
              <a:avLst/>
            </a:prstGeom>
            <a:noFill/>
            <a:ln w="285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42" name="品 18">
              <a:extLst>
                <a:ext uri="{FF2B5EF4-FFF2-40B4-BE49-F238E27FC236}">
                  <a16:creationId xmlns:a16="http://schemas.microsoft.com/office/drawing/2014/main" xmlns="" id="{01FCA38F-1F7C-2114-5C83-868BAF003963}"/>
                </a:ext>
              </a:extLst>
            </p:cNvPr>
            <p:cNvSpPr/>
            <p:nvPr>
              <p:custDataLst>
                <p:tags r:id="rId10"/>
              </p:custDataLst>
            </p:nvPr>
          </p:nvSpPr>
          <p:spPr>
            <a:xfrm>
              <a:off x="10580" y="3035"/>
              <a:ext cx="2434" cy="2032"/>
            </a:xfrm>
            <a:prstGeom prst="hexagon">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cxnSp>
          <p:nvCxnSpPr>
            <p:cNvPr id="43" name="24">
              <a:extLst>
                <a:ext uri="{FF2B5EF4-FFF2-40B4-BE49-F238E27FC236}">
                  <a16:creationId xmlns:a16="http://schemas.microsoft.com/office/drawing/2014/main" xmlns="" id="{3D2A4CBD-B86A-9A14-20D6-BC89CCAF6D18}"/>
                </a:ext>
              </a:extLst>
            </p:cNvPr>
            <p:cNvCxnSpPr/>
            <p:nvPr>
              <p:custDataLst>
                <p:tags r:id="rId11"/>
              </p:custDataLst>
            </p:nvPr>
          </p:nvCxnSpPr>
          <p:spPr>
            <a:xfrm>
              <a:off x="15633" y="4677"/>
              <a:ext cx="0" cy="1989"/>
            </a:xfrm>
            <a:prstGeom prst="line">
              <a:avLst/>
            </a:prstGeom>
            <a:noFill/>
            <a:ln w="19050" cap="flat" cmpd="sng" algn="ctr">
              <a:solidFill>
                <a:sysClr val="window" lastClr="FFFFFF">
                  <a:lumMod val="65000"/>
                </a:sysClr>
              </a:solidFill>
              <a:prstDash val="solid"/>
              <a:miter lim="800000"/>
            </a:ln>
            <a:effectLst/>
          </p:spPr>
        </p:cxnSp>
        <p:sp>
          <p:nvSpPr>
            <p:cNvPr id="44" name="25">
              <a:extLst>
                <a:ext uri="{FF2B5EF4-FFF2-40B4-BE49-F238E27FC236}">
                  <a16:creationId xmlns:a16="http://schemas.microsoft.com/office/drawing/2014/main" xmlns="" id="{BC96BE00-3ABE-0389-65C0-D1137C612CAC}"/>
                </a:ext>
              </a:extLst>
            </p:cNvPr>
            <p:cNvSpPr/>
            <p:nvPr>
              <p:custDataLst>
                <p:tags r:id="rId12"/>
              </p:custDataLst>
            </p:nvPr>
          </p:nvSpPr>
          <p:spPr>
            <a:xfrm>
              <a:off x="15543" y="6665"/>
              <a:ext cx="180" cy="180"/>
            </a:xfrm>
            <a:prstGeom prst="ellipse">
              <a:avLst/>
            </a:prstGeom>
            <a:noFill/>
            <a:ln w="28575" cap="flat" cmpd="sng" algn="ctr">
              <a:solidFill>
                <a:sysClr val="window" lastClr="FFFFFF">
                  <a:lumMod val="6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45" name="23">
              <a:extLst>
                <a:ext uri="{FF2B5EF4-FFF2-40B4-BE49-F238E27FC236}">
                  <a16:creationId xmlns:a16="http://schemas.microsoft.com/office/drawing/2014/main" xmlns="" id="{5D801F2B-B23B-ABEA-B225-4B37636C349C}"/>
                </a:ext>
              </a:extLst>
            </p:cNvPr>
            <p:cNvSpPr/>
            <p:nvPr>
              <p:custDataLst>
                <p:tags r:id="rId13"/>
              </p:custDataLst>
            </p:nvPr>
          </p:nvSpPr>
          <p:spPr>
            <a:xfrm>
              <a:off x="14438" y="3096"/>
              <a:ext cx="2359" cy="1970"/>
            </a:xfrm>
            <a:prstGeom prst="hexagon">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46" name="PA_KSO_Shape">
              <a:extLst>
                <a:ext uri="{FF2B5EF4-FFF2-40B4-BE49-F238E27FC236}">
                  <a16:creationId xmlns:a16="http://schemas.microsoft.com/office/drawing/2014/main" xmlns="" id="{0C2AF90E-EFD4-8EA1-8341-531B8EBF1382}"/>
                </a:ext>
              </a:extLst>
            </p:cNvPr>
            <p:cNvSpPr/>
            <p:nvPr>
              <p:custDataLst>
                <p:tags r:id="rId14"/>
              </p:custDataLst>
            </p:nvPr>
          </p:nvSpPr>
          <p:spPr>
            <a:xfrm>
              <a:off x="15250" y="3319"/>
              <a:ext cx="795" cy="1322"/>
            </a:xfrm>
            <a:custGeom>
              <a:avLst/>
              <a:gdLst>
                <a:gd name="connsiteX0" fmla="*/ 588566 w 1536700"/>
                <a:gd name="connsiteY0" fmla="*/ 2172931 h 2555648"/>
                <a:gd name="connsiteX1" fmla="*/ 588566 w 1536700"/>
                <a:gd name="connsiteY1" fmla="*/ 2232462 h 2555648"/>
                <a:gd name="connsiteX2" fmla="*/ 948135 w 1536700"/>
                <a:gd name="connsiteY2" fmla="*/ 2232462 h 2555648"/>
                <a:gd name="connsiteX3" fmla="*/ 948135 w 1536700"/>
                <a:gd name="connsiteY3" fmla="*/ 2172931 h 2555648"/>
                <a:gd name="connsiteX4" fmla="*/ 588566 w 1536700"/>
                <a:gd name="connsiteY4" fmla="*/ 2014319 h 2555648"/>
                <a:gd name="connsiteX5" fmla="*/ 588566 w 1536700"/>
                <a:gd name="connsiteY5" fmla="*/ 2073850 h 2555648"/>
                <a:gd name="connsiteX6" fmla="*/ 948135 w 1536700"/>
                <a:gd name="connsiteY6" fmla="*/ 2073850 h 2555648"/>
                <a:gd name="connsiteX7" fmla="*/ 948135 w 1536700"/>
                <a:gd name="connsiteY7" fmla="*/ 2014319 h 2555648"/>
                <a:gd name="connsiteX8" fmla="*/ 439655 w 1536700"/>
                <a:gd name="connsiteY8" fmla="*/ 1865655 h 2555648"/>
                <a:gd name="connsiteX9" fmla="*/ 1097045 w 1536700"/>
                <a:gd name="connsiteY9" fmla="*/ 1865655 h 2555648"/>
                <a:gd name="connsiteX10" fmla="*/ 1189236 w 1536700"/>
                <a:gd name="connsiteY10" fmla="*/ 1953225 h 2555648"/>
                <a:gd name="connsiteX11" fmla="*/ 1097045 w 1536700"/>
                <a:gd name="connsiteY11" fmla="*/ 2040795 h 2555648"/>
                <a:gd name="connsiteX12" fmla="*/ 1189236 w 1536700"/>
                <a:gd name="connsiteY12" fmla="*/ 2128365 h 2555648"/>
                <a:gd name="connsiteX13" fmla="*/ 1097045 w 1536700"/>
                <a:gd name="connsiteY13" fmla="*/ 2215935 h 2555648"/>
                <a:gd name="connsiteX14" fmla="*/ 1189236 w 1536700"/>
                <a:gd name="connsiteY14" fmla="*/ 2303505 h 2555648"/>
                <a:gd name="connsiteX15" fmla="*/ 1097045 w 1536700"/>
                <a:gd name="connsiteY15" fmla="*/ 2391075 h 2555648"/>
                <a:gd name="connsiteX16" fmla="*/ 948071 w 1536700"/>
                <a:gd name="connsiteY16" fmla="*/ 2391075 h 2555648"/>
                <a:gd name="connsiteX17" fmla="*/ 937297 w 1536700"/>
                <a:gd name="connsiteY17" fmla="*/ 2444188 h 2555648"/>
                <a:gd name="connsiteX18" fmla="*/ 768350 w 1536700"/>
                <a:gd name="connsiteY18" fmla="*/ 2555648 h 2555648"/>
                <a:gd name="connsiteX19" fmla="*/ 599403 w 1536700"/>
                <a:gd name="connsiteY19" fmla="*/ 2444188 h 2555648"/>
                <a:gd name="connsiteX20" fmla="*/ 588630 w 1536700"/>
                <a:gd name="connsiteY20" fmla="*/ 2391075 h 2555648"/>
                <a:gd name="connsiteX21" fmla="*/ 439655 w 1536700"/>
                <a:gd name="connsiteY21" fmla="*/ 2391075 h 2555648"/>
                <a:gd name="connsiteX22" fmla="*/ 347464 w 1536700"/>
                <a:gd name="connsiteY22" fmla="*/ 2303505 h 2555648"/>
                <a:gd name="connsiteX23" fmla="*/ 439655 w 1536700"/>
                <a:gd name="connsiteY23" fmla="*/ 2215935 h 2555648"/>
                <a:gd name="connsiteX24" fmla="*/ 347464 w 1536700"/>
                <a:gd name="connsiteY24" fmla="*/ 2128365 h 2555648"/>
                <a:gd name="connsiteX25" fmla="*/ 439655 w 1536700"/>
                <a:gd name="connsiteY25" fmla="*/ 2040795 h 2555648"/>
                <a:gd name="connsiteX26" fmla="*/ 347464 w 1536700"/>
                <a:gd name="connsiteY26" fmla="*/ 1953225 h 2555648"/>
                <a:gd name="connsiteX27" fmla="*/ 439655 w 1536700"/>
                <a:gd name="connsiteY27" fmla="*/ 1865655 h 2555648"/>
                <a:gd name="connsiteX28" fmla="*/ 768350 w 1536700"/>
                <a:gd name="connsiteY28" fmla="*/ 0 h 2555648"/>
                <a:gd name="connsiteX29" fmla="*/ 1536700 w 1536700"/>
                <a:gd name="connsiteY29" fmla="*/ 770343 h 2555648"/>
                <a:gd name="connsiteX30" fmla="*/ 1521090 w 1536700"/>
                <a:gd name="connsiteY30" fmla="*/ 925594 h 2555648"/>
                <a:gd name="connsiteX31" fmla="*/ 1491688 w 1536700"/>
                <a:gd name="connsiteY31" fmla="*/ 1020556 h 2555648"/>
                <a:gd name="connsiteX32" fmla="*/ 1491950 w 1536700"/>
                <a:gd name="connsiteY32" fmla="*/ 1020556 h 2555648"/>
                <a:gd name="connsiteX33" fmla="*/ 1140478 w 1536700"/>
                <a:gd name="connsiteY33" fmla="*/ 1823920 h 2555648"/>
                <a:gd name="connsiteX34" fmla="*/ 396222 w 1536700"/>
                <a:gd name="connsiteY34" fmla="*/ 1823920 h 2555648"/>
                <a:gd name="connsiteX35" fmla="*/ 44750 w 1536700"/>
                <a:gd name="connsiteY35" fmla="*/ 1020556 h 2555648"/>
                <a:gd name="connsiteX36" fmla="*/ 45012 w 1536700"/>
                <a:gd name="connsiteY36" fmla="*/ 1020556 h 2555648"/>
                <a:gd name="connsiteX37" fmla="*/ 15610 w 1536700"/>
                <a:gd name="connsiteY37" fmla="*/ 925594 h 2555648"/>
                <a:gd name="connsiteX38" fmla="*/ 0 w 1536700"/>
                <a:gd name="connsiteY38" fmla="*/ 770343 h 2555648"/>
                <a:gd name="connsiteX39" fmla="*/ 768350 w 1536700"/>
                <a:gd name="connsiteY39" fmla="*/ 0 h 2555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536700" h="2555648">
                  <a:moveTo>
                    <a:pt x="588566" y="2172931"/>
                  </a:moveTo>
                  <a:lnTo>
                    <a:pt x="588566" y="2232462"/>
                  </a:lnTo>
                  <a:lnTo>
                    <a:pt x="948135" y="2232462"/>
                  </a:lnTo>
                  <a:lnTo>
                    <a:pt x="948135" y="2172931"/>
                  </a:lnTo>
                  <a:close/>
                  <a:moveTo>
                    <a:pt x="588566" y="2014319"/>
                  </a:moveTo>
                  <a:lnTo>
                    <a:pt x="588566" y="2073850"/>
                  </a:lnTo>
                  <a:lnTo>
                    <a:pt x="948135" y="2073850"/>
                  </a:lnTo>
                  <a:lnTo>
                    <a:pt x="948135" y="2014319"/>
                  </a:lnTo>
                  <a:close/>
                  <a:moveTo>
                    <a:pt x="439655" y="1865655"/>
                  </a:moveTo>
                  <a:lnTo>
                    <a:pt x="1097045" y="1865655"/>
                  </a:lnTo>
                  <a:cubicBezTo>
                    <a:pt x="1147961" y="1865655"/>
                    <a:pt x="1189236" y="1904861"/>
                    <a:pt x="1189236" y="1953225"/>
                  </a:cubicBezTo>
                  <a:cubicBezTo>
                    <a:pt x="1189236" y="2001589"/>
                    <a:pt x="1147961" y="2040795"/>
                    <a:pt x="1097045" y="2040795"/>
                  </a:cubicBezTo>
                  <a:cubicBezTo>
                    <a:pt x="1147961" y="2040795"/>
                    <a:pt x="1189236" y="2080001"/>
                    <a:pt x="1189236" y="2128365"/>
                  </a:cubicBezTo>
                  <a:cubicBezTo>
                    <a:pt x="1189236" y="2176729"/>
                    <a:pt x="1147961" y="2215935"/>
                    <a:pt x="1097045" y="2215935"/>
                  </a:cubicBezTo>
                  <a:cubicBezTo>
                    <a:pt x="1147961" y="2215935"/>
                    <a:pt x="1189236" y="2255141"/>
                    <a:pt x="1189236" y="2303505"/>
                  </a:cubicBezTo>
                  <a:cubicBezTo>
                    <a:pt x="1189236" y="2351869"/>
                    <a:pt x="1147961" y="2391075"/>
                    <a:pt x="1097045" y="2391075"/>
                  </a:cubicBezTo>
                  <a:lnTo>
                    <a:pt x="948071" y="2391075"/>
                  </a:lnTo>
                  <a:lnTo>
                    <a:pt x="937297" y="2444188"/>
                  </a:lnTo>
                  <a:cubicBezTo>
                    <a:pt x="909462" y="2509689"/>
                    <a:pt x="844299" y="2555648"/>
                    <a:pt x="768350" y="2555648"/>
                  </a:cubicBezTo>
                  <a:cubicBezTo>
                    <a:pt x="692402" y="2555648"/>
                    <a:pt x="627238" y="2509689"/>
                    <a:pt x="599403" y="2444188"/>
                  </a:cubicBezTo>
                  <a:lnTo>
                    <a:pt x="588630" y="2391075"/>
                  </a:lnTo>
                  <a:lnTo>
                    <a:pt x="439655" y="2391075"/>
                  </a:lnTo>
                  <a:cubicBezTo>
                    <a:pt x="388739" y="2391075"/>
                    <a:pt x="347464" y="2351869"/>
                    <a:pt x="347464" y="2303505"/>
                  </a:cubicBezTo>
                  <a:cubicBezTo>
                    <a:pt x="347464" y="2255141"/>
                    <a:pt x="388739" y="2215935"/>
                    <a:pt x="439655" y="2215935"/>
                  </a:cubicBezTo>
                  <a:cubicBezTo>
                    <a:pt x="388739" y="2215935"/>
                    <a:pt x="347464" y="2176729"/>
                    <a:pt x="347464" y="2128365"/>
                  </a:cubicBezTo>
                  <a:cubicBezTo>
                    <a:pt x="347464" y="2080001"/>
                    <a:pt x="388739" y="2040795"/>
                    <a:pt x="439655" y="2040795"/>
                  </a:cubicBezTo>
                  <a:cubicBezTo>
                    <a:pt x="388739" y="2040795"/>
                    <a:pt x="347464" y="2001589"/>
                    <a:pt x="347464" y="1953225"/>
                  </a:cubicBezTo>
                  <a:cubicBezTo>
                    <a:pt x="347464" y="1904861"/>
                    <a:pt x="388739" y="1865655"/>
                    <a:pt x="439655" y="1865655"/>
                  </a:cubicBezTo>
                  <a:close/>
                  <a:moveTo>
                    <a:pt x="768350" y="0"/>
                  </a:moveTo>
                  <a:cubicBezTo>
                    <a:pt x="1192698" y="0"/>
                    <a:pt x="1536700" y="344894"/>
                    <a:pt x="1536700" y="770343"/>
                  </a:cubicBezTo>
                  <a:cubicBezTo>
                    <a:pt x="1536700" y="823524"/>
                    <a:pt x="1531325" y="875447"/>
                    <a:pt x="1521090" y="925594"/>
                  </a:cubicBezTo>
                  <a:lnTo>
                    <a:pt x="1491688" y="1020556"/>
                  </a:lnTo>
                  <a:lnTo>
                    <a:pt x="1491950" y="1020556"/>
                  </a:lnTo>
                  <a:lnTo>
                    <a:pt x="1140478" y="1823920"/>
                  </a:lnTo>
                  <a:lnTo>
                    <a:pt x="396222" y="1823920"/>
                  </a:lnTo>
                  <a:lnTo>
                    <a:pt x="44750" y="1020556"/>
                  </a:lnTo>
                  <a:lnTo>
                    <a:pt x="45012" y="1020556"/>
                  </a:lnTo>
                  <a:lnTo>
                    <a:pt x="15610" y="925594"/>
                  </a:lnTo>
                  <a:cubicBezTo>
                    <a:pt x="5375" y="875447"/>
                    <a:pt x="0" y="823524"/>
                    <a:pt x="0" y="770343"/>
                  </a:cubicBezTo>
                  <a:cubicBezTo>
                    <a:pt x="0" y="344894"/>
                    <a:pt x="344002" y="0"/>
                    <a:pt x="768350" y="0"/>
                  </a:cubicBezTo>
                  <a:close/>
                </a:path>
              </a:pathLst>
            </a:custGeom>
            <a:solidFill>
              <a:sysClr val="window" lastClr="FFFFFF"/>
            </a:solidFill>
            <a:ln w="12700" cap="flat" cmpd="sng" algn="ctr">
              <a:noFill/>
              <a:prstDash val="solid"/>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47" name="PA_KSO_Shape">
              <a:extLst>
                <a:ext uri="{FF2B5EF4-FFF2-40B4-BE49-F238E27FC236}">
                  <a16:creationId xmlns:a16="http://schemas.microsoft.com/office/drawing/2014/main" xmlns="" id="{ED0E4E87-1FC5-D358-0029-DD8628B82AC3}"/>
                </a:ext>
              </a:extLst>
            </p:cNvPr>
            <p:cNvSpPr/>
            <p:nvPr>
              <p:custDataLst>
                <p:tags r:id="rId15"/>
              </p:custDataLst>
            </p:nvPr>
          </p:nvSpPr>
          <p:spPr bwMode="auto">
            <a:xfrm>
              <a:off x="2929" y="3462"/>
              <a:ext cx="1322" cy="1284"/>
            </a:xfrm>
            <a:custGeom>
              <a:avLst/>
              <a:gdLst>
                <a:gd name="T0" fmla="*/ 1300686 w 4656"/>
                <a:gd name="T1" fmla="*/ 3684 h 4524"/>
                <a:gd name="T2" fmla="*/ 1211082 w 4656"/>
                <a:gd name="T3" fmla="*/ 23332 h 4524"/>
                <a:gd name="T4" fmla="*/ 1130071 w 4656"/>
                <a:gd name="T5" fmla="*/ 57715 h 4524"/>
                <a:gd name="T6" fmla="*/ 1056424 w 4656"/>
                <a:gd name="T7" fmla="*/ 106425 h 4524"/>
                <a:gd name="T8" fmla="*/ 991369 w 4656"/>
                <a:gd name="T9" fmla="*/ 167006 h 4524"/>
                <a:gd name="T10" fmla="*/ 943090 w 4656"/>
                <a:gd name="T11" fmla="*/ 200980 h 4524"/>
                <a:gd name="T12" fmla="*/ 882126 w 4656"/>
                <a:gd name="T13" fmla="*/ 135488 h 4524"/>
                <a:gd name="T14" fmla="*/ 812571 w 4656"/>
                <a:gd name="T15" fmla="*/ 80638 h 4524"/>
                <a:gd name="T16" fmla="*/ 735242 w 4656"/>
                <a:gd name="T17" fmla="*/ 38886 h 4524"/>
                <a:gd name="T18" fmla="*/ 650139 w 4656"/>
                <a:gd name="T19" fmla="*/ 11461 h 4524"/>
                <a:gd name="T20" fmla="*/ 556443 w 4656"/>
                <a:gd name="T21" fmla="*/ 0 h 4524"/>
                <a:gd name="T22" fmla="*/ 484842 w 4656"/>
                <a:gd name="T23" fmla="*/ 2456 h 4524"/>
                <a:gd name="T24" fmla="*/ 405467 w 4656"/>
                <a:gd name="T25" fmla="*/ 17192 h 4524"/>
                <a:gd name="T26" fmla="*/ 329774 w 4656"/>
                <a:gd name="T27" fmla="*/ 42161 h 4524"/>
                <a:gd name="T28" fmla="*/ 259810 w 4656"/>
                <a:gd name="T29" fmla="*/ 78182 h 4524"/>
                <a:gd name="T30" fmla="*/ 196392 w 4656"/>
                <a:gd name="T31" fmla="*/ 123617 h 4524"/>
                <a:gd name="T32" fmla="*/ 140338 w 4656"/>
                <a:gd name="T33" fmla="*/ 176830 h 4524"/>
                <a:gd name="T34" fmla="*/ 92059 w 4656"/>
                <a:gd name="T35" fmla="*/ 238229 h 4524"/>
                <a:gd name="T36" fmla="*/ 52780 w 4656"/>
                <a:gd name="T37" fmla="*/ 306177 h 4524"/>
                <a:gd name="T38" fmla="*/ 23731 w 4656"/>
                <a:gd name="T39" fmla="*/ 379856 h 4524"/>
                <a:gd name="T40" fmla="*/ 6137 w 4656"/>
                <a:gd name="T41" fmla="*/ 458447 h 4524"/>
                <a:gd name="T42" fmla="*/ 0 w 4656"/>
                <a:gd name="T43" fmla="*/ 540722 h 4524"/>
                <a:gd name="T44" fmla="*/ 12274 w 4656"/>
                <a:gd name="T45" fmla="*/ 663930 h 4524"/>
                <a:gd name="T46" fmla="*/ 56053 w 4656"/>
                <a:gd name="T47" fmla="*/ 798189 h 4524"/>
                <a:gd name="T48" fmla="*/ 126836 w 4656"/>
                <a:gd name="T49" fmla="*/ 919760 h 4524"/>
                <a:gd name="T50" fmla="*/ 219304 w 4656"/>
                <a:gd name="T51" fmla="*/ 1028641 h 4524"/>
                <a:gd name="T52" fmla="*/ 326910 w 4656"/>
                <a:gd name="T53" fmla="*/ 1126061 h 4524"/>
                <a:gd name="T54" fmla="*/ 461930 w 4656"/>
                <a:gd name="T55" fmla="*/ 1230439 h 4524"/>
                <a:gd name="T56" fmla="*/ 608405 w 4656"/>
                <a:gd name="T57" fmla="*/ 1357331 h 4524"/>
                <a:gd name="T58" fmla="*/ 732787 w 4656"/>
                <a:gd name="T59" fmla="*/ 1485041 h 4524"/>
                <a:gd name="T60" fmla="*/ 842439 w 4656"/>
                <a:gd name="T61" fmla="*/ 1625850 h 4524"/>
                <a:gd name="T62" fmla="*/ 925087 w 4656"/>
                <a:gd name="T63" fmla="*/ 1775255 h 4524"/>
                <a:gd name="T64" fmla="*/ 952500 w 4656"/>
                <a:gd name="T65" fmla="*/ 1851799 h 4524"/>
                <a:gd name="T66" fmla="*/ 990960 w 4656"/>
                <a:gd name="T67" fmla="*/ 1749467 h 4524"/>
                <a:gd name="T68" fmla="*/ 1078927 w 4656"/>
                <a:gd name="T69" fmla="*/ 1601700 h 4524"/>
                <a:gd name="T70" fmla="*/ 1192262 w 4656"/>
                <a:gd name="T71" fmla="*/ 1462528 h 4524"/>
                <a:gd name="T72" fmla="*/ 1317461 w 4656"/>
                <a:gd name="T73" fmla="*/ 1337274 h 4524"/>
                <a:gd name="T74" fmla="*/ 1482349 w 4656"/>
                <a:gd name="T75" fmla="*/ 1199330 h 4524"/>
                <a:gd name="T76" fmla="*/ 1596910 w 4656"/>
                <a:gd name="T77" fmla="*/ 1110506 h 4524"/>
                <a:gd name="T78" fmla="*/ 1702062 w 4656"/>
                <a:gd name="T79" fmla="*/ 1011040 h 4524"/>
                <a:gd name="T80" fmla="*/ 1791256 w 4656"/>
                <a:gd name="T81" fmla="*/ 900521 h 4524"/>
                <a:gd name="T82" fmla="*/ 1858357 w 4656"/>
                <a:gd name="T83" fmla="*/ 776904 h 4524"/>
                <a:gd name="T84" fmla="*/ 1896817 w 4656"/>
                <a:gd name="T85" fmla="*/ 639779 h 4524"/>
                <a:gd name="T86" fmla="*/ 1905000 w 4656"/>
                <a:gd name="T87" fmla="*/ 526805 h 4524"/>
                <a:gd name="T88" fmla="*/ 1896408 w 4656"/>
                <a:gd name="T89" fmla="*/ 444939 h 4524"/>
                <a:gd name="T90" fmla="*/ 1876769 w 4656"/>
                <a:gd name="T91" fmla="*/ 367167 h 4524"/>
                <a:gd name="T92" fmla="*/ 1846082 w 4656"/>
                <a:gd name="T93" fmla="*/ 294307 h 4524"/>
                <a:gd name="T94" fmla="*/ 1805168 w 4656"/>
                <a:gd name="T95" fmla="*/ 227586 h 4524"/>
                <a:gd name="T96" fmla="*/ 1755660 w 4656"/>
                <a:gd name="T97" fmla="*/ 167415 h 4524"/>
                <a:gd name="T98" fmla="*/ 1698380 w 4656"/>
                <a:gd name="T99" fmla="*/ 115021 h 4524"/>
                <a:gd name="T100" fmla="*/ 1633734 w 4656"/>
                <a:gd name="T101" fmla="*/ 71632 h 4524"/>
                <a:gd name="T102" fmla="*/ 1562951 w 4656"/>
                <a:gd name="T103" fmla="*/ 37249 h 4524"/>
                <a:gd name="T104" fmla="*/ 1486849 w 4656"/>
                <a:gd name="T105" fmla="*/ 13917 h 4524"/>
                <a:gd name="T106" fmla="*/ 1406247 w 4656"/>
                <a:gd name="T107" fmla="*/ 1637 h 452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4656" h="4524">
                  <a:moveTo>
                    <a:pt x="3336" y="0"/>
                  </a:moveTo>
                  <a:lnTo>
                    <a:pt x="3336" y="0"/>
                  </a:lnTo>
                  <a:lnTo>
                    <a:pt x="3295" y="0"/>
                  </a:lnTo>
                  <a:lnTo>
                    <a:pt x="3256" y="3"/>
                  </a:lnTo>
                  <a:lnTo>
                    <a:pt x="3217" y="5"/>
                  </a:lnTo>
                  <a:lnTo>
                    <a:pt x="3179" y="9"/>
                  </a:lnTo>
                  <a:lnTo>
                    <a:pt x="3142" y="14"/>
                  </a:lnTo>
                  <a:lnTo>
                    <a:pt x="3103" y="21"/>
                  </a:lnTo>
                  <a:lnTo>
                    <a:pt x="3068" y="28"/>
                  </a:lnTo>
                  <a:lnTo>
                    <a:pt x="3031" y="37"/>
                  </a:lnTo>
                  <a:lnTo>
                    <a:pt x="2995" y="46"/>
                  </a:lnTo>
                  <a:lnTo>
                    <a:pt x="2960" y="57"/>
                  </a:lnTo>
                  <a:lnTo>
                    <a:pt x="2926" y="68"/>
                  </a:lnTo>
                  <a:lnTo>
                    <a:pt x="2892" y="81"/>
                  </a:lnTo>
                  <a:lnTo>
                    <a:pt x="2859" y="95"/>
                  </a:lnTo>
                  <a:lnTo>
                    <a:pt x="2825" y="110"/>
                  </a:lnTo>
                  <a:lnTo>
                    <a:pt x="2793" y="125"/>
                  </a:lnTo>
                  <a:lnTo>
                    <a:pt x="2762" y="141"/>
                  </a:lnTo>
                  <a:lnTo>
                    <a:pt x="2730" y="160"/>
                  </a:lnTo>
                  <a:lnTo>
                    <a:pt x="2699" y="177"/>
                  </a:lnTo>
                  <a:lnTo>
                    <a:pt x="2669" y="197"/>
                  </a:lnTo>
                  <a:lnTo>
                    <a:pt x="2640" y="217"/>
                  </a:lnTo>
                  <a:lnTo>
                    <a:pt x="2610" y="238"/>
                  </a:lnTo>
                  <a:lnTo>
                    <a:pt x="2582" y="260"/>
                  </a:lnTo>
                  <a:lnTo>
                    <a:pt x="2555" y="282"/>
                  </a:lnTo>
                  <a:lnTo>
                    <a:pt x="2527" y="306"/>
                  </a:lnTo>
                  <a:lnTo>
                    <a:pt x="2500" y="331"/>
                  </a:lnTo>
                  <a:lnTo>
                    <a:pt x="2474" y="355"/>
                  </a:lnTo>
                  <a:lnTo>
                    <a:pt x="2448" y="381"/>
                  </a:lnTo>
                  <a:lnTo>
                    <a:pt x="2423" y="408"/>
                  </a:lnTo>
                  <a:lnTo>
                    <a:pt x="2399" y="435"/>
                  </a:lnTo>
                  <a:lnTo>
                    <a:pt x="2375" y="462"/>
                  </a:lnTo>
                  <a:lnTo>
                    <a:pt x="2351" y="491"/>
                  </a:lnTo>
                  <a:lnTo>
                    <a:pt x="2328" y="520"/>
                  </a:lnTo>
                  <a:lnTo>
                    <a:pt x="2305" y="491"/>
                  </a:lnTo>
                  <a:lnTo>
                    <a:pt x="2282" y="462"/>
                  </a:lnTo>
                  <a:lnTo>
                    <a:pt x="2258" y="435"/>
                  </a:lnTo>
                  <a:lnTo>
                    <a:pt x="2232" y="408"/>
                  </a:lnTo>
                  <a:lnTo>
                    <a:pt x="2208" y="381"/>
                  </a:lnTo>
                  <a:lnTo>
                    <a:pt x="2182" y="355"/>
                  </a:lnTo>
                  <a:lnTo>
                    <a:pt x="2156" y="331"/>
                  </a:lnTo>
                  <a:lnTo>
                    <a:pt x="2129" y="306"/>
                  </a:lnTo>
                  <a:lnTo>
                    <a:pt x="2102" y="282"/>
                  </a:lnTo>
                  <a:lnTo>
                    <a:pt x="2074" y="260"/>
                  </a:lnTo>
                  <a:lnTo>
                    <a:pt x="2045" y="238"/>
                  </a:lnTo>
                  <a:lnTo>
                    <a:pt x="2016" y="217"/>
                  </a:lnTo>
                  <a:lnTo>
                    <a:pt x="1986" y="197"/>
                  </a:lnTo>
                  <a:lnTo>
                    <a:pt x="1956" y="177"/>
                  </a:lnTo>
                  <a:lnTo>
                    <a:pt x="1925" y="160"/>
                  </a:lnTo>
                  <a:lnTo>
                    <a:pt x="1894" y="141"/>
                  </a:lnTo>
                  <a:lnTo>
                    <a:pt x="1863" y="125"/>
                  </a:lnTo>
                  <a:lnTo>
                    <a:pt x="1830" y="110"/>
                  </a:lnTo>
                  <a:lnTo>
                    <a:pt x="1797" y="95"/>
                  </a:lnTo>
                  <a:lnTo>
                    <a:pt x="1763" y="81"/>
                  </a:lnTo>
                  <a:lnTo>
                    <a:pt x="1730" y="68"/>
                  </a:lnTo>
                  <a:lnTo>
                    <a:pt x="1695" y="57"/>
                  </a:lnTo>
                  <a:lnTo>
                    <a:pt x="1661" y="46"/>
                  </a:lnTo>
                  <a:lnTo>
                    <a:pt x="1625" y="37"/>
                  </a:lnTo>
                  <a:lnTo>
                    <a:pt x="1589" y="28"/>
                  </a:lnTo>
                  <a:lnTo>
                    <a:pt x="1552" y="21"/>
                  </a:lnTo>
                  <a:lnTo>
                    <a:pt x="1515" y="14"/>
                  </a:lnTo>
                  <a:lnTo>
                    <a:pt x="1477" y="9"/>
                  </a:lnTo>
                  <a:lnTo>
                    <a:pt x="1439" y="5"/>
                  </a:lnTo>
                  <a:lnTo>
                    <a:pt x="1400" y="3"/>
                  </a:lnTo>
                  <a:lnTo>
                    <a:pt x="1360" y="0"/>
                  </a:lnTo>
                  <a:lnTo>
                    <a:pt x="1320" y="0"/>
                  </a:lnTo>
                  <a:lnTo>
                    <a:pt x="1286" y="0"/>
                  </a:lnTo>
                  <a:lnTo>
                    <a:pt x="1253" y="1"/>
                  </a:lnTo>
                  <a:lnTo>
                    <a:pt x="1218" y="4"/>
                  </a:lnTo>
                  <a:lnTo>
                    <a:pt x="1185" y="6"/>
                  </a:lnTo>
                  <a:lnTo>
                    <a:pt x="1152" y="11"/>
                  </a:lnTo>
                  <a:lnTo>
                    <a:pt x="1119" y="15"/>
                  </a:lnTo>
                  <a:lnTo>
                    <a:pt x="1087" y="20"/>
                  </a:lnTo>
                  <a:lnTo>
                    <a:pt x="1054" y="27"/>
                  </a:lnTo>
                  <a:lnTo>
                    <a:pt x="1022" y="34"/>
                  </a:lnTo>
                  <a:lnTo>
                    <a:pt x="991" y="42"/>
                  </a:lnTo>
                  <a:lnTo>
                    <a:pt x="958" y="50"/>
                  </a:lnTo>
                  <a:lnTo>
                    <a:pt x="927" y="59"/>
                  </a:lnTo>
                  <a:lnTo>
                    <a:pt x="897" y="70"/>
                  </a:lnTo>
                  <a:lnTo>
                    <a:pt x="866" y="80"/>
                  </a:lnTo>
                  <a:lnTo>
                    <a:pt x="836" y="91"/>
                  </a:lnTo>
                  <a:lnTo>
                    <a:pt x="806" y="103"/>
                  </a:lnTo>
                  <a:lnTo>
                    <a:pt x="777" y="117"/>
                  </a:lnTo>
                  <a:lnTo>
                    <a:pt x="748" y="130"/>
                  </a:lnTo>
                  <a:lnTo>
                    <a:pt x="719" y="145"/>
                  </a:lnTo>
                  <a:lnTo>
                    <a:pt x="690" y="158"/>
                  </a:lnTo>
                  <a:lnTo>
                    <a:pt x="663" y="175"/>
                  </a:lnTo>
                  <a:lnTo>
                    <a:pt x="635" y="191"/>
                  </a:lnTo>
                  <a:lnTo>
                    <a:pt x="608" y="208"/>
                  </a:lnTo>
                  <a:lnTo>
                    <a:pt x="582" y="225"/>
                  </a:lnTo>
                  <a:lnTo>
                    <a:pt x="555" y="243"/>
                  </a:lnTo>
                  <a:lnTo>
                    <a:pt x="530" y="262"/>
                  </a:lnTo>
                  <a:lnTo>
                    <a:pt x="504" y="281"/>
                  </a:lnTo>
                  <a:lnTo>
                    <a:pt x="480" y="302"/>
                  </a:lnTo>
                  <a:lnTo>
                    <a:pt x="456" y="321"/>
                  </a:lnTo>
                  <a:lnTo>
                    <a:pt x="432" y="343"/>
                  </a:lnTo>
                  <a:lnTo>
                    <a:pt x="408" y="364"/>
                  </a:lnTo>
                  <a:lnTo>
                    <a:pt x="387" y="386"/>
                  </a:lnTo>
                  <a:lnTo>
                    <a:pt x="365" y="409"/>
                  </a:lnTo>
                  <a:lnTo>
                    <a:pt x="343" y="432"/>
                  </a:lnTo>
                  <a:lnTo>
                    <a:pt x="322" y="457"/>
                  </a:lnTo>
                  <a:lnTo>
                    <a:pt x="301" y="481"/>
                  </a:lnTo>
                  <a:lnTo>
                    <a:pt x="281" y="505"/>
                  </a:lnTo>
                  <a:lnTo>
                    <a:pt x="262" y="530"/>
                  </a:lnTo>
                  <a:lnTo>
                    <a:pt x="243" y="556"/>
                  </a:lnTo>
                  <a:lnTo>
                    <a:pt x="225" y="582"/>
                  </a:lnTo>
                  <a:lnTo>
                    <a:pt x="207" y="609"/>
                  </a:lnTo>
                  <a:lnTo>
                    <a:pt x="190" y="636"/>
                  </a:lnTo>
                  <a:lnTo>
                    <a:pt x="174" y="663"/>
                  </a:lnTo>
                  <a:lnTo>
                    <a:pt x="159" y="691"/>
                  </a:lnTo>
                  <a:lnTo>
                    <a:pt x="144" y="719"/>
                  </a:lnTo>
                  <a:lnTo>
                    <a:pt x="129" y="748"/>
                  </a:lnTo>
                  <a:lnTo>
                    <a:pt x="116" y="777"/>
                  </a:lnTo>
                  <a:lnTo>
                    <a:pt x="104" y="807"/>
                  </a:lnTo>
                  <a:lnTo>
                    <a:pt x="91" y="837"/>
                  </a:lnTo>
                  <a:lnTo>
                    <a:pt x="79" y="867"/>
                  </a:lnTo>
                  <a:lnTo>
                    <a:pt x="69" y="897"/>
                  </a:lnTo>
                  <a:lnTo>
                    <a:pt x="58" y="928"/>
                  </a:lnTo>
                  <a:lnTo>
                    <a:pt x="49" y="959"/>
                  </a:lnTo>
                  <a:lnTo>
                    <a:pt x="41" y="990"/>
                  </a:lnTo>
                  <a:lnTo>
                    <a:pt x="33" y="1023"/>
                  </a:lnTo>
                  <a:lnTo>
                    <a:pt x="26" y="1055"/>
                  </a:lnTo>
                  <a:lnTo>
                    <a:pt x="20" y="1087"/>
                  </a:lnTo>
                  <a:lnTo>
                    <a:pt x="15" y="1120"/>
                  </a:lnTo>
                  <a:lnTo>
                    <a:pt x="10" y="1153"/>
                  </a:lnTo>
                  <a:lnTo>
                    <a:pt x="6" y="1185"/>
                  </a:lnTo>
                  <a:lnTo>
                    <a:pt x="3" y="1219"/>
                  </a:lnTo>
                  <a:lnTo>
                    <a:pt x="1" y="1252"/>
                  </a:lnTo>
                  <a:lnTo>
                    <a:pt x="0" y="1287"/>
                  </a:lnTo>
                  <a:lnTo>
                    <a:pt x="0" y="1321"/>
                  </a:lnTo>
                  <a:lnTo>
                    <a:pt x="1" y="1383"/>
                  </a:lnTo>
                  <a:lnTo>
                    <a:pt x="4" y="1444"/>
                  </a:lnTo>
                  <a:lnTo>
                    <a:pt x="10" y="1504"/>
                  </a:lnTo>
                  <a:lnTo>
                    <a:pt x="18" y="1563"/>
                  </a:lnTo>
                  <a:lnTo>
                    <a:pt x="30" y="1622"/>
                  </a:lnTo>
                  <a:lnTo>
                    <a:pt x="42" y="1679"/>
                  </a:lnTo>
                  <a:lnTo>
                    <a:pt x="57" y="1735"/>
                  </a:lnTo>
                  <a:lnTo>
                    <a:pt x="75" y="1791"/>
                  </a:lnTo>
                  <a:lnTo>
                    <a:pt x="93" y="1845"/>
                  </a:lnTo>
                  <a:lnTo>
                    <a:pt x="114" y="1898"/>
                  </a:lnTo>
                  <a:lnTo>
                    <a:pt x="137" y="1950"/>
                  </a:lnTo>
                  <a:lnTo>
                    <a:pt x="161" y="2002"/>
                  </a:lnTo>
                  <a:lnTo>
                    <a:pt x="188" y="2053"/>
                  </a:lnTo>
                  <a:lnTo>
                    <a:pt x="217" y="2103"/>
                  </a:lnTo>
                  <a:lnTo>
                    <a:pt x="246" y="2151"/>
                  </a:lnTo>
                  <a:lnTo>
                    <a:pt x="278" y="2200"/>
                  </a:lnTo>
                  <a:lnTo>
                    <a:pt x="310" y="2247"/>
                  </a:lnTo>
                  <a:lnTo>
                    <a:pt x="345" y="2293"/>
                  </a:lnTo>
                  <a:lnTo>
                    <a:pt x="380" y="2338"/>
                  </a:lnTo>
                  <a:lnTo>
                    <a:pt x="417" y="2383"/>
                  </a:lnTo>
                  <a:lnTo>
                    <a:pt x="456" y="2427"/>
                  </a:lnTo>
                  <a:lnTo>
                    <a:pt x="495" y="2470"/>
                  </a:lnTo>
                  <a:lnTo>
                    <a:pt x="536" y="2513"/>
                  </a:lnTo>
                  <a:lnTo>
                    <a:pt x="577" y="2554"/>
                  </a:lnTo>
                  <a:lnTo>
                    <a:pt x="620" y="2595"/>
                  </a:lnTo>
                  <a:lnTo>
                    <a:pt x="663" y="2635"/>
                  </a:lnTo>
                  <a:lnTo>
                    <a:pt x="708" y="2675"/>
                  </a:lnTo>
                  <a:lnTo>
                    <a:pt x="753" y="2713"/>
                  </a:lnTo>
                  <a:lnTo>
                    <a:pt x="799" y="2751"/>
                  </a:lnTo>
                  <a:lnTo>
                    <a:pt x="845" y="2788"/>
                  </a:lnTo>
                  <a:lnTo>
                    <a:pt x="892" y="2825"/>
                  </a:lnTo>
                  <a:lnTo>
                    <a:pt x="940" y="2861"/>
                  </a:lnTo>
                  <a:lnTo>
                    <a:pt x="1032" y="2930"/>
                  </a:lnTo>
                  <a:lnTo>
                    <a:pt x="1129" y="3006"/>
                  </a:lnTo>
                  <a:lnTo>
                    <a:pt x="1229" y="3087"/>
                  </a:lnTo>
                  <a:lnTo>
                    <a:pt x="1279" y="3131"/>
                  </a:lnTo>
                  <a:lnTo>
                    <a:pt x="1331" y="3175"/>
                  </a:lnTo>
                  <a:lnTo>
                    <a:pt x="1383" y="3221"/>
                  </a:lnTo>
                  <a:lnTo>
                    <a:pt x="1435" y="3267"/>
                  </a:lnTo>
                  <a:lnTo>
                    <a:pt x="1487" y="3316"/>
                  </a:lnTo>
                  <a:lnTo>
                    <a:pt x="1539" y="3365"/>
                  </a:lnTo>
                  <a:lnTo>
                    <a:pt x="1590" y="3415"/>
                  </a:lnTo>
                  <a:lnTo>
                    <a:pt x="1642" y="3467"/>
                  </a:lnTo>
                  <a:lnTo>
                    <a:pt x="1692" y="3520"/>
                  </a:lnTo>
                  <a:lnTo>
                    <a:pt x="1743" y="3573"/>
                  </a:lnTo>
                  <a:lnTo>
                    <a:pt x="1791" y="3628"/>
                  </a:lnTo>
                  <a:lnTo>
                    <a:pt x="1840" y="3683"/>
                  </a:lnTo>
                  <a:lnTo>
                    <a:pt x="1886" y="3740"/>
                  </a:lnTo>
                  <a:lnTo>
                    <a:pt x="1932" y="3796"/>
                  </a:lnTo>
                  <a:lnTo>
                    <a:pt x="1976" y="3854"/>
                  </a:lnTo>
                  <a:lnTo>
                    <a:pt x="2019" y="3913"/>
                  </a:lnTo>
                  <a:lnTo>
                    <a:pt x="2059" y="3972"/>
                  </a:lnTo>
                  <a:lnTo>
                    <a:pt x="2098" y="4031"/>
                  </a:lnTo>
                  <a:lnTo>
                    <a:pt x="2135" y="4091"/>
                  </a:lnTo>
                  <a:lnTo>
                    <a:pt x="2171" y="4152"/>
                  </a:lnTo>
                  <a:lnTo>
                    <a:pt x="2204" y="4213"/>
                  </a:lnTo>
                  <a:lnTo>
                    <a:pt x="2234" y="4274"/>
                  </a:lnTo>
                  <a:lnTo>
                    <a:pt x="2261" y="4337"/>
                  </a:lnTo>
                  <a:lnTo>
                    <a:pt x="2287" y="4399"/>
                  </a:lnTo>
                  <a:lnTo>
                    <a:pt x="2298" y="4430"/>
                  </a:lnTo>
                  <a:lnTo>
                    <a:pt x="2309" y="4462"/>
                  </a:lnTo>
                  <a:lnTo>
                    <a:pt x="2319" y="4493"/>
                  </a:lnTo>
                  <a:lnTo>
                    <a:pt x="2328" y="4524"/>
                  </a:lnTo>
                  <a:lnTo>
                    <a:pt x="2338" y="4493"/>
                  </a:lnTo>
                  <a:lnTo>
                    <a:pt x="2347" y="4462"/>
                  </a:lnTo>
                  <a:lnTo>
                    <a:pt x="2358" y="4430"/>
                  </a:lnTo>
                  <a:lnTo>
                    <a:pt x="2369" y="4399"/>
                  </a:lnTo>
                  <a:lnTo>
                    <a:pt x="2394" y="4337"/>
                  </a:lnTo>
                  <a:lnTo>
                    <a:pt x="2422" y="4274"/>
                  </a:lnTo>
                  <a:lnTo>
                    <a:pt x="2452" y="4213"/>
                  </a:lnTo>
                  <a:lnTo>
                    <a:pt x="2484" y="4152"/>
                  </a:lnTo>
                  <a:lnTo>
                    <a:pt x="2520" y="4091"/>
                  </a:lnTo>
                  <a:lnTo>
                    <a:pt x="2557" y="4031"/>
                  </a:lnTo>
                  <a:lnTo>
                    <a:pt x="2596" y="3972"/>
                  </a:lnTo>
                  <a:lnTo>
                    <a:pt x="2637" y="3913"/>
                  </a:lnTo>
                  <a:lnTo>
                    <a:pt x="2680" y="3854"/>
                  </a:lnTo>
                  <a:lnTo>
                    <a:pt x="2723" y="3796"/>
                  </a:lnTo>
                  <a:lnTo>
                    <a:pt x="2770" y="3740"/>
                  </a:lnTo>
                  <a:lnTo>
                    <a:pt x="2817" y="3683"/>
                  </a:lnTo>
                  <a:lnTo>
                    <a:pt x="2864" y="3628"/>
                  </a:lnTo>
                  <a:lnTo>
                    <a:pt x="2914" y="3573"/>
                  </a:lnTo>
                  <a:lnTo>
                    <a:pt x="2964" y="3520"/>
                  </a:lnTo>
                  <a:lnTo>
                    <a:pt x="3015" y="3467"/>
                  </a:lnTo>
                  <a:lnTo>
                    <a:pt x="3065" y="3415"/>
                  </a:lnTo>
                  <a:lnTo>
                    <a:pt x="3117" y="3365"/>
                  </a:lnTo>
                  <a:lnTo>
                    <a:pt x="3168" y="3316"/>
                  </a:lnTo>
                  <a:lnTo>
                    <a:pt x="3220" y="3267"/>
                  </a:lnTo>
                  <a:lnTo>
                    <a:pt x="3272" y="3221"/>
                  </a:lnTo>
                  <a:lnTo>
                    <a:pt x="3324" y="3175"/>
                  </a:lnTo>
                  <a:lnTo>
                    <a:pt x="3376" y="3131"/>
                  </a:lnTo>
                  <a:lnTo>
                    <a:pt x="3427" y="3087"/>
                  </a:lnTo>
                  <a:lnTo>
                    <a:pt x="3527" y="3006"/>
                  </a:lnTo>
                  <a:lnTo>
                    <a:pt x="3623" y="2930"/>
                  </a:lnTo>
                  <a:lnTo>
                    <a:pt x="3716" y="2861"/>
                  </a:lnTo>
                  <a:lnTo>
                    <a:pt x="3763" y="2825"/>
                  </a:lnTo>
                  <a:lnTo>
                    <a:pt x="3810" y="2788"/>
                  </a:lnTo>
                  <a:lnTo>
                    <a:pt x="3858" y="2751"/>
                  </a:lnTo>
                  <a:lnTo>
                    <a:pt x="3903" y="2713"/>
                  </a:lnTo>
                  <a:lnTo>
                    <a:pt x="3948" y="2675"/>
                  </a:lnTo>
                  <a:lnTo>
                    <a:pt x="3993" y="2635"/>
                  </a:lnTo>
                  <a:lnTo>
                    <a:pt x="4037" y="2595"/>
                  </a:lnTo>
                  <a:lnTo>
                    <a:pt x="4078" y="2554"/>
                  </a:lnTo>
                  <a:lnTo>
                    <a:pt x="4120" y="2513"/>
                  </a:lnTo>
                  <a:lnTo>
                    <a:pt x="4160" y="2470"/>
                  </a:lnTo>
                  <a:lnTo>
                    <a:pt x="4201" y="2427"/>
                  </a:lnTo>
                  <a:lnTo>
                    <a:pt x="4239" y="2383"/>
                  </a:lnTo>
                  <a:lnTo>
                    <a:pt x="4276" y="2338"/>
                  </a:lnTo>
                  <a:lnTo>
                    <a:pt x="4311" y="2293"/>
                  </a:lnTo>
                  <a:lnTo>
                    <a:pt x="4345" y="2247"/>
                  </a:lnTo>
                  <a:lnTo>
                    <a:pt x="4378" y="2200"/>
                  </a:lnTo>
                  <a:lnTo>
                    <a:pt x="4410" y="2151"/>
                  </a:lnTo>
                  <a:lnTo>
                    <a:pt x="4439" y="2103"/>
                  </a:lnTo>
                  <a:lnTo>
                    <a:pt x="4468" y="2053"/>
                  </a:lnTo>
                  <a:lnTo>
                    <a:pt x="4494" y="2002"/>
                  </a:lnTo>
                  <a:lnTo>
                    <a:pt x="4519" y="1950"/>
                  </a:lnTo>
                  <a:lnTo>
                    <a:pt x="4542" y="1898"/>
                  </a:lnTo>
                  <a:lnTo>
                    <a:pt x="4562" y="1845"/>
                  </a:lnTo>
                  <a:lnTo>
                    <a:pt x="4581" y="1791"/>
                  </a:lnTo>
                  <a:lnTo>
                    <a:pt x="4598" y="1735"/>
                  </a:lnTo>
                  <a:lnTo>
                    <a:pt x="4613" y="1679"/>
                  </a:lnTo>
                  <a:lnTo>
                    <a:pt x="4626" y="1622"/>
                  </a:lnTo>
                  <a:lnTo>
                    <a:pt x="4636" y="1563"/>
                  </a:lnTo>
                  <a:lnTo>
                    <a:pt x="4646" y="1504"/>
                  </a:lnTo>
                  <a:lnTo>
                    <a:pt x="4651" y="1444"/>
                  </a:lnTo>
                  <a:lnTo>
                    <a:pt x="4655" y="1383"/>
                  </a:lnTo>
                  <a:lnTo>
                    <a:pt x="4656" y="1321"/>
                  </a:lnTo>
                  <a:lnTo>
                    <a:pt x="4656" y="1287"/>
                  </a:lnTo>
                  <a:lnTo>
                    <a:pt x="4655" y="1252"/>
                  </a:lnTo>
                  <a:lnTo>
                    <a:pt x="4653" y="1219"/>
                  </a:lnTo>
                  <a:lnTo>
                    <a:pt x="4649" y="1185"/>
                  </a:lnTo>
                  <a:lnTo>
                    <a:pt x="4646" y="1153"/>
                  </a:lnTo>
                  <a:lnTo>
                    <a:pt x="4641" y="1120"/>
                  </a:lnTo>
                  <a:lnTo>
                    <a:pt x="4635" y="1087"/>
                  </a:lnTo>
                  <a:lnTo>
                    <a:pt x="4629" y="1055"/>
                  </a:lnTo>
                  <a:lnTo>
                    <a:pt x="4623" y="1023"/>
                  </a:lnTo>
                  <a:lnTo>
                    <a:pt x="4614" y="990"/>
                  </a:lnTo>
                  <a:lnTo>
                    <a:pt x="4606" y="959"/>
                  </a:lnTo>
                  <a:lnTo>
                    <a:pt x="4597" y="928"/>
                  </a:lnTo>
                  <a:lnTo>
                    <a:pt x="4587" y="897"/>
                  </a:lnTo>
                  <a:lnTo>
                    <a:pt x="4576" y="867"/>
                  </a:lnTo>
                  <a:lnTo>
                    <a:pt x="4565" y="837"/>
                  </a:lnTo>
                  <a:lnTo>
                    <a:pt x="4552" y="807"/>
                  </a:lnTo>
                  <a:lnTo>
                    <a:pt x="4539" y="777"/>
                  </a:lnTo>
                  <a:lnTo>
                    <a:pt x="4527" y="748"/>
                  </a:lnTo>
                  <a:lnTo>
                    <a:pt x="4512" y="719"/>
                  </a:lnTo>
                  <a:lnTo>
                    <a:pt x="4497" y="691"/>
                  </a:lnTo>
                  <a:lnTo>
                    <a:pt x="4482" y="663"/>
                  </a:lnTo>
                  <a:lnTo>
                    <a:pt x="4465" y="636"/>
                  </a:lnTo>
                  <a:lnTo>
                    <a:pt x="4448" y="609"/>
                  </a:lnTo>
                  <a:lnTo>
                    <a:pt x="4431" y="582"/>
                  </a:lnTo>
                  <a:lnTo>
                    <a:pt x="4412" y="556"/>
                  </a:lnTo>
                  <a:lnTo>
                    <a:pt x="4394" y="530"/>
                  </a:lnTo>
                  <a:lnTo>
                    <a:pt x="4374" y="505"/>
                  </a:lnTo>
                  <a:lnTo>
                    <a:pt x="4355" y="481"/>
                  </a:lnTo>
                  <a:lnTo>
                    <a:pt x="4334" y="457"/>
                  </a:lnTo>
                  <a:lnTo>
                    <a:pt x="4313" y="432"/>
                  </a:lnTo>
                  <a:lnTo>
                    <a:pt x="4291" y="409"/>
                  </a:lnTo>
                  <a:lnTo>
                    <a:pt x="4269" y="386"/>
                  </a:lnTo>
                  <a:lnTo>
                    <a:pt x="4247" y="364"/>
                  </a:lnTo>
                  <a:lnTo>
                    <a:pt x="4224" y="343"/>
                  </a:lnTo>
                  <a:lnTo>
                    <a:pt x="4200" y="321"/>
                  </a:lnTo>
                  <a:lnTo>
                    <a:pt x="4175" y="302"/>
                  </a:lnTo>
                  <a:lnTo>
                    <a:pt x="4151" y="281"/>
                  </a:lnTo>
                  <a:lnTo>
                    <a:pt x="4126" y="262"/>
                  </a:lnTo>
                  <a:lnTo>
                    <a:pt x="4100" y="243"/>
                  </a:lnTo>
                  <a:lnTo>
                    <a:pt x="4074" y="225"/>
                  </a:lnTo>
                  <a:lnTo>
                    <a:pt x="4047" y="208"/>
                  </a:lnTo>
                  <a:lnTo>
                    <a:pt x="4021" y="191"/>
                  </a:lnTo>
                  <a:lnTo>
                    <a:pt x="3993" y="175"/>
                  </a:lnTo>
                  <a:lnTo>
                    <a:pt x="3965" y="158"/>
                  </a:lnTo>
                  <a:lnTo>
                    <a:pt x="3936" y="145"/>
                  </a:lnTo>
                  <a:lnTo>
                    <a:pt x="3907" y="130"/>
                  </a:lnTo>
                  <a:lnTo>
                    <a:pt x="3879" y="117"/>
                  </a:lnTo>
                  <a:lnTo>
                    <a:pt x="3850" y="103"/>
                  </a:lnTo>
                  <a:lnTo>
                    <a:pt x="3820" y="91"/>
                  </a:lnTo>
                  <a:lnTo>
                    <a:pt x="3790" y="80"/>
                  </a:lnTo>
                  <a:lnTo>
                    <a:pt x="3758" y="70"/>
                  </a:lnTo>
                  <a:lnTo>
                    <a:pt x="3728" y="59"/>
                  </a:lnTo>
                  <a:lnTo>
                    <a:pt x="3697" y="50"/>
                  </a:lnTo>
                  <a:lnTo>
                    <a:pt x="3665" y="42"/>
                  </a:lnTo>
                  <a:lnTo>
                    <a:pt x="3634" y="34"/>
                  </a:lnTo>
                  <a:lnTo>
                    <a:pt x="3601" y="27"/>
                  </a:lnTo>
                  <a:lnTo>
                    <a:pt x="3569" y="20"/>
                  </a:lnTo>
                  <a:lnTo>
                    <a:pt x="3537" y="15"/>
                  </a:lnTo>
                  <a:lnTo>
                    <a:pt x="3503" y="11"/>
                  </a:lnTo>
                  <a:lnTo>
                    <a:pt x="3470" y="6"/>
                  </a:lnTo>
                  <a:lnTo>
                    <a:pt x="3437" y="4"/>
                  </a:lnTo>
                  <a:lnTo>
                    <a:pt x="3403" y="1"/>
                  </a:lnTo>
                  <a:lnTo>
                    <a:pt x="3369" y="0"/>
                  </a:lnTo>
                  <a:lnTo>
                    <a:pt x="3336" y="0"/>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cs typeface="+mn-ea"/>
                <a:sym typeface="+mn-lt"/>
              </a:endParaRPr>
            </a:p>
          </p:txBody>
        </p:sp>
        <p:sp>
          <p:nvSpPr>
            <p:cNvPr id="48" name="PA_KSO_Shape">
              <a:extLst>
                <a:ext uri="{FF2B5EF4-FFF2-40B4-BE49-F238E27FC236}">
                  <a16:creationId xmlns:a16="http://schemas.microsoft.com/office/drawing/2014/main" xmlns="" id="{D3BF64D1-A193-E454-DF9A-7D126759910E}"/>
                </a:ext>
              </a:extLst>
            </p:cNvPr>
            <p:cNvSpPr/>
            <p:nvPr>
              <p:custDataLst>
                <p:tags r:id="rId16"/>
              </p:custDataLst>
            </p:nvPr>
          </p:nvSpPr>
          <p:spPr bwMode="auto">
            <a:xfrm>
              <a:off x="11362" y="3475"/>
              <a:ext cx="917" cy="1166"/>
            </a:xfrm>
            <a:custGeom>
              <a:avLst/>
              <a:gdLst>
                <a:gd name="T0" fmla="*/ 769455 w 4116"/>
                <a:gd name="T1" fmla="*/ 749055 h 5239"/>
                <a:gd name="T2" fmla="*/ 608652 w 4116"/>
                <a:gd name="T3" fmla="*/ 766145 h 5239"/>
                <a:gd name="T4" fmla="*/ 337614 w 4116"/>
                <a:gd name="T5" fmla="*/ 920683 h 5239"/>
                <a:gd name="T6" fmla="*/ 253575 w 4116"/>
                <a:gd name="T7" fmla="*/ 1028315 h 5239"/>
                <a:gd name="T8" fmla="*/ 196457 w 4116"/>
                <a:gd name="T9" fmla="*/ 1154127 h 5239"/>
                <a:gd name="T10" fmla="*/ 171354 w 4116"/>
                <a:gd name="T11" fmla="*/ 1294120 h 5239"/>
                <a:gd name="T12" fmla="*/ 176811 w 4116"/>
                <a:gd name="T13" fmla="*/ 1414842 h 5239"/>
                <a:gd name="T14" fmla="*/ 210645 w 4116"/>
                <a:gd name="T15" fmla="*/ 1539199 h 5239"/>
                <a:gd name="T16" fmla="*/ 269218 w 4116"/>
                <a:gd name="T17" fmla="*/ 1650103 h 5239"/>
                <a:gd name="T18" fmla="*/ 349620 w 4116"/>
                <a:gd name="T19" fmla="*/ 1745371 h 5239"/>
                <a:gd name="T20" fmla="*/ 448940 w 4116"/>
                <a:gd name="T21" fmla="*/ 1821368 h 5239"/>
                <a:gd name="T22" fmla="*/ 563539 w 4116"/>
                <a:gd name="T23" fmla="*/ 1874456 h 5239"/>
                <a:gd name="T24" fmla="*/ 689781 w 4116"/>
                <a:gd name="T25" fmla="*/ 1902091 h 5239"/>
                <a:gd name="T26" fmla="*/ 808019 w 4116"/>
                <a:gd name="T27" fmla="*/ 1902091 h 5239"/>
                <a:gd name="T28" fmla="*/ 934624 w 4116"/>
                <a:gd name="T29" fmla="*/ 1874456 h 5239"/>
                <a:gd name="T30" fmla="*/ 1048860 w 4116"/>
                <a:gd name="T31" fmla="*/ 1821368 h 5239"/>
                <a:gd name="T32" fmla="*/ 1147816 w 4116"/>
                <a:gd name="T33" fmla="*/ 1745371 h 5239"/>
                <a:gd name="T34" fmla="*/ 1228218 w 4116"/>
                <a:gd name="T35" fmla="*/ 1650103 h 5239"/>
                <a:gd name="T36" fmla="*/ 1287155 w 4116"/>
                <a:gd name="T37" fmla="*/ 1539199 h 5239"/>
                <a:gd name="T38" fmla="*/ 1320625 w 4116"/>
                <a:gd name="T39" fmla="*/ 1414842 h 5239"/>
                <a:gd name="T40" fmla="*/ 1326082 w 4116"/>
                <a:gd name="T41" fmla="*/ 1291575 h 5239"/>
                <a:gd name="T42" fmla="*/ 1296977 w 4116"/>
                <a:gd name="T43" fmla="*/ 1141400 h 5239"/>
                <a:gd name="T44" fmla="*/ 1231128 w 4116"/>
                <a:gd name="T45" fmla="*/ 1007588 h 5239"/>
                <a:gd name="T46" fmla="*/ 1134355 w 4116"/>
                <a:gd name="T47" fmla="*/ 895957 h 5239"/>
                <a:gd name="T48" fmla="*/ 1120530 w 4116"/>
                <a:gd name="T49" fmla="*/ 1326846 h 5239"/>
                <a:gd name="T50" fmla="*/ 1110708 w 4116"/>
                <a:gd name="T51" fmla="*/ 1410478 h 5239"/>
                <a:gd name="T52" fmla="*/ 1075418 w 4116"/>
                <a:gd name="T53" fmla="*/ 1503928 h 5239"/>
                <a:gd name="T54" fmla="*/ 971005 w 4116"/>
                <a:gd name="T55" fmla="*/ 1624286 h 5239"/>
                <a:gd name="T56" fmla="*/ 859316 w 4116"/>
                <a:gd name="T57" fmla="*/ 1681738 h 5239"/>
                <a:gd name="T58" fmla="*/ 777459 w 4116"/>
                <a:gd name="T59" fmla="*/ 1697374 h 5239"/>
                <a:gd name="T60" fmla="*/ 701787 w 4116"/>
                <a:gd name="T61" fmla="*/ 1695192 h 5239"/>
                <a:gd name="T62" fmla="*/ 621385 w 4116"/>
                <a:gd name="T63" fmla="*/ 1675556 h 5239"/>
                <a:gd name="T64" fmla="*/ 499509 w 4116"/>
                <a:gd name="T65" fmla="*/ 1601742 h 5239"/>
                <a:gd name="T66" fmla="*/ 406738 w 4116"/>
                <a:gd name="T67" fmla="*/ 1471203 h 5239"/>
                <a:gd name="T68" fmla="*/ 383090 w 4116"/>
                <a:gd name="T69" fmla="*/ 1392297 h 5239"/>
                <a:gd name="T70" fmla="*/ 377269 w 4116"/>
                <a:gd name="T71" fmla="*/ 1317028 h 5239"/>
                <a:gd name="T72" fmla="*/ 388911 w 4116"/>
                <a:gd name="T73" fmla="*/ 1234123 h 5239"/>
                <a:gd name="T74" fmla="*/ 431113 w 4116"/>
                <a:gd name="T75" fmla="*/ 1134491 h 5239"/>
                <a:gd name="T76" fmla="*/ 541347 w 4116"/>
                <a:gd name="T77" fmla="*/ 1018860 h 5239"/>
                <a:gd name="T78" fmla="*/ 647215 w 4116"/>
                <a:gd name="T79" fmla="*/ 969772 h 5239"/>
                <a:gd name="T80" fmla="*/ 729800 w 4116"/>
                <a:gd name="T81" fmla="*/ 955954 h 5239"/>
                <a:gd name="T82" fmla="*/ 805472 w 4116"/>
                <a:gd name="T83" fmla="*/ 959954 h 5239"/>
                <a:gd name="T84" fmla="*/ 884782 w 4116"/>
                <a:gd name="T85" fmla="*/ 981771 h 5239"/>
                <a:gd name="T86" fmla="*/ 1011388 w 4116"/>
                <a:gd name="T87" fmla="*/ 1064676 h 5239"/>
                <a:gd name="T88" fmla="*/ 1094700 w 4116"/>
                <a:gd name="T89" fmla="*/ 1190852 h 5239"/>
                <a:gd name="T90" fmla="*/ 1116165 w 4116"/>
                <a:gd name="T91" fmla="*/ 1270485 h 5239"/>
                <a:gd name="T92" fmla="*/ 0 w 4116"/>
                <a:gd name="T93" fmla="*/ 167992 h 5239"/>
                <a:gd name="T94" fmla="*/ 419835 w 4116"/>
                <a:gd name="T95" fmla="*/ 1208306 h 5239"/>
                <a:gd name="T96" fmla="*/ 410740 w 4116"/>
                <a:gd name="T97" fmla="*/ 1220669 h 5239"/>
                <a:gd name="T98" fmla="*/ 534435 w 4116"/>
                <a:gd name="T99" fmla="*/ 1599924 h 5239"/>
                <a:gd name="T100" fmla="*/ 539528 w 4116"/>
                <a:gd name="T101" fmla="*/ 1614105 h 5239"/>
                <a:gd name="T102" fmla="*/ 748718 w 4116"/>
                <a:gd name="T103" fmla="*/ 1473384 h 5239"/>
                <a:gd name="T104" fmla="*/ 954270 w 4116"/>
                <a:gd name="T105" fmla="*/ 1615923 h 5239"/>
                <a:gd name="T106" fmla="*/ 963365 w 4116"/>
                <a:gd name="T107" fmla="*/ 1603923 h 5239"/>
                <a:gd name="T108" fmla="*/ 1086332 w 4116"/>
                <a:gd name="T109" fmla="*/ 1224669 h 5239"/>
                <a:gd name="T110" fmla="*/ 1081603 w 4116"/>
                <a:gd name="T111" fmla="*/ 1210124 h 5239"/>
                <a:gd name="T112" fmla="*/ 759632 w 4116"/>
                <a:gd name="T113" fmla="*/ 977044 h 5239"/>
                <a:gd name="T114" fmla="*/ 744716 w 4116"/>
                <a:gd name="T115" fmla="*/ 972317 h 5239"/>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4116" h="5239">
                  <a:moveTo>
                    <a:pt x="2496" y="2121"/>
                  </a:moveTo>
                  <a:lnTo>
                    <a:pt x="2496" y="2121"/>
                  </a:lnTo>
                  <a:lnTo>
                    <a:pt x="2443" y="2107"/>
                  </a:lnTo>
                  <a:lnTo>
                    <a:pt x="2390" y="2095"/>
                  </a:lnTo>
                  <a:lnTo>
                    <a:pt x="2336" y="2084"/>
                  </a:lnTo>
                  <a:lnTo>
                    <a:pt x="2282" y="2075"/>
                  </a:lnTo>
                  <a:lnTo>
                    <a:pt x="2227" y="2068"/>
                  </a:lnTo>
                  <a:lnTo>
                    <a:pt x="2171" y="2063"/>
                  </a:lnTo>
                  <a:lnTo>
                    <a:pt x="2115" y="2060"/>
                  </a:lnTo>
                  <a:lnTo>
                    <a:pt x="2058" y="2059"/>
                  </a:lnTo>
                  <a:lnTo>
                    <a:pt x="2002" y="2060"/>
                  </a:lnTo>
                  <a:lnTo>
                    <a:pt x="1945" y="2063"/>
                  </a:lnTo>
                  <a:lnTo>
                    <a:pt x="1890" y="2068"/>
                  </a:lnTo>
                  <a:lnTo>
                    <a:pt x="1835" y="2075"/>
                  </a:lnTo>
                  <a:lnTo>
                    <a:pt x="1780" y="2084"/>
                  </a:lnTo>
                  <a:lnTo>
                    <a:pt x="1726" y="2095"/>
                  </a:lnTo>
                  <a:lnTo>
                    <a:pt x="1673" y="2107"/>
                  </a:lnTo>
                  <a:lnTo>
                    <a:pt x="1621" y="2121"/>
                  </a:lnTo>
                  <a:lnTo>
                    <a:pt x="1621" y="761"/>
                  </a:lnTo>
                  <a:lnTo>
                    <a:pt x="452" y="761"/>
                  </a:lnTo>
                  <a:lnTo>
                    <a:pt x="452" y="1438"/>
                  </a:lnTo>
                  <a:lnTo>
                    <a:pt x="1020" y="2446"/>
                  </a:lnTo>
                  <a:lnTo>
                    <a:pt x="989" y="2473"/>
                  </a:lnTo>
                  <a:lnTo>
                    <a:pt x="958" y="2502"/>
                  </a:lnTo>
                  <a:lnTo>
                    <a:pt x="928" y="2532"/>
                  </a:lnTo>
                  <a:lnTo>
                    <a:pt x="900" y="2561"/>
                  </a:lnTo>
                  <a:lnTo>
                    <a:pt x="871" y="2593"/>
                  </a:lnTo>
                  <a:lnTo>
                    <a:pt x="844" y="2624"/>
                  </a:lnTo>
                  <a:lnTo>
                    <a:pt x="817" y="2656"/>
                  </a:lnTo>
                  <a:lnTo>
                    <a:pt x="792" y="2689"/>
                  </a:lnTo>
                  <a:lnTo>
                    <a:pt x="767" y="2723"/>
                  </a:lnTo>
                  <a:lnTo>
                    <a:pt x="743" y="2758"/>
                  </a:lnTo>
                  <a:lnTo>
                    <a:pt x="720" y="2792"/>
                  </a:lnTo>
                  <a:lnTo>
                    <a:pt x="697" y="2828"/>
                  </a:lnTo>
                  <a:lnTo>
                    <a:pt x="676" y="2864"/>
                  </a:lnTo>
                  <a:lnTo>
                    <a:pt x="655" y="2901"/>
                  </a:lnTo>
                  <a:lnTo>
                    <a:pt x="636" y="2938"/>
                  </a:lnTo>
                  <a:lnTo>
                    <a:pt x="618" y="2977"/>
                  </a:lnTo>
                  <a:lnTo>
                    <a:pt x="600" y="3015"/>
                  </a:lnTo>
                  <a:lnTo>
                    <a:pt x="584" y="3054"/>
                  </a:lnTo>
                  <a:lnTo>
                    <a:pt x="569" y="3094"/>
                  </a:lnTo>
                  <a:lnTo>
                    <a:pt x="554" y="3134"/>
                  </a:lnTo>
                  <a:lnTo>
                    <a:pt x="540" y="3174"/>
                  </a:lnTo>
                  <a:lnTo>
                    <a:pt x="528" y="3216"/>
                  </a:lnTo>
                  <a:lnTo>
                    <a:pt x="517" y="3257"/>
                  </a:lnTo>
                  <a:lnTo>
                    <a:pt x="507" y="3300"/>
                  </a:lnTo>
                  <a:lnTo>
                    <a:pt x="499" y="3341"/>
                  </a:lnTo>
                  <a:lnTo>
                    <a:pt x="490" y="3384"/>
                  </a:lnTo>
                  <a:lnTo>
                    <a:pt x="483" y="3428"/>
                  </a:lnTo>
                  <a:lnTo>
                    <a:pt x="478" y="3472"/>
                  </a:lnTo>
                  <a:lnTo>
                    <a:pt x="474" y="3515"/>
                  </a:lnTo>
                  <a:lnTo>
                    <a:pt x="471" y="3559"/>
                  </a:lnTo>
                  <a:lnTo>
                    <a:pt x="469" y="3604"/>
                  </a:lnTo>
                  <a:lnTo>
                    <a:pt x="468" y="3649"/>
                  </a:lnTo>
                  <a:lnTo>
                    <a:pt x="469" y="3691"/>
                  </a:lnTo>
                  <a:lnTo>
                    <a:pt x="470" y="3731"/>
                  </a:lnTo>
                  <a:lnTo>
                    <a:pt x="473" y="3771"/>
                  </a:lnTo>
                  <a:lnTo>
                    <a:pt x="476" y="3812"/>
                  </a:lnTo>
                  <a:lnTo>
                    <a:pt x="481" y="3852"/>
                  </a:lnTo>
                  <a:lnTo>
                    <a:pt x="486" y="3891"/>
                  </a:lnTo>
                  <a:lnTo>
                    <a:pt x="493" y="3931"/>
                  </a:lnTo>
                  <a:lnTo>
                    <a:pt x="501" y="3970"/>
                  </a:lnTo>
                  <a:lnTo>
                    <a:pt x="509" y="4008"/>
                  </a:lnTo>
                  <a:lnTo>
                    <a:pt x="519" y="4046"/>
                  </a:lnTo>
                  <a:lnTo>
                    <a:pt x="529" y="4085"/>
                  </a:lnTo>
                  <a:lnTo>
                    <a:pt x="540" y="4122"/>
                  </a:lnTo>
                  <a:lnTo>
                    <a:pt x="552" y="4159"/>
                  </a:lnTo>
                  <a:lnTo>
                    <a:pt x="565" y="4196"/>
                  </a:lnTo>
                  <a:lnTo>
                    <a:pt x="579" y="4233"/>
                  </a:lnTo>
                  <a:lnTo>
                    <a:pt x="593" y="4268"/>
                  </a:lnTo>
                  <a:lnTo>
                    <a:pt x="609" y="4304"/>
                  </a:lnTo>
                  <a:lnTo>
                    <a:pt x="625" y="4339"/>
                  </a:lnTo>
                  <a:lnTo>
                    <a:pt x="642" y="4373"/>
                  </a:lnTo>
                  <a:lnTo>
                    <a:pt x="661" y="4407"/>
                  </a:lnTo>
                  <a:lnTo>
                    <a:pt x="679" y="4440"/>
                  </a:lnTo>
                  <a:lnTo>
                    <a:pt x="698" y="4474"/>
                  </a:lnTo>
                  <a:lnTo>
                    <a:pt x="719" y="4507"/>
                  </a:lnTo>
                  <a:lnTo>
                    <a:pt x="740" y="4538"/>
                  </a:lnTo>
                  <a:lnTo>
                    <a:pt x="761" y="4570"/>
                  </a:lnTo>
                  <a:lnTo>
                    <a:pt x="785" y="4600"/>
                  </a:lnTo>
                  <a:lnTo>
                    <a:pt x="807" y="4631"/>
                  </a:lnTo>
                  <a:lnTo>
                    <a:pt x="832" y="4660"/>
                  </a:lnTo>
                  <a:lnTo>
                    <a:pt x="856" y="4690"/>
                  </a:lnTo>
                  <a:lnTo>
                    <a:pt x="882" y="4718"/>
                  </a:lnTo>
                  <a:lnTo>
                    <a:pt x="907" y="4746"/>
                  </a:lnTo>
                  <a:lnTo>
                    <a:pt x="935" y="4773"/>
                  </a:lnTo>
                  <a:lnTo>
                    <a:pt x="961" y="4800"/>
                  </a:lnTo>
                  <a:lnTo>
                    <a:pt x="990" y="4826"/>
                  </a:lnTo>
                  <a:lnTo>
                    <a:pt x="1018" y="4852"/>
                  </a:lnTo>
                  <a:lnTo>
                    <a:pt x="1047" y="4876"/>
                  </a:lnTo>
                  <a:lnTo>
                    <a:pt x="1077" y="4900"/>
                  </a:lnTo>
                  <a:lnTo>
                    <a:pt x="1107" y="4923"/>
                  </a:lnTo>
                  <a:lnTo>
                    <a:pt x="1138" y="4946"/>
                  </a:lnTo>
                  <a:lnTo>
                    <a:pt x="1170" y="4968"/>
                  </a:lnTo>
                  <a:lnTo>
                    <a:pt x="1201" y="4988"/>
                  </a:lnTo>
                  <a:lnTo>
                    <a:pt x="1234" y="5009"/>
                  </a:lnTo>
                  <a:lnTo>
                    <a:pt x="1267" y="5028"/>
                  </a:lnTo>
                  <a:lnTo>
                    <a:pt x="1300" y="5047"/>
                  </a:lnTo>
                  <a:lnTo>
                    <a:pt x="1335" y="5065"/>
                  </a:lnTo>
                  <a:lnTo>
                    <a:pt x="1370" y="5082"/>
                  </a:lnTo>
                  <a:lnTo>
                    <a:pt x="1404" y="5098"/>
                  </a:lnTo>
                  <a:lnTo>
                    <a:pt x="1440" y="5114"/>
                  </a:lnTo>
                  <a:lnTo>
                    <a:pt x="1476" y="5129"/>
                  </a:lnTo>
                  <a:lnTo>
                    <a:pt x="1512" y="5142"/>
                  </a:lnTo>
                  <a:lnTo>
                    <a:pt x="1549" y="5155"/>
                  </a:lnTo>
                  <a:lnTo>
                    <a:pt x="1586" y="5168"/>
                  </a:lnTo>
                  <a:lnTo>
                    <a:pt x="1623" y="5179"/>
                  </a:lnTo>
                  <a:lnTo>
                    <a:pt x="1661" y="5189"/>
                  </a:lnTo>
                  <a:lnTo>
                    <a:pt x="1700" y="5198"/>
                  </a:lnTo>
                  <a:lnTo>
                    <a:pt x="1738" y="5206"/>
                  </a:lnTo>
                  <a:lnTo>
                    <a:pt x="1777" y="5214"/>
                  </a:lnTo>
                  <a:lnTo>
                    <a:pt x="1817" y="5221"/>
                  </a:lnTo>
                  <a:lnTo>
                    <a:pt x="1855" y="5227"/>
                  </a:lnTo>
                  <a:lnTo>
                    <a:pt x="1896" y="5231"/>
                  </a:lnTo>
                  <a:lnTo>
                    <a:pt x="1936" y="5235"/>
                  </a:lnTo>
                  <a:lnTo>
                    <a:pt x="1977" y="5237"/>
                  </a:lnTo>
                  <a:lnTo>
                    <a:pt x="2017" y="5239"/>
                  </a:lnTo>
                  <a:lnTo>
                    <a:pt x="2058" y="5239"/>
                  </a:lnTo>
                  <a:lnTo>
                    <a:pt x="2099" y="5239"/>
                  </a:lnTo>
                  <a:lnTo>
                    <a:pt x="2141" y="5237"/>
                  </a:lnTo>
                  <a:lnTo>
                    <a:pt x="2180" y="5235"/>
                  </a:lnTo>
                  <a:lnTo>
                    <a:pt x="2221" y="5231"/>
                  </a:lnTo>
                  <a:lnTo>
                    <a:pt x="2261" y="5227"/>
                  </a:lnTo>
                  <a:lnTo>
                    <a:pt x="2301" y="5221"/>
                  </a:lnTo>
                  <a:lnTo>
                    <a:pt x="2339" y="5214"/>
                  </a:lnTo>
                  <a:lnTo>
                    <a:pt x="2379" y="5206"/>
                  </a:lnTo>
                  <a:lnTo>
                    <a:pt x="2418" y="5198"/>
                  </a:lnTo>
                  <a:lnTo>
                    <a:pt x="2456" y="5189"/>
                  </a:lnTo>
                  <a:lnTo>
                    <a:pt x="2494" y="5179"/>
                  </a:lnTo>
                  <a:lnTo>
                    <a:pt x="2531" y="5168"/>
                  </a:lnTo>
                  <a:lnTo>
                    <a:pt x="2569" y="5155"/>
                  </a:lnTo>
                  <a:lnTo>
                    <a:pt x="2605" y="5142"/>
                  </a:lnTo>
                  <a:lnTo>
                    <a:pt x="2642" y="5129"/>
                  </a:lnTo>
                  <a:lnTo>
                    <a:pt x="2678" y="5114"/>
                  </a:lnTo>
                  <a:lnTo>
                    <a:pt x="2713" y="5098"/>
                  </a:lnTo>
                  <a:lnTo>
                    <a:pt x="2748" y="5082"/>
                  </a:lnTo>
                  <a:lnTo>
                    <a:pt x="2783" y="5065"/>
                  </a:lnTo>
                  <a:lnTo>
                    <a:pt x="2816" y="5047"/>
                  </a:lnTo>
                  <a:lnTo>
                    <a:pt x="2850" y="5028"/>
                  </a:lnTo>
                  <a:lnTo>
                    <a:pt x="2883" y="5009"/>
                  </a:lnTo>
                  <a:lnTo>
                    <a:pt x="2915" y="4988"/>
                  </a:lnTo>
                  <a:lnTo>
                    <a:pt x="2948" y="4968"/>
                  </a:lnTo>
                  <a:lnTo>
                    <a:pt x="2979" y="4946"/>
                  </a:lnTo>
                  <a:lnTo>
                    <a:pt x="3010" y="4923"/>
                  </a:lnTo>
                  <a:lnTo>
                    <a:pt x="3040" y="4900"/>
                  </a:lnTo>
                  <a:lnTo>
                    <a:pt x="3070" y="4876"/>
                  </a:lnTo>
                  <a:lnTo>
                    <a:pt x="3099" y="4852"/>
                  </a:lnTo>
                  <a:lnTo>
                    <a:pt x="3128" y="4826"/>
                  </a:lnTo>
                  <a:lnTo>
                    <a:pt x="3155" y="4800"/>
                  </a:lnTo>
                  <a:lnTo>
                    <a:pt x="3183" y="4773"/>
                  </a:lnTo>
                  <a:lnTo>
                    <a:pt x="3209" y="4746"/>
                  </a:lnTo>
                  <a:lnTo>
                    <a:pt x="3236" y="4718"/>
                  </a:lnTo>
                  <a:lnTo>
                    <a:pt x="3260" y="4690"/>
                  </a:lnTo>
                  <a:lnTo>
                    <a:pt x="3286" y="4660"/>
                  </a:lnTo>
                  <a:lnTo>
                    <a:pt x="3309" y="4631"/>
                  </a:lnTo>
                  <a:lnTo>
                    <a:pt x="3333" y="4600"/>
                  </a:lnTo>
                  <a:lnTo>
                    <a:pt x="3355" y="4570"/>
                  </a:lnTo>
                  <a:lnTo>
                    <a:pt x="3376" y="4538"/>
                  </a:lnTo>
                  <a:lnTo>
                    <a:pt x="3398" y="4507"/>
                  </a:lnTo>
                  <a:lnTo>
                    <a:pt x="3418" y="4474"/>
                  </a:lnTo>
                  <a:lnTo>
                    <a:pt x="3438" y="4440"/>
                  </a:lnTo>
                  <a:lnTo>
                    <a:pt x="3457" y="4407"/>
                  </a:lnTo>
                  <a:lnTo>
                    <a:pt x="3474" y="4373"/>
                  </a:lnTo>
                  <a:lnTo>
                    <a:pt x="3492" y="4339"/>
                  </a:lnTo>
                  <a:lnTo>
                    <a:pt x="3508" y="4304"/>
                  </a:lnTo>
                  <a:lnTo>
                    <a:pt x="3523" y="4268"/>
                  </a:lnTo>
                  <a:lnTo>
                    <a:pt x="3538" y="4233"/>
                  </a:lnTo>
                  <a:lnTo>
                    <a:pt x="3552" y="4196"/>
                  </a:lnTo>
                  <a:lnTo>
                    <a:pt x="3565" y="4159"/>
                  </a:lnTo>
                  <a:lnTo>
                    <a:pt x="3577" y="4122"/>
                  </a:lnTo>
                  <a:lnTo>
                    <a:pt x="3588" y="4085"/>
                  </a:lnTo>
                  <a:lnTo>
                    <a:pt x="3599" y="4046"/>
                  </a:lnTo>
                  <a:lnTo>
                    <a:pt x="3608" y="4008"/>
                  </a:lnTo>
                  <a:lnTo>
                    <a:pt x="3616" y="3970"/>
                  </a:lnTo>
                  <a:lnTo>
                    <a:pt x="3624" y="3931"/>
                  </a:lnTo>
                  <a:lnTo>
                    <a:pt x="3630" y="3891"/>
                  </a:lnTo>
                  <a:lnTo>
                    <a:pt x="3635" y="3852"/>
                  </a:lnTo>
                  <a:lnTo>
                    <a:pt x="3640" y="3812"/>
                  </a:lnTo>
                  <a:lnTo>
                    <a:pt x="3643" y="3771"/>
                  </a:lnTo>
                  <a:lnTo>
                    <a:pt x="3646" y="3731"/>
                  </a:lnTo>
                  <a:lnTo>
                    <a:pt x="3648" y="3691"/>
                  </a:lnTo>
                  <a:lnTo>
                    <a:pt x="3648" y="3649"/>
                  </a:lnTo>
                  <a:lnTo>
                    <a:pt x="3647" y="3601"/>
                  </a:lnTo>
                  <a:lnTo>
                    <a:pt x="3645" y="3552"/>
                  </a:lnTo>
                  <a:lnTo>
                    <a:pt x="3642" y="3504"/>
                  </a:lnTo>
                  <a:lnTo>
                    <a:pt x="3637" y="3457"/>
                  </a:lnTo>
                  <a:lnTo>
                    <a:pt x="3631" y="3411"/>
                  </a:lnTo>
                  <a:lnTo>
                    <a:pt x="3623" y="3364"/>
                  </a:lnTo>
                  <a:lnTo>
                    <a:pt x="3614" y="3318"/>
                  </a:lnTo>
                  <a:lnTo>
                    <a:pt x="3604" y="3272"/>
                  </a:lnTo>
                  <a:lnTo>
                    <a:pt x="3591" y="3227"/>
                  </a:lnTo>
                  <a:lnTo>
                    <a:pt x="3579" y="3182"/>
                  </a:lnTo>
                  <a:lnTo>
                    <a:pt x="3565" y="3139"/>
                  </a:lnTo>
                  <a:lnTo>
                    <a:pt x="3550" y="3095"/>
                  </a:lnTo>
                  <a:lnTo>
                    <a:pt x="3532" y="3052"/>
                  </a:lnTo>
                  <a:lnTo>
                    <a:pt x="3515" y="3010"/>
                  </a:lnTo>
                  <a:lnTo>
                    <a:pt x="3496" y="2969"/>
                  </a:lnTo>
                  <a:lnTo>
                    <a:pt x="3475" y="2928"/>
                  </a:lnTo>
                  <a:lnTo>
                    <a:pt x="3454" y="2887"/>
                  </a:lnTo>
                  <a:lnTo>
                    <a:pt x="3431" y="2847"/>
                  </a:lnTo>
                  <a:lnTo>
                    <a:pt x="3408" y="2809"/>
                  </a:lnTo>
                  <a:lnTo>
                    <a:pt x="3384" y="2771"/>
                  </a:lnTo>
                  <a:lnTo>
                    <a:pt x="3358" y="2733"/>
                  </a:lnTo>
                  <a:lnTo>
                    <a:pt x="3332" y="2697"/>
                  </a:lnTo>
                  <a:lnTo>
                    <a:pt x="3304" y="2661"/>
                  </a:lnTo>
                  <a:lnTo>
                    <a:pt x="3276" y="2626"/>
                  </a:lnTo>
                  <a:lnTo>
                    <a:pt x="3246" y="2592"/>
                  </a:lnTo>
                  <a:lnTo>
                    <a:pt x="3215" y="2559"/>
                  </a:lnTo>
                  <a:lnTo>
                    <a:pt x="3184" y="2526"/>
                  </a:lnTo>
                  <a:lnTo>
                    <a:pt x="3151" y="2495"/>
                  </a:lnTo>
                  <a:lnTo>
                    <a:pt x="3118" y="2464"/>
                  </a:lnTo>
                  <a:lnTo>
                    <a:pt x="3084" y="2435"/>
                  </a:lnTo>
                  <a:lnTo>
                    <a:pt x="3049" y="2406"/>
                  </a:lnTo>
                  <a:lnTo>
                    <a:pt x="3014" y="2378"/>
                  </a:lnTo>
                  <a:lnTo>
                    <a:pt x="3666" y="1453"/>
                  </a:lnTo>
                  <a:lnTo>
                    <a:pt x="3666" y="761"/>
                  </a:lnTo>
                  <a:lnTo>
                    <a:pt x="2496" y="761"/>
                  </a:lnTo>
                  <a:lnTo>
                    <a:pt x="2496" y="2121"/>
                  </a:lnTo>
                  <a:close/>
                  <a:moveTo>
                    <a:pt x="3080" y="3649"/>
                  </a:moveTo>
                  <a:lnTo>
                    <a:pt x="3080" y="3649"/>
                  </a:lnTo>
                  <a:lnTo>
                    <a:pt x="3079" y="3675"/>
                  </a:lnTo>
                  <a:lnTo>
                    <a:pt x="3078" y="3702"/>
                  </a:lnTo>
                  <a:lnTo>
                    <a:pt x="3077" y="3727"/>
                  </a:lnTo>
                  <a:lnTo>
                    <a:pt x="3074" y="3754"/>
                  </a:lnTo>
                  <a:lnTo>
                    <a:pt x="3072" y="3779"/>
                  </a:lnTo>
                  <a:lnTo>
                    <a:pt x="3068" y="3805"/>
                  </a:lnTo>
                  <a:lnTo>
                    <a:pt x="3064" y="3829"/>
                  </a:lnTo>
                  <a:lnTo>
                    <a:pt x="3059" y="3855"/>
                  </a:lnTo>
                  <a:lnTo>
                    <a:pt x="3053" y="3879"/>
                  </a:lnTo>
                  <a:lnTo>
                    <a:pt x="3047" y="3905"/>
                  </a:lnTo>
                  <a:lnTo>
                    <a:pt x="3041" y="3928"/>
                  </a:lnTo>
                  <a:lnTo>
                    <a:pt x="3033" y="3952"/>
                  </a:lnTo>
                  <a:lnTo>
                    <a:pt x="3026" y="3976"/>
                  </a:lnTo>
                  <a:lnTo>
                    <a:pt x="3018" y="4000"/>
                  </a:lnTo>
                  <a:lnTo>
                    <a:pt x="3009" y="4023"/>
                  </a:lnTo>
                  <a:lnTo>
                    <a:pt x="3000" y="4046"/>
                  </a:lnTo>
                  <a:lnTo>
                    <a:pt x="2979" y="4091"/>
                  </a:lnTo>
                  <a:lnTo>
                    <a:pt x="2956" y="4136"/>
                  </a:lnTo>
                  <a:lnTo>
                    <a:pt x="2931" y="4179"/>
                  </a:lnTo>
                  <a:lnTo>
                    <a:pt x="2905" y="4219"/>
                  </a:lnTo>
                  <a:lnTo>
                    <a:pt x="2876" y="4260"/>
                  </a:lnTo>
                  <a:lnTo>
                    <a:pt x="2846" y="4299"/>
                  </a:lnTo>
                  <a:lnTo>
                    <a:pt x="2814" y="4335"/>
                  </a:lnTo>
                  <a:lnTo>
                    <a:pt x="2780" y="4371"/>
                  </a:lnTo>
                  <a:lnTo>
                    <a:pt x="2745" y="4405"/>
                  </a:lnTo>
                  <a:lnTo>
                    <a:pt x="2707" y="4437"/>
                  </a:lnTo>
                  <a:lnTo>
                    <a:pt x="2669" y="4467"/>
                  </a:lnTo>
                  <a:lnTo>
                    <a:pt x="2629" y="4495"/>
                  </a:lnTo>
                  <a:lnTo>
                    <a:pt x="2588" y="4522"/>
                  </a:lnTo>
                  <a:lnTo>
                    <a:pt x="2545" y="4547"/>
                  </a:lnTo>
                  <a:lnTo>
                    <a:pt x="2500" y="4570"/>
                  </a:lnTo>
                  <a:lnTo>
                    <a:pt x="2456" y="4590"/>
                  </a:lnTo>
                  <a:lnTo>
                    <a:pt x="2432" y="4599"/>
                  </a:lnTo>
                  <a:lnTo>
                    <a:pt x="2410" y="4608"/>
                  </a:lnTo>
                  <a:lnTo>
                    <a:pt x="2385" y="4617"/>
                  </a:lnTo>
                  <a:lnTo>
                    <a:pt x="2362" y="4625"/>
                  </a:lnTo>
                  <a:lnTo>
                    <a:pt x="2337" y="4632"/>
                  </a:lnTo>
                  <a:lnTo>
                    <a:pt x="2313" y="4638"/>
                  </a:lnTo>
                  <a:lnTo>
                    <a:pt x="2288" y="4644"/>
                  </a:lnTo>
                  <a:lnTo>
                    <a:pt x="2264" y="4649"/>
                  </a:lnTo>
                  <a:lnTo>
                    <a:pt x="2239" y="4654"/>
                  </a:lnTo>
                  <a:lnTo>
                    <a:pt x="2214" y="4658"/>
                  </a:lnTo>
                  <a:lnTo>
                    <a:pt x="2189" y="4662"/>
                  </a:lnTo>
                  <a:lnTo>
                    <a:pt x="2163" y="4665"/>
                  </a:lnTo>
                  <a:lnTo>
                    <a:pt x="2137" y="4668"/>
                  </a:lnTo>
                  <a:lnTo>
                    <a:pt x="2111" y="4669"/>
                  </a:lnTo>
                  <a:lnTo>
                    <a:pt x="2085" y="4670"/>
                  </a:lnTo>
                  <a:lnTo>
                    <a:pt x="2058" y="4671"/>
                  </a:lnTo>
                  <a:lnTo>
                    <a:pt x="2032" y="4670"/>
                  </a:lnTo>
                  <a:lnTo>
                    <a:pt x="2006" y="4669"/>
                  </a:lnTo>
                  <a:lnTo>
                    <a:pt x="1980" y="4668"/>
                  </a:lnTo>
                  <a:lnTo>
                    <a:pt x="1954" y="4665"/>
                  </a:lnTo>
                  <a:lnTo>
                    <a:pt x="1929" y="4662"/>
                  </a:lnTo>
                  <a:lnTo>
                    <a:pt x="1903" y="4658"/>
                  </a:lnTo>
                  <a:lnTo>
                    <a:pt x="1878" y="4654"/>
                  </a:lnTo>
                  <a:lnTo>
                    <a:pt x="1852" y="4649"/>
                  </a:lnTo>
                  <a:lnTo>
                    <a:pt x="1828" y="4644"/>
                  </a:lnTo>
                  <a:lnTo>
                    <a:pt x="1804" y="4638"/>
                  </a:lnTo>
                  <a:lnTo>
                    <a:pt x="1779" y="4632"/>
                  </a:lnTo>
                  <a:lnTo>
                    <a:pt x="1755" y="4625"/>
                  </a:lnTo>
                  <a:lnTo>
                    <a:pt x="1731" y="4617"/>
                  </a:lnTo>
                  <a:lnTo>
                    <a:pt x="1708" y="4608"/>
                  </a:lnTo>
                  <a:lnTo>
                    <a:pt x="1684" y="4599"/>
                  </a:lnTo>
                  <a:lnTo>
                    <a:pt x="1661" y="4590"/>
                  </a:lnTo>
                  <a:lnTo>
                    <a:pt x="1616" y="4570"/>
                  </a:lnTo>
                  <a:lnTo>
                    <a:pt x="1572" y="4547"/>
                  </a:lnTo>
                  <a:lnTo>
                    <a:pt x="1530" y="4522"/>
                  </a:lnTo>
                  <a:lnTo>
                    <a:pt x="1488" y="4495"/>
                  </a:lnTo>
                  <a:lnTo>
                    <a:pt x="1448" y="4467"/>
                  </a:lnTo>
                  <a:lnTo>
                    <a:pt x="1409" y="4437"/>
                  </a:lnTo>
                  <a:lnTo>
                    <a:pt x="1373" y="4405"/>
                  </a:lnTo>
                  <a:lnTo>
                    <a:pt x="1337" y="4371"/>
                  </a:lnTo>
                  <a:lnTo>
                    <a:pt x="1303" y="4335"/>
                  </a:lnTo>
                  <a:lnTo>
                    <a:pt x="1271" y="4299"/>
                  </a:lnTo>
                  <a:lnTo>
                    <a:pt x="1240" y="4260"/>
                  </a:lnTo>
                  <a:lnTo>
                    <a:pt x="1212" y="4219"/>
                  </a:lnTo>
                  <a:lnTo>
                    <a:pt x="1185" y="4179"/>
                  </a:lnTo>
                  <a:lnTo>
                    <a:pt x="1161" y="4136"/>
                  </a:lnTo>
                  <a:lnTo>
                    <a:pt x="1138" y="4091"/>
                  </a:lnTo>
                  <a:lnTo>
                    <a:pt x="1118" y="4046"/>
                  </a:lnTo>
                  <a:lnTo>
                    <a:pt x="1108" y="4023"/>
                  </a:lnTo>
                  <a:lnTo>
                    <a:pt x="1100" y="4000"/>
                  </a:lnTo>
                  <a:lnTo>
                    <a:pt x="1091" y="3976"/>
                  </a:lnTo>
                  <a:lnTo>
                    <a:pt x="1083" y="3952"/>
                  </a:lnTo>
                  <a:lnTo>
                    <a:pt x="1076" y="3928"/>
                  </a:lnTo>
                  <a:lnTo>
                    <a:pt x="1069" y="3905"/>
                  </a:lnTo>
                  <a:lnTo>
                    <a:pt x="1064" y="3879"/>
                  </a:lnTo>
                  <a:lnTo>
                    <a:pt x="1058" y="3855"/>
                  </a:lnTo>
                  <a:lnTo>
                    <a:pt x="1053" y="3829"/>
                  </a:lnTo>
                  <a:lnTo>
                    <a:pt x="1049" y="3805"/>
                  </a:lnTo>
                  <a:lnTo>
                    <a:pt x="1046" y="3779"/>
                  </a:lnTo>
                  <a:lnTo>
                    <a:pt x="1043" y="3754"/>
                  </a:lnTo>
                  <a:lnTo>
                    <a:pt x="1041" y="3727"/>
                  </a:lnTo>
                  <a:lnTo>
                    <a:pt x="1038" y="3702"/>
                  </a:lnTo>
                  <a:lnTo>
                    <a:pt x="1037" y="3675"/>
                  </a:lnTo>
                  <a:lnTo>
                    <a:pt x="1037" y="3649"/>
                  </a:lnTo>
                  <a:lnTo>
                    <a:pt x="1037" y="3622"/>
                  </a:lnTo>
                  <a:lnTo>
                    <a:pt x="1038" y="3597"/>
                  </a:lnTo>
                  <a:lnTo>
                    <a:pt x="1041" y="3571"/>
                  </a:lnTo>
                  <a:lnTo>
                    <a:pt x="1043" y="3545"/>
                  </a:lnTo>
                  <a:lnTo>
                    <a:pt x="1046" y="3520"/>
                  </a:lnTo>
                  <a:lnTo>
                    <a:pt x="1049" y="3494"/>
                  </a:lnTo>
                  <a:lnTo>
                    <a:pt x="1053" y="3469"/>
                  </a:lnTo>
                  <a:lnTo>
                    <a:pt x="1058" y="3444"/>
                  </a:lnTo>
                  <a:lnTo>
                    <a:pt x="1064" y="3419"/>
                  </a:lnTo>
                  <a:lnTo>
                    <a:pt x="1069" y="3394"/>
                  </a:lnTo>
                  <a:lnTo>
                    <a:pt x="1076" y="3370"/>
                  </a:lnTo>
                  <a:lnTo>
                    <a:pt x="1083" y="3346"/>
                  </a:lnTo>
                  <a:lnTo>
                    <a:pt x="1091" y="3322"/>
                  </a:lnTo>
                  <a:lnTo>
                    <a:pt x="1100" y="3299"/>
                  </a:lnTo>
                  <a:lnTo>
                    <a:pt x="1108" y="3275"/>
                  </a:lnTo>
                  <a:lnTo>
                    <a:pt x="1118" y="3252"/>
                  </a:lnTo>
                  <a:lnTo>
                    <a:pt x="1138" y="3207"/>
                  </a:lnTo>
                  <a:lnTo>
                    <a:pt x="1161" y="3163"/>
                  </a:lnTo>
                  <a:lnTo>
                    <a:pt x="1185" y="3120"/>
                  </a:lnTo>
                  <a:lnTo>
                    <a:pt x="1212" y="3079"/>
                  </a:lnTo>
                  <a:lnTo>
                    <a:pt x="1240" y="3039"/>
                  </a:lnTo>
                  <a:lnTo>
                    <a:pt x="1271" y="3000"/>
                  </a:lnTo>
                  <a:lnTo>
                    <a:pt x="1303" y="2963"/>
                  </a:lnTo>
                  <a:lnTo>
                    <a:pt x="1337" y="2928"/>
                  </a:lnTo>
                  <a:lnTo>
                    <a:pt x="1373" y="2894"/>
                  </a:lnTo>
                  <a:lnTo>
                    <a:pt x="1409" y="2862"/>
                  </a:lnTo>
                  <a:lnTo>
                    <a:pt x="1448" y="2831"/>
                  </a:lnTo>
                  <a:lnTo>
                    <a:pt x="1488" y="2802"/>
                  </a:lnTo>
                  <a:lnTo>
                    <a:pt x="1530" y="2776"/>
                  </a:lnTo>
                  <a:lnTo>
                    <a:pt x="1572" y="2752"/>
                  </a:lnTo>
                  <a:lnTo>
                    <a:pt x="1616" y="2729"/>
                  </a:lnTo>
                  <a:lnTo>
                    <a:pt x="1661" y="2709"/>
                  </a:lnTo>
                  <a:lnTo>
                    <a:pt x="1684" y="2700"/>
                  </a:lnTo>
                  <a:lnTo>
                    <a:pt x="1708" y="2690"/>
                  </a:lnTo>
                  <a:lnTo>
                    <a:pt x="1731" y="2682"/>
                  </a:lnTo>
                  <a:lnTo>
                    <a:pt x="1755" y="2674"/>
                  </a:lnTo>
                  <a:lnTo>
                    <a:pt x="1779" y="2667"/>
                  </a:lnTo>
                  <a:lnTo>
                    <a:pt x="1804" y="2661"/>
                  </a:lnTo>
                  <a:lnTo>
                    <a:pt x="1828" y="2655"/>
                  </a:lnTo>
                  <a:lnTo>
                    <a:pt x="1852" y="2649"/>
                  </a:lnTo>
                  <a:lnTo>
                    <a:pt x="1878" y="2645"/>
                  </a:lnTo>
                  <a:lnTo>
                    <a:pt x="1903" y="2640"/>
                  </a:lnTo>
                  <a:lnTo>
                    <a:pt x="1929" y="2636"/>
                  </a:lnTo>
                  <a:lnTo>
                    <a:pt x="1954" y="2633"/>
                  </a:lnTo>
                  <a:lnTo>
                    <a:pt x="1980" y="2631"/>
                  </a:lnTo>
                  <a:lnTo>
                    <a:pt x="2006" y="2629"/>
                  </a:lnTo>
                  <a:lnTo>
                    <a:pt x="2032" y="2628"/>
                  </a:lnTo>
                  <a:lnTo>
                    <a:pt x="2058" y="2628"/>
                  </a:lnTo>
                  <a:lnTo>
                    <a:pt x="2085" y="2628"/>
                  </a:lnTo>
                  <a:lnTo>
                    <a:pt x="2111" y="2629"/>
                  </a:lnTo>
                  <a:lnTo>
                    <a:pt x="2137" y="2631"/>
                  </a:lnTo>
                  <a:lnTo>
                    <a:pt x="2163" y="2633"/>
                  </a:lnTo>
                  <a:lnTo>
                    <a:pt x="2189" y="2636"/>
                  </a:lnTo>
                  <a:lnTo>
                    <a:pt x="2214" y="2640"/>
                  </a:lnTo>
                  <a:lnTo>
                    <a:pt x="2239" y="2645"/>
                  </a:lnTo>
                  <a:lnTo>
                    <a:pt x="2264" y="2649"/>
                  </a:lnTo>
                  <a:lnTo>
                    <a:pt x="2288" y="2655"/>
                  </a:lnTo>
                  <a:lnTo>
                    <a:pt x="2313" y="2661"/>
                  </a:lnTo>
                  <a:lnTo>
                    <a:pt x="2337" y="2667"/>
                  </a:lnTo>
                  <a:lnTo>
                    <a:pt x="2362" y="2674"/>
                  </a:lnTo>
                  <a:lnTo>
                    <a:pt x="2385" y="2682"/>
                  </a:lnTo>
                  <a:lnTo>
                    <a:pt x="2410" y="2690"/>
                  </a:lnTo>
                  <a:lnTo>
                    <a:pt x="2432" y="2700"/>
                  </a:lnTo>
                  <a:lnTo>
                    <a:pt x="2456" y="2709"/>
                  </a:lnTo>
                  <a:lnTo>
                    <a:pt x="2500" y="2729"/>
                  </a:lnTo>
                  <a:lnTo>
                    <a:pt x="2545" y="2752"/>
                  </a:lnTo>
                  <a:lnTo>
                    <a:pt x="2588" y="2776"/>
                  </a:lnTo>
                  <a:lnTo>
                    <a:pt x="2629" y="2802"/>
                  </a:lnTo>
                  <a:lnTo>
                    <a:pt x="2669" y="2831"/>
                  </a:lnTo>
                  <a:lnTo>
                    <a:pt x="2707" y="2862"/>
                  </a:lnTo>
                  <a:lnTo>
                    <a:pt x="2745" y="2894"/>
                  </a:lnTo>
                  <a:lnTo>
                    <a:pt x="2780" y="2928"/>
                  </a:lnTo>
                  <a:lnTo>
                    <a:pt x="2814" y="2963"/>
                  </a:lnTo>
                  <a:lnTo>
                    <a:pt x="2846" y="3000"/>
                  </a:lnTo>
                  <a:lnTo>
                    <a:pt x="2876" y="3039"/>
                  </a:lnTo>
                  <a:lnTo>
                    <a:pt x="2905" y="3079"/>
                  </a:lnTo>
                  <a:lnTo>
                    <a:pt x="2931" y="3120"/>
                  </a:lnTo>
                  <a:lnTo>
                    <a:pt x="2956" y="3163"/>
                  </a:lnTo>
                  <a:lnTo>
                    <a:pt x="2979" y="3207"/>
                  </a:lnTo>
                  <a:lnTo>
                    <a:pt x="3000" y="3252"/>
                  </a:lnTo>
                  <a:lnTo>
                    <a:pt x="3009" y="3275"/>
                  </a:lnTo>
                  <a:lnTo>
                    <a:pt x="3018" y="3299"/>
                  </a:lnTo>
                  <a:lnTo>
                    <a:pt x="3026" y="3322"/>
                  </a:lnTo>
                  <a:lnTo>
                    <a:pt x="3033" y="3346"/>
                  </a:lnTo>
                  <a:lnTo>
                    <a:pt x="3041" y="3370"/>
                  </a:lnTo>
                  <a:lnTo>
                    <a:pt x="3047" y="3394"/>
                  </a:lnTo>
                  <a:lnTo>
                    <a:pt x="3053" y="3419"/>
                  </a:lnTo>
                  <a:lnTo>
                    <a:pt x="3059" y="3444"/>
                  </a:lnTo>
                  <a:lnTo>
                    <a:pt x="3064" y="3469"/>
                  </a:lnTo>
                  <a:lnTo>
                    <a:pt x="3068" y="3494"/>
                  </a:lnTo>
                  <a:lnTo>
                    <a:pt x="3072" y="3520"/>
                  </a:lnTo>
                  <a:lnTo>
                    <a:pt x="3074" y="3545"/>
                  </a:lnTo>
                  <a:lnTo>
                    <a:pt x="3077" y="3571"/>
                  </a:lnTo>
                  <a:lnTo>
                    <a:pt x="3078" y="3597"/>
                  </a:lnTo>
                  <a:lnTo>
                    <a:pt x="3079" y="3622"/>
                  </a:lnTo>
                  <a:lnTo>
                    <a:pt x="3080" y="3649"/>
                  </a:lnTo>
                  <a:close/>
                  <a:moveTo>
                    <a:pt x="0" y="0"/>
                  </a:moveTo>
                  <a:lnTo>
                    <a:pt x="0" y="462"/>
                  </a:lnTo>
                  <a:lnTo>
                    <a:pt x="4116" y="462"/>
                  </a:lnTo>
                  <a:lnTo>
                    <a:pt x="4116" y="0"/>
                  </a:lnTo>
                  <a:lnTo>
                    <a:pt x="0" y="0"/>
                  </a:lnTo>
                  <a:close/>
                  <a:moveTo>
                    <a:pt x="2024" y="2698"/>
                  </a:moveTo>
                  <a:lnTo>
                    <a:pt x="1820" y="3321"/>
                  </a:lnTo>
                  <a:lnTo>
                    <a:pt x="1165" y="3321"/>
                  </a:lnTo>
                  <a:lnTo>
                    <a:pt x="1159" y="3321"/>
                  </a:lnTo>
                  <a:lnTo>
                    <a:pt x="1154" y="3323"/>
                  </a:lnTo>
                  <a:lnTo>
                    <a:pt x="1149" y="3325"/>
                  </a:lnTo>
                  <a:lnTo>
                    <a:pt x="1143" y="3328"/>
                  </a:lnTo>
                  <a:lnTo>
                    <a:pt x="1139" y="3331"/>
                  </a:lnTo>
                  <a:lnTo>
                    <a:pt x="1135" y="3335"/>
                  </a:lnTo>
                  <a:lnTo>
                    <a:pt x="1133" y="3340"/>
                  </a:lnTo>
                  <a:lnTo>
                    <a:pt x="1130" y="3345"/>
                  </a:lnTo>
                  <a:lnTo>
                    <a:pt x="1129" y="3352"/>
                  </a:lnTo>
                  <a:lnTo>
                    <a:pt x="1129" y="3357"/>
                  </a:lnTo>
                  <a:lnTo>
                    <a:pt x="1129" y="3363"/>
                  </a:lnTo>
                  <a:lnTo>
                    <a:pt x="1130" y="3368"/>
                  </a:lnTo>
                  <a:lnTo>
                    <a:pt x="1132" y="3373"/>
                  </a:lnTo>
                  <a:lnTo>
                    <a:pt x="1135" y="3378"/>
                  </a:lnTo>
                  <a:lnTo>
                    <a:pt x="1139" y="3382"/>
                  </a:lnTo>
                  <a:lnTo>
                    <a:pt x="1143" y="3386"/>
                  </a:lnTo>
                  <a:lnTo>
                    <a:pt x="1673" y="3772"/>
                  </a:lnTo>
                  <a:lnTo>
                    <a:pt x="1469" y="4400"/>
                  </a:lnTo>
                  <a:lnTo>
                    <a:pt x="1468" y="4405"/>
                  </a:lnTo>
                  <a:lnTo>
                    <a:pt x="1467" y="4411"/>
                  </a:lnTo>
                  <a:lnTo>
                    <a:pt x="1468" y="4416"/>
                  </a:lnTo>
                  <a:lnTo>
                    <a:pt x="1469" y="4422"/>
                  </a:lnTo>
                  <a:lnTo>
                    <a:pt x="1471" y="4427"/>
                  </a:lnTo>
                  <a:lnTo>
                    <a:pt x="1475" y="4431"/>
                  </a:lnTo>
                  <a:lnTo>
                    <a:pt x="1479" y="4436"/>
                  </a:lnTo>
                  <a:lnTo>
                    <a:pt x="1483" y="4439"/>
                  </a:lnTo>
                  <a:lnTo>
                    <a:pt x="1488" y="4442"/>
                  </a:lnTo>
                  <a:lnTo>
                    <a:pt x="1493" y="4444"/>
                  </a:lnTo>
                  <a:lnTo>
                    <a:pt x="1498" y="4446"/>
                  </a:lnTo>
                  <a:lnTo>
                    <a:pt x="1504" y="4446"/>
                  </a:lnTo>
                  <a:lnTo>
                    <a:pt x="1509" y="4446"/>
                  </a:lnTo>
                  <a:lnTo>
                    <a:pt x="1515" y="4444"/>
                  </a:lnTo>
                  <a:lnTo>
                    <a:pt x="1520" y="4442"/>
                  </a:lnTo>
                  <a:lnTo>
                    <a:pt x="1525" y="4439"/>
                  </a:lnTo>
                  <a:lnTo>
                    <a:pt x="2058" y="4052"/>
                  </a:lnTo>
                  <a:lnTo>
                    <a:pt x="2591" y="4439"/>
                  </a:lnTo>
                  <a:lnTo>
                    <a:pt x="2596" y="4442"/>
                  </a:lnTo>
                  <a:lnTo>
                    <a:pt x="2601" y="4444"/>
                  </a:lnTo>
                  <a:lnTo>
                    <a:pt x="2606" y="4446"/>
                  </a:lnTo>
                  <a:lnTo>
                    <a:pt x="2612" y="4446"/>
                  </a:lnTo>
                  <a:lnTo>
                    <a:pt x="2617" y="4446"/>
                  </a:lnTo>
                  <a:lnTo>
                    <a:pt x="2623" y="4444"/>
                  </a:lnTo>
                  <a:lnTo>
                    <a:pt x="2628" y="4442"/>
                  </a:lnTo>
                  <a:lnTo>
                    <a:pt x="2633" y="4439"/>
                  </a:lnTo>
                  <a:lnTo>
                    <a:pt x="2638" y="4436"/>
                  </a:lnTo>
                  <a:lnTo>
                    <a:pt x="2641" y="4431"/>
                  </a:lnTo>
                  <a:lnTo>
                    <a:pt x="2644" y="4427"/>
                  </a:lnTo>
                  <a:lnTo>
                    <a:pt x="2646" y="4422"/>
                  </a:lnTo>
                  <a:lnTo>
                    <a:pt x="2648" y="4416"/>
                  </a:lnTo>
                  <a:lnTo>
                    <a:pt x="2648" y="4411"/>
                  </a:lnTo>
                  <a:lnTo>
                    <a:pt x="2648" y="4405"/>
                  </a:lnTo>
                  <a:lnTo>
                    <a:pt x="2646" y="4400"/>
                  </a:lnTo>
                  <a:lnTo>
                    <a:pt x="2442" y="3772"/>
                  </a:lnTo>
                  <a:lnTo>
                    <a:pt x="2973" y="3386"/>
                  </a:lnTo>
                  <a:lnTo>
                    <a:pt x="2977" y="3382"/>
                  </a:lnTo>
                  <a:lnTo>
                    <a:pt x="2981" y="3378"/>
                  </a:lnTo>
                  <a:lnTo>
                    <a:pt x="2984" y="3373"/>
                  </a:lnTo>
                  <a:lnTo>
                    <a:pt x="2986" y="3368"/>
                  </a:lnTo>
                  <a:lnTo>
                    <a:pt x="2987" y="3363"/>
                  </a:lnTo>
                  <a:lnTo>
                    <a:pt x="2988" y="3357"/>
                  </a:lnTo>
                  <a:lnTo>
                    <a:pt x="2987" y="3352"/>
                  </a:lnTo>
                  <a:lnTo>
                    <a:pt x="2986" y="3345"/>
                  </a:lnTo>
                  <a:lnTo>
                    <a:pt x="2984" y="3340"/>
                  </a:lnTo>
                  <a:lnTo>
                    <a:pt x="2981" y="3335"/>
                  </a:lnTo>
                  <a:lnTo>
                    <a:pt x="2977" y="3331"/>
                  </a:lnTo>
                  <a:lnTo>
                    <a:pt x="2973" y="3328"/>
                  </a:lnTo>
                  <a:lnTo>
                    <a:pt x="2968" y="3325"/>
                  </a:lnTo>
                  <a:lnTo>
                    <a:pt x="2963" y="3323"/>
                  </a:lnTo>
                  <a:lnTo>
                    <a:pt x="2958" y="3321"/>
                  </a:lnTo>
                  <a:lnTo>
                    <a:pt x="2952" y="3321"/>
                  </a:lnTo>
                  <a:lnTo>
                    <a:pt x="2296" y="3321"/>
                  </a:lnTo>
                  <a:lnTo>
                    <a:pt x="2093" y="2698"/>
                  </a:lnTo>
                  <a:lnTo>
                    <a:pt x="2091" y="2691"/>
                  </a:lnTo>
                  <a:lnTo>
                    <a:pt x="2088" y="2687"/>
                  </a:lnTo>
                  <a:lnTo>
                    <a:pt x="2084" y="2682"/>
                  </a:lnTo>
                  <a:lnTo>
                    <a:pt x="2080" y="2679"/>
                  </a:lnTo>
                  <a:lnTo>
                    <a:pt x="2075" y="2676"/>
                  </a:lnTo>
                  <a:lnTo>
                    <a:pt x="2069" y="2674"/>
                  </a:lnTo>
                  <a:lnTo>
                    <a:pt x="2064" y="2673"/>
                  </a:lnTo>
                  <a:lnTo>
                    <a:pt x="2058" y="2672"/>
                  </a:lnTo>
                  <a:lnTo>
                    <a:pt x="2053" y="2673"/>
                  </a:lnTo>
                  <a:lnTo>
                    <a:pt x="2047" y="2674"/>
                  </a:lnTo>
                  <a:lnTo>
                    <a:pt x="2042" y="2676"/>
                  </a:lnTo>
                  <a:lnTo>
                    <a:pt x="2037" y="2679"/>
                  </a:lnTo>
                  <a:lnTo>
                    <a:pt x="2033" y="2682"/>
                  </a:lnTo>
                  <a:lnTo>
                    <a:pt x="2030" y="2687"/>
                  </a:lnTo>
                  <a:lnTo>
                    <a:pt x="2027" y="2691"/>
                  </a:lnTo>
                  <a:lnTo>
                    <a:pt x="2024" y="2698"/>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cs typeface="+mn-ea"/>
                <a:sym typeface="+mn-lt"/>
              </a:endParaRPr>
            </a:p>
          </p:txBody>
        </p:sp>
        <p:sp>
          <p:nvSpPr>
            <p:cNvPr id="49" name="PA_KSO_Shape">
              <a:extLst>
                <a:ext uri="{FF2B5EF4-FFF2-40B4-BE49-F238E27FC236}">
                  <a16:creationId xmlns:a16="http://schemas.microsoft.com/office/drawing/2014/main" xmlns="" id="{CC79726C-A105-ACC6-A66C-9081938A7E1E}"/>
                </a:ext>
              </a:extLst>
            </p:cNvPr>
            <p:cNvSpPr/>
            <p:nvPr>
              <p:custDataLst>
                <p:tags r:id="rId17"/>
              </p:custDataLst>
            </p:nvPr>
          </p:nvSpPr>
          <p:spPr bwMode="auto">
            <a:xfrm>
              <a:off x="6867" y="3449"/>
              <a:ext cx="1190" cy="1192"/>
            </a:xfrm>
            <a:custGeom>
              <a:avLst/>
              <a:gdLst>
                <a:gd name="T0" fmla="*/ 1677554 w 4408"/>
                <a:gd name="T1" fmla="*/ 780497 h 4408"/>
                <a:gd name="T2" fmla="*/ 1588217 w 4408"/>
                <a:gd name="T3" fmla="*/ 591639 h 4408"/>
                <a:gd name="T4" fmla="*/ 1608502 w 4408"/>
                <a:gd name="T5" fmla="*/ 502180 h 4408"/>
                <a:gd name="T6" fmla="*/ 1696976 w 4408"/>
                <a:gd name="T7" fmla="*/ 375555 h 4408"/>
                <a:gd name="T8" fmla="*/ 1554554 w 4408"/>
                <a:gd name="T9" fmla="*/ 213924 h 4408"/>
                <a:gd name="T10" fmla="*/ 1473848 w 4408"/>
                <a:gd name="T11" fmla="*/ 222135 h 4408"/>
                <a:gd name="T12" fmla="*/ 1343079 w 4408"/>
                <a:gd name="T13" fmla="*/ 316780 h 4408"/>
                <a:gd name="T14" fmla="*/ 1147142 w 4408"/>
                <a:gd name="T15" fmla="*/ 246336 h 4408"/>
                <a:gd name="T16" fmla="*/ 1097941 w 4408"/>
                <a:gd name="T17" fmla="*/ 168978 h 4408"/>
                <a:gd name="T18" fmla="*/ 1070752 w 4408"/>
                <a:gd name="T19" fmla="*/ 16855 h 4408"/>
                <a:gd name="T20" fmla="*/ 856688 w 4408"/>
                <a:gd name="T21" fmla="*/ 3025 h 4408"/>
                <a:gd name="T22" fmla="*/ 805761 w 4408"/>
                <a:gd name="T23" fmla="*/ 65690 h 4408"/>
                <a:gd name="T24" fmla="*/ 779866 w 4408"/>
                <a:gd name="T25" fmla="*/ 225592 h 4408"/>
                <a:gd name="T26" fmla="*/ 591266 w 4408"/>
                <a:gd name="T27" fmla="*/ 314619 h 4408"/>
                <a:gd name="T28" fmla="*/ 502360 w 4408"/>
                <a:gd name="T29" fmla="*/ 294739 h 4408"/>
                <a:gd name="T30" fmla="*/ 375044 w 4408"/>
                <a:gd name="T31" fmla="*/ 206145 h 4408"/>
                <a:gd name="T32" fmla="*/ 214064 w 4408"/>
                <a:gd name="T33" fmla="*/ 348328 h 4408"/>
                <a:gd name="T34" fmla="*/ 221833 w 4408"/>
                <a:gd name="T35" fmla="*/ 428711 h 4408"/>
                <a:gd name="T36" fmla="*/ 316780 w 4408"/>
                <a:gd name="T37" fmla="*/ 560091 h 4408"/>
                <a:gd name="T38" fmla="*/ 246001 w 4408"/>
                <a:gd name="T39" fmla="*/ 756728 h 4408"/>
                <a:gd name="T40" fmla="*/ 168748 w 4408"/>
                <a:gd name="T41" fmla="*/ 805563 h 4408"/>
                <a:gd name="T42" fmla="*/ 16832 w 4408"/>
                <a:gd name="T43" fmla="*/ 832357 h 4408"/>
                <a:gd name="T44" fmla="*/ 3453 w 4408"/>
                <a:gd name="T45" fmla="*/ 1047577 h 4408"/>
                <a:gd name="T46" fmla="*/ 65600 w 4408"/>
                <a:gd name="T47" fmla="*/ 1098573 h 4408"/>
                <a:gd name="T48" fmla="*/ 225717 w 4408"/>
                <a:gd name="T49" fmla="*/ 1124935 h 4408"/>
                <a:gd name="T50" fmla="*/ 314191 w 4408"/>
                <a:gd name="T51" fmla="*/ 1313361 h 4408"/>
                <a:gd name="T52" fmla="*/ 294338 w 4408"/>
                <a:gd name="T53" fmla="*/ 1402820 h 4408"/>
                <a:gd name="T54" fmla="*/ 205864 w 4408"/>
                <a:gd name="T55" fmla="*/ 1529445 h 4408"/>
                <a:gd name="T56" fmla="*/ 348286 w 4408"/>
                <a:gd name="T57" fmla="*/ 1691076 h 4408"/>
                <a:gd name="T58" fmla="*/ 428560 w 4408"/>
                <a:gd name="T59" fmla="*/ 1682865 h 4408"/>
                <a:gd name="T60" fmla="*/ 559329 w 4408"/>
                <a:gd name="T61" fmla="*/ 1588220 h 4408"/>
                <a:gd name="T62" fmla="*/ 755698 w 4408"/>
                <a:gd name="T63" fmla="*/ 1658664 h 4408"/>
                <a:gd name="T64" fmla="*/ 804467 w 4408"/>
                <a:gd name="T65" fmla="*/ 1736886 h 4408"/>
                <a:gd name="T66" fmla="*/ 831656 w 4408"/>
                <a:gd name="T67" fmla="*/ 1888578 h 4408"/>
                <a:gd name="T68" fmla="*/ 1046152 w 4408"/>
                <a:gd name="T69" fmla="*/ 1901543 h 4408"/>
                <a:gd name="T70" fmla="*/ 1097510 w 4408"/>
                <a:gd name="T71" fmla="*/ 1839310 h 4408"/>
                <a:gd name="T72" fmla="*/ 1123405 w 4408"/>
                <a:gd name="T73" fmla="*/ 1679840 h 4408"/>
                <a:gd name="T74" fmla="*/ 1311574 w 4408"/>
                <a:gd name="T75" fmla="*/ 1590813 h 4408"/>
                <a:gd name="T76" fmla="*/ 1400911 w 4408"/>
                <a:gd name="T77" fmla="*/ 1610693 h 4408"/>
                <a:gd name="T78" fmla="*/ 1527364 w 4408"/>
                <a:gd name="T79" fmla="*/ 1699288 h 4408"/>
                <a:gd name="T80" fmla="*/ 1688776 w 4408"/>
                <a:gd name="T81" fmla="*/ 1556672 h 4408"/>
                <a:gd name="T82" fmla="*/ 1681007 w 4408"/>
                <a:gd name="T83" fmla="*/ 1475856 h 4408"/>
                <a:gd name="T84" fmla="*/ 1586059 w 4408"/>
                <a:gd name="T85" fmla="*/ 1344909 h 4408"/>
                <a:gd name="T86" fmla="*/ 1656407 w 4408"/>
                <a:gd name="T87" fmla="*/ 1148705 h 4408"/>
                <a:gd name="T88" fmla="*/ 1734092 w 4408"/>
                <a:gd name="T89" fmla="*/ 1099437 h 4408"/>
                <a:gd name="T90" fmla="*/ 1886008 w 4408"/>
                <a:gd name="T91" fmla="*/ 1072211 h 4408"/>
                <a:gd name="T92" fmla="*/ 1899387 w 4408"/>
                <a:gd name="T93" fmla="*/ 857423 h 4408"/>
                <a:gd name="T94" fmla="*/ 1836808 w 4408"/>
                <a:gd name="T95" fmla="*/ 805995 h 4408"/>
                <a:gd name="T96" fmla="*/ 1281363 w 4408"/>
                <a:gd name="T97" fmla="*/ 1111106 h 4408"/>
                <a:gd name="T98" fmla="*/ 1141100 w 4408"/>
                <a:gd name="T99" fmla="*/ 1265390 h 4408"/>
                <a:gd name="T100" fmla="*/ 951636 w 4408"/>
                <a:gd name="T101" fmla="*/ 1318547 h 4408"/>
                <a:gd name="T102" fmla="*/ 747066 w 4408"/>
                <a:gd name="T103" fmla="*/ 1256315 h 4408"/>
                <a:gd name="T104" fmla="*/ 614139 w 4408"/>
                <a:gd name="T105" fmla="*/ 1095116 h 4408"/>
                <a:gd name="T106" fmla="*/ 589539 w 4408"/>
                <a:gd name="T107" fmla="*/ 896318 h 4408"/>
                <a:gd name="T108" fmla="*/ 680603 w 4408"/>
                <a:gd name="T109" fmla="*/ 706164 h 4408"/>
                <a:gd name="T110" fmla="*/ 860140 w 4408"/>
                <a:gd name="T111" fmla="*/ 597689 h 4408"/>
                <a:gd name="T112" fmla="*/ 1060394 w 4408"/>
                <a:gd name="T113" fmla="*/ 602443 h 4408"/>
                <a:gd name="T114" fmla="*/ 1233458 w 4408"/>
                <a:gd name="T115" fmla="*/ 719561 h 4408"/>
                <a:gd name="T116" fmla="*/ 1315458 w 4408"/>
                <a:gd name="T117" fmla="*/ 914901 h 440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4408" h="4408">
                  <a:moveTo>
                    <a:pt x="4239" y="1864"/>
                  </a:moveTo>
                  <a:lnTo>
                    <a:pt x="4036" y="1864"/>
                  </a:lnTo>
                  <a:lnTo>
                    <a:pt x="4018" y="1864"/>
                  </a:lnTo>
                  <a:lnTo>
                    <a:pt x="4001" y="1861"/>
                  </a:lnTo>
                  <a:lnTo>
                    <a:pt x="3983" y="1857"/>
                  </a:lnTo>
                  <a:lnTo>
                    <a:pt x="3966" y="1852"/>
                  </a:lnTo>
                  <a:lnTo>
                    <a:pt x="3949" y="1845"/>
                  </a:lnTo>
                  <a:lnTo>
                    <a:pt x="3933" y="1837"/>
                  </a:lnTo>
                  <a:lnTo>
                    <a:pt x="3916" y="1828"/>
                  </a:lnTo>
                  <a:lnTo>
                    <a:pt x="3901" y="1818"/>
                  </a:lnTo>
                  <a:lnTo>
                    <a:pt x="3887" y="1806"/>
                  </a:lnTo>
                  <a:lnTo>
                    <a:pt x="3873" y="1793"/>
                  </a:lnTo>
                  <a:lnTo>
                    <a:pt x="3861" y="1780"/>
                  </a:lnTo>
                  <a:lnTo>
                    <a:pt x="3848" y="1766"/>
                  </a:lnTo>
                  <a:lnTo>
                    <a:pt x="3838" y="1751"/>
                  </a:lnTo>
                  <a:lnTo>
                    <a:pt x="3829" y="1736"/>
                  </a:lnTo>
                  <a:lnTo>
                    <a:pt x="3822" y="1719"/>
                  </a:lnTo>
                  <a:lnTo>
                    <a:pt x="3816" y="1703"/>
                  </a:lnTo>
                  <a:lnTo>
                    <a:pt x="3699" y="1419"/>
                  </a:lnTo>
                  <a:lnTo>
                    <a:pt x="3691" y="1403"/>
                  </a:lnTo>
                  <a:lnTo>
                    <a:pt x="3685" y="1387"/>
                  </a:lnTo>
                  <a:lnTo>
                    <a:pt x="3680" y="1369"/>
                  </a:lnTo>
                  <a:lnTo>
                    <a:pt x="3677" y="1351"/>
                  </a:lnTo>
                  <a:lnTo>
                    <a:pt x="3675" y="1333"/>
                  </a:lnTo>
                  <a:lnTo>
                    <a:pt x="3675" y="1315"/>
                  </a:lnTo>
                  <a:lnTo>
                    <a:pt x="3675" y="1296"/>
                  </a:lnTo>
                  <a:lnTo>
                    <a:pt x="3678" y="1278"/>
                  </a:lnTo>
                  <a:lnTo>
                    <a:pt x="3681" y="1260"/>
                  </a:lnTo>
                  <a:lnTo>
                    <a:pt x="3685" y="1242"/>
                  </a:lnTo>
                  <a:lnTo>
                    <a:pt x="3691" y="1224"/>
                  </a:lnTo>
                  <a:lnTo>
                    <a:pt x="3698" y="1208"/>
                  </a:lnTo>
                  <a:lnTo>
                    <a:pt x="3706" y="1192"/>
                  </a:lnTo>
                  <a:lnTo>
                    <a:pt x="3717" y="1177"/>
                  </a:lnTo>
                  <a:lnTo>
                    <a:pt x="3727" y="1162"/>
                  </a:lnTo>
                  <a:lnTo>
                    <a:pt x="3739" y="1149"/>
                  </a:lnTo>
                  <a:lnTo>
                    <a:pt x="3883" y="1005"/>
                  </a:lnTo>
                  <a:lnTo>
                    <a:pt x="3895" y="992"/>
                  </a:lnTo>
                  <a:lnTo>
                    <a:pt x="3904" y="979"/>
                  </a:lnTo>
                  <a:lnTo>
                    <a:pt x="3913" y="965"/>
                  </a:lnTo>
                  <a:lnTo>
                    <a:pt x="3920" y="949"/>
                  </a:lnTo>
                  <a:lnTo>
                    <a:pt x="3926" y="933"/>
                  </a:lnTo>
                  <a:lnTo>
                    <a:pt x="3930" y="918"/>
                  </a:lnTo>
                  <a:lnTo>
                    <a:pt x="3932" y="902"/>
                  </a:lnTo>
                  <a:lnTo>
                    <a:pt x="3933" y="886"/>
                  </a:lnTo>
                  <a:lnTo>
                    <a:pt x="3932" y="869"/>
                  </a:lnTo>
                  <a:lnTo>
                    <a:pt x="3930" y="853"/>
                  </a:lnTo>
                  <a:lnTo>
                    <a:pt x="3926" y="837"/>
                  </a:lnTo>
                  <a:lnTo>
                    <a:pt x="3920" y="822"/>
                  </a:lnTo>
                  <a:lnTo>
                    <a:pt x="3913" y="806"/>
                  </a:lnTo>
                  <a:lnTo>
                    <a:pt x="3904" y="792"/>
                  </a:lnTo>
                  <a:lnTo>
                    <a:pt x="3895" y="778"/>
                  </a:lnTo>
                  <a:lnTo>
                    <a:pt x="3883" y="765"/>
                  </a:lnTo>
                  <a:lnTo>
                    <a:pt x="3643" y="525"/>
                  </a:lnTo>
                  <a:lnTo>
                    <a:pt x="3630" y="514"/>
                  </a:lnTo>
                  <a:lnTo>
                    <a:pt x="3616" y="504"/>
                  </a:lnTo>
                  <a:lnTo>
                    <a:pt x="3602" y="495"/>
                  </a:lnTo>
                  <a:lnTo>
                    <a:pt x="3587" y="489"/>
                  </a:lnTo>
                  <a:lnTo>
                    <a:pt x="3572" y="483"/>
                  </a:lnTo>
                  <a:lnTo>
                    <a:pt x="3555" y="479"/>
                  </a:lnTo>
                  <a:lnTo>
                    <a:pt x="3539" y="477"/>
                  </a:lnTo>
                  <a:lnTo>
                    <a:pt x="3523" y="476"/>
                  </a:lnTo>
                  <a:lnTo>
                    <a:pt x="3507" y="477"/>
                  </a:lnTo>
                  <a:lnTo>
                    <a:pt x="3490" y="479"/>
                  </a:lnTo>
                  <a:lnTo>
                    <a:pt x="3474" y="483"/>
                  </a:lnTo>
                  <a:lnTo>
                    <a:pt x="3459" y="489"/>
                  </a:lnTo>
                  <a:lnTo>
                    <a:pt x="3444" y="495"/>
                  </a:lnTo>
                  <a:lnTo>
                    <a:pt x="3430" y="504"/>
                  </a:lnTo>
                  <a:lnTo>
                    <a:pt x="3415" y="514"/>
                  </a:lnTo>
                  <a:lnTo>
                    <a:pt x="3403" y="525"/>
                  </a:lnTo>
                  <a:lnTo>
                    <a:pt x="3259" y="669"/>
                  </a:lnTo>
                  <a:lnTo>
                    <a:pt x="3246" y="682"/>
                  </a:lnTo>
                  <a:lnTo>
                    <a:pt x="3232" y="692"/>
                  </a:lnTo>
                  <a:lnTo>
                    <a:pt x="3217" y="702"/>
                  </a:lnTo>
                  <a:lnTo>
                    <a:pt x="3200" y="710"/>
                  </a:lnTo>
                  <a:lnTo>
                    <a:pt x="3183" y="717"/>
                  </a:lnTo>
                  <a:lnTo>
                    <a:pt x="3166" y="723"/>
                  </a:lnTo>
                  <a:lnTo>
                    <a:pt x="3149" y="727"/>
                  </a:lnTo>
                  <a:lnTo>
                    <a:pt x="3130" y="731"/>
                  </a:lnTo>
                  <a:lnTo>
                    <a:pt x="3112" y="733"/>
                  </a:lnTo>
                  <a:lnTo>
                    <a:pt x="3093" y="733"/>
                  </a:lnTo>
                  <a:lnTo>
                    <a:pt x="3075" y="733"/>
                  </a:lnTo>
                  <a:lnTo>
                    <a:pt x="3056" y="731"/>
                  </a:lnTo>
                  <a:lnTo>
                    <a:pt x="3039" y="728"/>
                  </a:lnTo>
                  <a:lnTo>
                    <a:pt x="3022" y="723"/>
                  </a:lnTo>
                  <a:lnTo>
                    <a:pt x="3005" y="717"/>
                  </a:lnTo>
                  <a:lnTo>
                    <a:pt x="2989" y="710"/>
                  </a:lnTo>
                  <a:lnTo>
                    <a:pt x="2705" y="592"/>
                  </a:lnTo>
                  <a:lnTo>
                    <a:pt x="2689" y="587"/>
                  </a:lnTo>
                  <a:lnTo>
                    <a:pt x="2673" y="579"/>
                  </a:lnTo>
                  <a:lnTo>
                    <a:pt x="2658" y="570"/>
                  </a:lnTo>
                  <a:lnTo>
                    <a:pt x="2642" y="560"/>
                  </a:lnTo>
                  <a:lnTo>
                    <a:pt x="2628" y="549"/>
                  </a:lnTo>
                  <a:lnTo>
                    <a:pt x="2615" y="536"/>
                  </a:lnTo>
                  <a:lnTo>
                    <a:pt x="2603" y="522"/>
                  </a:lnTo>
                  <a:lnTo>
                    <a:pt x="2591" y="507"/>
                  </a:lnTo>
                  <a:lnTo>
                    <a:pt x="2581" y="492"/>
                  </a:lnTo>
                  <a:lnTo>
                    <a:pt x="2571" y="476"/>
                  </a:lnTo>
                  <a:lnTo>
                    <a:pt x="2563" y="460"/>
                  </a:lnTo>
                  <a:lnTo>
                    <a:pt x="2556" y="442"/>
                  </a:lnTo>
                  <a:lnTo>
                    <a:pt x="2551" y="425"/>
                  </a:lnTo>
                  <a:lnTo>
                    <a:pt x="2547" y="408"/>
                  </a:lnTo>
                  <a:lnTo>
                    <a:pt x="2544" y="391"/>
                  </a:lnTo>
                  <a:lnTo>
                    <a:pt x="2543" y="373"/>
                  </a:lnTo>
                  <a:lnTo>
                    <a:pt x="2543" y="169"/>
                  </a:lnTo>
                  <a:lnTo>
                    <a:pt x="2543" y="152"/>
                  </a:lnTo>
                  <a:lnTo>
                    <a:pt x="2540" y="135"/>
                  </a:lnTo>
                  <a:lnTo>
                    <a:pt x="2536" y="119"/>
                  </a:lnTo>
                  <a:lnTo>
                    <a:pt x="2530" y="103"/>
                  </a:lnTo>
                  <a:lnTo>
                    <a:pt x="2523" y="88"/>
                  </a:lnTo>
                  <a:lnTo>
                    <a:pt x="2515" y="75"/>
                  </a:lnTo>
                  <a:lnTo>
                    <a:pt x="2505" y="62"/>
                  </a:lnTo>
                  <a:lnTo>
                    <a:pt x="2493" y="50"/>
                  </a:lnTo>
                  <a:lnTo>
                    <a:pt x="2481" y="39"/>
                  </a:lnTo>
                  <a:lnTo>
                    <a:pt x="2469" y="28"/>
                  </a:lnTo>
                  <a:lnTo>
                    <a:pt x="2455" y="20"/>
                  </a:lnTo>
                  <a:lnTo>
                    <a:pt x="2440" y="13"/>
                  </a:lnTo>
                  <a:lnTo>
                    <a:pt x="2424" y="7"/>
                  </a:lnTo>
                  <a:lnTo>
                    <a:pt x="2408" y="3"/>
                  </a:lnTo>
                  <a:lnTo>
                    <a:pt x="2391" y="1"/>
                  </a:lnTo>
                  <a:lnTo>
                    <a:pt x="2374" y="0"/>
                  </a:lnTo>
                  <a:lnTo>
                    <a:pt x="2035" y="0"/>
                  </a:lnTo>
                  <a:lnTo>
                    <a:pt x="2018" y="1"/>
                  </a:lnTo>
                  <a:lnTo>
                    <a:pt x="2001" y="3"/>
                  </a:lnTo>
                  <a:lnTo>
                    <a:pt x="1985" y="7"/>
                  </a:lnTo>
                  <a:lnTo>
                    <a:pt x="1969" y="13"/>
                  </a:lnTo>
                  <a:lnTo>
                    <a:pt x="1955" y="20"/>
                  </a:lnTo>
                  <a:lnTo>
                    <a:pt x="1941" y="28"/>
                  </a:lnTo>
                  <a:lnTo>
                    <a:pt x="1927" y="39"/>
                  </a:lnTo>
                  <a:lnTo>
                    <a:pt x="1915" y="50"/>
                  </a:lnTo>
                  <a:lnTo>
                    <a:pt x="1904" y="62"/>
                  </a:lnTo>
                  <a:lnTo>
                    <a:pt x="1894" y="75"/>
                  </a:lnTo>
                  <a:lnTo>
                    <a:pt x="1886" y="88"/>
                  </a:lnTo>
                  <a:lnTo>
                    <a:pt x="1879" y="103"/>
                  </a:lnTo>
                  <a:lnTo>
                    <a:pt x="1873" y="119"/>
                  </a:lnTo>
                  <a:lnTo>
                    <a:pt x="1869" y="135"/>
                  </a:lnTo>
                  <a:lnTo>
                    <a:pt x="1867" y="152"/>
                  </a:lnTo>
                  <a:lnTo>
                    <a:pt x="1866" y="169"/>
                  </a:lnTo>
                  <a:lnTo>
                    <a:pt x="1866" y="373"/>
                  </a:lnTo>
                  <a:lnTo>
                    <a:pt x="1864" y="391"/>
                  </a:lnTo>
                  <a:lnTo>
                    <a:pt x="1861" y="408"/>
                  </a:lnTo>
                  <a:lnTo>
                    <a:pt x="1858" y="425"/>
                  </a:lnTo>
                  <a:lnTo>
                    <a:pt x="1852" y="442"/>
                  </a:lnTo>
                  <a:lnTo>
                    <a:pt x="1845" y="460"/>
                  </a:lnTo>
                  <a:lnTo>
                    <a:pt x="1837" y="476"/>
                  </a:lnTo>
                  <a:lnTo>
                    <a:pt x="1828" y="492"/>
                  </a:lnTo>
                  <a:lnTo>
                    <a:pt x="1818" y="507"/>
                  </a:lnTo>
                  <a:lnTo>
                    <a:pt x="1807" y="522"/>
                  </a:lnTo>
                  <a:lnTo>
                    <a:pt x="1793" y="536"/>
                  </a:lnTo>
                  <a:lnTo>
                    <a:pt x="1780" y="549"/>
                  </a:lnTo>
                  <a:lnTo>
                    <a:pt x="1766" y="560"/>
                  </a:lnTo>
                  <a:lnTo>
                    <a:pt x="1751" y="570"/>
                  </a:lnTo>
                  <a:lnTo>
                    <a:pt x="1736" y="579"/>
                  </a:lnTo>
                  <a:lnTo>
                    <a:pt x="1719" y="587"/>
                  </a:lnTo>
                  <a:lnTo>
                    <a:pt x="1703" y="592"/>
                  </a:lnTo>
                  <a:lnTo>
                    <a:pt x="1419" y="710"/>
                  </a:lnTo>
                  <a:lnTo>
                    <a:pt x="1404" y="717"/>
                  </a:lnTo>
                  <a:lnTo>
                    <a:pt x="1387" y="723"/>
                  </a:lnTo>
                  <a:lnTo>
                    <a:pt x="1370" y="728"/>
                  </a:lnTo>
                  <a:lnTo>
                    <a:pt x="1352" y="731"/>
                  </a:lnTo>
                  <a:lnTo>
                    <a:pt x="1334" y="733"/>
                  </a:lnTo>
                  <a:lnTo>
                    <a:pt x="1316" y="733"/>
                  </a:lnTo>
                  <a:lnTo>
                    <a:pt x="1297" y="733"/>
                  </a:lnTo>
                  <a:lnTo>
                    <a:pt x="1278" y="731"/>
                  </a:lnTo>
                  <a:lnTo>
                    <a:pt x="1261" y="727"/>
                  </a:lnTo>
                  <a:lnTo>
                    <a:pt x="1243" y="723"/>
                  </a:lnTo>
                  <a:lnTo>
                    <a:pt x="1225" y="717"/>
                  </a:lnTo>
                  <a:lnTo>
                    <a:pt x="1208" y="710"/>
                  </a:lnTo>
                  <a:lnTo>
                    <a:pt x="1193" y="702"/>
                  </a:lnTo>
                  <a:lnTo>
                    <a:pt x="1178" y="692"/>
                  </a:lnTo>
                  <a:lnTo>
                    <a:pt x="1164" y="682"/>
                  </a:lnTo>
                  <a:lnTo>
                    <a:pt x="1150" y="669"/>
                  </a:lnTo>
                  <a:lnTo>
                    <a:pt x="1005" y="525"/>
                  </a:lnTo>
                  <a:lnTo>
                    <a:pt x="993" y="514"/>
                  </a:lnTo>
                  <a:lnTo>
                    <a:pt x="979" y="504"/>
                  </a:lnTo>
                  <a:lnTo>
                    <a:pt x="965" y="495"/>
                  </a:lnTo>
                  <a:lnTo>
                    <a:pt x="950" y="489"/>
                  </a:lnTo>
                  <a:lnTo>
                    <a:pt x="934" y="483"/>
                  </a:lnTo>
                  <a:lnTo>
                    <a:pt x="918" y="479"/>
                  </a:lnTo>
                  <a:lnTo>
                    <a:pt x="902" y="477"/>
                  </a:lnTo>
                  <a:lnTo>
                    <a:pt x="886" y="476"/>
                  </a:lnTo>
                  <a:lnTo>
                    <a:pt x="869" y="477"/>
                  </a:lnTo>
                  <a:lnTo>
                    <a:pt x="853" y="479"/>
                  </a:lnTo>
                  <a:lnTo>
                    <a:pt x="837" y="483"/>
                  </a:lnTo>
                  <a:lnTo>
                    <a:pt x="822" y="489"/>
                  </a:lnTo>
                  <a:lnTo>
                    <a:pt x="807" y="495"/>
                  </a:lnTo>
                  <a:lnTo>
                    <a:pt x="792" y="504"/>
                  </a:lnTo>
                  <a:lnTo>
                    <a:pt x="779" y="514"/>
                  </a:lnTo>
                  <a:lnTo>
                    <a:pt x="766" y="525"/>
                  </a:lnTo>
                  <a:lnTo>
                    <a:pt x="527" y="765"/>
                  </a:lnTo>
                  <a:lnTo>
                    <a:pt x="514" y="778"/>
                  </a:lnTo>
                  <a:lnTo>
                    <a:pt x="504" y="792"/>
                  </a:lnTo>
                  <a:lnTo>
                    <a:pt x="496" y="806"/>
                  </a:lnTo>
                  <a:lnTo>
                    <a:pt x="489" y="822"/>
                  </a:lnTo>
                  <a:lnTo>
                    <a:pt x="484" y="837"/>
                  </a:lnTo>
                  <a:lnTo>
                    <a:pt x="480" y="853"/>
                  </a:lnTo>
                  <a:lnTo>
                    <a:pt x="477" y="869"/>
                  </a:lnTo>
                  <a:lnTo>
                    <a:pt x="477" y="886"/>
                  </a:lnTo>
                  <a:lnTo>
                    <a:pt x="477" y="902"/>
                  </a:lnTo>
                  <a:lnTo>
                    <a:pt x="480" y="918"/>
                  </a:lnTo>
                  <a:lnTo>
                    <a:pt x="484" y="933"/>
                  </a:lnTo>
                  <a:lnTo>
                    <a:pt x="489" y="949"/>
                  </a:lnTo>
                  <a:lnTo>
                    <a:pt x="496" y="965"/>
                  </a:lnTo>
                  <a:lnTo>
                    <a:pt x="504" y="979"/>
                  </a:lnTo>
                  <a:lnTo>
                    <a:pt x="514" y="992"/>
                  </a:lnTo>
                  <a:lnTo>
                    <a:pt x="527" y="1005"/>
                  </a:lnTo>
                  <a:lnTo>
                    <a:pt x="670" y="1149"/>
                  </a:lnTo>
                  <a:lnTo>
                    <a:pt x="682" y="1162"/>
                  </a:lnTo>
                  <a:lnTo>
                    <a:pt x="693" y="1177"/>
                  </a:lnTo>
                  <a:lnTo>
                    <a:pt x="702" y="1192"/>
                  </a:lnTo>
                  <a:lnTo>
                    <a:pt x="710" y="1208"/>
                  </a:lnTo>
                  <a:lnTo>
                    <a:pt x="717" y="1224"/>
                  </a:lnTo>
                  <a:lnTo>
                    <a:pt x="723" y="1242"/>
                  </a:lnTo>
                  <a:lnTo>
                    <a:pt x="728" y="1260"/>
                  </a:lnTo>
                  <a:lnTo>
                    <a:pt x="732" y="1278"/>
                  </a:lnTo>
                  <a:lnTo>
                    <a:pt x="734" y="1296"/>
                  </a:lnTo>
                  <a:lnTo>
                    <a:pt x="735" y="1315"/>
                  </a:lnTo>
                  <a:lnTo>
                    <a:pt x="734" y="1333"/>
                  </a:lnTo>
                  <a:lnTo>
                    <a:pt x="732" y="1351"/>
                  </a:lnTo>
                  <a:lnTo>
                    <a:pt x="728" y="1369"/>
                  </a:lnTo>
                  <a:lnTo>
                    <a:pt x="723" y="1387"/>
                  </a:lnTo>
                  <a:lnTo>
                    <a:pt x="717" y="1403"/>
                  </a:lnTo>
                  <a:lnTo>
                    <a:pt x="710" y="1419"/>
                  </a:lnTo>
                  <a:lnTo>
                    <a:pt x="594" y="1703"/>
                  </a:lnTo>
                  <a:lnTo>
                    <a:pt x="587" y="1719"/>
                  </a:lnTo>
                  <a:lnTo>
                    <a:pt x="579" y="1736"/>
                  </a:lnTo>
                  <a:lnTo>
                    <a:pt x="570" y="1751"/>
                  </a:lnTo>
                  <a:lnTo>
                    <a:pt x="560" y="1766"/>
                  </a:lnTo>
                  <a:lnTo>
                    <a:pt x="549" y="1780"/>
                  </a:lnTo>
                  <a:lnTo>
                    <a:pt x="536" y="1793"/>
                  </a:lnTo>
                  <a:lnTo>
                    <a:pt x="523" y="1806"/>
                  </a:lnTo>
                  <a:lnTo>
                    <a:pt x="508" y="1818"/>
                  </a:lnTo>
                  <a:lnTo>
                    <a:pt x="493" y="1828"/>
                  </a:lnTo>
                  <a:lnTo>
                    <a:pt x="477" y="1837"/>
                  </a:lnTo>
                  <a:lnTo>
                    <a:pt x="460" y="1845"/>
                  </a:lnTo>
                  <a:lnTo>
                    <a:pt x="443" y="1852"/>
                  </a:lnTo>
                  <a:lnTo>
                    <a:pt x="426" y="1857"/>
                  </a:lnTo>
                  <a:lnTo>
                    <a:pt x="409" y="1861"/>
                  </a:lnTo>
                  <a:lnTo>
                    <a:pt x="391" y="1864"/>
                  </a:lnTo>
                  <a:lnTo>
                    <a:pt x="373" y="1865"/>
                  </a:lnTo>
                  <a:lnTo>
                    <a:pt x="170" y="1864"/>
                  </a:lnTo>
                  <a:lnTo>
                    <a:pt x="152" y="1865"/>
                  </a:lnTo>
                  <a:lnTo>
                    <a:pt x="136" y="1868"/>
                  </a:lnTo>
                  <a:lnTo>
                    <a:pt x="120" y="1873"/>
                  </a:lnTo>
                  <a:lnTo>
                    <a:pt x="104" y="1879"/>
                  </a:lnTo>
                  <a:lnTo>
                    <a:pt x="89" y="1886"/>
                  </a:lnTo>
                  <a:lnTo>
                    <a:pt x="75" y="1894"/>
                  </a:lnTo>
                  <a:lnTo>
                    <a:pt x="62" y="1904"/>
                  </a:lnTo>
                  <a:lnTo>
                    <a:pt x="50" y="1915"/>
                  </a:lnTo>
                  <a:lnTo>
                    <a:pt x="39" y="1926"/>
                  </a:lnTo>
                  <a:lnTo>
                    <a:pt x="30" y="1939"/>
                  </a:lnTo>
                  <a:lnTo>
                    <a:pt x="20" y="1954"/>
                  </a:lnTo>
                  <a:lnTo>
                    <a:pt x="13" y="1969"/>
                  </a:lnTo>
                  <a:lnTo>
                    <a:pt x="8" y="1984"/>
                  </a:lnTo>
                  <a:lnTo>
                    <a:pt x="3" y="2000"/>
                  </a:lnTo>
                  <a:lnTo>
                    <a:pt x="1" y="2018"/>
                  </a:lnTo>
                  <a:lnTo>
                    <a:pt x="0" y="2035"/>
                  </a:lnTo>
                  <a:lnTo>
                    <a:pt x="0" y="2374"/>
                  </a:lnTo>
                  <a:lnTo>
                    <a:pt x="1" y="2391"/>
                  </a:lnTo>
                  <a:lnTo>
                    <a:pt x="3" y="2408"/>
                  </a:lnTo>
                  <a:lnTo>
                    <a:pt x="8" y="2424"/>
                  </a:lnTo>
                  <a:lnTo>
                    <a:pt x="13" y="2440"/>
                  </a:lnTo>
                  <a:lnTo>
                    <a:pt x="20" y="2454"/>
                  </a:lnTo>
                  <a:lnTo>
                    <a:pt x="30" y="2468"/>
                  </a:lnTo>
                  <a:lnTo>
                    <a:pt x="39" y="2481"/>
                  </a:lnTo>
                  <a:lnTo>
                    <a:pt x="50" y="2493"/>
                  </a:lnTo>
                  <a:lnTo>
                    <a:pt x="62" y="2504"/>
                  </a:lnTo>
                  <a:lnTo>
                    <a:pt x="75" y="2515"/>
                  </a:lnTo>
                  <a:lnTo>
                    <a:pt x="89" y="2523"/>
                  </a:lnTo>
                  <a:lnTo>
                    <a:pt x="104" y="2530"/>
                  </a:lnTo>
                  <a:lnTo>
                    <a:pt x="120" y="2536"/>
                  </a:lnTo>
                  <a:lnTo>
                    <a:pt x="136" y="2540"/>
                  </a:lnTo>
                  <a:lnTo>
                    <a:pt x="152" y="2542"/>
                  </a:lnTo>
                  <a:lnTo>
                    <a:pt x="170" y="2543"/>
                  </a:lnTo>
                  <a:lnTo>
                    <a:pt x="373" y="2543"/>
                  </a:lnTo>
                  <a:lnTo>
                    <a:pt x="391" y="2544"/>
                  </a:lnTo>
                  <a:lnTo>
                    <a:pt x="408" y="2547"/>
                  </a:lnTo>
                  <a:lnTo>
                    <a:pt x="426" y="2551"/>
                  </a:lnTo>
                  <a:lnTo>
                    <a:pt x="443" y="2556"/>
                  </a:lnTo>
                  <a:lnTo>
                    <a:pt x="460" y="2563"/>
                  </a:lnTo>
                  <a:lnTo>
                    <a:pt x="477" y="2571"/>
                  </a:lnTo>
                  <a:lnTo>
                    <a:pt x="492" y="2581"/>
                  </a:lnTo>
                  <a:lnTo>
                    <a:pt x="507" y="2591"/>
                  </a:lnTo>
                  <a:lnTo>
                    <a:pt x="523" y="2603"/>
                  </a:lnTo>
                  <a:lnTo>
                    <a:pt x="536" y="2615"/>
                  </a:lnTo>
                  <a:lnTo>
                    <a:pt x="549" y="2628"/>
                  </a:lnTo>
                  <a:lnTo>
                    <a:pt x="560" y="2642"/>
                  </a:lnTo>
                  <a:lnTo>
                    <a:pt x="570" y="2658"/>
                  </a:lnTo>
                  <a:lnTo>
                    <a:pt x="579" y="2673"/>
                  </a:lnTo>
                  <a:lnTo>
                    <a:pt x="586" y="2689"/>
                  </a:lnTo>
                  <a:lnTo>
                    <a:pt x="593" y="2705"/>
                  </a:lnTo>
                  <a:lnTo>
                    <a:pt x="710" y="2989"/>
                  </a:lnTo>
                  <a:lnTo>
                    <a:pt x="717" y="3006"/>
                  </a:lnTo>
                  <a:lnTo>
                    <a:pt x="723" y="3022"/>
                  </a:lnTo>
                  <a:lnTo>
                    <a:pt x="728" y="3039"/>
                  </a:lnTo>
                  <a:lnTo>
                    <a:pt x="732" y="3057"/>
                  </a:lnTo>
                  <a:lnTo>
                    <a:pt x="734" y="3075"/>
                  </a:lnTo>
                  <a:lnTo>
                    <a:pt x="735" y="3094"/>
                  </a:lnTo>
                  <a:lnTo>
                    <a:pt x="734" y="3112"/>
                  </a:lnTo>
                  <a:lnTo>
                    <a:pt x="732" y="3130"/>
                  </a:lnTo>
                  <a:lnTo>
                    <a:pt x="727" y="3149"/>
                  </a:lnTo>
                  <a:lnTo>
                    <a:pt x="723" y="3166"/>
                  </a:lnTo>
                  <a:lnTo>
                    <a:pt x="717" y="3184"/>
                  </a:lnTo>
                  <a:lnTo>
                    <a:pt x="710" y="3200"/>
                  </a:lnTo>
                  <a:lnTo>
                    <a:pt x="702" y="3217"/>
                  </a:lnTo>
                  <a:lnTo>
                    <a:pt x="693" y="3232"/>
                  </a:lnTo>
                  <a:lnTo>
                    <a:pt x="682" y="3246"/>
                  </a:lnTo>
                  <a:lnTo>
                    <a:pt x="670" y="3259"/>
                  </a:lnTo>
                  <a:lnTo>
                    <a:pt x="526" y="3403"/>
                  </a:lnTo>
                  <a:lnTo>
                    <a:pt x="514" y="3415"/>
                  </a:lnTo>
                  <a:lnTo>
                    <a:pt x="504" y="3430"/>
                  </a:lnTo>
                  <a:lnTo>
                    <a:pt x="496" y="3444"/>
                  </a:lnTo>
                  <a:lnTo>
                    <a:pt x="489" y="3459"/>
                  </a:lnTo>
                  <a:lnTo>
                    <a:pt x="483" y="3474"/>
                  </a:lnTo>
                  <a:lnTo>
                    <a:pt x="480" y="3490"/>
                  </a:lnTo>
                  <a:lnTo>
                    <a:pt x="477" y="3507"/>
                  </a:lnTo>
                  <a:lnTo>
                    <a:pt x="477" y="3523"/>
                  </a:lnTo>
                  <a:lnTo>
                    <a:pt x="477" y="3539"/>
                  </a:lnTo>
                  <a:lnTo>
                    <a:pt x="480" y="3555"/>
                  </a:lnTo>
                  <a:lnTo>
                    <a:pt x="483" y="3572"/>
                  </a:lnTo>
                  <a:lnTo>
                    <a:pt x="489" y="3587"/>
                  </a:lnTo>
                  <a:lnTo>
                    <a:pt x="496" y="3602"/>
                  </a:lnTo>
                  <a:lnTo>
                    <a:pt x="504" y="3616"/>
                  </a:lnTo>
                  <a:lnTo>
                    <a:pt x="514" y="3630"/>
                  </a:lnTo>
                  <a:lnTo>
                    <a:pt x="526" y="3643"/>
                  </a:lnTo>
                  <a:lnTo>
                    <a:pt x="766" y="3883"/>
                  </a:lnTo>
                  <a:lnTo>
                    <a:pt x="779" y="3894"/>
                  </a:lnTo>
                  <a:lnTo>
                    <a:pt x="792" y="3904"/>
                  </a:lnTo>
                  <a:lnTo>
                    <a:pt x="807" y="3913"/>
                  </a:lnTo>
                  <a:lnTo>
                    <a:pt x="822" y="3921"/>
                  </a:lnTo>
                  <a:lnTo>
                    <a:pt x="837" y="3926"/>
                  </a:lnTo>
                  <a:lnTo>
                    <a:pt x="853" y="3930"/>
                  </a:lnTo>
                  <a:lnTo>
                    <a:pt x="869" y="3932"/>
                  </a:lnTo>
                  <a:lnTo>
                    <a:pt x="886" y="3933"/>
                  </a:lnTo>
                  <a:lnTo>
                    <a:pt x="902" y="3932"/>
                  </a:lnTo>
                  <a:lnTo>
                    <a:pt x="918" y="3930"/>
                  </a:lnTo>
                  <a:lnTo>
                    <a:pt x="934" y="3926"/>
                  </a:lnTo>
                  <a:lnTo>
                    <a:pt x="950" y="3921"/>
                  </a:lnTo>
                  <a:lnTo>
                    <a:pt x="965" y="3913"/>
                  </a:lnTo>
                  <a:lnTo>
                    <a:pt x="979" y="3904"/>
                  </a:lnTo>
                  <a:lnTo>
                    <a:pt x="993" y="3894"/>
                  </a:lnTo>
                  <a:lnTo>
                    <a:pt x="1005" y="3883"/>
                  </a:lnTo>
                  <a:lnTo>
                    <a:pt x="1150" y="3739"/>
                  </a:lnTo>
                  <a:lnTo>
                    <a:pt x="1163" y="3727"/>
                  </a:lnTo>
                  <a:lnTo>
                    <a:pt x="1177" y="3717"/>
                  </a:lnTo>
                  <a:lnTo>
                    <a:pt x="1192" y="3706"/>
                  </a:lnTo>
                  <a:lnTo>
                    <a:pt x="1208" y="3698"/>
                  </a:lnTo>
                  <a:lnTo>
                    <a:pt x="1225" y="3691"/>
                  </a:lnTo>
                  <a:lnTo>
                    <a:pt x="1243" y="3685"/>
                  </a:lnTo>
                  <a:lnTo>
                    <a:pt x="1260" y="3681"/>
                  </a:lnTo>
                  <a:lnTo>
                    <a:pt x="1278" y="3678"/>
                  </a:lnTo>
                  <a:lnTo>
                    <a:pt x="1296" y="3675"/>
                  </a:lnTo>
                  <a:lnTo>
                    <a:pt x="1315" y="3675"/>
                  </a:lnTo>
                  <a:lnTo>
                    <a:pt x="1333" y="3675"/>
                  </a:lnTo>
                  <a:lnTo>
                    <a:pt x="1351" y="3677"/>
                  </a:lnTo>
                  <a:lnTo>
                    <a:pt x="1370" y="3681"/>
                  </a:lnTo>
                  <a:lnTo>
                    <a:pt x="1387" y="3685"/>
                  </a:lnTo>
                  <a:lnTo>
                    <a:pt x="1403" y="3691"/>
                  </a:lnTo>
                  <a:lnTo>
                    <a:pt x="1419" y="3699"/>
                  </a:lnTo>
                  <a:lnTo>
                    <a:pt x="1703" y="3816"/>
                  </a:lnTo>
                  <a:lnTo>
                    <a:pt x="1719" y="3822"/>
                  </a:lnTo>
                  <a:lnTo>
                    <a:pt x="1736" y="3829"/>
                  </a:lnTo>
                  <a:lnTo>
                    <a:pt x="1751" y="3838"/>
                  </a:lnTo>
                  <a:lnTo>
                    <a:pt x="1766" y="3848"/>
                  </a:lnTo>
                  <a:lnTo>
                    <a:pt x="1780" y="3861"/>
                  </a:lnTo>
                  <a:lnTo>
                    <a:pt x="1793" y="3873"/>
                  </a:lnTo>
                  <a:lnTo>
                    <a:pt x="1807" y="3887"/>
                  </a:lnTo>
                  <a:lnTo>
                    <a:pt x="1818" y="3901"/>
                  </a:lnTo>
                  <a:lnTo>
                    <a:pt x="1828" y="3916"/>
                  </a:lnTo>
                  <a:lnTo>
                    <a:pt x="1837" y="3933"/>
                  </a:lnTo>
                  <a:lnTo>
                    <a:pt x="1845" y="3949"/>
                  </a:lnTo>
                  <a:lnTo>
                    <a:pt x="1852" y="3966"/>
                  </a:lnTo>
                  <a:lnTo>
                    <a:pt x="1858" y="3983"/>
                  </a:lnTo>
                  <a:lnTo>
                    <a:pt x="1861" y="4001"/>
                  </a:lnTo>
                  <a:lnTo>
                    <a:pt x="1864" y="4019"/>
                  </a:lnTo>
                  <a:lnTo>
                    <a:pt x="1866" y="4036"/>
                  </a:lnTo>
                  <a:lnTo>
                    <a:pt x="1866" y="4239"/>
                  </a:lnTo>
                  <a:lnTo>
                    <a:pt x="1867" y="4256"/>
                  </a:lnTo>
                  <a:lnTo>
                    <a:pt x="1869" y="4272"/>
                  </a:lnTo>
                  <a:lnTo>
                    <a:pt x="1873" y="4289"/>
                  </a:lnTo>
                  <a:lnTo>
                    <a:pt x="1879" y="4305"/>
                  </a:lnTo>
                  <a:lnTo>
                    <a:pt x="1886" y="4319"/>
                  </a:lnTo>
                  <a:lnTo>
                    <a:pt x="1894" y="4333"/>
                  </a:lnTo>
                  <a:lnTo>
                    <a:pt x="1904" y="4347"/>
                  </a:lnTo>
                  <a:lnTo>
                    <a:pt x="1915" y="4359"/>
                  </a:lnTo>
                  <a:lnTo>
                    <a:pt x="1927" y="4370"/>
                  </a:lnTo>
                  <a:lnTo>
                    <a:pt x="1941" y="4379"/>
                  </a:lnTo>
                  <a:lnTo>
                    <a:pt x="1954" y="4388"/>
                  </a:lnTo>
                  <a:lnTo>
                    <a:pt x="1969" y="4395"/>
                  </a:lnTo>
                  <a:lnTo>
                    <a:pt x="1984" y="4400"/>
                  </a:lnTo>
                  <a:lnTo>
                    <a:pt x="2000" y="4405"/>
                  </a:lnTo>
                  <a:lnTo>
                    <a:pt x="2018" y="4407"/>
                  </a:lnTo>
                  <a:lnTo>
                    <a:pt x="2035" y="4408"/>
                  </a:lnTo>
                  <a:lnTo>
                    <a:pt x="2374" y="4408"/>
                  </a:lnTo>
                  <a:lnTo>
                    <a:pt x="2391" y="4407"/>
                  </a:lnTo>
                  <a:lnTo>
                    <a:pt x="2408" y="4405"/>
                  </a:lnTo>
                  <a:lnTo>
                    <a:pt x="2424" y="4400"/>
                  </a:lnTo>
                  <a:lnTo>
                    <a:pt x="2440" y="4395"/>
                  </a:lnTo>
                  <a:lnTo>
                    <a:pt x="2455" y="4388"/>
                  </a:lnTo>
                  <a:lnTo>
                    <a:pt x="2469" y="4379"/>
                  </a:lnTo>
                  <a:lnTo>
                    <a:pt x="2481" y="4370"/>
                  </a:lnTo>
                  <a:lnTo>
                    <a:pt x="2493" y="4359"/>
                  </a:lnTo>
                  <a:lnTo>
                    <a:pt x="2505" y="4347"/>
                  </a:lnTo>
                  <a:lnTo>
                    <a:pt x="2515" y="4333"/>
                  </a:lnTo>
                  <a:lnTo>
                    <a:pt x="2523" y="4319"/>
                  </a:lnTo>
                  <a:lnTo>
                    <a:pt x="2530" y="4305"/>
                  </a:lnTo>
                  <a:lnTo>
                    <a:pt x="2536" y="4289"/>
                  </a:lnTo>
                  <a:lnTo>
                    <a:pt x="2540" y="4272"/>
                  </a:lnTo>
                  <a:lnTo>
                    <a:pt x="2543" y="4256"/>
                  </a:lnTo>
                  <a:lnTo>
                    <a:pt x="2543" y="4239"/>
                  </a:lnTo>
                  <a:lnTo>
                    <a:pt x="2543" y="4036"/>
                  </a:lnTo>
                  <a:lnTo>
                    <a:pt x="2544" y="4019"/>
                  </a:lnTo>
                  <a:lnTo>
                    <a:pt x="2547" y="4001"/>
                  </a:lnTo>
                  <a:lnTo>
                    <a:pt x="2551" y="3983"/>
                  </a:lnTo>
                  <a:lnTo>
                    <a:pt x="2556" y="3966"/>
                  </a:lnTo>
                  <a:lnTo>
                    <a:pt x="2563" y="3949"/>
                  </a:lnTo>
                  <a:lnTo>
                    <a:pt x="2571" y="3933"/>
                  </a:lnTo>
                  <a:lnTo>
                    <a:pt x="2581" y="3916"/>
                  </a:lnTo>
                  <a:lnTo>
                    <a:pt x="2591" y="3901"/>
                  </a:lnTo>
                  <a:lnTo>
                    <a:pt x="2603" y="3887"/>
                  </a:lnTo>
                  <a:lnTo>
                    <a:pt x="2615" y="3873"/>
                  </a:lnTo>
                  <a:lnTo>
                    <a:pt x="2628" y="3861"/>
                  </a:lnTo>
                  <a:lnTo>
                    <a:pt x="2642" y="3848"/>
                  </a:lnTo>
                  <a:lnTo>
                    <a:pt x="2658" y="3838"/>
                  </a:lnTo>
                  <a:lnTo>
                    <a:pt x="2673" y="3829"/>
                  </a:lnTo>
                  <a:lnTo>
                    <a:pt x="2689" y="3822"/>
                  </a:lnTo>
                  <a:lnTo>
                    <a:pt x="2705" y="3816"/>
                  </a:lnTo>
                  <a:lnTo>
                    <a:pt x="2989" y="3699"/>
                  </a:lnTo>
                  <a:lnTo>
                    <a:pt x="3006" y="3691"/>
                  </a:lnTo>
                  <a:lnTo>
                    <a:pt x="3022" y="3685"/>
                  </a:lnTo>
                  <a:lnTo>
                    <a:pt x="3039" y="3681"/>
                  </a:lnTo>
                  <a:lnTo>
                    <a:pt x="3057" y="3677"/>
                  </a:lnTo>
                  <a:lnTo>
                    <a:pt x="3076" y="3675"/>
                  </a:lnTo>
                  <a:lnTo>
                    <a:pt x="3094" y="3675"/>
                  </a:lnTo>
                  <a:lnTo>
                    <a:pt x="3112" y="3675"/>
                  </a:lnTo>
                  <a:lnTo>
                    <a:pt x="3130" y="3678"/>
                  </a:lnTo>
                  <a:lnTo>
                    <a:pt x="3149" y="3681"/>
                  </a:lnTo>
                  <a:lnTo>
                    <a:pt x="3167" y="3685"/>
                  </a:lnTo>
                  <a:lnTo>
                    <a:pt x="3184" y="3691"/>
                  </a:lnTo>
                  <a:lnTo>
                    <a:pt x="3201" y="3698"/>
                  </a:lnTo>
                  <a:lnTo>
                    <a:pt x="3217" y="3706"/>
                  </a:lnTo>
                  <a:lnTo>
                    <a:pt x="3232" y="3717"/>
                  </a:lnTo>
                  <a:lnTo>
                    <a:pt x="3246" y="3727"/>
                  </a:lnTo>
                  <a:lnTo>
                    <a:pt x="3259" y="3739"/>
                  </a:lnTo>
                  <a:lnTo>
                    <a:pt x="3403" y="3883"/>
                  </a:lnTo>
                  <a:lnTo>
                    <a:pt x="3415" y="3894"/>
                  </a:lnTo>
                  <a:lnTo>
                    <a:pt x="3430" y="3904"/>
                  </a:lnTo>
                  <a:lnTo>
                    <a:pt x="3444" y="3913"/>
                  </a:lnTo>
                  <a:lnTo>
                    <a:pt x="3459" y="3921"/>
                  </a:lnTo>
                  <a:lnTo>
                    <a:pt x="3474" y="3926"/>
                  </a:lnTo>
                  <a:lnTo>
                    <a:pt x="3490" y="3930"/>
                  </a:lnTo>
                  <a:lnTo>
                    <a:pt x="3507" y="3932"/>
                  </a:lnTo>
                  <a:lnTo>
                    <a:pt x="3523" y="3933"/>
                  </a:lnTo>
                  <a:lnTo>
                    <a:pt x="3539" y="3932"/>
                  </a:lnTo>
                  <a:lnTo>
                    <a:pt x="3555" y="3930"/>
                  </a:lnTo>
                  <a:lnTo>
                    <a:pt x="3572" y="3926"/>
                  </a:lnTo>
                  <a:lnTo>
                    <a:pt x="3587" y="3921"/>
                  </a:lnTo>
                  <a:lnTo>
                    <a:pt x="3602" y="3913"/>
                  </a:lnTo>
                  <a:lnTo>
                    <a:pt x="3616" y="3904"/>
                  </a:lnTo>
                  <a:lnTo>
                    <a:pt x="3630" y="3894"/>
                  </a:lnTo>
                  <a:lnTo>
                    <a:pt x="3643" y="3883"/>
                  </a:lnTo>
                  <a:lnTo>
                    <a:pt x="3883" y="3643"/>
                  </a:lnTo>
                  <a:lnTo>
                    <a:pt x="3895" y="3630"/>
                  </a:lnTo>
                  <a:lnTo>
                    <a:pt x="3904" y="3616"/>
                  </a:lnTo>
                  <a:lnTo>
                    <a:pt x="3913" y="3602"/>
                  </a:lnTo>
                  <a:lnTo>
                    <a:pt x="3920" y="3587"/>
                  </a:lnTo>
                  <a:lnTo>
                    <a:pt x="3926" y="3572"/>
                  </a:lnTo>
                  <a:lnTo>
                    <a:pt x="3930" y="3555"/>
                  </a:lnTo>
                  <a:lnTo>
                    <a:pt x="3932" y="3539"/>
                  </a:lnTo>
                  <a:lnTo>
                    <a:pt x="3933" y="3523"/>
                  </a:lnTo>
                  <a:lnTo>
                    <a:pt x="3932" y="3507"/>
                  </a:lnTo>
                  <a:lnTo>
                    <a:pt x="3930" y="3490"/>
                  </a:lnTo>
                  <a:lnTo>
                    <a:pt x="3926" y="3474"/>
                  </a:lnTo>
                  <a:lnTo>
                    <a:pt x="3920" y="3459"/>
                  </a:lnTo>
                  <a:lnTo>
                    <a:pt x="3913" y="3444"/>
                  </a:lnTo>
                  <a:lnTo>
                    <a:pt x="3904" y="3430"/>
                  </a:lnTo>
                  <a:lnTo>
                    <a:pt x="3895" y="3415"/>
                  </a:lnTo>
                  <a:lnTo>
                    <a:pt x="3883" y="3403"/>
                  </a:lnTo>
                  <a:lnTo>
                    <a:pt x="3739" y="3259"/>
                  </a:lnTo>
                  <a:lnTo>
                    <a:pt x="3727" y="3246"/>
                  </a:lnTo>
                  <a:lnTo>
                    <a:pt x="3717" y="3232"/>
                  </a:lnTo>
                  <a:lnTo>
                    <a:pt x="3706" y="3217"/>
                  </a:lnTo>
                  <a:lnTo>
                    <a:pt x="3698" y="3200"/>
                  </a:lnTo>
                  <a:lnTo>
                    <a:pt x="3691" y="3184"/>
                  </a:lnTo>
                  <a:lnTo>
                    <a:pt x="3685" y="3166"/>
                  </a:lnTo>
                  <a:lnTo>
                    <a:pt x="3681" y="3149"/>
                  </a:lnTo>
                  <a:lnTo>
                    <a:pt x="3678" y="3130"/>
                  </a:lnTo>
                  <a:lnTo>
                    <a:pt x="3675" y="3112"/>
                  </a:lnTo>
                  <a:lnTo>
                    <a:pt x="3675" y="3094"/>
                  </a:lnTo>
                  <a:lnTo>
                    <a:pt x="3675" y="3075"/>
                  </a:lnTo>
                  <a:lnTo>
                    <a:pt x="3677" y="3057"/>
                  </a:lnTo>
                  <a:lnTo>
                    <a:pt x="3680" y="3039"/>
                  </a:lnTo>
                  <a:lnTo>
                    <a:pt x="3685" y="3022"/>
                  </a:lnTo>
                  <a:lnTo>
                    <a:pt x="3691" y="3006"/>
                  </a:lnTo>
                  <a:lnTo>
                    <a:pt x="3699" y="2989"/>
                  </a:lnTo>
                  <a:lnTo>
                    <a:pt x="3816" y="2705"/>
                  </a:lnTo>
                  <a:lnTo>
                    <a:pt x="3822" y="2689"/>
                  </a:lnTo>
                  <a:lnTo>
                    <a:pt x="3829" y="2673"/>
                  </a:lnTo>
                  <a:lnTo>
                    <a:pt x="3838" y="2658"/>
                  </a:lnTo>
                  <a:lnTo>
                    <a:pt x="3848" y="2642"/>
                  </a:lnTo>
                  <a:lnTo>
                    <a:pt x="3861" y="2628"/>
                  </a:lnTo>
                  <a:lnTo>
                    <a:pt x="3873" y="2615"/>
                  </a:lnTo>
                  <a:lnTo>
                    <a:pt x="3887" y="2603"/>
                  </a:lnTo>
                  <a:lnTo>
                    <a:pt x="3901" y="2591"/>
                  </a:lnTo>
                  <a:lnTo>
                    <a:pt x="3916" y="2581"/>
                  </a:lnTo>
                  <a:lnTo>
                    <a:pt x="3933" y="2571"/>
                  </a:lnTo>
                  <a:lnTo>
                    <a:pt x="3949" y="2563"/>
                  </a:lnTo>
                  <a:lnTo>
                    <a:pt x="3966" y="2556"/>
                  </a:lnTo>
                  <a:lnTo>
                    <a:pt x="3983" y="2551"/>
                  </a:lnTo>
                  <a:lnTo>
                    <a:pt x="4001" y="2547"/>
                  </a:lnTo>
                  <a:lnTo>
                    <a:pt x="4018" y="2544"/>
                  </a:lnTo>
                  <a:lnTo>
                    <a:pt x="4036" y="2543"/>
                  </a:lnTo>
                  <a:lnTo>
                    <a:pt x="4239" y="2543"/>
                  </a:lnTo>
                  <a:lnTo>
                    <a:pt x="4256" y="2543"/>
                  </a:lnTo>
                  <a:lnTo>
                    <a:pt x="4273" y="2540"/>
                  </a:lnTo>
                  <a:lnTo>
                    <a:pt x="4290" y="2536"/>
                  </a:lnTo>
                  <a:lnTo>
                    <a:pt x="4305" y="2530"/>
                  </a:lnTo>
                  <a:lnTo>
                    <a:pt x="4320" y="2523"/>
                  </a:lnTo>
                  <a:lnTo>
                    <a:pt x="4333" y="2515"/>
                  </a:lnTo>
                  <a:lnTo>
                    <a:pt x="4346" y="2504"/>
                  </a:lnTo>
                  <a:lnTo>
                    <a:pt x="4359" y="2493"/>
                  </a:lnTo>
                  <a:lnTo>
                    <a:pt x="4370" y="2481"/>
                  </a:lnTo>
                  <a:lnTo>
                    <a:pt x="4380" y="2469"/>
                  </a:lnTo>
                  <a:lnTo>
                    <a:pt x="4388" y="2455"/>
                  </a:lnTo>
                  <a:lnTo>
                    <a:pt x="4395" y="2440"/>
                  </a:lnTo>
                  <a:lnTo>
                    <a:pt x="4401" y="2424"/>
                  </a:lnTo>
                  <a:lnTo>
                    <a:pt x="4405" y="2408"/>
                  </a:lnTo>
                  <a:lnTo>
                    <a:pt x="4407" y="2391"/>
                  </a:lnTo>
                  <a:lnTo>
                    <a:pt x="4408" y="2374"/>
                  </a:lnTo>
                  <a:lnTo>
                    <a:pt x="4408" y="2035"/>
                  </a:lnTo>
                  <a:lnTo>
                    <a:pt x="4407" y="2018"/>
                  </a:lnTo>
                  <a:lnTo>
                    <a:pt x="4405" y="2000"/>
                  </a:lnTo>
                  <a:lnTo>
                    <a:pt x="4401" y="1984"/>
                  </a:lnTo>
                  <a:lnTo>
                    <a:pt x="4395" y="1969"/>
                  </a:lnTo>
                  <a:lnTo>
                    <a:pt x="4388" y="1954"/>
                  </a:lnTo>
                  <a:lnTo>
                    <a:pt x="4380" y="1939"/>
                  </a:lnTo>
                  <a:lnTo>
                    <a:pt x="4370" y="1926"/>
                  </a:lnTo>
                  <a:lnTo>
                    <a:pt x="4359" y="1915"/>
                  </a:lnTo>
                  <a:lnTo>
                    <a:pt x="4346" y="1904"/>
                  </a:lnTo>
                  <a:lnTo>
                    <a:pt x="4333" y="1894"/>
                  </a:lnTo>
                  <a:lnTo>
                    <a:pt x="4320" y="1886"/>
                  </a:lnTo>
                  <a:lnTo>
                    <a:pt x="4305" y="1879"/>
                  </a:lnTo>
                  <a:lnTo>
                    <a:pt x="4290" y="1873"/>
                  </a:lnTo>
                  <a:lnTo>
                    <a:pt x="4273" y="1868"/>
                  </a:lnTo>
                  <a:lnTo>
                    <a:pt x="4256" y="1865"/>
                  </a:lnTo>
                  <a:lnTo>
                    <a:pt x="4239" y="1864"/>
                  </a:lnTo>
                  <a:close/>
                  <a:moveTo>
                    <a:pt x="3052" y="2204"/>
                  </a:moveTo>
                  <a:lnTo>
                    <a:pt x="3052" y="2204"/>
                  </a:lnTo>
                  <a:lnTo>
                    <a:pt x="3051" y="2248"/>
                  </a:lnTo>
                  <a:lnTo>
                    <a:pt x="3048" y="2290"/>
                  </a:lnTo>
                  <a:lnTo>
                    <a:pt x="3043" y="2333"/>
                  </a:lnTo>
                  <a:lnTo>
                    <a:pt x="3035" y="2375"/>
                  </a:lnTo>
                  <a:lnTo>
                    <a:pt x="3026" y="2415"/>
                  </a:lnTo>
                  <a:lnTo>
                    <a:pt x="3015" y="2456"/>
                  </a:lnTo>
                  <a:lnTo>
                    <a:pt x="3002" y="2495"/>
                  </a:lnTo>
                  <a:lnTo>
                    <a:pt x="2986" y="2534"/>
                  </a:lnTo>
                  <a:lnTo>
                    <a:pt x="2969" y="2571"/>
                  </a:lnTo>
                  <a:lnTo>
                    <a:pt x="2950" y="2608"/>
                  </a:lnTo>
                  <a:lnTo>
                    <a:pt x="2929" y="2643"/>
                  </a:lnTo>
                  <a:lnTo>
                    <a:pt x="2908" y="2678"/>
                  </a:lnTo>
                  <a:lnTo>
                    <a:pt x="2884" y="2711"/>
                  </a:lnTo>
                  <a:lnTo>
                    <a:pt x="2858" y="2743"/>
                  </a:lnTo>
                  <a:lnTo>
                    <a:pt x="2832" y="2774"/>
                  </a:lnTo>
                  <a:lnTo>
                    <a:pt x="2805" y="2804"/>
                  </a:lnTo>
                  <a:lnTo>
                    <a:pt x="2775" y="2831"/>
                  </a:lnTo>
                  <a:lnTo>
                    <a:pt x="2744" y="2858"/>
                  </a:lnTo>
                  <a:lnTo>
                    <a:pt x="2712" y="2883"/>
                  </a:lnTo>
                  <a:lnTo>
                    <a:pt x="2679" y="2907"/>
                  </a:lnTo>
                  <a:lnTo>
                    <a:pt x="2644" y="2928"/>
                  </a:lnTo>
                  <a:lnTo>
                    <a:pt x="2609" y="2949"/>
                  </a:lnTo>
                  <a:lnTo>
                    <a:pt x="2572" y="2968"/>
                  </a:lnTo>
                  <a:lnTo>
                    <a:pt x="2535" y="2985"/>
                  </a:lnTo>
                  <a:lnTo>
                    <a:pt x="2496" y="3000"/>
                  </a:lnTo>
                  <a:lnTo>
                    <a:pt x="2457" y="3014"/>
                  </a:lnTo>
                  <a:lnTo>
                    <a:pt x="2416" y="3025"/>
                  </a:lnTo>
                  <a:lnTo>
                    <a:pt x="2376" y="3034"/>
                  </a:lnTo>
                  <a:lnTo>
                    <a:pt x="2334" y="3042"/>
                  </a:lnTo>
                  <a:lnTo>
                    <a:pt x="2292" y="3047"/>
                  </a:lnTo>
                  <a:lnTo>
                    <a:pt x="2249" y="3050"/>
                  </a:lnTo>
                  <a:lnTo>
                    <a:pt x="2205" y="3051"/>
                  </a:lnTo>
                  <a:lnTo>
                    <a:pt x="2162" y="3050"/>
                  </a:lnTo>
                  <a:lnTo>
                    <a:pt x="2118" y="3047"/>
                  </a:lnTo>
                  <a:lnTo>
                    <a:pt x="2075" y="3042"/>
                  </a:lnTo>
                  <a:lnTo>
                    <a:pt x="2034" y="3034"/>
                  </a:lnTo>
                  <a:lnTo>
                    <a:pt x="1993" y="3025"/>
                  </a:lnTo>
                  <a:lnTo>
                    <a:pt x="1953" y="3014"/>
                  </a:lnTo>
                  <a:lnTo>
                    <a:pt x="1913" y="3000"/>
                  </a:lnTo>
                  <a:lnTo>
                    <a:pt x="1875" y="2985"/>
                  </a:lnTo>
                  <a:lnTo>
                    <a:pt x="1837" y="2968"/>
                  </a:lnTo>
                  <a:lnTo>
                    <a:pt x="1801" y="2949"/>
                  </a:lnTo>
                  <a:lnTo>
                    <a:pt x="1765" y="2928"/>
                  </a:lnTo>
                  <a:lnTo>
                    <a:pt x="1731" y="2907"/>
                  </a:lnTo>
                  <a:lnTo>
                    <a:pt x="1697" y="2883"/>
                  </a:lnTo>
                  <a:lnTo>
                    <a:pt x="1666" y="2858"/>
                  </a:lnTo>
                  <a:lnTo>
                    <a:pt x="1635" y="2831"/>
                  </a:lnTo>
                  <a:lnTo>
                    <a:pt x="1605" y="2804"/>
                  </a:lnTo>
                  <a:lnTo>
                    <a:pt x="1577" y="2774"/>
                  </a:lnTo>
                  <a:lnTo>
                    <a:pt x="1551" y="2743"/>
                  </a:lnTo>
                  <a:lnTo>
                    <a:pt x="1526" y="2711"/>
                  </a:lnTo>
                  <a:lnTo>
                    <a:pt x="1501" y="2678"/>
                  </a:lnTo>
                  <a:lnTo>
                    <a:pt x="1480" y="2643"/>
                  </a:lnTo>
                  <a:lnTo>
                    <a:pt x="1460" y="2608"/>
                  </a:lnTo>
                  <a:lnTo>
                    <a:pt x="1441" y="2571"/>
                  </a:lnTo>
                  <a:lnTo>
                    <a:pt x="1423" y="2534"/>
                  </a:lnTo>
                  <a:lnTo>
                    <a:pt x="1408" y="2495"/>
                  </a:lnTo>
                  <a:lnTo>
                    <a:pt x="1395" y="2456"/>
                  </a:lnTo>
                  <a:lnTo>
                    <a:pt x="1384" y="2415"/>
                  </a:lnTo>
                  <a:lnTo>
                    <a:pt x="1375" y="2375"/>
                  </a:lnTo>
                  <a:lnTo>
                    <a:pt x="1366" y="2333"/>
                  </a:lnTo>
                  <a:lnTo>
                    <a:pt x="1361" y="2290"/>
                  </a:lnTo>
                  <a:lnTo>
                    <a:pt x="1358" y="2248"/>
                  </a:lnTo>
                  <a:lnTo>
                    <a:pt x="1357" y="2204"/>
                  </a:lnTo>
                  <a:lnTo>
                    <a:pt x="1358" y="2161"/>
                  </a:lnTo>
                  <a:lnTo>
                    <a:pt x="1361" y="2117"/>
                  </a:lnTo>
                  <a:lnTo>
                    <a:pt x="1366" y="2074"/>
                  </a:lnTo>
                  <a:lnTo>
                    <a:pt x="1375" y="2033"/>
                  </a:lnTo>
                  <a:lnTo>
                    <a:pt x="1384" y="1992"/>
                  </a:lnTo>
                  <a:lnTo>
                    <a:pt x="1395" y="1952"/>
                  </a:lnTo>
                  <a:lnTo>
                    <a:pt x="1408" y="1912"/>
                  </a:lnTo>
                  <a:lnTo>
                    <a:pt x="1423" y="1874"/>
                  </a:lnTo>
                  <a:lnTo>
                    <a:pt x="1441" y="1836"/>
                  </a:lnTo>
                  <a:lnTo>
                    <a:pt x="1460" y="1799"/>
                  </a:lnTo>
                  <a:lnTo>
                    <a:pt x="1480" y="1764"/>
                  </a:lnTo>
                  <a:lnTo>
                    <a:pt x="1501" y="1729"/>
                  </a:lnTo>
                  <a:lnTo>
                    <a:pt x="1526" y="1697"/>
                  </a:lnTo>
                  <a:lnTo>
                    <a:pt x="1551" y="1665"/>
                  </a:lnTo>
                  <a:lnTo>
                    <a:pt x="1577" y="1634"/>
                  </a:lnTo>
                  <a:lnTo>
                    <a:pt x="1605" y="1605"/>
                  </a:lnTo>
                  <a:lnTo>
                    <a:pt x="1635" y="1576"/>
                  </a:lnTo>
                  <a:lnTo>
                    <a:pt x="1666" y="1550"/>
                  </a:lnTo>
                  <a:lnTo>
                    <a:pt x="1697" y="1525"/>
                  </a:lnTo>
                  <a:lnTo>
                    <a:pt x="1731" y="1501"/>
                  </a:lnTo>
                  <a:lnTo>
                    <a:pt x="1765" y="1479"/>
                  </a:lnTo>
                  <a:lnTo>
                    <a:pt x="1801" y="1459"/>
                  </a:lnTo>
                  <a:lnTo>
                    <a:pt x="1837" y="1439"/>
                  </a:lnTo>
                  <a:lnTo>
                    <a:pt x="1875" y="1423"/>
                  </a:lnTo>
                  <a:lnTo>
                    <a:pt x="1913" y="1408"/>
                  </a:lnTo>
                  <a:lnTo>
                    <a:pt x="1953" y="1394"/>
                  </a:lnTo>
                  <a:lnTo>
                    <a:pt x="1993" y="1383"/>
                  </a:lnTo>
                  <a:lnTo>
                    <a:pt x="2034" y="1373"/>
                  </a:lnTo>
                  <a:lnTo>
                    <a:pt x="2075" y="1365"/>
                  </a:lnTo>
                  <a:lnTo>
                    <a:pt x="2118" y="1360"/>
                  </a:lnTo>
                  <a:lnTo>
                    <a:pt x="2162" y="1357"/>
                  </a:lnTo>
                  <a:lnTo>
                    <a:pt x="2205" y="1356"/>
                  </a:lnTo>
                  <a:lnTo>
                    <a:pt x="2249" y="1357"/>
                  </a:lnTo>
                  <a:lnTo>
                    <a:pt x="2292" y="1360"/>
                  </a:lnTo>
                  <a:lnTo>
                    <a:pt x="2334" y="1365"/>
                  </a:lnTo>
                  <a:lnTo>
                    <a:pt x="2376" y="1373"/>
                  </a:lnTo>
                  <a:lnTo>
                    <a:pt x="2416" y="1383"/>
                  </a:lnTo>
                  <a:lnTo>
                    <a:pt x="2457" y="1394"/>
                  </a:lnTo>
                  <a:lnTo>
                    <a:pt x="2496" y="1408"/>
                  </a:lnTo>
                  <a:lnTo>
                    <a:pt x="2535" y="1423"/>
                  </a:lnTo>
                  <a:lnTo>
                    <a:pt x="2572" y="1439"/>
                  </a:lnTo>
                  <a:lnTo>
                    <a:pt x="2609" y="1459"/>
                  </a:lnTo>
                  <a:lnTo>
                    <a:pt x="2644" y="1479"/>
                  </a:lnTo>
                  <a:lnTo>
                    <a:pt x="2679" y="1501"/>
                  </a:lnTo>
                  <a:lnTo>
                    <a:pt x="2712" y="1525"/>
                  </a:lnTo>
                  <a:lnTo>
                    <a:pt x="2744" y="1550"/>
                  </a:lnTo>
                  <a:lnTo>
                    <a:pt x="2775" y="1576"/>
                  </a:lnTo>
                  <a:lnTo>
                    <a:pt x="2805" y="1605"/>
                  </a:lnTo>
                  <a:lnTo>
                    <a:pt x="2832" y="1634"/>
                  </a:lnTo>
                  <a:lnTo>
                    <a:pt x="2858" y="1665"/>
                  </a:lnTo>
                  <a:lnTo>
                    <a:pt x="2884" y="1697"/>
                  </a:lnTo>
                  <a:lnTo>
                    <a:pt x="2908" y="1729"/>
                  </a:lnTo>
                  <a:lnTo>
                    <a:pt x="2929" y="1764"/>
                  </a:lnTo>
                  <a:lnTo>
                    <a:pt x="2950" y="1799"/>
                  </a:lnTo>
                  <a:lnTo>
                    <a:pt x="2969" y="1836"/>
                  </a:lnTo>
                  <a:lnTo>
                    <a:pt x="2986" y="1874"/>
                  </a:lnTo>
                  <a:lnTo>
                    <a:pt x="3002" y="1912"/>
                  </a:lnTo>
                  <a:lnTo>
                    <a:pt x="3015" y="1952"/>
                  </a:lnTo>
                  <a:lnTo>
                    <a:pt x="3026" y="1992"/>
                  </a:lnTo>
                  <a:lnTo>
                    <a:pt x="3035" y="2033"/>
                  </a:lnTo>
                  <a:lnTo>
                    <a:pt x="3043" y="2074"/>
                  </a:lnTo>
                  <a:lnTo>
                    <a:pt x="3048" y="2117"/>
                  </a:lnTo>
                  <a:lnTo>
                    <a:pt x="3051" y="2161"/>
                  </a:lnTo>
                  <a:lnTo>
                    <a:pt x="3052" y="2204"/>
                  </a:lnTo>
                  <a:close/>
                </a:path>
              </a:pathLst>
            </a:custGeom>
            <a:solidFill>
              <a:sysClr val="window" lastClr="FFFFFF"/>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微软雅黑"/>
                <a:ea typeface="微软雅黑"/>
                <a:cs typeface="+mn-ea"/>
                <a:sym typeface="+mn-lt"/>
              </a:endParaRPr>
            </a:p>
          </p:txBody>
        </p:sp>
        <p:sp>
          <p:nvSpPr>
            <p:cNvPr id="50" name="30">
              <a:extLst>
                <a:ext uri="{FF2B5EF4-FFF2-40B4-BE49-F238E27FC236}">
                  <a16:creationId xmlns:a16="http://schemas.microsoft.com/office/drawing/2014/main" xmlns="" id="{C8BE2081-4BF5-78F9-E2AC-909439B296D0}"/>
                </a:ext>
              </a:extLst>
            </p:cNvPr>
            <p:cNvSpPr txBox="1"/>
            <p:nvPr>
              <p:custDataLst>
                <p:tags r:id="rId18"/>
              </p:custDataLst>
            </p:nvPr>
          </p:nvSpPr>
          <p:spPr>
            <a:xfrm>
              <a:off x="2705" y="6963"/>
              <a:ext cx="1728" cy="580"/>
            </a:xfrm>
            <a:prstGeom prst="rect">
              <a:avLst/>
            </a:prstGeom>
            <a:solidFill>
              <a:srgbClr val="344159"/>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你的标题</a:t>
              </a:r>
            </a:p>
          </p:txBody>
        </p:sp>
        <p:sp>
          <p:nvSpPr>
            <p:cNvPr id="51" name="31">
              <a:extLst>
                <a:ext uri="{FF2B5EF4-FFF2-40B4-BE49-F238E27FC236}">
                  <a16:creationId xmlns:a16="http://schemas.microsoft.com/office/drawing/2014/main" xmlns="" id="{79B508BA-137A-10A6-5589-2E87FB156EDC}"/>
                </a:ext>
              </a:extLst>
            </p:cNvPr>
            <p:cNvSpPr txBox="1"/>
            <p:nvPr>
              <p:custDataLst>
                <p:tags r:id="rId19"/>
              </p:custDataLst>
            </p:nvPr>
          </p:nvSpPr>
          <p:spPr>
            <a:xfrm>
              <a:off x="6569" y="6963"/>
              <a:ext cx="1728" cy="580"/>
            </a:xfrm>
            <a:prstGeom prst="rect">
              <a:avLst/>
            </a:prstGeom>
            <a:solidFill>
              <a:srgbClr val="6196FF"/>
            </a:solidFill>
            <a:ln>
              <a:noFill/>
            </a:ln>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你的标题</a:t>
              </a:r>
            </a:p>
          </p:txBody>
        </p:sp>
        <p:sp>
          <p:nvSpPr>
            <p:cNvPr id="52" name="32">
              <a:extLst>
                <a:ext uri="{FF2B5EF4-FFF2-40B4-BE49-F238E27FC236}">
                  <a16:creationId xmlns:a16="http://schemas.microsoft.com/office/drawing/2014/main" xmlns="" id="{46F0DA45-F863-9E39-495D-BB8E09FF5793}"/>
                </a:ext>
              </a:extLst>
            </p:cNvPr>
            <p:cNvSpPr txBox="1"/>
            <p:nvPr>
              <p:custDataLst>
                <p:tags r:id="rId20"/>
              </p:custDataLst>
            </p:nvPr>
          </p:nvSpPr>
          <p:spPr>
            <a:xfrm>
              <a:off x="10936" y="6963"/>
              <a:ext cx="1728" cy="580"/>
            </a:xfrm>
            <a:prstGeom prst="rect">
              <a:avLst/>
            </a:prstGeom>
            <a:solidFill>
              <a:srgbClr val="344159"/>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你的标题</a:t>
              </a:r>
            </a:p>
          </p:txBody>
        </p:sp>
        <p:sp>
          <p:nvSpPr>
            <p:cNvPr id="53" name="3">
              <a:extLst>
                <a:ext uri="{FF2B5EF4-FFF2-40B4-BE49-F238E27FC236}">
                  <a16:creationId xmlns:a16="http://schemas.microsoft.com/office/drawing/2014/main" xmlns="" id="{8C53A2E4-6594-E40D-D272-E6CE6675F486}"/>
                </a:ext>
              </a:extLst>
            </p:cNvPr>
            <p:cNvSpPr txBox="1"/>
            <p:nvPr>
              <p:custDataLst>
                <p:tags r:id="rId21"/>
              </p:custDataLst>
            </p:nvPr>
          </p:nvSpPr>
          <p:spPr>
            <a:xfrm>
              <a:off x="14769" y="6963"/>
              <a:ext cx="1728" cy="580"/>
            </a:xfrm>
            <a:prstGeom prst="rect">
              <a:avLst/>
            </a:prstGeom>
            <a:solidFill>
              <a:srgbClr val="6196FF"/>
            </a:solid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00" b="0" i="0" u="none" strike="noStrike" kern="0" cap="none" spc="0" normalizeH="0" baseline="0" noProof="0" dirty="0">
                  <a:ln>
                    <a:noFill/>
                  </a:ln>
                  <a:solidFill>
                    <a:prstClr val="white"/>
                  </a:solidFill>
                  <a:effectLst/>
                  <a:uLnTx/>
                  <a:uFillTx/>
                  <a:latin typeface="微软雅黑"/>
                  <a:ea typeface="微软雅黑"/>
                  <a:cs typeface="+mn-ea"/>
                  <a:sym typeface="+mn-lt"/>
                </a:rPr>
                <a:t>你的标题</a:t>
              </a:r>
            </a:p>
          </p:txBody>
        </p:sp>
        <p:sp>
          <p:nvSpPr>
            <p:cNvPr id="54" name="15">
              <a:extLst>
                <a:ext uri="{FF2B5EF4-FFF2-40B4-BE49-F238E27FC236}">
                  <a16:creationId xmlns:a16="http://schemas.microsoft.com/office/drawing/2014/main" xmlns="" id="{3A2A71A1-5F39-9A65-0F55-838C540EEF30}"/>
                </a:ext>
              </a:extLst>
            </p:cNvPr>
            <p:cNvSpPr txBox="1"/>
            <p:nvPr>
              <p:custDataLst>
                <p:tags r:id="rId22"/>
              </p:custDataLst>
            </p:nvPr>
          </p:nvSpPr>
          <p:spPr>
            <a:xfrm>
              <a:off x="1887" y="7850"/>
              <a:ext cx="3469" cy="165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a:t>
              </a:r>
              <a:endParaRPr kumimoji="0" lang="zh-CN" altLang="en-US" sz="12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55" name="15">
              <a:extLst>
                <a:ext uri="{FF2B5EF4-FFF2-40B4-BE49-F238E27FC236}">
                  <a16:creationId xmlns:a16="http://schemas.microsoft.com/office/drawing/2014/main" xmlns="" id="{7A7A75B0-0F1B-E85B-EA36-B30ECC50EEC7}"/>
                </a:ext>
              </a:extLst>
            </p:cNvPr>
            <p:cNvSpPr txBox="1"/>
            <p:nvPr>
              <p:custDataLst>
                <p:tags r:id="rId23"/>
              </p:custDataLst>
            </p:nvPr>
          </p:nvSpPr>
          <p:spPr>
            <a:xfrm>
              <a:off x="5751" y="7850"/>
              <a:ext cx="3469" cy="165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a:t>
              </a:r>
              <a:endParaRPr kumimoji="0" lang="zh-CN" altLang="en-US" sz="12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56" name="15">
              <a:extLst>
                <a:ext uri="{FF2B5EF4-FFF2-40B4-BE49-F238E27FC236}">
                  <a16:creationId xmlns:a16="http://schemas.microsoft.com/office/drawing/2014/main" xmlns="" id="{B970968A-0193-7B4C-49C7-CCAC64F08E00}"/>
                </a:ext>
              </a:extLst>
            </p:cNvPr>
            <p:cNvSpPr txBox="1"/>
            <p:nvPr>
              <p:custDataLst>
                <p:tags r:id="rId24"/>
              </p:custDataLst>
            </p:nvPr>
          </p:nvSpPr>
          <p:spPr>
            <a:xfrm>
              <a:off x="10028" y="7850"/>
              <a:ext cx="3469" cy="165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a:t>
              </a:r>
              <a:endParaRPr kumimoji="0" lang="zh-CN" altLang="en-US" sz="12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sp>
          <p:nvSpPr>
            <p:cNvPr id="57" name="15">
              <a:extLst>
                <a:ext uri="{FF2B5EF4-FFF2-40B4-BE49-F238E27FC236}">
                  <a16:creationId xmlns:a16="http://schemas.microsoft.com/office/drawing/2014/main" xmlns="" id="{B86375AA-0F30-7FE3-56F8-D1A081F5D2B6}"/>
                </a:ext>
              </a:extLst>
            </p:cNvPr>
            <p:cNvSpPr txBox="1"/>
            <p:nvPr>
              <p:custDataLst>
                <p:tags r:id="rId25"/>
              </p:custDataLst>
            </p:nvPr>
          </p:nvSpPr>
          <p:spPr>
            <a:xfrm>
              <a:off x="13935" y="7850"/>
              <a:ext cx="3469" cy="1654"/>
            </a:xfrm>
            <a:prstGeom prst="rect">
              <a:avLst/>
            </a:prstGeom>
            <a:noFill/>
          </p:spPr>
          <p:txBody>
            <a:bodyPr wrap="square" rtlCol="0">
              <a:spAutoFit/>
            </a:bodyPr>
            <a:lstStyle/>
            <a:p>
              <a:pPr marL="0" marR="0" lvl="0" indent="0" algn="ctr"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a:t>
              </a:r>
              <a:endParaRPr kumimoji="0" lang="zh-CN" altLang="en-US" sz="12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spTree>
    <p:extLst>
      <p:ext uri="{BB962C8B-B14F-4D97-AF65-F5344CB8AC3E}">
        <p14:creationId xmlns:p14="http://schemas.microsoft.com/office/powerpoint/2010/main" val="218157264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down)">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04</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499582"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29" name="Group 16">
            <a:extLst>
              <a:ext uri="{FF2B5EF4-FFF2-40B4-BE49-F238E27FC236}">
                <a16:creationId xmlns:a16="http://schemas.microsoft.com/office/drawing/2014/main" xmlns="" id="{9FAEA522-32FB-8D20-8AA7-AA7766A05207}"/>
              </a:ext>
            </a:extLst>
          </p:cNvPr>
          <p:cNvGrpSpPr/>
          <p:nvPr/>
        </p:nvGrpSpPr>
        <p:grpSpPr bwMode="auto">
          <a:xfrm>
            <a:off x="852805" y="2148205"/>
            <a:ext cx="5146675" cy="3874135"/>
            <a:chOff x="3200238" y="2031114"/>
            <a:chExt cx="4303307" cy="3238213"/>
          </a:xfrm>
        </p:grpSpPr>
        <p:grpSp>
          <p:nvGrpSpPr>
            <p:cNvPr id="30" name="Group 3">
              <a:extLst>
                <a:ext uri="{FF2B5EF4-FFF2-40B4-BE49-F238E27FC236}">
                  <a16:creationId xmlns:a16="http://schemas.microsoft.com/office/drawing/2014/main" xmlns="" id="{600EFD2E-76AD-6196-EE15-EFAE549AFB9F}"/>
                </a:ext>
              </a:extLst>
            </p:cNvPr>
            <p:cNvGrpSpPr/>
            <p:nvPr/>
          </p:nvGrpSpPr>
          <p:grpSpPr bwMode="auto">
            <a:xfrm>
              <a:off x="3200238" y="2031114"/>
              <a:ext cx="4303307" cy="3238213"/>
              <a:chOff x="3366492" y="2204300"/>
              <a:chExt cx="4303307" cy="3238213"/>
            </a:xfrm>
          </p:grpSpPr>
          <p:sp>
            <p:nvSpPr>
              <p:cNvPr id="34" name="AutoShape 3">
                <a:extLst>
                  <a:ext uri="{FF2B5EF4-FFF2-40B4-BE49-F238E27FC236}">
                    <a16:creationId xmlns:a16="http://schemas.microsoft.com/office/drawing/2014/main" xmlns="" id="{539FED9B-DF64-8FA6-081A-B8A34377E908}"/>
                  </a:ext>
                </a:extLst>
              </p:cNvPr>
              <p:cNvSpPr>
                <a:spLocks noChangeAspect="1" noChangeArrowheads="1" noTextEdit="1"/>
              </p:cNvSpPr>
              <p:nvPr/>
            </p:nvSpPr>
            <p:spPr bwMode="auto">
              <a:xfrm rot="-5400000">
                <a:off x="3987896" y="1766574"/>
                <a:ext cx="3060500" cy="4117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4400"/>
                <a:endParaRPr lang="zh-CN" altLang="en-US">
                  <a:solidFill>
                    <a:prstClr val="black"/>
                  </a:solidFill>
                  <a:latin typeface="微软雅黑"/>
                  <a:ea typeface="微软雅黑"/>
                  <a:cs typeface="+mn-ea"/>
                  <a:sym typeface="+mn-lt"/>
                </a:endParaRPr>
              </a:p>
            </p:txBody>
          </p:sp>
          <p:sp>
            <p:nvSpPr>
              <p:cNvPr id="35" name="Freeform 5">
                <a:extLst>
                  <a:ext uri="{FF2B5EF4-FFF2-40B4-BE49-F238E27FC236}">
                    <a16:creationId xmlns:a16="http://schemas.microsoft.com/office/drawing/2014/main" xmlns="" id="{9F3F0D82-B4CB-8421-2CD0-AF8367CA851B}"/>
                  </a:ext>
                </a:extLst>
              </p:cNvPr>
              <p:cNvSpPr/>
              <p:nvPr/>
            </p:nvSpPr>
            <p:spPr bwMode="auto">
              <a:xfrm rot="16200000">
                <a:off x="5169718" y="4012303"/>
                <a:ext cx="1363543" cy="696847"/>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3"/>
                      <a:pt x="294" y="183"/>
                      <a:pt x="364" y="246"/>
                    </a:cubicBezTo>
                    <a:close/>
                  </a:path>
                </a:pathLst>
              </a:custGeom>
              <a:solidFill>
                <a:srgbClr val="344159"/>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36" name="Freeform 6">
                <a:extLst>
                  <a:ext uri="{FF2B5EF4-FFF2-40B4-BE49-F238E27FC236}">
                    <a16:creationId xmlns:a16="http://schemas.microsoft.com/office/drawing/2014/main" xmlns="" id="{95C9B724-013A-EC3C-8528-96A2598342BB}"/>
                  </a:ext>
                </a:extLst>
              </p:cNvPr>
              <p:cNvSpPr/>
              <p:nvPr/>
            </p:nvSpPr>
            <p:spPr bwMode="auto">
              <a:xfrm rot="16200000">
                <a:off x="6641191" y="4013891"/>
                <a:ext cx="1363543" cy="693673"/>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rgbClr val="344159"/>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37" name="Freeform 7">
                <a:extLst>
                  <a:ext uri="{FF2B5EF4-FFF2-40B4-BE49-F238E27FC236}">
                    <a16:creationId xmlns:a16="http://schemas.microsoft.com/office/drawing/2014/main" xmlns="" id="{B4EA5396-4678-827C-2986-B3378A9E7BE4}"/>
                  </a:ext>
                </a:extLst>
              </p:cNvPr>
              <p:cNvSpPr/>
              <p:nvPr/>
            </p:nvSpPr>
            <p:spPr bwMode="auto">
              <a:xfrm rot="16200000">
                <a:off x="6240388" y="4413114"/>
                <a:ext cx="693677" cy="1365121"/>
              </a:xfrm>
              <a:custGeom>
                <a:avLst/>
                <a:gdLst>
                  <a:gd name="T0" fmla="*/ 246 w 246"/>
                  <a:gd name="T1" fmla="*/ 118 h 483"/>
                  <a:gd name="T2" fmla="*/ 128 w 246"/>
                  <a:gd name="T3" fmla="*/ 0 h 483"/>
                  <a:gd name="T4" fmla="*/ 128 w 246"/>
                  <a:gd name="T5" fmla="*/ 483 h 483"/>
                  <a:gd name="T6" fmla="*/ 246 w 246"/>
                  <a:gd name="T7" fmla="*/ 365 h 483"/>
                  <a:gd name="T8" fmla="*/ 246 w 246"/>
                  <a:gd name="T9" fmla="*/ 118 h 483"/>
                </a:gdLst>
                <a:ahLst/>
                <a:cxnLst>
                  <a:cxn ang="0">
                    <a:pos x="T0" y="T1"/>
                  </a:cxn>
                  <a:cxn ang="0">
                    <a:pos x="T2" y="T3"/>
                  </a:cxn>
                  <a:cxn ang="0">
                    <a:pos x="T4" y="T5"/>
                  </a:cxn>
                  <a:cxn ang="0">
                    <a:pos x="T6" y="T7"/>
                  </a:cxn>
                  <a:cxn ang="0">
                    <a:pos x="T8" y="T9"/>
                  </a:cxn>
                </a:cxnLst>
                <a:rect l="0" t="0" r="r" b="b"/>
                <a:pathLst>
                  <a:path w="246" h="483">
                    <a:moveTo>
                      <a:pt x="246" y="118"/>
                    </a:moveTo>
                    <a:cubicBezTo>
                      <a:pt x="128" y="0"/>
                      <a:pt x="128" y="0"/>
                      <a:pt x="128" y="0"/>
                    </a:cubicBezTo>
                    <a:cubicBezTo>
                      <a:pt x="0" y="135"/>
                      <a:pt x="0" y="347"/>
                      <a:pt x="128" y="483"/>
                    </a:cubicBezTo>
                    <a:cubicBezTo>
                      <a:pt x="246" y="365"/>
                      <a:pt x="246" y="365"/>
                      <a:pt x="246" y="365"/>
                    </a:cubicBezTo>
                    <a:cubicBezTo>
                      <a:pt x="183" y="295"/>
                      <a:pt x="183" y="188"/>
                      <a:pt x="246" y="118"/>
                    </a:cubicBezTo>
                    <a:close/>
                  </a:path>
                </a:pathLst>
              </a:custGeom>
              <a:solidFill>
                <a:srgbClr val="619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en-US">
                  <a:solidFill>
                    <a:prstClr val="black"/>
                  </a:solidFill>
                  <a:latin typeface="微软雅黑"/>
                  <a:ea typeface="微软雅黑"/>
                  <a:cs typeface="+mn-ea"/>
                  <a:sym typeface="+mn-lt"/>
                </a:endParaRPr>
              </a:p>
            </p:txBody>
          </p:sp>
          <p:sp>
            <p:nvSpPr>
              <p:cNvPr id="38" name="Freeform 8">
                <a:extLst>
                  <a:ext uri="{FF2B5EF4-FFF2-40B4-BE49-F238E27FC236}">
                    <a16:creationId xmlns:a16="http://schemas.microsoft.com/office/drawing/2014/main" xmlns="" id="{87D1EEDC-F8D3-330C-48C7-D69355CAFC59}"/>
                  </a:ext>
                </a:extLst>
              </p:cNvPr>
              <p:cNvSpPr/>
              <p:nvPr/>
            </p:nvSpPr>
            <p:spPr bwMode="auto">
              <a:xfrm rot="16200000">
                <a:off x="6240388" y="2943219"/>
                <a:ext cx="693677" cy="1365121"/>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7"/>
                      <a:pt x="246" y="135"/>
                      <a:pt x="118" y="0"/>
                    </a:cubicBezTo>
                    <a:close/>
                  </a:path>
                </a:pathLst>
              </a:custGeom>
              <a:solidFill>
                <a:srgbClr val="344159"/>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39" name="Freeform 9">
                <a:extLst>
                  <a:ext uri="{FF2B5EF4-FFF2-40B4-BE49-F238E27FC236}">
                    <a16:creationId xmlns:a16="http://schemas.microsoft.com/office/drawing/2014/main" xmlns="" id="{E6C10FFC-BB3C-03CA-6F60-02C2C782E317}"/>
                  </a:ext>
                </a:extLst>
              </p:cNvPr>
              <p:cNvSpPr/>
              <p:nvPr/>
            </p:nvSpPr>
            <p:spPr bwMode="auto">
              <a:xfrm rot="16200000">
                <a:off x="3030764" y="4009923"/>
                <a:ext cx="1365129" cy="693673"/>
              </a:xfrm>
              <a:custGeom>
                <a:avLst/>
                <a:gdLst>
                  <a:gd name="T0" fmla="*/ 365 w 483"/>
                  <a:gd name="T1" fmla="*/ 246 h 246"/>
                  <a:gd name="T2" fmla="*/ 483 w 483"/>
                  <a:gd name="T3" fmla="*/ 128 h 246"/>
                  <a:gd name="T4" fmla="*/ 0 w 483"/>
                  <a:gd name="T5" fmla="*/ 128 h 246"/>
                  <a:gd name="T6" fmla="*/ 118 w 483"/>
                  <a:gd name="T7" fmla="*/ 246 h 246"/>
                  <a:gd name="T8" fmla="*/ 365 w 483"/>
                  <a:gd name="T9" fmla="*/ 246 h 246"/>
                </a:gdLst>
                <a:ahLst/>
                <a:cxnLst>
                  <a:cxn ang="0">
                    <a:pos x="T0" y="T1"/>
                  </a:cxn>
                  <a:cxn ang="0">
                    <a:pos x="T2" y="T3"/>
                  </a:cxn>
                  <a:cxn ang="0">
                    <a:pos x="T4" y="T5"/>
                  </a:cxn>
                  <a:cxn ang="0">
                    <a:pos x="T6" y="T7"/>
                  </a:cxn>
                  <a:cxn ang="0">
                    <a:pos x="T8" y="T9"/>
                  </a:cxn>
                </a:cxnLst>
                <a:rect l="0" t="0" r="r" b="b"/>
                <a:pathLst>
                  <a:path w="483" h="246">
                    <a:moveTo>
                      <a:pt x="365" y="246"/>
                    </a:moveTo>
                    <a:cubicBezTo>
                      <a:pt x="483" y="128"/>
                      <a:pt x="483" y="128"/>
                      <a:pt x="483" y="128"/>
                    </a:cubicBezTo>
                    <a:cubicBezTo>
                      <a:pt x="347" y="0"/>
                      <a:pt x="135" y="0"/>
                      <a:pt x="0" y="128"/>
                    </a:cubicBezTo>
                    <a:cubicBezTo>
                      <a:pt x="118" y="246"/>
                      <a:pt x="118" y="246"/>
                      <a:pt x="118" y="246"/>
                    </a:cubicBezTo>
                    <a:cubicBezTo>
                      <a:pt x="188" y="183"/>
                      <a:pt x="295" y="183"/>
                      <a:pt x="365" y="246"/>
                    </a:cubicBezTo>
                    <a:close/>
                  </a:path>
                </a:pathLst>
              </a:custGeom>
              <a:solidFill>
                <a:srgbClr val="344159"/>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40" name="Freeform 10">
                <a:extLst>
                  <a:ext uri="{FF2B5EF4-FFF2-40B4-BE49-F238E27FC236}">
                    <a16:creationId xmlns:a16="http://schemas.microsoft.com/office/drawing/2014/main" xmlns="" id="{0486039A-49D1-0434-BD46-8D0EF48C6639}"/>
                  </a:ext>
                </a:extLst>
              </p:cNvPr>
              <p:cNvSpPr/>
              <p:nvPr/>
            </p:nvSpPr>
            <p:spPr bwMode="auto">
              <a:xfrm rot="16200000">
                <a:off x="4499063" y="4009923"/>
                <a:ext cx="1365129" cy="693672"/>
              </a:xfrm>
              <a:custGeom>
                <a:avLst/>
                <a:gdLst>
                  <a:gd name="T0" fmla="*/ 118 w 483"/>
                  <a:gd name="T1" fmla="*/ 0 h 246"/>
                  <a:gd name="T2" fmla="*/ 0 w 483"/>
                  <a:gd name="T3" fmla="*/ 118 h 246"/>
                  <a:gd name="T4" fmla="*/ 483 w 483"/>
                  <a:gd name="T5" fmla="*/ 118 h 246"/>
                  <a:gd name="T6" fmla="*/ 365 w 483"/>
                  <a:gd name="T7" fmla="*/ 0 h 246"/>
                  <a:gd name="T8" fmla="*/ 118 w 483"/>
                  <a:gd name="T9" fmla="*/ 0 h 246"/>
                </a:gdLst>
                <a:ahLst/>
                <a:cxnLst>
                  <a:cxn ang="0">
                    <a:pos x="T0" y="T1"/>
                  </a:cxn>
                  <a:cxn ang="0">
                    <a:pos x="T2" y="T3"/>
                  </a:cxn>
                  <a:cxn ang="0">
                    <a:pos x="T4" y="T5"/>
                  </a:cxn>
                  <a:cxn ang="0">
                    <a:pos x="T6" y="T7"/>
                  </a:cxn>
                  <a:cxn ang="0">
                    <a:pos x="T8" y="T9"/>
                  </a:cxn>
                </a:cxnLst>
                <a:rect l="0" t="0" r="r" b="b"/>
                <a:pathLst>
                  <a:path w="483" h="246">
                    <a:moveTo>
                      <a:pt x="118" y="0"/>
                    </a:moveTo>
                    <a:cubicBezTo>
                      <a:pt x="0" y="118"/>
                      <a:pt x="0" y="118"/>
                      <a:pt x="0" y="118"/>
                    </a:cubicBezTo>
                    <a:cubicBezTo>
                      <a:pt x="135" y="246"/>
                      <a:pt x="347" y="246"/>
                      <a:pt x="483" y="118"/>
                    </a:cubicBezTo>
                    <a:cubicBezTo>
                      <a:pt x="365" y="0"/>
                      <a:pt x="365" y="0"/>
                      <a:pt x="365" y="0"/>
                    </a:cubicBezTo>
                    <a:cubicBezTo>
                      <a:pt x="295" y="63"/>
                      <a:pt x="188" y="63"/>
                      <a:pt x="118" y="0"/>
                    </a:cubicBezTo>
                    <a:close/>
                  </a:path>
                </a:pathLst>
              </a:custGeom>
              <a:solidFill>
                <a:srgbClr val="344159"/>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41" name="Freeform 11">
                <a:extLst>
                  <a:ext uri="{FF2B5EF4-FFF2-40B4-BE49-F238E27FC236}">
                    <a16:creationId xmlns:a16="http://schemas.microsoft.com/office/drawing/2014/main" xmlns="" id="{58F61CC7-B58E-3A1E-C03D-0CB24D6652E5}"/>
                  </a:ext>
                </a:extLst>
              </p:cNvPr>
              <p:cNvSpPr/>
              <p:nvPr/>
            </p:nvSpPr>
            <p:spPr bwMode="auto">
              <a:xfrm rot="16200000">
                <a:off x="4099846" y="4410733"/>
                <a:ext cx="695264" cy="1361947"/>
              </a:xfrm>
              <a:custGeom>
                <a:avLst/>
                <a:gdLst>
                  <a:gd name="T0" fmla="*/ 246 w 246"/>
                  <a:gd name="T1" fmla="*/ 118 h 482"/>
                  <a:gd name="T2" fmla="*/ 128 w 246"/>
                  <a:gd name="T3" fmla="*/ 0 h 482"/>
                  <a:gd name="T4" fmla="*/ 128 w 246"/>
                  <a:gd name="T5" fmla="*/ 482 h 482"/>
                  <a:gd name="T6" fmla="*/ 246 w 246"/>
                  <a:gd name="T7" fmla="*/ 364 h 482"/>
                  <a:gd name="T8" fmla="*/ 246 w 246"/>
                  <a:gd name="T9" fmla="*/ 118 h 482"/>
                </a:gdLst>
                <a:ahLst/>
                <a:cxnLst>
                  <a:cxn ang="0">
                    <a:pos x="T0" y="T1"/>
                  </a:cxn>
                  <a:cxn ang="0">
                    <a:pos x="T2" y="T3"/>
                  </a:cxn>
                  <a:cxn ang="0">
                    <a:pos x="T4" y="T5"/>
                  </a:cxn>
                  <a:cxn ang="0">
                    <a:pos x="T6" y="T7"/>
                  </a:cxn>
                  <a:cxn ang="0">
                    <a:pos x="T8" y="T9"/>
                  </a:cxn>
                </a:cxnLst>
                <a:rect l="0" t="0" r="r" b="b"/>
                <a:pathLst>
                  <a:path w="246" h="482">
                    <a:moveTo>
                      <a:pt x="246" y="118"/>
                    </a:moveTo>
                    <a:cubicBezTo>
                      <a:pt x="128" y="0"/>
                      <a:pt x="128" y="0"/>
                      <a:pt x="128" y="0"/>
                    </a:cubicBezTo>
                    <a:cubicBezTo>
                      <a:pt x="0" y="135"/>
                      <a:pt x="0" y="347"/>
                      <a:pt x="128" y="482"/>
                    </a:cubicBezTo>
                    <a:cubicBezTo>
                      <a:pt x="246" y="364"/>
                      <a:pt x="246" y="364"/>
                      <a:pt x="246" y="364"/>
                    </a:cubicBezTo>
                    <a:cubicBezTo>
                      <a:pt x="183" y="294"/>
                      <a:pt x="183" y="188"/>
                      <a:pt x="246" y="118"/>
                    </a:cubicBezTo>
                    <a:close/>
                  </a:path>
                </a:pathLst>
              </a:custGeom>
              <a:solidFill>
                <a:srgbClr val="619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en-US">
                  <a:solidFill>
                    <a:prstClr val="black"/>
                  </a:solidFill>
                  <a:latin typeface="微软雅黑"/>
                  <a:ea typeface="微软雅黑"/>
                  <a:cs typeface="+mn-ea"/>
                  <a:sym typeface="+mn-lt"/>
                </a:endParaRPr>
              </a:p>
            </p:txBody>
          </p:sp>
          <p:sp>
            <p:nvSpPr>
              <p:cNvPr id="42" name="Freeform 12">
                <a:extLst>
                  <a:ext uri="{FF2B5EF4-FFF2-40B4-BE49-F238E27FC236}">
                    <a16:creationId xmlns:a16="http://schemas.microsoft.com/office/drawing/2014/main" xmlns="" id="{6A06358B-01E1-3FA6-4EB0-AD2FD7D0079D}"/>
                  </a:ext>
                </a:extLst>
              </p:cNvPr>
              <p:cNvSpPr/>
              <p:nvPr/>
            </p:nvSpPr>
            <p:spPr bwMode="auto">
              <a:xfrm rot="16200000">
                <a:off x="4099846" y="2939250"/>
                <a:ext cx="695264" cy="1361947"/>
              </a:xfrm>
              <a:custGeom>
                <a:avLst/>
                <a:gdLst>
                  <a:gd name="T0" fmla="*/ 118 w 246"/>
                  <a:gd name="T1" fmla="*/ 0 h 482"/>
                  <a:gd name="T2" fmla="*/ 0 w 246"/>
                  <a:gd name="T3" fmla="*/ 118 h 482"/>
                  <a:gd name="T4" fmla="*/ 0 w 246"/>
                  <a:gd name="T5" fmla="*/ 364 h 482"/>
                  <a:gd name="T6" fmla="*/ 118 w 246"/>
                  <a:gd name="T7" fmla="*/ 482 h 482"/>
                  <a:gd name="T8" fmla="*/ 118 w 246"/>
                  <a:gd name="T9" fmla="*/ 0 h 482"/>
                </a:gdLst>
                <a:ahLst/>
                <a:cxnLst>
                  <a:cxn ang="0">
                    <a:pos x="T0" y="T1"/>
                  </a:cxn>
                  <a:cxn ang="0">
                    <a:pos x="T2" y="T3"/>
                  </a:cxn>
                  <a:cxn ang="0">
                    <a:pos x="T4" y="T5"/>
                  </a:cxn>
                  <a:cxn ang="0">
                    <a:pos x="T6" y="T7"/>
                  </a:cxn>
                  <a:cxn ang="0">
                    <a:pos x="T8" y="T9"/>
                  </a:cxn>
                </a:cxnLst>
                <a:rect l="0" t="0" r="r" b="b"/>
                <a:pathLst>
                  <a:path w="246" h="482">
                    <a:moveTo>
                      <a:pt x="118" y="0"/>
                    </a:moveTo>
                    <a:cubicBezTo>
                      <a:pt x="0" y="118"/>
                      <a:pt x="0" y="118"/>
                      <a:pt x="0" y="118"/>
                    </a:cubicBezTo>
                    <a:cubicBezTo>
                      <a:pt x="62" y="188"/>
                      <a:pt x="62" y="294"/>
                      <a:pt x="0" y="364"/>
                    </a:cubicBezTo>
                    <a:cubicBezTo>
                      <a:pt x="118" y="482"/>
                      <a:pt x="118" y="482"/>
                      <a:pt x="118" y="482"/>
                    </a:cubicBezTo>
                    <a:cubicBezTo>
                      <a:pt x="246" y="347"/>
                      <a:pt x="246" y="135"/>
                      <a:pt x="118" y="0"/>
                    </a:cubicBezTo>
                    <a:close/>
                  </a:path>
                </a:pathLst>
              </a:custGeom>
              <a:solidFill>
                <a:srgbClr val="344159"/>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43" name="Freeform 13">
                <a:extLst>
                  <a:ext uri="{FF2B5EF4-FFF2-40B4-BE49-F238E27FC236}">
                    <a16:creationId xmlns:a16="http://schemas.microsoft.com/office/drawing/2014/main" xmlns="" id="{BE83F411-83D1-91DE-62F1-5A76D3516F51}"/>
                  </a:ext>
                </a:extLst>
              </p:cNvPr>
              <p:cNvSpPr/>
              <p:nvPr/>
            </p:nvSpPr>
            <p:spPr bwMode="auto">
              <a:xfrm rot="16200000">
                <a:off x="4096669" y="2939248"/>
                <a:ext cx="1361955" cy="695259"/>
              </a:xfrm>
              <a:custGeom>
                <a:avLst/>
                <a:gdLst>
                  <a:gd name="T0" fmla="*/ 364 w 482"/>
                  <a:gd name="T1" fmla="*/ 246 h 246"/>
                  <a:gd name="T2" fmla="*/ 482 w 482"/>
                  <a:gd name="T3" fmla="*/ 128 h 246"/>
                  <a:gd name="T4" fmla="*/ 0 w 482"/>
                  <a:gd name="T5" fmla="*/ 128 h 246"/>
                  <a:gd name="T6" fmla="*/ 118 w 482"/>
                  <a:gd name="T7" fmla="*/ 246 h 246"/>
                  <a:gd name="T8" fmla="*/ 364 w 482"/>
                  <a:gd name="T9" fmla="*/ 246 h 246"/>
                </a:gdLst>
                <a:ahLst/>
                <a:cxnLst>
                  <a:cxn ang="0">
                    <a:pos x="T0" y="T1"/>
                  </a:cxn>
                  <a:cxn ang="0">
                    <a:pos x="T2" y="T3"/>
                  </a:cxn>
                  <a:cxn ang="0">
                    <a:pos x="T4" y="T5"/>
                  </a:cxn>
                  <a:cxn ang="0">
                    <a:pos x="T6" y="T7"/>
                  </a:cxn>
                  <a:cxn ang="0">
                    <a:pos x="T8" y="T9"/>
                  </a:cxn>
                </a:cxnLst>
                <a:rect l="0" t="0" r="r" b="b"/>
                <a:pathLst>
                  <a:path w="482" h="246">
                    <a:moveTo>
                      <a:pt x="364" y="246"/>
                    </a:moveTo>
                    <a:cubicBezTo>
                      <a:pt x="482" y="128"/>
                      <a:pt x="482" y="128"/>
                      <a:pt x="482" y="128"/>
                    </a:cubicBezTo>
                    <a:cubicBezTo>
                      <a:pt x="347" y="0"/>
                      <a:pt x="135" y="0"/>
                      <a:pt x="0" y="128"/>
                    </a:cubicBezTo>
                    <a:cubicBezTo>
                      <a:pt x="118" y="246"/>
                      <a:pt x="118" y="246"/>
                      <a:pt x="118" y="246"/>
                    </a:cubicBezTo>
                    <a:cubicBezTo>
                      <a:pt x="188" y="184"/>
                      <a:pt x="294" y="184"/>
                      <a:pt x="364" y="246"/>
                    </a:cubicBezTo>
                    <a:close/>
                  </a:path>
                </a:pathLst>
              </a:custGeom>
              <a:solidFill>
                <a:srgbClr val="6196FF"/>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44" name="Freeform 14">
                <a:extLst>
                  <a:ext uri="{FF2B5EF4-FFF2-40B4-BE49-F238E27FC236}">
                    <a16:creationId xmlns:a16="http://schemas.microsoft.com/office/drawing/2014/main" xmlns="" id="{DE4043F4-4C21-6F10-4060-3A3E4FB9FD0E}"/>
                  </a:ext>
                </a:extLst>
              </p:cNvPr>
              <p:cNvSpPr/>
              <p:nvPr/>
            </p:nvSpPr>
            <p:spPr bwMode="auto">
              <a:xfrm rot="16200000">
                <a:off x="5568143" y="2939248"/>
                <a:ext cx="1361955" cy="695259"/>
              </a:xfrm>
              <a:custGeom>
                <a:avLst/>
                <a:gdLst>
                  <a:gd name="T0" fmla="*/ 118 w 482"/>
                  <a:gd name="T1" fmla="*/ 0 h 246"/>
                  <a:gd name="T2" fmla="*/ 0 w 482"/>
                  <a:gd name="T3" fmla="*/ 118 h 246"/>
                  <a:gd name="T4" fmla="*/ 482 w 482"/>
                  <a:gd name="T5" fmla="*/ 118 h 246"/>
                  <a:gd name="T6" fmla="*/ 364 w 482"/>
                  <a:gd name="T7" fmla="*/ 0 h 246"/>
                  <a:gd name="T8" fmla="*/ 118 w 482"/>
                  <a:gd name="T9" fmla="*/ 0 h 246"/>
                </a:gdLst>
                <a:ahLst/>
                <a:cxnLst>
                  <a:cxn ang="0">
                    <a:pos x="T0" y="T1"/>
                  </a:cxn>
                  <a:cxn ang="0">
                    <a:pos x="T2" y="T3"/>
                  </a:cxn>
                  <a:cxn ang="0">
                    <a:pos x="T4" y="T5"/>
                  </a:cxn>
                  <a:cxn ang="0">
                    <a:pos x="T6" y="T7"/>
                  </a:cxn>
                  <a:cxn ang="0">
                    <a:pos x="T8" y="T9"/>
                  </a:cxn>
                </a:cxnLst>
                <a:rect l="0" t="0" r="r" b="b"/>
                <a:pathLst>
                  <a:path w="482" h="246">
                    <a:moveTo>
                      <a:pt x="118" y="0"/>
                    </a:moveTo>
                    <a:cubicBezTo>
                      <a:pt x="0" y="118"/>
                      <a:pt x="0" y="118"/>
                      <a:pt x="0" y="118"/>
                    </a:cubicBezTo>
                    <a:cubicBezTo>
                      <a:pt x="135" y="246"/>
                      <a:pt x="347" y="246"/>
                      <a:pt x="482" y="118"/>
                    </a:cubicBezTo>
                    <a:cubicBezTo>
                      <a:pt x="364" y="0"/>
                      <a:pt x="364" y="0"/>
                      <a:pt x="364" y="0"/>
                    </a:cubicBezTo>
                    <a:cubicBezTo>
                      <a:pt x="294" y="63"/>
                      <a:pt x="188" y="63"/>
                      <a:pt x="118" y="0"/>
                    </a:cubicBezTo>
                    <a:close/>
                  </a:path>
                </a:pathLst>
              </a:custGeom>
              <a:solidFill>
                <a:srgbClr val="6196FF"/>
              </a:solidFill>
              <a:ln>
                <a:noFill/>
              </a:ln>
            </p:spPr>
            <p:txBody>
              <a:bodyPr/>
              <a:lstStyle/>
              <a:p>
                <a:pPr defTabSz="914400">
                  <a:defRPr/>
                </a:pPr>
                <a:endParaRPr lang="en-US">
                  <a:solidFill>
                    <a:prstClr val="black"/>
                  </a:solidFill>
                  <a:latin typeface="微软雅黑"/>
                  <a:ea typeface="微软雅黑"/>
                  <a:cs typeface="+mn-ea"/>
                  <a:sym typeface="+mn-lt"/>
                </a:endParaRPr>
              </a:p>
            </p:txBody>
          </p:sp>
          <p:sp>
            <p:nvSpPr>
              <p:cNvPr id="45" name="Freeform 15">
                <a:extLst>
                  <a:ext uri="{FF2B5EF4-FFF2-40B4-BE49-F238E27FC236}">
                    <a16:creationId xmlns:a16="http://schemas.microsoft.com/office/drawing/2014/main" xmlns="" id="{F7218A87-1BE8-085B-F665-CD9966AD2FD9}"/>
                  </a:ext>
                </a:extLst>
              </p:cNvPr>
              <p:cNvSpPr/>
              <p:nvPr/>
            </p:nvSpPr>
            <p:spPr bwMode="auto">
              <a:xfrm rot="16200000">
                <a:off x="5165751" y="1870165"/>
                <a:ext cx="695264" cy="1363533"/>
              </a:xfrm>
              <a:custGeom>
                <a:avLst/>
                <a:gdLst>
                  <a:gd name="T0" fmla="*/ 118 w 246"/>
                  <a:gd name="T1" fmla="*/ 0 h 483"/>
                  <a:gd name="T2" fmla="*/ 0 w 246"/>
                  <a:gd name="T3" fmla="*/ 118 h 483"/>
                  <a:gd name="T4" fmla="*/ 0 w 246"/>
                  <a:gd name="T5" fmla="*/ 365 h 483"/>
                  <a:gd name="T6" fmla="*/ 118 w 246"/>
                  <a:gd name="T7" fmla="*/ 483 h 483"/>
                  <a:gd name="T8" fmla="*/ 118 w 246"/>
                  <a:gd name="T9" fmla="*/ 0 h 483"/>
                </a:gdLst>
                <a:ahLst/>
                <a:cxnLst>
                  <a:cxn ang="0">
                    <a:pos x="T0" y="T1"/>
                  </a:cxn>
                  <a:cxn ang="0">
                    <a:pos x="T2" y="T3"/>
                  </a:cxn>
                  <a:cxn ang="0">
                    <a:pos x="T4" y="T5"/>
                  </a:cxn>
                  <a:cxn ang="0">
                    <a:pos x="T6" y="T7"/>
                  </a:cxn>
                  <a:cxn ang="0">
                    <a:pos x="T8" y="T9"/>
                  </a:cxn>
                </a:cxnLst>
                <a:rect l="0" t="0" r="r" b="b"/>
                <a:pathLst>
                  <a:path w="246" h="483">
                    <a:moveTo>
                      <a:pt x="118" y="0"/>
                    </a:moveTo>
                    <a:cubicBezTo>
                      <a:pt x="0" y="118"/>
                      <a:pt x="0" y="118"/>
                      <a:pt x="0" y="118"/>
                    </a:cubicBezTo>
                    <a:cubicBezTo>
                      <a:pt x="63" y="188"/>
                      <a:pt x="63" y="295"/>
                      <a:pt x="0" y="365"/>
                    </a:cubicBezTo>
                    <a:cubicBezTo>
                      <a:pt x="118" y="483"/>
                      <a:pt x="118" y="483"/>
                      <a:pt x="118" y="483"/>
                    </a:cubicBezTo>
                    <a:cubicBezTo>
                      <a:pt x="246" y="348"/>
                      <a:pt x="246" y="136"/>
                      <a:pt x="118" y="0"/>
                    </a:cubicBezTo>
                    <a:close/>
                  </a:path>
                </a:pathLst>
              </a:custGeom>
              <a:solidFill>
                <a:srgbClr val="6196FF"/>
              </a:solidFill>
              <a:ln>
                <a:noFill/>
              </a:ln>
              <a:extLst>
                <a:ext uri="{91240B29-F687-4F45-9708-019B960494DF}">
                  <a14:hiddenLine xmlns:a14="http://schemas.microsoft.com/office/drawing/2010/main" w="9525">
                    <a:solidFill>
                      <a:srgbClr val="000000"/>
                    </a:solidFill>
                    <a:round/>
                  </a14:hiddenLine>
                </a:ext>
              </a:extLst>
            </p:spPr>
            <p:txBody>
              <a:bodyPr/>
              <a:lstStyle/>
              <a:p>
                <a:pPr defTabSz="914400">
                  <a:defRPr/>
                </a:pPr>
                <a:endParaRPr lang="en-US">
                  <a:solidFill>
                    <a:prstClr val="black"/>
                  </a:solidFill>
                  <a:latin typeface="微软雅黑"/>
                  <a:ea typeface="微软雅黑"/>
                  <a:cs typeface="+mn-ea"/>
                  <a:sym typeface="+mn-lt"/>
                </a:endParaRPr>
              </a:p>
            </p:txBody>
          </p:sp>
        </p:grpSp>
        <p:sp>
          <p:nvSpPr>
            <p:cNvPr id="31" name="Freeform 27">
              <a:extLst>
                <a:ext uri="{FF2B5EF4-FFF2-40B4-BE49-F238E27FC236}">
                  <a16:creationId xmlns:a16="http://schemas.microsoft.com/office/drawing/2014/main" xmlns="" id="{E3A9C456-88B9-F513-95DF-C27F61D1CD00}"/>
                </a:ext>
              </a:extLst>
            </p:cNvPr>
            <p:cNvSpPr>
              <a:spLocks noChangeArrowheads="1"/>
            </p:cNvSpPr>
            <p:nvPr/>
          </p:nvSpPr>
          <p:spPr bwMode="auto">
            <a:xfrm>
              <a:off x="3987374" y="3936359"/>
              <a:ext cx="604682" cy="473227"/>
            </a:xfrm>
            <a:custGeom>
              <a:avLst/>
              <a:gdLst>
                <a:gd name="T0" fmla="*/ 518640 w 506"/>
                <a:gd name="T1" fmla="*/ 83022 h 399"/>
                <a:gd name="T2" fmla="*/ 518640 w 506"/>
                <a:gd name="T3" fmla="*/ 83022 h 399"/>
                <a:gd name="T4" fmla="*/ 200764 w 506"/>
                <a:gd name="T5" fmla="*/ 41511 h 399"/>
                <a:gd name="T6" fmla="*/ 10755 w 506"/>
                <a:gd name="T7" fmla="*/ 262113 h 399"/>
                <a:gd name="T8" fmla="*/ 233030 w 506"/>
                <a:gd name="T9" fmla="*/ 472041 h 399"/>
                <a:gd name="T10" fmla="*/ 455304 w 506"/>
                <a:gd name="T11" fmla="*/ 367670 h 399"/>
                <a:gd name="T12" fmla="*/ 433794 w 506"/>
                <a:gd name="T13" fmla="*/ 251439 h 399"/>
                <a:gd name="T14" fmla="*/ 560466 w 506"/>
                <a:gd name="T15" fmla="*/ 240765 h 399"/>
                <a:gd name="T16" fmla="*/ 518640 w 506"/>
                <a:gd name="T17" fmla="*/ 83022 h 399"/>
                <a:gd name="T18" fmla="*/ 327436 w 506"/>
                <a:gd name="T19" fmla="*/ 356996 h 399"/>
                <a:gd name="T20" fmla="*/ 327436 w 506"/>
                <a:gd name="T21" fmla="*/ 356996 h 399"/>
                <a:gd name="T22" fmla="*/ 285611 w 506"/>
                <a:gd name="T23" fmla="*/ 314299 h 399"/>
                <a:gd name="T24" fmla="*/ 327436 w 506"/>
                <a:gd name="T25" fmla="*/ 272787 h 399"/>
                <a:gd name="T26" fmla="*/ 369262 w 506"/>
                <a:gd name="T27" fmla="*/ 314299 h 399"/>
                <a:gd name="T28" fmla="*/ 327436 w 506"/>
                <a:gd name="T29" fmla="*/ 356996 h 3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506" h="399">
                  <a:moveTo>
                    <a:pt x="434" y="70"/>
                  </a:moveTo>
                  <a:lnTo>
                    <a:pt x="434" y="70"/>
                  </a:lnTo>
                  <a:cubicBezTo>
                    <a:pt x="354" y="17"/>
                    <a:pt x="265" y="0"/>
                    <a:pt x="168" y="35"/>
                  </a:cubicBezTo>
                  <a:cubicBezTo>
                    <a:pt x="89" y="53"/>
                    <a:pt x="9" y="141"/>
                    <a:pt x="9" y="221"/>
                  </a:cubicBezTo>
                  <a:cubicBezTo>
                    <a:pt x="0" y="319"/>
                    <a:pt x="71" y="398"/>
                    <a:pt x="195" y="398"/>
                  </a:cubicBezTo>
                  <a:cubicBezTo>
                    <a:pt x="337" y="398"/>
                    <a:pt x="381" y="328"/>
                    <a:pt x="381" y="310"/>
                  </a:cubicBezTo>
                  <a:cubicBezTo>
                    <a:pt x="390" y="292"/>
                    <a:pt x="328" y="248"/>
                    <a:pt x="363" y="212"/>
                  </a:cubicBezTo>
                  <a:cubicBezTo>
                    <a:pt x="408" y="168"/>
                    <a:pt x="452" y="203"/>
                    <a:pt x="469" y="203"/>
                  </a:cubicBezTo>
                  <a:cubicBezTo>
                    <a:pt x="496" y="194"/>
                    <a:pt x="505" y="124"/>
                    <a:pt x="434" y="70"/>
                  </a:cubicBezTo>
                  <a:close/>
                  <a:moveTo>
                    <a:pt x="274" y="301"/>
                  </a:moveTo>
                  <a:lnTo>
                    <a:pt x="274" y="301"/>
                  </a:lnTo>
                  <a:cubicBezTo>
                    <a:pt x="248" y="301"/>
                    <a:pt x="239" y="283"/>
                    <a:pt x="239" y="265"/>
                  </a:cubicBezTo>
                  <a:cubicBezTo>
                    <a:pt x="239" y="248"/>
                    <a:pt x="248" y="230"/>
                    <a:pt x="274" y="230"/>
                  </a:cubicBezTo>
                  <a:cubicBezTo>
                    <a:pt x="293" y="230"/>
                    <a:pt x="309" y="248"/>
                    <a:pt x="309" y="265"/>
                  </a:cubicBezTo>
                  <a:cubicBezTo>
                    <a:pt x="309" y="283"/>
                    <a:pt x="293" y="301"/>
                    <a:pt x="274" y="301"/>
                  </a:cubicBezTo>
                  <a:close/>
                </a:path>
              </a:pathLst>
            </a:custGeom>
            <a:solidFill>
              <a:srgbClr val="6196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914400"/>
              <a:endParaRPr lang="zh-CN" altLang="en-US">
                <a:solidFill>
                  <a:prstClr val="black"/>
                </a:solidFill>
                <a:latin typeface="微软雅黑"/>
                <a:ea typeface="微软雅黑"/>
                <a:cs typeface="+mn-ea"/>
                <a:sym typeface="+mn-lt"/>
              </a:endParaRPr>
            </a:p>
          </p:txBody>
        </p:sp>
        <p:sp>
          <p:nvSpPr>
            <p:cNvPr id="32" name="Freeform 97">
              <a:extLst>
                <a:ext uri="{FF2B5EF4-FFF2-40B4-BE49-F238E27FC236}">
                  <a16:creationId xmlns:a16="http://schemas.microsoft.com/office/drawing/2014/main" xmlns="" id="{475E28F3-39A9-44E8-F544-1B90BEB75AD9}"/>
                </a:ext>
              </a:extLst>
            </p:cNvPr>
            <p:cNvSpPr>
              <a:spLocks noChangeArrowheads="1"/>
            </p:cNvSpPr>
            <p:nvPr/>
          </p:nvSpPr>
          <p:spPr bwMode="auto">
            <a:xfrm>
              <a:off x="5071610" y="2885136"/>
              <a:ext cx="556310" cy="477540"/>
            </a:xfrm>
            <a:custGeom>
              <a:avLst/>
              <a:gdLst>
                <a:gd name="T0" fmla="*/ 257447 w 497"/>
                <a:gd name="T1" fmla="*/ 258948 h 426"/>
                <a:gd name="T2" fmla="*/ 257447 w 497"/>
                <a:gd name="T3" fmla="*/ 258948 h 426"/>
                <a:gd name="T4" fmla="*/ 306698 w 497"/>
                <a:gd name="T5" fmla="*/ 258948 h 426"/>
                <a:gd name="T6" fmla="*/ 306698 w 497"/>
                <a:gd name="T7" fmla="*/ 308271 h 426"/>
                <a:gd name="T8" fmla="*/ 555191 w 497"/>
                <a:gd name="T9" fmla="*/ 308271 h 426"/>
                <a:gd name="T10" fmla="*/ 545117 w 497"/>
                <a:gd name="T11" fmla="*/ 149091 h 426"/>
                <a:gd name="T12" fmla="*/ 495866 w 497"/>
                <a:gd name="T13" fmla="*/ 89679 h 426"/>
                <a:gd name="T14" fmla="*/ 406319 w 497"/>
                <a:gd name="T15" fmla="*/ 89679 h 426"/>
                <a:gd name="T16" fmla="*/ 377216 w 497"/>
                <a:gd name="T17" fmla="*/ 30267 h 426"/>
                <a:gd name="T18" fmla="*/ 335801 w 497"/>
                <a:gd name="T19" fmla="*/ 0 h 426"/>
                <a:gd name="T20" fmla="*/ 217151 w 497"/>
                <a:gd name="T21" fmla="*/ 0 h 426"/>
                <a:gd name="T22" fmla="*/ 188048 w 497"/>
                <a:gd name="T23" fmla="*/ 30267 h 426"/>
                <a:gd name="T24" fmla="*/ 148872 w 497"/>
                <a:gd name="T25" fmla="*/ 89679 h 426"/>
                <a:gd name="T26" fmla="*/ 59325 w 497"/>
                <a:gd name="T27" fmla="*/ 89679 h 426"/>
                <a:gd name="T28" fmla="*/ 10074 w 497"/>
                <a:gd name="T29" fmla="*/ 149091 h 426"/>
                <a:gd name="T30" fmla="*/ 0 w 497"/>
                <a:gd name="T31" fmla="*/ 308271 h 426"/>
                <a:gd name="T32" fmla="*/ 257447 w 497"/>
                <a:gd name="T33" fmla="*/ 308271 h 426"/>
                <a:gd name="T34" fmla="*/ 257447 w 497"/>
                <a:gd name="T35" fmla="*/ 258948 h 426"/>
                <a:gd name="T36" fmla="*/ 208196 w 497"/>
                <a:gd name="T37" fmla="*/ 59412 h 426"/>
                <a:gd name="T38" fmla="*/ 208196 w 497"/>
                <a:gd name="T39" fmla="*/ 59412 h 426"/>
                <a:gd name="T40" fmla="*/ 237299 w 497"/>
                <a:gd name="T41" fmla="*/ 40355 h 426"/>
                <a:gd name="T42" fmla="*/ 317891 w 497"/>
                <a:gd name="T43" fmla="*/ 40355 h 426"/>
                <a:gd name="T44" fmla="*/ 345875 w 497"/>
                <a:gd name="T45" fmla="*/ 59412 h 426"/>
                <a:gd name="T46" fmla="*/ 357068 w 497"/>
                <a:gd name="T47" fmla="*/ 89679 h 426"/>
                <a:gd name="T48" fmla="*/ 198122 w 497"/>
                <a:gd name="T49" fmla="*/ 89679 h 426"/>
                <a:gd name="T50" fmla="*/ 208196 w 497"/>
                <a:gd name="T51" fmla="*/ 59412 h 426"/>
                <a:gd name="T52" fmla="*/ 306698 w 497"/>
                <a:gd name="T53" fmla="*/ 397950 h 426"/>
                <a:gd name="T54" fmla="*/ 306698 w 497"/>
                <a:gd name="T55" fmla="*/ 397950 h 426"/>
                <a:gd name="T56" fmla="*/ 257447 w 497"/>
                <a:gd name="T57" fmla="*/ 397950 h 426"/>
                <a:gd name="T58" fmla="*/ 257447 w 497"/>
                <a:gd name="T59" fmla="*/ 338538 h 426"/>
                <a:gd name="T60" fmla="*/ 10074 w 497"/>
                <a:gd name="T61" fmla="*/ 338538 h 426"/>
                <a:gd name="T62" fmla="*/ 19029 w 497"/>
                <a:gd name="T63" fmla="*/ 427096 h 426"/>
                <a:gd name="T64" fmla="*/ 69399 w 497"/>
                <a:gd name="T65" fmla="*/ 476419 h 426"/>
                <a:gd name="T66" fmla="*/ 485792 w 497"/>
                <a:gd name="T67" fmla="*/ 476419 h 426"/>
                <a:gd name="T68" fmla="*/ 535043 w 497"/>
                <a:gd name="T69" fmla="*/ 427096 h 426"/>
                <a:gd name="T70" fmla="*/ 545117 w 497"/>
                <a:gd name="T71" fmla="*/ 338538 h 426"/>
                <a:gd name="T72" fmla="*/ 306698 w 497"/>
                <a:gd name="T73" fmla="*/ 338538 h 426"/>
                <a:gd name="T74" fmla="*/ 306698 w 497"/>
                <a:gd name="T75" fmla="*/ 397950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rgbClr val="6196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914400"/>
              <a:endParaRPr lang="zh-CN" altLang="en-US">
                <a:solidFill>
                  <a:prstClr val="black"/>
                </a:solidFill>
                <a:latin typeface="微软雅黑"/>
                <a:ea typeface="微软雅黑"/>
                <a:cs typeface="+mn-ea"/>
                <a:sym typeface="+mn-lt"/>
              </a:endParaRPr>
            </a:p>
          </p:txBody>
        </p:sp>
        <p:sp>
          <p:nvSpPr>
            <p:cNvPr id="33" name="Freeform 116">
              <a:extLst>
                <a:ext uri="{FF2B5EF4-FFF2-40B4-BE49-F238E27FC236}">
                  <a16:creationId xmlns:a16="http://schemas.microsoft.com/office/drawing/2014/main" xmlns="" id="{64228111-75E9-4270-52F1-14AF2F79091F}"/>
                </a:ext>
              </a:extLst>
            </p:cNvPr>
            <p:cNvSpPr>
              <a:spLocks noChangeArrowheads="1"/>
            </p:cNvSpPr>
            <p:nvPr/>
          </p:nvSpPr>
          <p:spPr bwMode="auto">
            <a:xfrm>
              <a:off x="6194390" y="3947764"/>
              <a:ext cx="433260" cy="450415"/>
            </a:xfrm>
            <a:custGeom>
              <a:avLst/>
              <a:gdLst>
                <a:gd name="T0" fmla="*/ 389447 w 445"/>
                <a:gd name="T1" fmla="*/ 155013 h 462"/>
                <a:gd name="T2" fmla="*/ 389447 w 445"/>
                <a:gd name="T3" fmla="*/ 155013 h 462"/>
                <a:gd name="T4" fmla="*/ 258982 w 445"/>
                <a:gd name="T5" fmla="*/ 7799 h 462"/>
                <a:gd name="T6" fmla="*/ 35050 w 445"/>
                <a:gd name="T7" fmla="*/ 241781 h 462"/>
                <a:gd name="T8" fmla="*/ 8763 w 445"/>
                <a:gd name="T9" fmla="*/ 311001 h 462"/>
                <a:gd name="T10" fmla="*/ 78863 w 445"/>
                <a:gd name="T11" fmla="*/ 346098 h 462"/>
                <a:gd name="T12" fmla="*/ 95415 w 445"/>
                <a:gd name="T13" fmla="*/ 337324 h 462"/>
                <a:gd name="T14" fmla="*/ 130465 w 445"/>
                <a:gd name="T15" fmla="*/ 362672 h 462"/>
                <a:gd name="T16" fmla="*/ 155779 w 445"/>
                <a:gd name="T17" fmla="*/ 423117 h 462"/>
                <a:gd name="T18" fmla="*/ 182067 w 445"/>
                <a:gd name="T19" fmla="*/ 440666 h 462"/>
                <a:gd name="T20" fmla="*/ 233668 w 445"/>
                <a:gd name="T21" fmla="*/ 423117 h 462"/>
                <a:gd name="T22" fmla="*/ 242431 w 445"/>
                <a:gd name="T23" fmla="*/ 405568 h 462"/>
                <a:gd name="T24" fmla="*/ 224906 w 445"/>
                <a:gd name="T25" fmla="*/ 380220 h 462"/>
                <a:gd name="T26" fmla="*/ 198618 w 445"/>
                <a:gd name="T27" fmla="*/ 328549 h 462"/>
                <a:gd name="T28" fmla="*/ 224906 w 445"/>
                <a:gd name="T29" fmla="*/ 302227 h 462"/>
                <a:gd name="T30" fmla="*/ 405999 w 445"/>
                <a:gd name="T31" fmla="*/ 346098 h 462"/>
                <a:gd name="T32" fmla="*/ 389447 w 445"/>
                <a:gd name="T33" fmla="*/ 155013 h 462"/>
                <a:gd name="T34" fmla="*/ 379711 w 445"/>
                <a:gd name="T35" fmla="*/ 302227 h 462"/>
                <a:gd name="T36" fmla="*/ 379711 w 445"/>
                <a:gd name="T37" fmla="*/ 302227 h 462"/>
                <a:gd name="T38" fmla="*/ 294033 w 445"/>
                <a:gd name="T39" fmla="*/ 198885 h 462"/>
                <a:gd name="T40" fmla="*/ 276508 w 445"/>
                <a:gd name="T41" fmla="*/ 60445 h 462"/>
                <a:gd name="T42" fmla="*/ 354397 w 445"/>
                <a:gd name="T43" fmla="*/ 172562 h 462"/>
                <a:gd name="T44" fmla="*/ 379711 w 445"/>
                <a:gd name="T45" fmla="*/ 302227 h 46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rgbClr val="6196FF"/>
            </a:solidFill>
            <a:ln>
              <a:noFill/>
            </a:ln>
            <a:effectLst/>
            <a:extLst>
              <a:ext uri="{91240B29-F687-4F45-9708-019B960494DF}">
                <a14:hiddenLine xmlns:a14="http://schemas.microsoft.com/office/drawing/2010/main" w="9525">
                  <a:solidFill>
                    <a:srgbClr val="808080"/>
                  </a:solidFill>
                  <a:bevel/>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pPr defTabSz="914400"/>
              <a:endParaRPr lang="zh-CN" altLang="en-US">
                <a:solidFill>
                  <a:prstClr val="black"/>
                </a:solidFill>
                <a:latin typeface="微软雅黑"/>
                <a:ea typeface="微软雅黑"/>
                <a:cs typeface="+mn-ea"/>
                <a:sym typeface="+mn-lt"/>
              </a:endParaRPr>
            </a:p>
          </p:txBody>
        </p:sp>
      </p:grpSp>
      <p:grpSp>
        <p:nvGrpSpPr>
          <p:cNvPr id="46" name="组合 45">
            <a:extLst>
              <a:ext uri="{FF2B5EF4-FFF2-40B4-BE49-F238E27FC236}">
                <a16:creationId xmlns:a16="http://schemas.microsoft.com/office/drawing/2014/main" xmlns="" id="{E9F0D444-8FC1-8FFD-D1D8-5199B397BA47}"/>
              </a:ext>
            </a:extLst>
          </p:cNvPr>
          <p:cNvGrpSpPr/>
          <p:nvPr/>
        </p:nvGrpSpPr>
        <p:grpSpPr>
          <a:xfrm>
            <a:off x="6239571" y="2167499"/>
            <a:ext cx="4703382" cy="1511578"/>
            <a:chOff x="3360" y="4449"/>
            <a:chExt cx="7407" cy="2381"/>
          </a:xfrm>
        </p:grpSpPr>
        <p:sp>
          <p:nvSpPr>
            <p:cNvPr id="47" name="TextBox 69">
              <a:extLst>
                <a:ext uri="{FF2B5EF4-FFF2-40B4-BE49-F238E27FC236}">
                  <a16:creationId xmlns:a16="http://schemas.microsoft.com/office/drawing/2014/main" xmlns="" id="{3C08264F-3F47-3A65-BB00-EF9FE7F9D9D5}"/>
                </a:ext>
              </a:extLst>
            </p:cNvPr>
            <p:cNvSpPr txBox="1"/>
            <p:nvPr/>
          </p:nvSpPr>
          <p:spPr>
            <a:xfrm>
              <a:off x="3535" y="5176"/>
              <a:ext cx="7232" cy="1654"/>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sp>
          <p:nvSpPr>
            <p:cNvPr id="48" name="TextBox 70">
              <a:extLst>
                <a:ext uri="{FF2B5EF4-FFF2-40B4-BE49-F238E27FC236}">
                  <a16:creationId xmlns:a16="http://schemas.microsoft.com/office/drawing/2014/main" xmlns="" id="{5C6383FA-83EC-214E-0936-BA1084F56460}"/>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49" name="组合 48">
            <a:extLst>
              <a:ext uri="{FF2B5EF4-FFF2-40B4-BE49-F238E27FC236}">
                <a16:creationId xmlns:a16="http://schemas.microsoft.com/office/drawing/2014/main" xmlns="" id="{81D4D3B5-9CE1-FCC2-2CFE-A0A79ED857A6}"/>
              </a:ext>
            </a:extLst>
          </p:cNvPr>
          <p:cNvGrpSpPr/>
          <p:nvPr/>
        </p:nvGrpSpPr>
        <p:grpSpPr>
          <a:xfrm>
            <a:off x="6239571" y="4390634"/>
            <a:ext cx="4703382" cy="1511578"/>
            <a:chOff x="3360" y="4449"/>
            <a:chExt cx="7407" cy="2381"/>
          </a:xfrm>
        </p:grpSpPr>
        <p:sp>
          <p:nvSpPr>
            <p:cNvPr id="50" name="TextBox 69">
              <a:extLst>
                <a:ext uri="{FF2B5EF4-FFF2-40B4-BE49-F238E27FC236}">
                  <a16:creationId xmlns:a16="http://schemas.microsoft.com/office/drawing/2014/main" xmlns="" id="{EBCA2C49-7092-B7A5-5759-D22845B43FBF}"/>
                </a:ext>
              </a:extLst>
            </p:cNvPr>
            <p:cNvSpPr txBox="1"/>
            <p:nvPr/>
          </p:nvSpPr>
          <p:spPr>
            <a:xfrm>
              <a:off x="3535" y="5176"/>
              <a:ext cx="7232" cy="1654"/>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sp>
          <p:nvSpPr>
            <p:cNvPr id="51" name="TextBox 70">
              <a:extLst>
                <a:ext uri="{FF2B5EF4-FFF2-40B4-BE49-F238E27FC236}">
                  <a16:creationId xmlns:a16="http://schemas.microsoft.com/office/drawing/2014/main" xmlns="" id="{2C278F61-2DAC-E9F6-41D2-D803BA0CD361}"/>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spTree>
    <p:extLst>
      <p:ext uri="{BB962C8B-B14F-4D97-AF65-F5344CB8AC3E}">
        <p14:creationId xmlns:p14="http://schemas.microsoft.com/office/powerpoint/2010/main" val="390555035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down)">
                                      <p:cBhvr>
                                        <p:cTn id="7" dur="500"/>
                                        <p:tgtEl>
                                          <p:spTgt spid="49"/>
                                        </p:tgtEl>
                                      </p:cBhvr>
                                    </p:animEffect>
                                  </p:childTnLst>
                                </p:cTn>
                              </p:par>
                              <p:par>
                                <p:cTn id="8" presetID="22" presetClass="entr" presetSubtype="4"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wipe(down)">
                                      <p:cBhvr>
                                        <p:cTn id="10" dur="500"/>
                                        <p:tgtEl>
                                          <p:spTgt spid="46"/>
                                        </p:tgtEl>
                                      </p:cBhvr>
                                    </p:animEffect>
                                  </p:childTnLst>
                                </p:cTn>
                              </p:par>
                              <p:par>
                                <p:cTn id="11" presetID="22" presetClass="entr" presetSubtype="4"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wipe(down)">
                                      <p:cBhvr>
                                        <p:cTn id="1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xmlns="" id="{CC5557DE-8C14-4132-80C4-9A8A9699235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240"/>
            <a:ext cx="12192000" cy="6842760"/>
          </a:xfrm>
          <a:prstGeom prst="rect">
            <a:avLst/>
          </a:prstGeom>
        </p:spPr>
      </p:pic>
      <p:pic>
        <p:nvPicPr>
          <p:cNvPr id="7" name="图片 6">
            <a:extLst>
              <a:ext uri="{FF2B5EF4-FFF2-40B4-BE49-F238E27FC236}">
                <a16:creationId xmlns:a16="http://schemas.microsoft.com/office/drawing/2014/main" xmlns="" id="{F49DBEF2-A68B-477F-9E0F-7F9E2D726C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914400"/>
            <a:ext cx="12192000" cy="5029200"/>
          </a:xfrm>
          <a:prstGeom prst="rect">
            <a:avLst/>
          </a:prstGeom>
        </p:spPr>
      </p:pic>
      <p:pic>
        <p:nvPicPr>
          <p:cNvPr id="9" name="图片 8">
            <a:extLst>
              <a:ext uri="{FF2B5EF4-FFF2-40B4-BE49-F238E27FC236}">
                <a16:creationId xmlns:a16="http://schemas.microsoft.com/office/drawing/2014/main" xmlns="" id="{31645604-9B6C-4496-A87C-0C543012214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0" y="15240"/>
            <a:ext cx="3947160" cy="7003634"/>
          </a:xfrm>
          <a:prstGeom prst="rect">
            <a:avLst/>
          </a:prstGeom>
        </p:spPr>
      </p:pic>
      <p:sp>
        <p:nvSpPr>
          <p:cNvPr id="11" name="文本框 10">
            <a:extLst>
              <a:ext uri="{FF2B5EF4-FFF2-40B4-BE49-F238E27FC236}">
                <a16:creationId xmlns:a16="http://schemas.microsoft.com/office/drawing/2014/main" xmlns="" id="{C5AE6470-18F8-4DB9-A15D-93349F351C90}"/>
              </a:ext>
            </a:extLst>
          </p:cNvPr>
          <p:cNvSpPr txBox="1"/>
          <p:nvPr/>
        </p:nvSpPr>
        <p:spPr>
          <a:xfrm>
            <a:off x="4041459" y="2767280"/>
            <a:ext cx="7360708" cy="1323439"/>
          </a:xfrm>
          <a:prstGeom prst="rect">
            <a:avLst/>
          </a:prstGeom>
          <a:noFill/>
        </p:spPr>
        <p:txBody>
          <a:bodyPr wrap="square" rtlCol="0">
            <a:spAutoFit/>
          </a:bodyPr>
          <a:lstStyle/>
          <a:p>
            <a:pPr algn="ctr" defTabSz="914400">
              <a:defRPr/>
            </a:pPr>
            <a:r>
              <a:rPr lang="en-US" altLang="zh-CN" sz="8000" kern="0" dirty="0">
                <a:solidFill>
                  <a:srgbClr val="283855"/>
                </a:solidFill>
                <a:latin typeface="思源黑体 CN Bold" panose="020B0800000000000000" pitchFamily="34" charset="-122"/>
                <a:ea typeface="思源黑体 CN Bold" panose="020B0800000000000000" pitchFamily="34" charset="-122"/>
              </a:rPr>
              <a:t>THANK YOU</a:t>
            </a:r>
          </a:p>
        </p:txBody>
      </p:sp>
      <p:sp>
        <p:nvSpPr>
          <p:cNvPr id="12" name="椭圆 11">
            <a:extLst>
              <a:ext uri="{FF2B5EF4-FFF2-40B4-BE49-F238E27FC236}">
                <a16:creationId xmlns:a16="http://schemas.microsoft.com/office/drawing/2014/main" xmlns="" id="{05E39A0B-F9C8-4A20-BBF6-A66695BBFCF7}"/>
              </a:ext>
            </a:extLst>
          </p:cNvPr>
          <p:cNvSpPr/>
          <p:nvPr/>
        </p:nvSpPr>
        <p:spPr>
          <a:xfrm>
            <a:off x="7198855" y="5952074"/>
            <a:ext cx="211859" cy="211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a:extLst>
              <a:ext uri="{FF2B5EF4-FFF2-40B4-BE49-F238E27FC236}">
                <a16:creationId xmlns:a16="http://schemas.microsoft.com/office/drawing/2014/main" xmlns="" id="{D4471E89-9702-4E7E-A961-91E0FC26BE42}"/>
              </a:ext>
            </a:extLst>
          </p:cNvPr>
          <p:cNvSpPr/>
          <p:nvPr/>
        </p:nvSpPr>
        <p:spPr>
          <a:xfrm>
            <a:off x="7509954" y="5952074"/>
            <a:ext cx="211859" cy="211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椭圆 13">
            <a:extLst>
              <a:ext uri="{FF2B5EF4-FFF2-40B4-BE49-F238E27FC236}">
                <a16:creationId xmlns:a16="http://schemas.microsoft.com/office/drawing/2014/main" xmlns="" id="{C0D4B6E0-06CA-4034-A249-4BBDCD244F0C}"/>
              </a:ext>
            </a:extLst>
          </p:cNvPr>
          <p:cNvSpPr/>
          <p:nvPr/>
        </p:nvSpPr>
        <p:spPr>
          <a:xfrm>
            <a:off x="7844313" y="5952074"/>
            <a:ext cx="211859" cy="211859"/>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圆角 15">
            <a:extLst>
              <a:ext uri="{FF2B5EF4-FFF2-40B4-BE49-F238E27FC236}">
                <a16:creationId xmlns:a16="http://schemas.microsoft.com/office/drawing/2014/main" xmlns="" id="{2FEAAC54-102C-4543-B2A2-42010BC74FF0}"/>
              </a:ext>
            </a:extLst>
          </p:cNvPr>
          <p:cNvSpPr/>
          <p:nvPr/>
        </p:nvSpPr>
        <p:spPr>
          <a:xfrm>
            <a:off x="6416947" y="1982109"/>
            <a:ext cx="2377023" cy="535646"/>
          </a:xfrm>
          <a:prstGeom prst="roundRect">
            <a:avLst>
              <a:gd name="adj" fmla="val 50000"/>
            </a:avLst>
          </a:prstGeom>
          <a:solidFill>
            <a:srgbClr val="2838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文本框 16">
            <a:extLst>
              <a:ext uri="{FF2B5EF4-FFF2-40B4-BE49-F238E27FC236}">
                <a16:creationId xmlns:a16="http://schemas.microsoft.com/office/drawing/2014/main" xmlns="" id="{D9A3B1C8-1B18-4068-B071-C9B750AB277D}"/>
              </a:ext>
            </a:extLst>
          </p:cNvPr>
          <p:cNvSpPr txBox="1"/>
          <p:nvPr/>
        </p:nvSpPr>
        <p:spPr>
          <a:xfrm>
            <a:off x="6571240" y="2049877"/>
            <a:ext cx="2089286" cy="400110"/>
          </a:xfrm>
          <a:prstGeom prst="rect">
            <a:avLst/>
          </a:prstGeom>
          <a:noFill/>
        </p:spPr>
        <p:txBody>
          <a:bodyPr wrap="square" rtlCol="0">
            <a:spAutoFit/>
          </a:bodyPr>
          <a:lstStyle/>
          <a:p>
            <a:pPr algn="dist" defTabSz="914400">
              <a:defRPr/>
            </a:pPr>
            <a:r>
              <a:rPr lang="en-US" altLang="zh-CN" sz="2000" kern="0" dirty="0">
                <a:solidFill>
                  <a:schemeClr val="bg1"/>
                </a:solidFill>
                <a:effectLst>
                  <a:outerShdw blurRad="38100" dist="38100" dir="2700000" algn="tl">
                    <a:srgbClr val="000000">
                      <a:alpha val="43137"/>
                    </a:srgbClr>
                  </a:outerShdw>
                </a:effectLst>
                <a:latin typeface="汉标粗圆体" panose="02010601030101010101" pitchFamily="2" charset="-122"/>
                <a:ea typeface="汉标粗圆体" panose="02010601030101010101" pitchFamily="2" charset="-122"/>
              </a:rPr>
              <a:t>YP</a:t>
            </a:r>
            <a:r>
              <a:rPr lang="en-US" altLang="zh-CN" sz="2000" kern="0" dirty="0" smtClean="0">
                <a:solidFill>
                  <a:schemeClr val="bg1"/>
                </a:solidFill>
                <a:effectLst>
                  <a:outerShdw blurRad="38100" dist="38100" dir="2700000" algn="tl">
                    <a:srgbClr val="000000">
                      <a:alpha val="43137"/>
                    </a:srgbClr>
                  </a:outerShdw>
                </a:effectLst>
                <a:latin typeface="汉标粗圆体" panose="02010601030101010101" pitchFamily="2" charset="-122"/>
                <a:ea typeface="汉标粗圆体" panose="02010601030101010101" pitchFamily="2" charset="-122"/>
              </a:rPr>
              <a:t>PPT.COM</a:t>
            </a:r>
            <a:endParaRPr lang="en-US" altLang="zh-CN" sz="2000" kern="0" dirty="0">
              <a:solidFill>
                <a:schemeClr val="bg1"/>
              </a:solidFill>
              <a:effectLst>
                <a:outerShdw blurRad="38100" dist="38100" dir="2700000" algn="tl">
                  <a:srgbClr val="000000">
                    <a:alpha val="43137"/>
                  </a:srgbClr>
                </a:outerShdw>
              </a:effectLst>
              <a:latin typeface="汉标粗圆体" panose="02010601030101010101" pitchFamily="2" charset="-122"/>
              <a:ea typeface="汉标粗圆体" panose="02010601030101010101" pitchFamily="2" charset="-122"/>
            </a:endParaRPr>
          </a:p>
        </p:txBody>
      </p:sp>
      <p:cxnSp>
        <p:nvCxnSpPr>
          <p:cNvPr id="19" name="直接连接符 18">
            <a:extLst>
              <a:ext uri="{FF2B5EF4-FFF2-40B4-BE49-F238E27FC236}">
                <a16:creationId xmlns:a16="http://schemas.microsoft.com/office/drawing/2014/main" xmlns="" id="{8621CA65-0C23-4CE9-A172-FA45E768C6A5}"/>
              </a:ext>
            </a:extLst>
          </p:cNvPr>
          <p:cNvCxnSpPr>
            <a:cxnSpLocks/>
          </p:cNvCxnSpPr>
          <p:nvPr/>
        </p:nvCxnSpPr>
        <p:spPr>
          <a:xfrm>
            <a:off x="4975330" y="4090719"/>
            <a:ext cx="5492966" cy="0"/>
          </a:xfrm>
          <a:prstGeom prst="line">
            <a:avLst/>
          </a:prstGeom>
          <a:ln w="28575">
            <a:solidFill>
              <a:srgbClr val="283855"/>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xmlns="" id="{DFDCB648-7818-4A57-80CE-8E6A13073FC8}"/>
              </a:ext>
            </a:extLst>
          </p:cNvPr>
          <p:cNvCxnSpPr>
            <a:cxnSpLocks/>
          </p:cNvCxnSpPr>
          <p:nvPr/>
        </p:nvCxnSpPr>
        <p:spPr>
          <a:xfrm>
            <a:off x="4975330" y="4773625"/>
            <a:ext cx="5492966" cy="0"/>
          </a:xfrm>
          <a:prstGeom prst="line">
            <a:avLst/>
          </a:prstGeom>
          <a:ln w="28575">
            <a:solidFill>
              <a:srgbClr val="283855"/>
            </a:solidFill>
          </a:ln>
        </p:spPr>
        <p:style>
          <a:lnRef idx="1">
            <a:schemeClr val="accent1"/>
          </a:lnRef>
          <a:fillRef idx="0">
            <a:schemeClr val="accent1"/>
          </a:fillRef>
          <a:effectRef idx="0">
            <a:schemeClr val="accent1"/>
          </a:effectRef>
          <a:fontRef idx="minor">
            <a:schemeClr val="tx1"/>
          </a:fontRef>
        </p:style>
      </p:cxnSp>
      <p:sp>
        <p:nvSpPr>
          <p:cNvPr id="23" name="文本框 22">
            <a:extLst>
              <a:ext uri="{FF2B5EF4-FFF2-40B4-BE49-F238E27FC236}">
                <a16:creationId xmlns:a16="http://schemas.microsoft.com/office/drawing/2014/main" xmlns="" id="{2706EB75-F536-4019-80B2-008A80F0E6D8}"/>
              </a:ext>
            </a:extLst>
          </p:cNvPr>
          <p:cNvSpPr txBox="1"/>
          <p:nvPr/>
        </p:nvSpPr>
        <p:spPr>
          <a:xfrm>
            <a:off x="4975330" y="4232116"/>
            <a:ext cx="5492965" cy="400110"/>
          </a:xfrm>
          <a:prstGeom prst="rect">
            <a:avLst/>
          </a:prstGeom>
          <a:noFill/>
          <a:ln>
            <a:noFill/>
          </a:ln>
        </p:spPr>
        <p:txBody>
          <a:bodyPr wrap="square" rtlCol="0">
            <a:spAutoFit/>
          </a:bodyPr>
          <a:lstStyle/>
          <a:p>
            <a:pPr algn="dist"/>
            <a:r>
              <a:rPr lang="zh-CN" altLang="en-US" sz="2000" dirty="0">
                <a:solidFill>
                  <a:srgbClr val="283855"/>
                </a:solidFill>
                <a:latin typeface="思源黑体 CN Bold" panose="020B0800000000000000" pitchFamily="34" charset="-122"/>
                <a:ea typeface="思源黑体 CN Bold" panose="020B0800000000000000" pitchFamily="34" charset="-122"/>
              </a:rPr>
              <a:t>教学说课</a:t>
            </a:r>
            <a:r>
              <a:rPr lang="en-US" altLang="zh-CN" sz="2000" dirty="0">
                <a:solidFill>
                  <a:srgbClr val="283855"/>
                </a:solidFill>
                <a:latin typeface="思源黑体 CN Bold" panose="020B0800000000000000" pitchFamily="34" charset="-122"/>
                <a:ea typeface="思源黑体 CN Bold" panose="020B0800000000000000" pitchFamily="34" charset="-122"/>
              </a:rPr>
              <a:t>PPT</a:t>
            </a:r>
            <a:r>
              <a:rPr lang="zh-CN" altLang="en-US" sz="2000" dirty="0">
                <a:solidFill>
                  <a:srgbClr val="283855"/>
                </a:solidFill>
                <a:latin typeface="思源黑体 CN Bold" panose="020B0800000000000000" pitchFamily="34" charset="-122"/>
                <a:ea typeface="思源黑体 CN Bold" panose="020B0800000000000000" pitchFamily="34" charset="-122"/>
              </a:rPr>
              <a:t>模板</a:t>
            </a:r>
          </a:p>
        </p:txBody>
      </p:sp>
    </p:spTree>
    <p:extLst>
      <p:ext uri="{BB962C8B-B14F-4D97-AF65-F5344CB8AC3E}">
        <p14:creationId xmlns:p14="http://schemas.microsoft.com/office/powerpoint/2010/main" val="337035788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grpId="0" nodeType="click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ipe(left)">
                                      <p:cBhvr>
                                        <p:cTn id="3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defTabSz="914400">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defTabSz="914400">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defTabSz="914400">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1268565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8484BD5-3639-456D-A674-6CBAF26BF2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240"/>
            <a:ext cx="12192000" cy="6842760"/>
          </a:xfrm>
          <a:prstGeom prst="rect">
            <a:avLst/>
          </a:prstGeom>
        </p:spPr>
      </p:pic>
      <p:pic>
        <p:nvPicPr>
          <p:cNvPr id="3" name="图片 2">
            <a:extLst>
              <a:ext uri="{FF2B5EF4-FFF2-40B4-BE49-F238E27FC236}">
                <a16:creationId xmlns:a16="http://schemas.microsoft.com/office/drawing/2014/main" xmlns="" id="{14DF06DF-8BE0-4AB0-9E1E-29E1F30448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7388"/>
            <a:ext cx="12192000" cy="5029200"/>
          </a:xfrm>
          <a:prstGeom prst="rect">
            <a:avLst/>
          </a:prstGeom>
          <a:ln>
            <a:noFill/>
          </a:ln>
        </p:spPr>
      </p:pic>
      <p:pic>
        <p:nvPicPr>
          <p:cNvPr id="4" name="图片 3">
            <a:extLst>
              <a:ext uri="{FF2B5EF4-FFF2-40B4-BE49-F238E27FC236}">
                <a16:creationId xmlns:a16="http://schemas.microsoft.com/office/drawing/2014/main" xmlns="" id="{37DB65BF-0885-4CB3-9E88-AC20F4F592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5309" y="2180762"/>
            <a:ext cx="4011582" cy="3299850"/>
          </a:xfrm>
          <a:prstGeom prst="rect">
            <a:avLst/>
          </a:prstGeom>
        </p:spPr>
      </p:pic>
      <p:sp>
        <p:nvSpPr>
          <p:cNvPr id="5" name="ïṧļîḓè">
            <a:extLst>
              <a:ext uri="{FF2B5EF4-FFF2-40B4-BE49-F238E27FC236}">
                <a16:creationId xmlns:a16="http://schemas.microsoft.com/office/drawing/2014/main" xmlns="" id="{1A57DD51-D883-4CBE-8B5D-1B0F762D152E}"/>
              </a:ext>
            </a:extLst>
          </p:cNvPr>
          <p:cNvSpPr/>
          <p:nvPr/>
        </p:nvSpPr>
        <p:spPr>
          <a:xfrm>
            <a:off x="1648543" y="2927534"/>
            <a:ext cx="1792913" cy="1534872"/>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sz="6000" b="1" dirty="0"/>
              <a:t>0</a:t>
            </a:r>
            <a:r>
              <a:rPr lang="en-US" altLang="zh-CN" sz="1050" b="1" dirty="0"/>
              <a:t>  </a:t>
            </a:r>
            <a:r>
              <a:rPr lang="en-US" altLang="zh-CN" sz="6000" b="1" dirty="0"/>
              <a:t>1</a:t>
            </a:r>
            <a:endParaRPr lang="zh-CN" altLang="en-US" sz="6000" b="1" dirty="0"/>
          </a:p>
        </p:txBody>
      </p:sp>
      <p:sp>
        <p:nvSpPr>
          <p:cNvPr id="6" name="文本框 5">
            <a:extLst>
              <a:ext uri="{FF2B5EF4-FFF2-40B4-BE49-F238E27FC236}">
                <a16:creationId xmlns:a16="http://schemas.microsoft.com/office/drawing/2014/main" xmlns="" id="{78496F5D-6CE0-492C-8DA5-CAE4E39C7701}"/>
              </a:ext>
            </a:extLst>
          </p:cNvPr>
          <p:cNvSpPr txBox="1"/>
          <p:nvPr/>
        </p:nvSpPr>
        <p:spPr>
          <a:xfrm>
            <a:off x="3095532" y="2927534"/>
            <a:ext cx="4189777" cy="923330"/>
          </a:xfrm>
          <a:prstGeom prst="rect">
            <a:avLst/>
          </a:prstGeom>
          <a:noFill/>
        </p:spPr>
        <p:txBody>
          <a:bodyPr wrap="square" rtlCol="0">
            <a:spAutoFit/>
          </a:bodyPr>
          <a:lstStyle/>
          <a:p>
            <a:pPr algn="ctr" defTabSz="914400">
              <a:defRPr/>
            </a:pPr>
            <a:r>
              <a:rPr lang="zh-CN" altLang="en-US" sz="5400" u="sng" kern="0" dirty="0">
                <a:solidFill>
                  <a:srgbClr val="283855"/>
                </a:solidFill>
                <a:latin typeface="思源黑体 CN Bold" panose="020B0800000000000000" pitchFamily="34" charset="-122"/>
                <a:ea typeface="思源黑体 CN Bold" panose="020B0800000000000000" pitchFamily="34" charset="-122"/>
              </a:rPr>
              <a:t>学习目标</a:t>
            </a:r>
          </a:p>
        </p:txBody>
      </p:sp>
      <p:sp>
        <p:nvSpPr>
          <p:cNvPr id="7" name="Synergistically utilize technically sound portals with frictionless chains. Dramatically customize…">
            <a:extLst>
              <a:ext uri="{FF2B5EF4-FFF2-40B4-BE49-F238E27FC236}">
                <a16:creationId xmlns:a16="http://schemas.microsoft.com/office/drawing/2014/main" xmlns="" id="{373553D1-8A19-4DAA-8B75-D41736DBF61F}"/>
              </a:ext>
            </a:extLst>
          </p:cNvPr>
          <p:cNvSpPr txBox="1"/>
          <p:nvPr/>
        </p:nvSpPr>
        <p:spPr>
          <a:xfrm>
            <a:off x="3787381" y="3955412"/>
            <a:ext cx="2806078" cy="601062"/>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9="http://schemas.microsoft.com/office/powerpoint/2015/09/main"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Synergistically utilize technically sound portals with frictionless chains. Dramatically customize</a:t>
            </a:r>
            <a:r>
              <a:rPr lang="en-US"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 </a:t>
            </a: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empowered networks rather than goal-opportunities. </a:t>
            </a:r>
          </a:p>
        </p:txBody>
      </p:sp>
    </p:spTree>
    <p:extLst>
      <p:ext uri="{BB962C8B-B14F-4D97-AF65-F5344CB8AC3E}">
        <p14:creationId xmlns:p14="http://schemas.microsoft.com/office/powerpoint/2010/main" val="63018102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514097"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128" name="组合 127">
            <a:extLst>
              <a:ext uri="{FF2B5EF4-FFF2-40B4-BE49-F238E27FC236}">
                <a16:creationId xmlns:a16="http://schemas.microsoft.com/office/drawing/2014/main" xmlns="" id="{B201960E-CB33-5EB4-6A36-B0DD6C09AA0E}"/>
              </a:ext>
            </a:extLst>
          </p:cNvPr>
          <p:cNvGrpSpPr/>
          <p:nvPr/>
        </p:nvGrpSpPr>
        <p:grpSpPr>
          <a:xfrm>
            <a:off x="862330" y="1911985"/>
            <a:ext cx="4835525" cy="4106736"/>
            <a:chOff x="1370" y="3543"/>
            <a:chExt cx="5906" cy="4806"/>
          </a:xfrm>
        </p:grpSpPr>
        <p:sp>
          <p:nvSpPr>
            <p:cNvPr id="129" name="Rectangle 89">
              <a:extLst>
                <a:ext uri="{FF2B5EF4-FFF2-40B4-BE49-F238E27FC236}">
                  <a16:creationId xmlns:a16="http://schemas.microsoft.com/office/drawing/2014/main" xmlns="" id="{7EDB49CF-5BD5-B692-1C03-D9332BD0EEC8}"/>
                </a:ext>
              </a:extLst>
            </p:cNvPr>
            <p:cNvSpPr/>
            <p:nvPr/>
          </p:nvSpPr>
          <p:spPr>
            <a:xfrm>
              <a:off x="1370" y="7255"/>
              <a:ext cx="5906" cy="169"/>
            </a:xfrm>
            <a:prstGeom prst="triangle">
              <a:avLst/>
            </a:prstGeom>
            <a:solidFill>
              <a:sysClr val="window" lastClr="FFFFFF">
                <a:lumMod val="8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nvGrpSpPr>
            <p:cNvPr id="130" name="Group 137">
              <a:extLst>
                <a:ext uri="{FF2B5EF4-FFF2-40B4-BE49-F238E27FC236}">
                  <a16:creationId xmlns:a16="http://schemas.microsoft.com/office/drawing/2014/main" xmlns="" id="{E488815C-0F95-A66F-627F-638C466B55FC}"/>
                </a:ext>
              </a:extLst>
            </p:cNvPr>
            <p:cNvGrpSpPr/>
            <p:nvPr/>
          </p:nvGrpSpPr>
          <p:grpSpPr>
            <a:xfrm>
              <a:off x="1901" y="3543"/>
              <a:ext cx="475" cy="3649"/>
              <a:chOff x="1074408" y="1485901"/>
              <a:chExt cx="214311" cy="1647821"/>
            </a:xfrm>
            <a:solidFill>
              <a:srgbClr val="18D2A6"/>
            </a:solidFill>
          </p:grpSpPr>
          <p:cxnSp>
            <p:nvCxnSpPr>
              <p:cNvPr id="152" name="Straight Connector 90">
                <a:extLst>
                  <a:ext uri="{FF2B5EF4-FFF2-40B4-BE49-F238E27FC236}">
                    <a16:creationId xmlns:a16="http://schemas.microsoft.com/office/drawing/2014/main" xmlns="" id="{94D8FF24-CC04-C69A-387C-E5C0BEAD9172}"/>
                  </a:ext>
                </a:extLst>
              </p:cNvPr>
              <p:cNvCxnSpPr/>
              <p:nvPr/>
            </p:nvCxnSpPr>
            <p:spPr>
              <a:xfrm rot="16200000" flipV="1">
                <a:off x="338554" y="2302205"/>
                <a:ext cx="1638299" cy="5691"/>
              </a:xfrm>
              <a:prstGeom prst="line">
                <a:avLst/>
              </a:prstGeom>
              <a:grpFill/>
              <a:ln w="12700" cap="flat" cmpd="sng" algn="ctr">
                <a:solidFill>
                  <a:sysClr val="window" lastClr="FFFFFF"/>
                </a:solidFill>
                <a:prstDash val="sysDot"/>
                <a:miter lim="800000"/>
                <a:headEnd type="none" w="med" len="med"/>
                <a:tailEnd type="oval" w="med" len="med"/>
              </a:ln>
              <a:effectLst/>
            </p:spPr>
          </p:cxnSp>
          <p:sp>
            <p:nvSpPr>
              <p:cNvPr id="153" name="Rounded Rectangle 94">
                <a:extLst>
                  <a:ext uri="{FF2B5EF4-FFF2-40B4-BE49-F238E27FC236}">
                    <a16:creationId xmlns:a16="http://schemas.microsoft.com/office/drawing/2014/main" xmlns="" id="{879E33ED-A088-3427-BC76-39AA6A55F4E3}"/>
                  </a:ext>
                </a:extLst>
              </p:cNvPr>
              <p:cNvSpPr/>
              <p:nvPr/>
            </p:nvSpPr>
            <p:spPr>
              <a:xfrm>
                <a:off x="1074408" y="2190750"/>
                <a:ext cx="214311" cy="942972"/>
              </a:xfrm>
              <a:prstGeom prst="triangle">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grpSp>
          <p:nvGrpSpPr>
            <p:cNvPr id="131" name="Group 138">
              <a:extLst>
                <a:ext uri="{FF2B5EF4-FFF2-40B4-BE49-F238E27FC236}">
                  <a16:creationId xmlns:a16="http://schemas.microsoft.com/office/drawing/2014/main" xmlns="" id="{DAF2F214-B5B2-5BB6-4295-04BB5170A2BA}"/>
                </a:ext>
              </a:extLst>
            </p:cNvPr>
            <p:cNvGrpSpPr/>
            <p:nvPr/>
          </p:nvGrpSpPr>
          <p:grpSpPr>
            <a:xfrm>
              <a:off x="2741" y="3543"/>
              <a:ext cx="475" cy="3649"/>
              <a:chOff x="1447800" y="1485901"/>
              <a:chExt cx="214311" cy="1647821"/>
            </a:xfrm>
            <a:solidFill>
              <a:srgbClr val="1983B7"/>
            </a:solidFill>
          </p:grpSpPr>
          <p:cxnSp>
            <p:nvCxnSpPr>
              <p:cNvPr id="150" name="Straight Connector 97">
                <a:extLst>
                  <a:ext uri="{FF2B5EF4-FFF2-40B4-BE49-F238E27FC236}">
                    <a16:creationId xmlns:a16="http://schemas.microsoft.com/office/drawing/2014/main" xmlns="" id="{412BB7F2-E4CA-6A4A-85F1-542DD6A2C2E4}"/>
                  </a:ext>
                </a:extLst>
              </p:cNvPr>
              <p:cNvCxnSpPr/>
              <p:nvPr/>
            </p:nvCxnSpPr>
            <p:spPr>
              <a:xfrm rot="16200000" flipV="1">
                <a:off x="711946" y="2302205"/>
                <a:ext cx="1638299" cy="5691"/>
              </a:xfrm>
              <a:prstGeom prst="line">
                <a:avLst/>
              </a:prstGeom>
              <a:grpFill/>
              <a:ln w="12700" cap="flat" cmpd="sng" algn="ctr">
                <a:solidFill>
                  <a:sysClr val="window" lastClr="FFFFFF"/>
                </a:solidFill>
                <a:prstDash val="sysDot"/>
                <a:miter lim="800000"/>
                <a:headEnd type="none" w="med" len="med"/>
                <a:tailEnd type="oval" w="med" len="med"/>
              </a:ln>
              <a:effectLst/>
            </p:spPr>
          </p:cxnSp>
          <p:sp>
            <p:nvSpPr>
              <p:cNvPr id="151" name="Rounded Rectangle 100">
                <a:extLst>
                  <a:ext uri="{FF2B5EF4-FFF2-40B4-BE49-F238E27FC236}">
                    <a16:creationId xmlns:a16="http://schemas.microsoft.com/office/drawing/2014/main" xmlns="" id="{1633B97F-6A9D-9EA6-8550-635E8F1256ED}"/>
                  </a:ext>
                </a:extLst>
              </p:cNvPr>
              <p:cNvSpPr/>
              <p:nvPr/>
            </p:nvSpPr>
            <p:spPr>
              <a:xfrm>
                <a:off x="1447800" y="1962150"/>
                <a:ext cx="214311" cy="1171572"/>
              </a:xfrm>
              <a:prstGeom prst="triangle">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grpSp>
          <p:nvGrpSpPr>
            <p:cNvPr id="132" name="Group 139">
              <a:extLst>
                <a:ext uri="{FF2B5EF4-FFF2-40B4-BE49-F238E27FC236}">
                  <a16:creationId xmlns:a16="http://schemas.microsoft.com/office/drawing/2014/main" xmlns="" id="{59C01140-1108-298F-306E-809B6F0F15D2}"/>
                </a:ext>
              </a:extLst>
            </p:cNvPr>
            <p:cNvGrpSpPr/>
            <p:nvPr/>
          </p:nvGrpSpPr>
          <p:grpSpPr>
            <a:xfrm>
              <a:off x="3581" y="3543"/>
              <a:ext cx="475" cy="3649"/>
              <a:chOff x="1828800" y="1485901"/>
              <a:chExt cx="214311" cy="1647821"/>
            </a:xfrm>
            <a:solidFill>
              <a:srgbClr val="18D2A6"/>
            </a:solidFill>
          </p:grpSpPr>
          <p:cxnSp>
            <p:nvCxnSpPr>
              <p:cNvPr id="148" name="Straight Connector 103">
                <a:extLst>
                  <a:ext uri="{FF2B5EF4-FFF2-40B4-BE49-F238E27FC236}">
                    <a16:creationId xmlns:a16="http://schemas.microsoft.com/office/drawing/2014/main" xmlns="" id="{F496AC71-135F-9977-71C6-D691F98CDA8A}"/>
                  </a:ext>
                </a:extLst>
              </p:cNvPr>
              <p:cNvCxnSpPr/>
              <p:nvPr/>
            </p:nvCxnSpPr>
            <p:spPr>
              <a:xfrm rot="16200000" flipV="1">
                <a:off x="1098200" y="2302205"/>
                <a:ext cx="1638299" cy="5691"/>
              </a:xfrm>
              <a:prstGeom prst="line">
                <a:avLst/>
              </a:prstGeom>
              <a:grpFill/>
              <a:ln w="12700" cap="flat" cmpd="sng" algn="ctr">
                <a:solidFill>
                  <a:sysClr val="window" lastClr="FFFFFF"/>
                </a:solidFill>
                <a:prstDash val="sysDot"/>
                <a:miter lim="800000"/>
                <a:headEnd type="none" w="med" len="med"/>
                <a:tailEnd type="oval" w="med" len="med"/>
              </a:ln>
              <a:effectLst/>
            </p:spPr>
          </p:cxnSp>
          <p:sp>
            <p:nvSpPr>
              <p:cNvPr id="149" name="Rounded Rectangle 106">
                <a:extLst>
                  <a:ext uri="{FF2B5EF4-FFF2-40B4-BE49-F238E27FC236}">
                    <a16:creationId xmlns:a16="http://schemas.microsoft.com/office/drawing/2014/main" xmlns="" id="{D5F8CD74-9AC4-C074-48D9-9CEB58D36E3C}"/>
                  </a:ext>
                </a:extLst>
              </p:cNvPr>
              <p:cNvSpPr/>
              <p:nvPr/>
            </p:nvSpPr>
            <p:spPr>
              <a:xfrm>
                <a:off x="1828800" y="1809750"/>
                <a:ext cx="214311" cy="1323972"/>
              </a:xfrm>
              <a:prstGeom prst="triangle">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grpSp>
          <p:nvGrpSpPr>
            <p:cNvPr id="133" name="Group 140">
              <a:extLst>
                <a:ext uri="{FF2B5EF4-FFF2-40B4-BE49-F238E27FC236}">
                  <a16:creationId xmlns:a16="http://schemas.microsoft.com/office/drawing/2014/main" xmlns="" id="{126A9238-A053-FAE3-498F-98D5C2FA9654}"/>
                </a:ext>
              </a:extLst>
            </p:cNvPr>
            <p:cNvGrpSpPr/>
            <p:nvPr/>
          </p:nvGrpSpPr>
          <p:grpSpPr>
            <a:xfrm>
              <a:off x="4422" y="3543"/>
              <a:ext cx="475" cy="3649"/>
              <a:chOff x="2209800" y="1485901"/>
              <a:chExt cx="214311" cy="1647821"/>
            </a:xfrm>
            <a:solidFill>
              <a:srgbClr val="1983B7"/>
            </a:solidFill>
          </p:grpSpPr>
          <p:cxnSp>
            <p:nvCxnSpPr>
              <p:cNvPr id="146" name="Straight Connector 107">
                <a:extLst>
                  <a:ext uri="{FF2B5EF4-FFF2-40B4-BE49-F238E27FC236}">
                    <a16:creationId xmlns:a16="http://schemas.microsoft.com/office/drawing/2014/main" xmlns="" id="{2A5E9614-55A1-AF87-0ED6-0E9EFF8FCD61}"/>
                  </a:ext>
                </a:extLst>
              </p:cNvPr>
              <p:cNvCxnSpPr/>
              <p:nvPr/>
            </p:nvCxnSpPr>
            <p:spPr>
              <a:xfrm rot="16200000" flipV="1">
                <a:off x="1479200" y="2302205"/>
                <a:ext cx="1638299" cy="5691"/>
              </a:xfrm>
              <a:prstGeom prst="line">
                <a:avLst/>
              </a:prstGeom>
              <a:grpFill/>
              <a:ln w="12700" cap="flat" cmpd="sng" algn="ctr">
                <a:solidFill>
                  <a:sysClr val="window" lastClr="FFFFFF"/>
                </a:solidFill>
                <a:prstDash val="sysDot"/>
                <a:miter lim="800000"/>
                <a:headEnd type="none" w="med" len="med"/>
                <a:tailEnd type="oval" w="med" len="med"/>
              </a:ln>
              <a:effectLst/>
            </p:spPr>
          </p:cxnSp>
          <p:sp>
            <p:nvSpPr>
              <p:cNvPr id="147" name="Rounded Rectangle 120">
                <a:extLst>
                  <a:ext uri="{FF2B5EF4-FFF2-40B4-BE49-F238E27FC236}">
                    <a16:creationId xmlns:a16="http://schemas.microsoft.com/office/drawing/2014/main" xmlns="" id="{5AF134A6-58E1-B77B-FCD4-8C1EF231F636}"/>
                  </a:ext>
                </a:extLst>
              </p:cNvPr>
              <p:cNvSpPr/>
              <p:nvPr/>
            </p:nvSpPr>
            <p:spPr>
              <a:xfrm>
                <a:off x="2209800" y="2419350"/>
                <a:ext cx="214311" cy="714372"/>
              </a:xfrm>
              <a:prstGeom prst="triangle">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grpSp>
          <p:nvGrpSpPr>
            <p:cNvPr id="134" name="Group 141">
              <a:extLst>
                <a:ext uri="{FF2B5EF4-FFF2-40B4-BE49-F238E27FC236}">
                  <a16:creationId xmlns:a16="http://schemas.microsoft.com/office/drawing/2014/main" xmlns="" id="{8609428E-2D5E-BEB0-4038-C04DEC0F8224}"/>
                </a:ext>
              </a:extLst>
            </p:cNvPr>
            <p:cNvGrpSpPr/>
            <p:nvPr/>
          </p:nvGrpSpPr>
          <p:grpSpPr>
            <a:xfrm>
              <a:off x="5262" y="3543"/>
              <a:ext cx="475" cy="3649"/>
              <a:chOff x="2667000" y="1485901"/>
              <a:chExt cx="214311" cy="1647821"/>
            </a:xfrm>
            <a:solidFill>
              <a:srgbClr val="18D2A6"/>
            </a:solidFill>
          </p:grpSpPr>
          <p:cxnSp>
            <p:nvCxnSpPr>
              <p:cNvPr id="144" name="Straight Connector 127">
                <a:extLst>
                  <a:ext uri="{FF2B5EF4-FFF2-40B4-BE49-F238E27FC236}">
                    <a16:creationId xmlns:a16="http://schemas.microsoft.com/office/drawing/2014/main" xmlns="" id="{A920DAEC-DD02-5ADA-E75E-68E1F1BB5237}"/>
                  </a:ext>
                </a:extLst>
              </p:cNvPr>
              <p:cNvCxnSpPr/>
              <p:nvPr/>
            </p:nvCxnSpPr>
            <p:spPr>
              <a:xfrm rot="16200000" flipV="1">
                <a:off x="1936400" y="2302205"/>
                <a:ext cx="1638299" cy="5691"/>
              </a:xfrm>
              <a:prstGeom prst="line">
                <a:avLst/>
              </a:prstGeom>
              <a:grpFill/>
              <a:ln w="12700" cap="flat" cmpd="sng" algn="ctr">
                <a:solidFill>
                  <a:sysClr val="window" lastClr="FFFFFF"/>
                </a:solidFill>
                <a:prstDash val="sysDot"/>
                <a:miter lim="800000"/>
                <a:headEnd type="none" w="med" len="med"/>
                <a:tailEnd type="oval" w="med" len="med"/>
              </a:ln>
              <a:effectLst/>
            </p:spPr>
          </p:cxnSp>
          <p:sp>
            <p:nvSpPr>
              <p:cNvPr id="145" name="Rounded Rectangle 128">
                <a:extLst>
                  <a:ext uri="{FF2B5EF4-FFF2-40B4-BE49-F238E27FC236}">
                    <a16:creationId xmlns:a16="http://schemas.microsoft.com/office/drawing/2014/main" xmlns="" id="{72249B80-F947-B8FC-1E5F-1368A4B12C99}"/>
                  </a:ext>
                </a:extLst>
              </p:cNvPr>
              <p:cNvSpPr/>
              <p:nvPr/>
            </p:nvSpPr>
            <p:spPr>
              <a:xfrm>
                <a:off x="2667000" y="1962150"/>
                <a:ext cx="214311" cy="1171572"/>
              </a:xfrm>
              <a:prstGeom prst="triangle">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grpSp>
          <p:nvGrpSpPr>
            <p:cNvPr id="135" name="Group 142">
              <a:extLst>
                <a:ext uri="{FF2B5EF4-FFF2-40B4-BE49-F238E27FC236}">
                  <a16:creationId xmlns:a16="http://schemas.microsoft.com/office/drawing/2014/main" xmlns="" id="{145F46CE-ECAE-BBBB-BD75-51055FD275E8}"/>
                </a:ext>
              </a:extLst>
            </p:cNvPr>
            <p:cNvGrpSpPr/>
            <p:nvPr/>
          </p:nvGrpSpPr>
          <p:grpSpPr>
            <a:xfrm>
              <a:off x="6102" y="3543"/>
              <a:ext cx="475" cy="3649"/>
              <a:chOff x="2971800" y="1485901"/>
              <a:chExt cx="214311" cy="1647821"/>
            </a:xfrm>
            <a:solidFill>
              <a:srgbClr val="1983B7"/>
            </a:solidFill>
          </p:grpSpPr>
          <p:cxnSp>
            <p:nvCxnSpPr>
              <p:cNvPr id="142" name="Straight Connector 135">
                <a:extLst>
                  <a:ext uri="{FF2B5EF4-FFF2-40B4-BE49-F238E27FC236}">
                    <a16:creationId xmlns:a16="http://schemas.microsoft.com/office/drawing/2014/main" xmlns="" id="{7984F8DB-4087-5BCA-AFF2-535BC5E813B1}"/>
                  </a:ext>
                </a:extLst>
              </p:cNvPr>
              <p:cNvCxnSpPr/>
              <p:nvPr/>
            </p:nvCxnSpPr>
            <p:spPr>
              <a:xfrm rot="16200000" flipV="1">
                <a:off x="2246454" y="2302205"/>
                <a:ext cx="1638299" cy="5691"/>
              </a:xfrm>
              <a:prstGeom prst="line">
                <a:avLst/>
              </a:prstGeom>
              <a:grpFill/>
              <a:ln w="12700" cap="flat" cmpd="sng" algn="ctr">
                <a:solidFill>
                  <a:sysClr val="window" lastClr="FFFFFF"/>
                </a:solidFill>
                <a:prstDash val="sysDot"/>
                <a:miter lim="800000"/>
                <a:headEnd type="none" w="med" len="med"/>
                <a:tailEnd type="oval" w="med" len="med"/>
              </a:ln>
              <a:effectLst/>
            </p:spPr>
          </p:cxnSp>
          <p:sp>
            <p:nvSpPr>
              <p:cNvPr id="143" name="Rounded Rectangle 136">
                <a:extLst>
                  <a:ext uri="{FF2B5EF4-FFF2-40B4-BE49-F238E27FC236}">
                    <a16:creationId xmlns:a16="http://schemas.microsoft.com/office/drawing/2014/main" xmlns="" id="{ED74EBFE-7052-5093-1BFD-4A6C91FCB2A4}"/>
                  </a:ext>
                </a:extLst>
              </p:cNvPr>
              <p:cNvSpPr/>
              <p:nvPr/>
            </p:nvSpPr>
            <p:spPr>
              <a:xfrm>
                <a:off x="2971800" y="1809750"/>
                <a:ext cx="214311" cy="1323972"/>
              </a:xfrm>
              <a:prstGeom prst="triangle">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tabLst/>
                  <a:defRPr/>
                </a:pPr>
                <a:endParaRPr kumimoji="0" lang="en-US" sz="400" b="0" i="0" u="none" strike="noStrike" kern="0" cap="none" spc="0" normalizeH="0" baseline="0" noProof="0" dirty="0">
                  <a:ln>
                    <a:noFill/>
                  </a:ln>
                  <a:solidFill>
                    <a:prstClr val="black"/>
                  </a:solidFill>
                  <a:effectLst/>
                  <a:uLnTx/>
                  <a:uFillTx/>
                  <a:latin typeface="微软雅黑"/>
                  <a:ea typeface="微软雅黑"/>
                  <a:cs typeface="+mn-ea"/>
                  <a:sym typeface="+mn-lt"/>
                </a:endParaRPr>
              </a:p>
            </p:txBody>
          </p:sp>
        </p:grpSp>
        <p:sp>
          <p:nvSpPr>
            <p:cNvPr id="136" name="Rectangle 143">
              <a:extLst>
                <a:ext uri="{FF2B5EF4-FFF2-40B4-BE49-F238E27FC236}">
                  <a16:creationId xmlns:a16="http://schemas.microsoft.com/office/drawing/2014/main" xmlns="" id="{2D34C930-E592-8C74-5A36-452796008E9D}"/>
                </a:ext>
              </a:extLst>
            </p:cNvPr>
            <p:cNvSpPr/>
            <p:nvPr/>
          </p:nvSpPr>
          <p:spPr>
            <a:xfrm>
              <a:off x="1949" y="7490"/>
              <a:ext cx="358" cy="859"/>
            </a:xfrm>
            <a:prstGeom prst="triangle">
              <a:avLst/>
            </a:prstGeom>
          </p:spPr>
          <p:txBody>
            <a:bodyPr wrap="square" lIns="0" tIns="0" rIns="0" bIns="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微软雅黑"/>
                  <a:ea typeface="微软雅黑"/>
                  <a:cs typeface="+mn-ea"/>
                  <a:sym typeface="+mn-lt"/>
                </a:rPr>
                <a:t>55</a:t>
              </a:r>
            </a:p>
          </p:txBody>
        </p:sp>
        <p:sp>
          <p:nvSpPr>
            <p:cNvPr id="137" name="Rectangle 144">
              <a:extLst>
                <a:ext uri="{FF2B5EF4-FFF2-40B4-BE49-F238E27FC236}">
                  <a16:creationId xmlns:a16="http://schemas.microsoft.com/office/drawing/2014/main" xmlns="" id="{6E65DD78-5383-1F1A-7C1E-E211DE69C925}"/>
                </a:ext>
              </a:extLst>
            </p:cNvPr>
            <p:cNvSpPr/>
            <p:nvPr/>
          </p:nvSpPr>
          <p:spPr>
            <a:xfrm>
              <a:off x="2797" y="7490"/>
              <a:ext cx="358" cy="859"/>
            </a:xfrm>
            <a:prstGeom prst="triangle">
              <a:avLst/>
            </a:prstGeom>
          </p:spPr>
          <p:txBody>
            <a:bodyPr wrap="square" lIns="0" tIns="0" rIns="0" bIns="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微软雅黑"/>
                  <a:ea typeface="微软雅黑"/>
                  <a:cs typeface="+mn-ea"/>
                  <a:sym typeface="+mn-lt"/>
                </a:rPr>
                <a:t>70</a:t>
              </a:r>
            </a:p>
          </p:txBody>
        </p:sp>
        <p:sp>
          <p:nvSpPr>
            <p:cNvPr id="138" name="Rectangle 145">
              <a:extLst>
                <a:ext uri="{FF2B5EF4-FFF2-40B4-BE49-F238E27FC236}">
                  <a16:creationId xmlns:a16="http://schemas.microsoft.com/office/drawing/2014/main" xmlns="" id="{FBD7CB00-2C5F-98F0-26B4-945695CEE9C0}"/>
                </a:ext>
              </a:extLst>
            </p:cNvPr>
            <p:cNvSpPr/>
            <p:nvPr/>
          </p:nvSpPr>
          <p:spPr>
            <a:xfrm>
              <a:off x="3644" y="7490"/>
              <a:ext cx="358" cy="859"/>
            </a:xfrm>
            <a:prstGeom prst="triangle">
              <a:avLst/>
            </a:prstGeom>
          </p:spPr>
          <p:txBody>
            <a:bodyPr wrap="square" lIns="0" tIns="0" rIns="0" bIns="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微软雅黑"/>
                  <a:ea typeface="微软雅黑"/>
                  <a:cs typeface="+mn-ea"/>
                  <a:sym typeface="+mn-lt"/>
                </a:rPr>
                <a:t>85</a:t>
              </a:r>
            </a:p>
          </p:txBody>
        </p:sp>
        <p:sp>
          <p:nvSpPr>
            <p:cNvPr id="139" name="Rectangle 146">
              <a:extLst>
                <a:ext uri="{FF2B5EF4-FFF2-40B4-BE49-F238E27FC236}">
                  <a16:creationId xmlns:a16="http://schemas.microsoft.com/office/drawing/2014/main" xmlns="" id="{119AC181-8303-73F0-D7C5-720D7C3A65A9}"/>
                </a:ext>
              </a:extLst>
            </p:cNvPr>
            <p:cNvSpPr/>
            <p:nvPr/>
          </p:nvSpPr>
          <p:spPr>
            <a:xfrm>
              <a:off x="4492" y="7490"/>
              <a:ext cx="358" cy="859"/>
            </a:xfrm>
            <a:prstGeom prst="triangle">
              <a:avLst/>
            </a:prstGeom>
          </p:spPr>
          <p:txBody>
            <a:bodyPr wrap="square" lIns="0" tIns="0" rIns="0" bIns="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微软雅黑"/>
                  <a:ea typeface="微软雅黑"/>
                  <a:cs typeface="+mn-ea"/>
                  <a:sym typeface="+mn-lt"/>
                </a:rPr>
                <a:t>40</a:t>
              </a:r>
            </a:p>
          </p:txBody>
        </p:sp>
        <p:sp>
          <p:nvSpPr>
            <p:cNvPr id="140" name="Rectangle 147">
              <a:extLst>
                <a:ext uri="{FF2B5EF4-FFF2-40B4-BE49-F238E27FC236}">
                  <a16:creationId xmlns:a16="http://schemas.microsoft.com/office/drawing/2014/main" xmlns="" id="{1B1F39F2-1262-0196-37EC-9837BA368463}"/>
                </a:ext>
              </a:extLst>
            </p:cNvPr>
            <p:cNvSpPr/>
            <p:nvPr/>
          </p:nvSpPr>
          <p:spPr>
            <a:xfrm>
              <a:off x="5340" y="7490"/>
              <a:ext cx="358" cy="859"/>
            </a:xfrm>
            <a:prstGeom prst="triangle">
              <a:avLst/>
            </a:prstGeom>
          </p:spPr>
          <p:txBody>
            <a:bodyPr wrap="square" lIns="0" tIns="0" rIns="0" bIns="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微软雅黑"/>
                  <a:ea typeface="微软雅黑"/>
                  <a:cs typeface="+mn-ea"/>
                  <a:sym typeface="+mn-lt"/>
                </a:rPr>
                <a:t>60</a:t>
              </a:r>
            </a:p>
          </p:txBody>
        </p:sp>
        <p:sp>
          <p:nvSpPr>
            <p:cNvPr id="141" name="Rectangle 148">
              <a:extLst>
                <a:ext uri="{FF2B5EF4-FFF2-40B4-BE49-F238E27FC236}">
                  <a16:creationId xmlns:a16="http://schemas.microsoft.com/office/drawing/2014/main" xmlns="" id="{234D0194-E830-37A6-6583-E8CAE40B633D}"/>
                </a:ext>
              </a:extLst>
            </p:cNvPr>
            <p:cNvSpPr/>
            <p:nvPr/>
          </p:nvSpPr>
          <p:spPr>
            <a:xfrm>
              <a:off x="6187" y="7490"/>
              <a:ext cx="358" cy="859"/>
            </a:xfrm>
            <a:prstGeom prst="triangle">
              <a:avLst/>
            </a:prstGeom>
          </p:spPr>
          <p:txBody>
            <a:bodyPr wrap="square" lIns="0" tIns="0" rIns="0" bIns="0">
              <a:sp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en-US" sz="1000" b="0" i="0" u="none" strike="noStrike" kern="0" cap="none" spc="0" normalizeH="0" baseline="0" noProof="0" dirty="0">
                  <a:ln>
                    <a:noFill/>
                  </a:ln>
                  <a:solidFill>
                    <a:prstClr val="black"/>
                  </a:solidFill>
                  <a:effectLst/>
                  <a:uLnTx/>
                  <a:uFillTx/>
                  <a:latin typeface="微软雅黑"/>
                  <a:ea typeface="微软雅黑"/>
                  <a:cs typeface="+mn-ea"/>
                  <a:sym typeface="+mn-lt"/>
                </a:rPr>
                <a:t>80</a:t>
              </a:r>
            </a:p>
          </p:txBody>
        </p:sp>
      </p:grpSp>
      <p:grpSp>
        <p:nvGrpSpPr>
          <p:cNvPr id="154" name="组合 153">
            <a:extLst>
              <a:ext uri="{FF2B5EF4-FFF2-40B4-BE49-F238E27FC236}">
                <a16:creationId xmlns:a16="http://schemas.microsoft.com/office/drawing/2014/main" xmlns="" id="{FEEBBBDC-3E24-A833-89EF-0D403746CC6C}"/>
              </a:ext>
            </a:extLst>
          </p:cNvPr>
          <p:cNvGrpSpPr/>
          <p:nvPr/>
        </p:nvGrpSpPr>
        <p:grpSpPr>
          <a:xfrm>
            <a:off x="6239571" y="1900799"/>
            <a:ext cx="4703382" cy="1032266"/>
            <a:chOff x="3360" y="4449"/>
            <a:chExt cx="7407" cy="1626"/>
          </a:xfrm>
        </p:grpSpPr>
        <p:sp>
          <p:nvSpPr>
            <p:cNvPr id="155" name="TextBox 69">
              <a:extLst>
                <a:ext uri="{FF2B5EF4-FFF2-40B4-BE49-F238E27FC236}">
                  <a16:creationId xmlns:a16="http://schemas.microsoft.com/office/drawing/2014/main" xmlns="" id="{D98473F9-FB65-F487-F119-5E7680931D60}"/>
                </a:ext>
              </a:extLst>
            </p:cNvPr>
            <p:cNvSpPr txBox="1"/>
            <p:nvPr/>
          </p:nvSpPr>
          <p:spPr>
            <a:xfrm>
              <a:off x="3535" y="5176"/>
              <a:ext cx="7232" cy="899"/>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156" name="TextBox 70">
              <a:extLst>
                <a:ext uri="{FF2B5EF4-FFF2-40B4-BE49-F238E27FC236}">
                  <a16:creationId xmlns:a16="http://schemas.microsoft.com/office/drawing/2014/main" xmlns="" id="{A71C7016-6CBA-E913-6E63-01B46A55A7C9}"/>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157" name="组合 156">
            <a:extLst>
              <a:ext uri="{FF2B5EF4-FFF2-40B4-BE49-F238E27FC236}">
                <a16:creationId xmlns:a16="http://schemas.microsoft.com/office/drawing/2014/main" xmlns="" id="{BD176D41-6B4C-1E1F-28AA-2B6442417D9D}"/>
              </a:ext>
            </a:extLst>
          </p:cNvPr>
          <p:cNvGrpSpPr/>
          <p:nvPr/>
        </p:nvGrpSpPr>
        <p:grpSpPr>
          <a:xfrm>
            <a:off x="6239571" y="3226435"/>
            <a:ext cx="4703382" cy="1031875"/>
            <a:chOff x="3360" y="4449"/>
            <a:chExt cx="7407" cy="1626"/>
          </a:xfrm>
        </p:grpSpPr>
        <p:sp>
          <p:nvSpPr>
            <p:cNvPr id="158" name="TextBox 69">
              <a:extLst>
                <a:ext uri="{FF2B5EF4-FFF2-40B4-BE49-F238E27FC236}">
                  <a16:creationId xmlns:a16="http://schemas.microsoft.com/office/drawing/2014/main" xmlns="" id="{00395F74-7CAB-C66B-56B9-717FAC4905E4}"/>
                </a:ext>
              </a:extLst>
            </p:cNvPr>
            <p:cNvSpPr txBox="1"/>
            <p:nvPr/>
          </p:nvSpPr>
          <p:spPr>
            <a:xfrm>
              <a:off x="3535" y="5176"/>
              <a:ext cx="7232" cy="899"/>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159" name="TextBox 70">
              <a:extLst>
                <a:ext uri="{FF2B5EF4-FFF2-40B4-BE49-F238E27FC236}">
                  <a16:creationId xmlns:a16="http://schemas.microsoft.com/office/drawing/2014/main" xmlns="" id="{D04C1B32-C7CA-118A-97CD-92B75CBF1A68}"/>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grpSp>
        <p:nvGrpSpPr>
          <p:cNvPr id="160" name="组合 159">
            <a:extLst>
              <a:ext uri="{FF2B5EF4-FFF2-40B4-BE49-F238E27FC236}">
                <a16:creationId xmlns:a16="http://schemas.microsoft.com/office/drawing/2014/main" xmlns="" id="{8D64FFD2-72BC-54FC-D995-D3D243C27248}"/>
              </a:ext>
            </a:extLst>
          </p:cNvPr>
          <p:cNvGrpSpPr/>
          <p:nvPr/>
        </p:nvGrpSpPr>
        <p:grpSpPr>
          <a:xfrm>
            <a:off x="6239571" y="4551680"/>
            <a:ext cx="4703382" cy="1031875"/>
            <a:chOff x="3360" y="4449"/>
            <a:chExt cx="7407" cy="1626"/>
          </a:xfrm>
        </p:grpSpPr>
        <p:sp>
          <p:nvSpPr>
            <p:cNvPr id="161" name="TextBox 69">
              <a:extLst>
                <a:ext uri="{FF2B5EF4-FFF2-40B4-BE49-F238E27FC236}">
                  <a16:creationId xmlns:a16="http://schemas.microsoft.com/office/drawing/2014/main" xmlns="" id="{9CD5F90A-6D1E-8999-993B-33DE0E2AB488}"/>
                </a:ext>
              </a:extLst>
            </p:cNvPr>
            <p:cNvSpPr txBox="1"/>
            <p:nvPr/>
          </p:nvSpPr>
          <p:spPr>
            <a:xfrm>
              <a:off x="3535" y="5176"/>
              <a:ext cx="7232" cy="899"/>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a:t>
              </a:r>
            </a:p>
          </p:txBody>
        </p:sp>
        <p:sp>
          <p:nvSpPr>
            <p:cNvPr id="162" name="TextBox 70">
              <a:extLst>
                <a:ext uri="{FF2B5EF4-FFF2-40B4-BE49-F238E27FC236}">
                  <a16:creationId xmlns:a16="http://schemas.microsoft.com/office/drawing/2014/main" xmlns="" id="{947F0C49-E99F-B50B-CD88-5A1CC84A8811}"/>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sp>
        <p:nvSpPr>
          <p:cNvPr id="4" name="文本框 3"/>
          <p:cNvSpPr txBox="1"/>
          <p:nvPr/>
        </p:nvSpPr>
        <p:spPr>
          <a:xfrm>
            <a:off x="6350695" y="472535"/>
            <a:ext cx="2047581" cy="276999"/>
          </a:xfrm>
          <a:prstGeom prst="rect">
            <a:avLst/>
          </a:prstGeom>
          <a:noFill/>
        </p:spPr>
        <p:txBody>
          <a:bodyPr wrap="square" rtlCol="0">
            <a:spAutoFit/>
          </a:bodyPr>
          <a:lstStyle/>
          <a:p>
            <a:r>
              <a:rPr lang="en-US" altLang="zh-CN" sz="1200" dirty="0">
                <a:solidFill>
                  <a:srgbClr val="F7F3FD"/>
                </a:solidFill>
              </a:rPr>
              <a:t>https://www.ypppt.com/</a:t>
            </a:r>
            <a:endParaRPr lang="zh-CN" altLang="en-US" sz="1200" dirty="0">
              <a:solidFill>
                <a:srgbClr val="F7F3FD"/>
              </a:solidFill>
            </a:endParaRPr>
          </a:p>
        </p:txBody>
      </p:sp>
    </p:spTree>
    <p:extLst>
      <p:ext uri="{BB962C8B-B14F-4D97-AF65-F5344CB8AC3E}">
        <p14:creationId xmlns:p14="http://schemas.microsoft.com/office/powerpoint/2010/main" val="154510343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0"/>
                                        </p:tgtEl>
                                        <p:attrNameLst>
                                          <p:attrName>style.visibility</p:attrName>
                                        </p:attrNameLst>
                                      </p:cBhvr>
                                      <p:to>
                                        <p:strVal val="visible"/>
                                      </p:to>
                                    </p:set>
                                    <p:animEffect transition="in" filter="wipe(down)">
                                      <p:cBhvr>
                                        <p:cTn id="7" dur="500"/>
                                        <p:tgtEl>
                                          <p:spTgt spid="160"/>
                                        </p:tgtEl>
                                      </p:cBhvr>
                                    </p:animEffect>
                                  </p:childTnLst>
                                </p:cTn>
                              </p:par>
                              <p:par>
                                <p:cTn id="8" presetID="22" presetClass="entr" presetSubtype="4" fill="hold" nodeType="withEffect">
                                  <p:stCondLst>
                                    <p:cond delay="0"/>
                                  </p:stCondLst>
                                  <p:childTnLst>
                                    <p:set>
                                      <p:cBhvr>
                                        <p:cTn id="9" dur="1" fill="hold">
                                          <p:stCondLst>
                                            <p:cond delay="0"/>
                                          </p:stCondLst>
                                        </p:cTn>
                                        <p:tgtEl>
                                          <p:spTgt spid="157"/>
                                        </p:tgtEl>
                                        <p:attrNameLst>
                                          <p:attrName>style.visibility</p:attrName>
                                        </p:attrNameLst>
                                      </p:cBhvr>
                                      <p:to>
                                        <p:strVal val="visible"/>
                                      </p:to>
                                    </p:set>
                                    <p:animEffect transition="in" filter="wipe(down)">
                                      <p:cBhvr>
                                        <p:cTn id="10" dur="500"/>
                                        <p:tgtEl>
                                          <p:spTgt spid="157"/>
                                        </p:tgtEl>
                                      </p:cBhvr>
                                    </p:animEffect>
                                  </p:childTnLst>
                                </p:cTn>
                              </p:par>
                              <p:par>
                                <p:cTn id="11" presetID="22" presetClass="entr" presetSubtype="4" fill="hold" nodeType="withEffect">
                                  <p:stCondLst>
                                    <p:cond delay="0"/>
                                  </p:stCondLst>
                                  <p:childTnLst>
                                    <p:set>
                                      <p:cBhvr>
                                        <p:cTn id="12" dur="1" fill="hold">
                                          <p:stCondLst>
                                            <p:cond delay="0"/>
                                          </p:stCondLst>
                                        </p:cTn>
                                        <p:tgtEl>
                                          <p:spTgt spid="154"/>
                                        </p:tgtEl>
                                        <p:attrNameLst>
                                          <p:attrName>style.visibility</p:attrName>
                                        </p:attrNameLst>
                                      </p:cBhvr>
                                      <p:to>
                                        <p:strVal val="visible"/>
                                      </p:to>
                                    </p:set>
                                    <p:animEffect transition="in" filter="wipe(down)">
                                      <p:cBhvr>
                                        <p:cTn id="13" dur="500"/>
                                        <p:tgtEl>
                                          <p:spTgt spid="154"/>
                                        </p:tgtEl>
                                      </p:cBhvr>
                                    </p:animEffect>
                                  </p:childTnLst>
                                </p:cTn>
                              </p:par>
                              <p:par>
                                <p:cTn id="14" presetID="22" presetClass="entr" presetSubtype="4" fill="hold" nodeType="withEffect">
                                  <p:stCondLst>
                                    <p:cond delay="0"/>
                                  </p:stCondLst>
                                  <p:childTnLst>
                                    <p:set>
                                      <p:cBhvr>
                                        <p:cTn id="15" dur="1" fill="hold">
                                          <p:stCondLst>
                                            <p:cond delay="0"/>
                                          </p:stCondLst>
                                        </p:cTn>
                                        <p:tgtEl>
                                          <p:spTgt spid="128"/>
                                        </p:tgtEl>
                                        <p:attrNameLst>
                                          <p:attrName>style.visibility</p:attrName>
                                        </p:attrNameLst>
                                      </p:cBhvr>
                                      <p:to>
                                        <p:strVal val="visible"/>
                                      </p:to>
                                    </p:set>
                                    <p:animEffect transition="in" filter="wipe(down)">
                                      <p:cBhvr>
                                        <p:cTn id="16"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394783"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83" name="组合 82">
            <a:extLst>
              <a:ext uri="{FF2B5EF4-FFF2-40B4-BE49-F238E27FC236}">
                <a16:creationId xmlns:a16="http://schemas.microsoft.com/office/drawing/2014/main" xmlns="" id="{8FA805F0-28AA-2D25-8B5A-BFE30600DFFD}"/>
              </a:ext>
            </a:extLst>
          </p:cNvPr>
          <p:cNvGrpSpPr/>
          <p:nvPr/>
        </p:nvGrpSpPr>
        <p:grpSpPr>
          <a:xfrm>
            <a:off x="1183005" y="1576070"/>
            <a:ext cx="2615565" cy="2208530"/>
            <a:chOff x="1863" y="3479"/>
            <a:chExt cx="4119" cy="3478"/>
          </a:xfrm>
        </p:grpSpPr>
        <p:sp>
          <p:nvSpPr>
            <p:cNvPr id="84" name="五边形 11">
              <a:extLst>
                <a:ext uri="{FF2B5EF4-FFF2-40B4-BE49-F238E27FC236}">
                  <a16:creationId xmlns:a16="http://schemas.microsoft.com/office/drawing/2014/main" xmlns="" id="{938CD9E3-B98E-776E-E481-1E1395FAC270}"/>
                </a:ext>
              </a:extLst>
            </p:cNvPr>
            <p:cNvSpPr/>
            <p:nvPr/>
          </p:nvSpPr>
          <p:spPr>
            <a:xfrm>
              <a:off x="1922" y="3479"/>
              <a:ext cx="4060" cy="920"/>
            </a:xfrm>
            <a:prstGeom prst="homePlate">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85" name="TextBox 15">
              <a:extLst>
                <a:ext uri="{FF2B5EF4-FFF2-40B4-BE49-F238E27FC236}">
                  <a16:creationId xmlns:a16="http://schemas.microsoft.com/office/drawing/2014/main" xmlns="" id="{0CFE0F92-E533-2C35-7A03-87CCB6D6AC9F}"/>
                </a:ext>
              </a:extLst>
            </p:cNvPr>
            <p:cNvSpPr txBox="1"/>
            <p:nvPr/>
          </p:nvSpPr>
          <p:spPr>
            <a:xfrm>
              <a:off x="1863" y="4692"/>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grpSp>
        <p:nvGrpSpPr>
          <p:cNvPr id="86" name="组合 85">
            <a:extLst>
              <a:ext uri="{FF2B5EF4-FFF2-40B4-BE49-F238E27FC236}">
                <a16:creationId xmlns:a16="http://schemas.microsoft.com/office/drawing/2014/main" xmlns="" id="{25927EE6-3058-91A3-003E-E6328B5EA39F}"/>
              </a:ext>
            </a:extLst>
          </p:cNvPr>
          <p:cNvGrpSpPr/>
          <p:nvPr/>
        </p:nvGrpSpPr>
        <p:grpSpPr>
          <a:xfrm>
            <a:off x="4535805" y="1576070"/>
            <a:ext cx="2615565" cy="2208530"/>
            <a:chOff x="1863" y="3479"/>
            <a:chExt cx="4119" cy="3478"/>
          </a:xfrm>
        </p:grpSpPr>
        <p:sp>
          <p:nvSpPr>
            <p:cNvPr id="87" name="五边形 6">
              <a:extLst>
                <a:ext uri="{FF2B5EF4-FFF2-40B4-BE49-F238E27FC236}">
                  <a16:creationId xmlns:a16="http://schemas.microsoft.com/office/drawing/2014/main" xmlns="" id="{8C1F96F4-DD7B-058B-C936-934E9E77AD00}"/>
                </a:ext>
              </a:extLst>
            </p:cNvPr>
            <p:cNvSpPr/>
            <p:nvPr/>
          </p:nvSpPr>
          <p:spPr>
            <a:xfrm>
              <a:off x="1922" y="3479"/>
              <a:ext cx="4060" cy="920"/>
            </a:xfrm>
            <a:prstGeom prst="homePlate">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88" name="TextBox 15">
              <a:extLst>
                <a:ext uri="{FF2B5EF4-FFF2-40B4-BE49-F238E27FC236}">
                  <a16:creationId xmlns:a16="http://schemas.microsoft.com/office/drawing/2014/main" xmlns="" id="{686FB9B7-3DE0-DD5A-D715-740E2F526F08}"/>
                </a:ext>
              </a:extLst>
            </p:cNvPr>
            <p:cNvSpPr txBox="1"/>
            <p:nvPr/>
          </p:nvSpPr>
          <p:spPr>
            <a:xfrm>
              <a:off x="1863" y="4692"/>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grpSp>
        <p:nvGrpSpPr>
          <p:cNvPr id="89" name="组合 88">
            <a:extLst>
              <a:ext uri="{FF2B5EF4-FFF2-40B4-BE49-F238E27FC236}">
                <a16:creationId xmlns:a16="http://schemas.microsoft.com/office/drawing/2014/main" xmlns="" id="{1F8FBCB7-4164-3E86-918C-422F1E09E034}"/>
              </a:ext>
            </a:extLst>
          </p:cNvPr>
          <p:cNvGrpSpPr/>
          <p:nvPr/>
        </p:nvGrpSpPr>
        <p:grpSpPr>
          <a:xfrm>
            <a:off x="7888605" y="1576070"/>
            <a:ext cx="2615565" cy="2208530"/>
            <a:chOff x="1863" y="3479"/>
            <a:chExt cx="4119" cy="3478"/>
          </a:xfrm>
        </p:grpSpPr>
        <p:sp>
          <p:nvSpPr>
            <p:cNvPr id="90" name="五边形 9">
              <a:extLst>
                <a:ext uri="{FF2B5EF4-FFF2-40B4-BE49-F238E27FC236}">
                  <a16:creationId xmlns:a16="http://schemas.microsoft.com/office/drawing/2014/main" xmlns="" id="{C0B20CC8-59D1-096A-C4C9-3EF30ADE73EF}"/>
                </a:ext>
              </a:extLst>
            </p:cNvPr>
            <p:cNvSpPr/>
            <p:nvPr/>
          </p:nvSpPr>
          <p:spPr>
            <a:xfrm>
              <a:off x="1922" y="3479"/>
              <a:ext cx="4060" cy="920"/>
            </a:xfrm>
            <a:prstGeom prst="homePlate">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91" name="TextBox 15">
              <a:extLst>
                <a:ext uri="{FF2B5EF4-FFF2-40B4-BE49-F238E27FC236}">
                  <a16:creationId xmlns:a16="http://schemas.microsoft.com/office/drawing/2014/main" xmlns="" id="{7241BD0C-F720-D4E7-20D0-A0742744257E}"/>
                </a:ext>
              </a:extLst>
            </p:cNvPr>
            <p:cNvSpPr txBox="1"/>
            <p:nvPr/>
          </p:nvSpPr>
          <p:spPr>
            <a:xfrm>
              <a:off x="1863" y="4692"/>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grpSp>
        <p:nvGrpSpPr>
          <p:cNvPr id="92" name="组合 91">
            <a:extLst>
              <a:ext uri="{FF2B5EF4-FFF2-40B4-BE49-F238E27FC236}">
                <a16:creationId xmlns:a16="http://schemas.microsoft.com/office/drawing/2014/main" xmlns="" id="{379BEA8F-E5B1-91A3-8F87-C04718A26810}"/>
              </a:ext>
            </a:extLst>
          </p:cNvPr>
          <p:cNvGrpSpPr/>
          <p:nvPr/>
        </p:nvGrpSpPr>
        <p:grpSpPr>
          <a:xfrm>
            <a:off x="1220470" y="4036060"/>
            <a:ext cx="2615565" cy="2208530"/>
            <a:chOff x="1863" y="3479"/>
            <a:chExt cx="4119" cy="3478"/>
          </a:xfrm>
        </p:grpSpPr>
        <p:sp>
          <p:nvSpPr>
            <p:cNvPr id="93" name="五边形 13">
              <a:extLst>
                <a:ext uri="{FF2B5EF4-FFF2-40B4-BE49-F238E27FC236}">
                  <a16:creationId xmlns:a16="http://schemas.microsoft.com/office/drawing/2014/main" xmlns="" id="{5BA3F64C-D7B8-FD8B-5881-E2EB635A2CE7}"/>
                </a:ext>
              </a:extLst>
            </p:cNvPr>
            <p:cNvSpPr/>
            <p:nvPr/>
          </p:nvSpPr>
          <p:spPr>
            <a:xfrm>
              <a:off x="1922" y="3479"/>
              <a:ext cx="4060" cy="920"/>
            </a:xfrm>
            <a:prstGeom prst="homePlate">
              <a:avLst/>
            </a:prstGeom>
            <a:solidFill>
              <a:srgbClr val="6196FF"/>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94" name="TextBox 15">
              <a:extLst>
                <a:ext uri="{FF2B5EF4-FFF2-40B4-BE49-F238E27FC236}">
                  <a16:creationId xmlns:a16="http://schemas.microsoft.com/office/drawing/2014/main" xmlns="" id="{F327D675-2825-A56B-0F6E-CCBED78EB20D}"/>
                </a:ext>
              </a:extLst>
            </p:cNvPr>
            <p:cNvSpPr txBox="1"/>
            <p:nvPr/>
          </p:nvSpPr>
          <p:spPr>
            <a:xfrm>
              <a:off x="1863" y="4692"/>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grpSp>
        <p:nvGrpSpPr>
          <p:cNvPr id="95" name="组合 94">
            <a:extLst>
              <a:ext uri="{FF2B5EF4-FFF2-40B4-BE49-F238E27FC236}">
                <a16:creationId xmlns:a16="http://schemas.microsoft.com/office/drawing/2014/main" xmlns="" id="{2EBF5C2B-8708-1892-450A-1C176B1DDC9E}"/>
              </a:ext>
            </a:extLst>
          </p:cNvPr>
          <p:cNvGrpSpPr/>
          <p:nvPr/>
        </p:nvGrpSpPr>
        <p:grpSpPr>
          <a:xfrm>
            <a:off x="4573270" y="4036060"/>
            <a:ext cx="2615565" cy="2208530"/>
            <a:chOff x="1863" y="3479"/>
            <a:chExt cx="4119" cy="3478"/>
          </a:xfrm>
        </p:grpSpPr>
        <p:sp>
          <p:nvSpPr>
            <p:cNvPr id="96" name="五边形 18">
              <a:extLst>
                <a:ext uri="{FF2B5EF4-FFF2-40B4-BE49-F238E27FC236}">
                  <a16:creationId xmlns:a16="http://schemas.microsoft.com/office/drawing/2014/main" xmlns="" id="{2CC1915E-776B-E8AB-6D34-A6281AC03CEC}"/>
                </a:ext>
              </a:extLst>
            </p:cNvPr>
            <p:cNvSpPr/>
            <p:nvPr/>
          </p:nvSpPr>
          <p:spPr>
            <a:xfrm>
              <a:off x="1922" y="3479"/>
              <a:ext cx="4060" cy="920"/>
            </a:xfrm>
            <a:prstGeom prst="homePlate">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97" name="TextBox 15">
              <a:extLst>
                <a:ext uri="{FF2B5EF4-FFF2-40B4-BE49-F238E27FC236}">
                  <a16:creationId xmlns:a16="http://schemas.microsoft.com/office/drawing/2014/main" xmlns="" id="{3AD05918-F231-141D-EA28-5EDB2544B11D}"/>
                </a:ext>
              </a:extLst>
            </p:cNvPr>
            <p:cNvSpPr txBox="1"/>
            <p:nvPr/>
          </p:nvSpPr>
          <p:spPr>
            <a:xfrm>
              <a:off x="1863" y="4692"/>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grpSp>
        <p:nvGrpSpPr>
          <p:cNvPr id="98" name="组合 97">
            <a:extLst>
              <a:ext uri="{FF2B5EF4-FFF2-40B4-BE49-F238E27FC236}">
                <a16:creationId xmlns:a16="http://schemas.microsoft.com/office/drawing/2014/main" xmlns="" id="{C67462BD-C098-E0A1-3F97-28F9AB79D4C9}"/>
              </a:ext>
            </a:extLst>
          </p:cNvPr>
          <p:cNvGrpSpPr/>
          <p:nvPr/>
        </p:nvGrpSpPr>
        <p:grpSpPr>
          <a:xfrm>
            <a:off x="7926070" y="4036060"/>
            <a:ext cx="2615565" cy="2208530"/>
            <a:chOff x="1863" y="3479"/>
            <a:chExt cx="4119" cy="3478"/>
          </a:xfrm>
        </p:grpSpPr>
        <p:sp>
          <p:nvSpPr>
            <p:cNvPr id="99" name="五边形 21">
              <a:extLst>
                <a:ext uri="{FF2B5EF4-FFF2-40B4-BE49-F238E27FC236}">
                  <a16:creationId xmlns:a16="http://schemas.microsoft.com/office/drawing/2014/main" xmlns="" id="{4F2F5961-BB55-7DF6-332D-576E5DC039DD}"/>
                </a:ext>
              </a:extLst>
            </p:cNvPr>
            <p:cNvSpPr/>
            <p:nvPr/>
          </p:nvSpPr>
          <p:spPr>
            <a:xfrm>
              <a:off x="1922" y="3479"/>
              <a:ext cx="4060" cy="920"/>
            </a:xfrm>
            <a:prstGeom prst="homePlate">
              <a:avLst/>
            </a:prstGeom>
            <a:solidFill>
              <a:srgbClr val="344159"/>
            </a:solidFill>
            <a:ln w="12700" cap="flat" cmpd="sng" algn="ctr">
              <a:noFill/>
              <a:prstDash val="solid"/>
              <a:miter lim="800000"/>
            </a:ln>
            <a:effectLst/>
          </p:spPr>
          <p:txBody>
            <a:bodyPr rtlCol="0" anchor="ctr"/>
            <a:lstStyle/>
            <a:p>
              <a:pPr marL="0" marR="0" lvl="0" indent="0" algn="ctr" defTabSz="914400" eaLnBrk="1" fontAlgn="auto" latinLnBrk="0" hangingPunct="1">
                <a:lnSpc>
                  <a:spcPct val="15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prstClr val="white"/>
                  </a:solidFill>
                  <a:effectLst/>
                  <a:uLnTx/>
                  <a:uFillTx/>
                  <a:latin typeface="微软雅黑"/>
                  <a:ea typeface="微软雅黑"/>
                  <a:cs typeface="+mn-ea"/>
                  <a:sym typeface="+mn-lt"/>
                </a:rPr>
                <a:t>你的标题</a:t>
              </a:r>
              <a:endParaRPr kumimoji="0" lang="zh-CN" altLang="en-US" sz="1800" b="0" i="0" u="none" strike="noStrike" kern="0" cap="none" spc="0" normalizeH="0" baseline="0" noProof="0">
                <a:ln>
                  <a:noFill/>
                </a:ln>
                <a:solidFill>
                  <a:prstClr val="white"/>
                </a:solidFill>
                <a:effectLst/>
                <a:uLnTx/>
                <a:uFillTx/>
                <a:latin typeface="微软雅黑"/>
                <a:ea typeface="微软雅黑"/>
                <a:cs typeface="+mn-ea"/>
                <a:sym typeface="+mn-lt"/>
              </a:endParaRPr>
            </a:p>
          </p:txBody>
        </p:sp>
        <p:sp>
          <p:nvSpPr>
            <p:cNvPr id="100" name="TextBox 15">
              <a:extLst>
                <a:ext uri="{FF2B5EF4-FFF2-40B4-BE49-F238E27FC236}">
                  <a16:creationId xmlns:a16="http://schemas.microsoft.com/office/drawing/2014/main" xmlns="" id="{86F4DBEE-9E84-AD26-B8C2-054FE17D8589}"/>
                </a:ext>
              </a:extLst>
            </p:cNvPr>
            <p:cNvSpPr txBox="1"/>
            <p:nvPr/>
          </p:nvSpPr>
          <p:spPr>
            <a:xfrm>
              <a:off x="1863" y="4692"/>
              <a:ext cx="4082" cy="2265"/>
            </a:xfrm>
            <a:prstGeom prst="rect">
              <a:avLst/>
            </a:prstGeom>
            <a:noFill/>
          </p:spPr>
          <p:txBody>
            <a:bodyPr wrap="square" lIns="0" tIns="0" rIns="0" bIns="0" rtlCol="0">
              <a:spAutoFit/>
            </a:bodyPr>
            <a:lstStyle>
              <a:defPPr>
                <a:defRPr lang="zh-CN"/>
              </a:defPPr>
              <a:lvl1pPr>
                <a:lnSpc>
                  <a:spcPct val="120000"/>
                </a:lnSpc>
                <a:spcBef>
                  <a:spcPct val="0"/>
                </a:spcBef>
                <a:defRPr sz="1400">
                  <a:solidFill>
                    <a:schemeClr val="tx1">
                      <a:lumMod val="65000"/>
                      <a:lumOff val="35000"/>
                    </a:schemeClr>
                  </a:solidFill>
                  <a:latin typeface="微软雅黑" panose="020B0503020204020204" charset="-122"/>
                  <a:ea typeface="微软雅黑" panose="020B0503020204020204" charset="-122"/>
                </a:defRPr>
              </a:lvl1pPr>
            </a:lstStyle>
            <a:p>
              <a:pPr marL="0" marR="0" lvl="0" indent="0" algn="ctr" defTabSz="914400" eaLnBrk="1" fontAlgn="auto" latinLnBrk="0" hangingPunct="1">
                <a:lnSpc>
                  <a:spcPct val="130000"/>
                </a:lnSpc>
                <a:spcBef>
                  <a:spcPct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a:t>
              </a: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a:p>
              <a:pPr marL="0" marR="0" lvl="0" indent="0" algn="ctr" defTabSz="914400" eaLnBrk="1" fontAlgn="auto" latinLnBrk="0" hangingPunct="1">
                <a:lnSpc>
                  <a:spcPct val="130000"/>
                </a:lnSpc>
                <a:spcBef>
                  <a:spcPct val="0"/>
                </a:spcBef>
                <a:spcAft>
                  <a:spcPts val="0"/>
                </a:spcAft>
                <a:buClrTx/>
                <a:buSzTx/>
                <a:buFontTx/>
                <a:buNone/>
                <a:tabLst/>
                <a:defRPr/>
              </a:pPr>
              <a:endParaRPr kumimoji="0" lang="zh-CN" altLang="en-US" sz="1200" b="0" i="0" u="none" strike="noStrike" kern="0" cap="none" spc="0" normalizeH="0" baseline="0" noProof="0" dirty="0">
                <a:ln>
                  <a:noFill/>
                </a:ln>
                <a:solidFill>
                  <a:prstClr val="white"/>
                </a:solidFill>
                <a:effectLst/>
                <a:uLnTx/>
                <a:uFillTx/>
                <a:latin typeface="微软雅黑"/>
                <a:ea typeface="微软雅黑"/>
                <a:cs typeface="+mn-ea"/>
                <a:sym typeface="+mn-lt"/>
              </a:endParaRPr>
            </a:p>
          </p:txBody>
        </p:sp>
      </p:grpSp>
    </p:spTree>
    <p:extLst>
      <p:ext uri="{BB962C8B-B14F-4D97-AF65-F5344CB8AC3E}">
        <p14:creationId xmlns:p14="http://schemas.microsoft.com/office/powerpoint/2010/main" val="371541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1000"/>
                                        <p:tgtEl>
                                          <p:spTgt spid="83"/>
                                        </p:tgtEl>
                                      </p:cBhvr>
                                    </p:animEffect>
                                    <p:anim calcmode="lin" valueType="num">
                                      <p:cBhvr>
                                        <p:cTn id="8" dur="1000" fill="hold"/>
                                        <p:tgtEl>
                                          <p:spTgt spid="83"/>
                                        </p:tgtEl>
                                        <p:attrNameLst>
                                          <p:attrName>ppt_x</p:attrName>
                                        </p:attrNameLst>
                                      </p:cBhvr>
                                      <p:tavLst>
                                        <p:tav tm="0">
                                          <p:val>
                                            <p:strVal val="#ppt_x"/>
                                          </p:val>
                                        </p:tav>
                                        <p:tav tm="100000">
                                          <p:val>
                                            <p:strVal val="#ppt_x"/>
                                          </p:val>
                                        </p:tav>
                                      </p:tavLst>
                                    </p:anim>
                                    <p:anim calcmode="lin" valueType="num">
                                      <p:cBhvr>
                                        <p:cTn id="9" dur="1000" fill="hold"/>
                                        <p:tgtEl>
                                          <p:spTgt spid="8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1000"/>
                                        <p:tgtEl>
                                          <p:spTgt spid="86"/>
                                        </p:tgtEl>
                                      </p:cBhvr>
                                    </p:animEffect>
                                    <p:anim calcmode="lin" valueType="num">
                                      <p:cBhvr>
                                        <p:cTn id="15" dur="1000" fill="hold"/>
                                        <p:tgtEl>
                                          <p:spTgt spid="86"/>
                                        </p:tgtEl>
                                        <p:attrNameLst>
                                          <p:attrName>ppt_x</p:attrName>
                                        </p:attrNameLst>
                                      </p:cBhvr>
                                      <p:tavLst>
                                        <p:tav tm="0">
                                          <p:val>
                                            <p:strVal val="#ppt_x"/>
                                          </p:val>
                                        </p:tav>
                                        <p:tav tm="100000">
                                          <p:val>
                                            <p:strVal val="#ppt_x"/>
                                          </p:val>
                                        </p:tav>
                                      </p:tavLst>
                                    </p:anim>
                                    <p:anim calcmode="lin" valueType="num">
                                      <p:cBhvr>
                                        <p:cTn id="16"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9"/>
                                        </p:tgtEl>
                                        <p:attrNameLst>
                                          <p:attrName>style.visibility</p:attrName>
                                        </p:attrNameLst>
                                      </p:cBhvr>
                                      <p:to>
                                        <p:strVal val="visible"/>
                                      </p:to>
                                    </p:set>
                                    <p:animEffect transition="in" filter="fade">
                                      <p:cBhvr>
                                        <p:cTn id="21" dur="1000"/>
                                        <p:tgtEl>
                                          <p:spTgt spid="89"/>
                                        </p:tgtEl>
                                      </p:cBhvr>
                                    </p:animEffect>
                                    <p:anim calcmode="lin" valueType="num">
                                      <p:cBhvr>
                                        <p:cTn id="22" dur="1000" fill="hold"/>
                                        <p:tgtEl>
                                          <p:spTgt spid="89"/>
                                        </p:tgtEl>
                                        <p:attrNameLst>
                                          <p:attrName>ppt_x</p:attrName>
                                        </p:attrNameLst>
                                      </p:cBhvr>
                                      <p:tavLst>
                                        <p:tav tm="0">
                                          <p:val>
                                            <p:strVal val="#ppt_x"/>
                                          </p:val>
                                        </p:tav>
                                        <p:tav tm="100000">
                                          <p:val>
                                            <p:strVal val="#ppt_x"/>
                                          </p:val>
                                        </p:tav>
                                      </p:tavLst>
                                    </p:anim>
                                    <p:anim calcmode="lin" valueType="num">
                                      <p:cBhvr>
                                        <p:cTn id="23"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2"/>
                                        </p:tgtEl>
                                        <p:attrNameLst>
                                          <p:attrName>style.visibility</p:attrName>
                                        </p:attrNameLst>
                                      </p:cBhvr>
                                      <p:to>
                                        <p:strVal val="visible"/>
                                      </p:to>
                                    </p:set>
                                    <p:animEffect transition="in" filter="fade">
                                      <p:cBhvr>
                                        <p:cTn id="28" dur="1000"/>
                                        <p:tgtEl>
                                          <p:spTgt spid="92"/>
                                        </p:tgtEl>
                                      </p:cBhvr>
                                    </p:animEffect>
                                    <p:anim calcmode="lin" valueType="num">
                                      <p:cBhvr>
                                        <p:cTn id="29" dur="1000" fill="hold"/>
                                        <p:tgtEl>
                                          <p:spTgt spid="92"/>
                                        </p:tgtEl>
                                        <p:attrNameLst>
                                          <p:attrName>ppt_x</p:attrName>
                                        </p:attrNameLst>
                                      </p:cBhvr>
                                      <p:tavLst>
                                        <p:tav tm="0">
                                          <p:val>
                                            <p:strVal val="#ppt_x"/>
                                          </p:val>
                                        </p:tav>
                                        <p:tav tm="100000">
                                          <p:val>
                                            <p:strVal val="#ppt_x"/>
                                          </p:val>
                                        </p:tav>
                                      </p:tavLst>
                                    </p:anim>
                                    <p:anim calcmode="lin" valueType="num">
                                      <p:cBhvr>
                                        <p:cTn id="30"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5"/>
                                        </p:tgtEl>
                                        <p:attrNameLst>
                                          <p:attrName>style.visibility</p:attrName>
                                        </p:attrNameLst>
                                      </p:cBhvr>
                                      <p:to>
                                        <p:strVal val="visible"/>
                                      </p:to>
                                    </p:set>
                                    <p:animEffect transition="in" filter="fade">
                                      <p:cBhvr>
                                        <p:cTn id="35" dur="1000"/>
                                        <p:tgtEl>
                                          <p:spTgt spid="95"/>
                                        </p:tgtEl>
                                      </p:cBhvr>
                                    </p:animEffect>
                                    <p:anim calcmode="lin" valueType="num">
                                      <p:cBhvr>
                                        <p:cTn id="36" dur="1000" fill="hold"/>
                                        <p:tgtEl>
                                          <p:spTgt spid="95"/>
                                        </p:tgtEl>
                                        <p:attrNameLst>
                                          <p:attrName>ppt_x</p:attrName>
                                        </p:attrNameLst>
                                      </p:cBhvr>
                                      <p:tavLst>
                                        <p:tav tm="0">
                                          <p:val>
                                            <p:strVal val="#ppt_x"/>
                                          </p:val>
                                        </p:tav>
                                        <p:tav tm="100000">
                                          <p:val>
                                            <p:strVal val="#ppt_x"/>
                                          </p:val>
                                        </p:tav>
                                      </p:tavLst>
                                    </p:anim>
                                    <p:anim calcmode="lin" valueType="num">
                                      <p:cBhvr>
                                        <p:cTn id="37"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8"/>
                                        </p:tgtEl>
                                        <p:attrNameLst>
                                          <p:attrName>style.visibility</p:attrName>
                                        </p:attrNameLst>
                                      </p:cBhvr>
                                      <p:to>
                                        <p:strVal val="visible"/>
                                      </p:to>
                                    </p:set>
                                    <p:animEffect transition="in" filter="fade">
                                      <p:cBhvr>
                                        <p:cTn id="42" dur="1000"/>
                                        <p:tgtEl>
                                          <p:spTgt spid="98"/>
                                        </p:tgtEl>
                                      </p:cBhvr>
                                    </p:animEffect>
                                    <p:anim calcmode="lin" valueType="num">
                                      <p:cBhvr>
                                        <p:cTn id="43" dur="1000" fill="hold"/>
                                        <p:tgtEl>
                                          <p:spTgt spid="98"/>
                                        </p:tgtEl>
                                        <p:attrNameLst>
                                          <p:attrName>ppt_x</p:attrName>
                                        </p:attrNameLst>
                                      </p:cBhvr>
                                      <p:tavLst>
                                        <p:tav tm="0">
                                          <p:val>
                                            <p:strVal val="#ppt_x"/>
                                          </p:val>
                                        </p:tav>
                                        <p:tav tm="100000">
                                          <p:val>
                                            <p:strVal val="#ppt_x"/>
                                          </p:val>
                                        </p:tav>
                                      </p:tavLst>
                                    </p:anim>
                                    <p:anim calcmode="lin" valueType="num">
                                      <p:cBhvr>
                                        <p:cTn id="44"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339925"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sp>
        <p:nvSpPr>
          <p:cNvPr id="14" name="矩形 13">
            <a:extLst>
              <a:ext uri="{FF2B5EF4-FFF2-40B4-BE49-F238E27FC236}">
                <a16:creationId xmlns:a16="http://schemas.microsoft.com/office/drawing/2014/main" xmlns="" id="{3B520443-604C-7CD7-48AB-9A46F50C2B48}"/>
              </a:ext>
            </a:extLst>
          </p:cNvPr>
          <p:cNvSpPr/>
          <p:nvPr/>
        </p:nvSpPr>
        <p:spPr>
          <a:xfrm>
            <a:off x="635" y="2841625"/>
            <a:ext cx="12190730" cy="216535"/>
          </a:xfrm>
          <a:prstGeom prst="rect">
            <a:avLst/>
          </a:prstGeom>
          <a:solidFill>
            <a:srgbClr val="383F5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微软雅黑"/>
              <a:ea typeface="微软雅黑"/>
              <a:cs typeface="+mn-ea"/>
              <a:sym typeface="+mn-lt"/>
            </a:endParaRPr>
          </a:p>
        </p:txBody>
      </p:sp>
      <p:sp>
        <p:nvSpPr>
          <p:cNvPr id="15" name="文本框 14">
            <a:extLst>
              <a:ext uri="{FF2B5EF4-FFF2-40B4-BE49-F238E27FC236}">
                <a16:creationId xmlns:a16="http://schemas.microsoft.com/office/drawing/2014/main" xmlns="" id="{8A6A7C28-77D3-4FF7-18C1-1675328FF506}"/>
              </a:ext>
            </a:extLst>
          </p:cNvPr>
          <p:cNvSpPr txBox="1"/>
          <p:nvPr/>
        </p:nvSpPr>
        <p:spPr>
          <a:xfrm>
            <a:off x="2113598" y="3563620"/>
            <a:ext cx="7964805" cy="1319977"/>
          </a:xfrm>
          <a:prstGeom prst="rect">
            <a:avLst/>
          </a:prstGeom>
          <a:noFill/>
        </p:spPr>
        <p:txBody>
          <a:bodyPr wrap="square" rtlCol="0" anchor="t">
            <a:spAutoFit/>
          </a:bodyPr>
          <a:lstStyle/>
          <a:p>
            <a:pPr defTabSz="914400">
              <a:lnSpc>
                <a:spcPct val="200000"/>
              </a:lnSpc>
            </a:pPr>
            <a:r>
              <a:rPr lang="zh-CN" altLang="en-US" sz="1400" u="sng" spc="100" dirty="0">
                <a:solidFill>
                  <a:srgbClr val="1B1B1D"/>
                </a:solidFill>
                <a:latin typeface="微软雅黑"/>
                <a:ea typeface="微软雅黑"/>
                <a:cs typeface="+mn-ea"/>
                <a:sym typeface="+mn-lt"/>
              </a:rPr>
              <a:t>此部分内容作为文字排版占位显示此部分内容作为文字排版占位显示此部分内容作为文字排版占位显示此部分内容作为文字排版占位显示此部分内容作为文字排版占位显示此部分内容作为文字排版占位显示</a:t>
            </a:r>
          </a:p>
        </p:txBody>
      </p:sp>
      <p:grpSp>
        <p:nvGrpSpPr>
          <p:cNvPr id="16" name="组合 15">
            <a:extLst>
              <a:ext uri="{FF2B5EF4-FFF2-40B4-BE49-F238E27FC236}">
                <a16:creationId xmlns:a16="http://schemas.microsoft.com/office/drawing/2014/main" xmlns="" id="{3D839FF1-F23C-6C47-13B3-7B91463853A2}"/>
              </a:ext>
            </a:extLst>
          </p:cNvPr>
          <p:cNvGrpSpPr/>
          <p:nvPr/>
        </p:nvGrpSpPr>
        <p:grpSpPr>
          <a:xfrm>
            <a:off x="4559935" y="2151380"/>
            <a:ext cx="3080385" cy="398780"/>
            <a:chOff x="7181" y="3388"/>
            <a:chExt cx="4851" cy="628"/>
          </a:xfrm>
        </p:grpSpPr>
        <p:sp>
          <p:nvSpPr>
            <p:cNvPr id="17" name="文本框 16">
              <a:extLst>
                <a:ext uri="{FF2B5EF4-FFF2-40B4-BE49-F238E27FC236}">
                  <a16:creationId xmlns:a16="http://schemas.microsoft.com/office/drawing/2014/main" xmlns="" id="{2259CB78-93B3-8635-8C09-64ACFAF17F5D}"/>
                </a:ext>
              </a:extLst>
            </p:cNvPr>
            <p:cNvSpPr txBox="1"/>
            <p:nvPr/>
          </p:nvSpPr>
          <p:spPr>
            <a:xfrm>
              <a:off x="7341" y="3388"/>
              <a:ext cx="4511" cy="628"/>
            </a:xfrm>
            <a:prstGeom prst="rect">
              <a:avLst/>
            </a:prstGeom>
            <a:noFill/>
          </p:spPr>
          <p:txBody>
            <a:bodyPr wrap="square" rtlCol="0" anchor="t">
              <a:spAutoFit/>
            </a:bodyPr>
            <a:lstStyle/>
            <a:p>
              <a:pPr marL="0" marR="0" lvl="0" indent="0" algn="ctr" defTabSz="914400" eaLnBrk="1" fontAlgn="auto" latinLnBrk="0" hangingPunct="1">
                <a:lnSpc>
                  <a:spcPct val="100000"/>
                </a:lnSpc>
                <a:spcBef>
                  <a:spcPts val="0"/>
                </a:spcBef>
                <a:spcAft>
                  <a:spcPts val="0"/>
                </a:spcAft>
                <a:buClr>
                  <a:srgbClr val="C00000"/>
                </a:buClr>
                <a:buSzTx/>
                <a:buFontTx/>
                <a:buNone/>
                <a:tabLst/>
                <a:defRPr/>
              </a:pPr>
              <a:r>
                <a:rPr kumimoji="0" lang="zh-CN" altLang="en-US" sz="2000" b="0" i="0" u="none" strike="noStrike" kern="0" cap="none" spc="100" normalizeH="0" baseline="0" noProof="0">
                  <a:ln>
                    <a:noFill/>
                  </a:ln>
                  <a:solidFill>
                    <a:srgbClr val="1B1B1B"/>
                  </a:solidFill>
                  <a:effectLst/>
                  <a:uLnTx/>
                  <a:uFillTx/>
                  <a:latin typeface="微软雅黑"/>
                  <a:ea typeface="微软雅黑"/>
                  <a:cs typeface="+mn-ea"/>
                  <a:sym typeface="+mn-lt"/>
                </a:rPr>
                <a:t>请输入标题内容</a:t>
              </a:r>
            </a:p>
          </p:txBody>
        </p:sp>
        <p:sp>
          <p:nvSpPr>
            <p:cNvPr id="18" name="半闭框 17">
              <a:extLst>
                <a:ext uri="{FF2B5EF4-FFF2-40B4-BE49-F238E27FC236}">
                  <a16:creationId xmlns:a16="http://schemas.microsoft.com/office/drawing/2014/main" xmlns="" id="{78FC840A-BA98-5900-3932-7A2CE67CB87C}"/>
                </a:ext>
              </a:extLst>
            </p:cNvPr>
            <p:cNvSpPr/>
            <p:nvPr/>
          </p:nvSpPr>
          <p:spPr>
            <a:xfrm rot="18900000">
              <a:off x="7181" y="3472"/>
              <a:ext cx="420" cy="460"/>
            </a:xfrm>
            <a:prstGeom prst="halfFrame">
              <a:avLst/>
            </a:prstGeom>
            <a:solidFill>
              <a:srgbClr val="58A4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sp>
          <p:nvSpPr>
            <p:cNvPr id="19" name="半闭框 18">
              <a:extLst>
                <a:ext uri="{FF2B5EF4-FFF2-40B4-BE49-F238E27FC236}">
                  <a16:creationId xmlns:a16="http://schemas.microsoft.com/office/drawing/2014/main" xmlns="" id="{030AA25F-E755-8826-3539-3689871666BF}"/>
                </a:ext>
              </a:extLst>
            </p:cNvPr>
            <p:cNvSpPr/>
            <p:nvPr/>
          </p:nvSpPr>
          <p:spPr>
            <a:xfrm rot="2700000" flipH="1">
              <a:off x="11592" y="3472"/>
              <a:ext cx="420" cy="460"/>
            </a:xfrm>
            <a:prstGeom prst="halfFrame">
              <a:avLst/>
            </a:prstGeom>
            <a:solidFill>
              <a:srgbClr val="58A4B1"/>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000000"/>
                </a:solidFill>
                <a:effectLst/>
                <a:uLnTx/>
                <a:uFillTx/>
                <a:latin typeface="微软雅黑"/>
                <a:ea typeface="微软雅黑"/>
                <a:cs typeface="+mn-ea"/>
                <a:sym typeface="+mn-lt"/>
              </a:endParaRPr>
            </a:p>
          </p:txBody>
        </p:sp>
      </p:grpSp>
    </p:spTree>
    <p:extLst>
      <p:ext uri="{BB962C8B-B14F-4D97-AF65-F5344CB8AC3E}">
        <p14:creationId xmlns:p14="http://schemas.microsoft.com/office/powerpoint/2010/main" val="202250723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up)">
                                      <p:cBhvr>
                                        <p:cTn id="12" dur="500"/>
                                        <p:tgtEl>
                                          <p:spTgt spid="14"/>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397982"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grpSp>
        <p:nvGrpSpPr>
          <p:cNvPr id="109" name="组合 108">
            <a:extLst>
              <a:ext uri="{FF2B5EF4-FFF2-40B4-BE49-F238E27FC236}">
                <a16:creationId xmlns:a16="http://schemas.microsoft.com/office/drawing/2014/main" xmlns="" id="{9C8B426A-768E-1422-F568-C93EB8DBAC67}"/>
              </a:ext>
            </a:extLst>
          </p:cNvPr>
          <p:cNvGrpSpPr/>
          <p:nvPr/>
        </p:nvGrpSpPr>
        <p:grpSpPr>
          <a:xfrm>
            <a:off x="1523385" y="2984109"/>
            <a:ext cx="4478829" cy="1032291"/>
            <a:chOff x="1361910" y="1894925"/>
            <a:chExt cx="4478829" cy="1032291"/>
          </a:xfrm>
        </p:grpSpPr>
        <p:grpSp>
          <p:nvGrpSpPr>
            <p:cNvPr id="110" name="Group 332">
              <a:extLst>
                <a:ext uri="{FF2B5EF4-FFF2-40B4-BE49-F238E27FC236}">
                  <a16:creationId xmlns:a16="http://schemas.microsoft.com/office/drawing/2014/main" xmlns="" id="{E882F4A4-3081-8DB6-75E4-BDA1D190B497}"/>
                </a:ext>
              </a:extLst>
            </p:cNvPr>
            <p:cNvGrpSpPr>
              <a:grpSpLocks noChangeAspect="1"/>
            </p:cNvGrpSpPr>
            <p:nvPr/>
          </p:nvGrpSpPr>
          <p:grpSpPr>
            <a:xfrm>
              <a:off x="1361910" y="2154848"/>
              <a:ext cx="540000" cy="540000"/>
              <a:chOff x="4643438" y="2786064"/>
              <a:chExt cx="288476" cy="288476"/>
            </a:xfrm>
          </p:grpSpPr>
          <p:sp>
            <p:nvSpPr>
              <p:cNvPr id="113" name="Oval 59">
                <a:extLst>
                  <a:ext uri="{FF2B5EF4-FFF2-40B4-BE49-F238E27FC236}">
                    <a16:creationId xmlns:a16="http://schemas.microsoft.com/office/drawing/2014/main" xmlns="" id="{82967223-18F1-EB16-A9EA-C198E4FD2F7F}"/>
                  </a:ext>
                </a:extLst>
              </p:cNvPr>
              <p:cNvSpPr/>
              <p:nvPr/>
            </p:nvSpPr>
            <p:spPr>
              <a:xfrm>
                <a:off x="4643438" y="2786064"/>
                <a:ext cx="288476" cy="288476"/>
              </a:xfrm>
              <a:prstGeom prst="ellipse">
                <a:avLst/>
              </a:prstGeom>
              <a:solidFill>
                <a:srgbClr val="2A3246"/>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44159"/>
                  </a:solidFill>
                  <a:effectLst/>
                  <a:uLnTx/>
                  <a:uFillTx/>
                  <a:latin typeface="微软雅黑"/>
                  <a:ea typeface="微软雅黑"/>
                  <a:cs typeface="+mn-ea"/>
                  <a:sym typeface="+mn-lt"/>
                </a:endParaRPr>
              </a:p>
            </p:txBody>
          </p:sp>
          <p:sp>
            <p:nvSpPr>
              <p:cNvPr id="114" name="Freeform 26">
                <a:extLst>
                  <a:ext uri="{FF2B5EF4-FFF2-40B4-BE49-F238E27FC236}">
                    <a16:creationId xmlns:a16="http://schemas.microsoft.com/office/drawing/2014/main" xmlns="" id="{43105DFF-1407-E843-CF42-8E6FC4055CA3}"/>
                  </a:ext>
                </a:extLst>
              </p:cNvPr>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3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44159"/>
                  </a:solidFill>
                  <a:effectLst/>
                  <a:uLnTx/>
                  <a:uFillTx/>
                  <a:latin typeface="微软雅黑"/>
                  <a:ea typeface="微软雅黑"/>
                  <a:cs typeface="+mn-ea"/>
                  <a:sym typeface="+mn-lt"/>
                </a:endParaRPr>
              </a:p>
            </p:txBody>
          </p:sp>
        </p:grpSp>
        <p:sp>
          <p:nvSpPr>
            <p:cNvPr id="111" name="TextBox 69">
              <a:extLst>
                <a:ext uri="{FF2B5EF4-FFF2-40B4-BE49-F238E27FC236}">
                  <a16:creationId xmlns:a16="http://schemas.microsoft.com/office/drawing/2014/main" xmlns="" id="{E4D313A0-2FCB-0E62-C082-A6DFBBABCB17}"/>
                </a:ext>
              </a:extLst>
            </p:cNvPr>
            <p:cNvSpPr txBox="1"/>
            <p:nvPr/>
          </p:nvSpPr>
          <p:spPr>
            <a:xfrm>
              <a:off x="1956335" y="2356351"/>
              <a:ext cx="3884404" cy="57086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a:t>
              </a:r>
            </a:p>
          </p:txBody>
        </p:sp>
        <p:sp>
          <p:nvSpPr>
            <p:cNvPr id="112" name="TextBox 70">
              <a:extLst>
                <a:ext uri="{FF2B5EF4-FFF2-40B4-BE49-F238E27FC236}">
                  <a16:creationId xmlns:a16="http://schemas.microsoft.com/office/drawing/2014/main" xmlns="" id="{4DC9696A-AFFC-A2AE-4D4E-B2F1C500F506}"/>
                </a:ext>
              </a:extLst>
            </p:cNvPr>
            <p:cNvSpPr txBox="1"/>
            <p:nvPr/>
          </p:nvSpPr>
          <p:spPr>
            <a:xfrm>
              <a:off x="1845247" y="1894925"/>
              <a:ext cx="3035275" cy="545754"/>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sp>
        <p:nvSpPr>
          <p:cNvPr id="115" name="Rectangle 23">
            <a:extLst>
              <a:ext uri="{FF2B5EF4-FFF2-40B4-BE49-F238E27FC236}">
                <a16:creationId xmlns:a16="http://schemas.microsoft.com/office/drawing/2014/main" xmlns="" id="{D491148E-90E1-A94F-F650-37CCFE0A93FA}"/>
              </a:ext>
            </a:extLst>
          </p:cNvPr>
          <p:cNvSpPr/>
          <p:nvPr/>
        </p:nvSpPr>
        <p:spPr>
          <a:xfrm>
            <a:off x="6493510" y="3199765"/>
            <a:ext cx="3929380" cy="2816225"/>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344159"/>
              </a:solidFill>
              <a:effectLst/>
              <a:uLnTx/>
              <a:uFillTx/>
              <a:latin typeface="微软雅黑"/>
              <a:ea typeface="微软雅黑"/>
              <a:cs typeface="+mn-ea"/>
              <a:sym typeface="+mn-lt"/>
            </a:endParaRPr>
          </a:p>
        </p:txBody>
      </p:sp>
      <p:grpSp>
        <p:nvGrpSpPr>
          <p:cNvPr id="116" name="组合 115">
            <a:extLst>
              <a:ext uri="{FF2B5EF4-FFF2-40B4-BE49-F238E27FC236}">
                <a16:creationId xmlns:a16="http://schemas.microsoft.com/office/drawing/2014/main" xmlns="" id="{29AA95DC-F54E-5295-0A4B-6DB1C6898D43}"/>
              </a:ext>
            </a:extLst>
          </p:cNvPr>
          <p:cNvGrpSpPr/>
          <p:nvPr/>
        </p:nvGrpSpPr>
        <p:grpSpPr>
          <a:xfrm>
            <a:off x="1523385" y="4041800"/>
            <a:ext cx="4478829" cy="1031875"/>
            <a:chOff x="1361910" y="1894925"/>
            <a:chExt cx="4478829" cy="1032291"/>
          </a:xfrm>
        </p:grpSpPr>
        <p:grpSp>
          <p:nvGrpSpPr>
            <p:cNvPr id="117" name="Group 332">
              <a:extLst>
                <a:ext uri="{FF2B5EF4-FFF2-40B4-BE49-F238E27FC236}">
                  <a16:creationId xmlns:a16="http://schemas.microsoft.com/office/drawing/2014/main" xmlns="" id="{23292400-44A4-3537-2B57-A30FD7E2410E}"/>
                </a:ext>
              </a:extLst>
            </p:cNvPr>
            <p:cNvGrpSpPr>
              <a:grpSpLocks noChangeAspect="1"/>
            </p:cNvGrpSpPr>
            <p:nvPr/>
          </p:nvGrpSpPr>
          <p:grpSpPr>
            <a:xfrm>
              <a:off x="1361910" y="2154848"/>
              <a:ext cx="540000" cy="540000"/>
              <a:chOff x="4643438" y="2786064"/>
              <a:chExt cx="288476" cy="288476"/>
            </a:xfrm>
          </p:grpSpPr>
          <p:sp>
            <p:nvSpPr>
              <p:cNvPr id="120" name="Oval 59">
                <a:extLst>
                  <a:ext uri="{FF2B5EF4-FFF2-40B4-BE49-F238E27FC236}">
                    <a16:creationId xmlns:a16="http://schemas.microsoft.com/office/drawing/2014/main" xmlns="" id="{69911F54-EDBB-B6EA-B745-7D0DE7DF5B7F}"/>
                  </a:ext>
                </a:extLst>
              </p:cNvPr>
              <p:cNvSpPr/>
              <p:nvPr/>
            </p:nvSpPr>
            <p:spPr>
              <a:xfrm>
                <a:off x="4643438" y="2786064"/>
                <a:ext cx="288476" cy="288476"/>
              </a:xfrm>
              <a:prstGeom prst="ellipse">
                <a:avLst/>
              </a:prstGeom>
              <a:solidFill>
                <a:srgbClr val="D9D9D9"/>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44159"/>
                  </a:solidFill>
                  <a:effectLst/>
                  <a:uLnTx/>
                  <a:uFillTx/>
                  <a:latin typeface="微软雅黑"/>
                  <a:ea typeface="微软雅黑"/>
                  <a:cs typeface="+mn-ea"/>
                  <a:sym typeface="+mn-lt"/>
                </a:endParaRPr>
              </a:p>
            </p:txBody>
          </p:sp>
          <p:sp>
            <p:nvSpPr>
              <p:cNvPr id="121" name="Freeform 26">
                <a:extLst>
                  <a:ext uri="{FF2B5EF4-FFF2-40B4-BE49-F238E27FC236}">
                    <a16:creationId xmlns:a16="http://schemas.microsoft.com/office/drawing/2014/main" xmlns="" id="{383F5EC4-F35E-6A4D-BBD6-97EC332CF5B6}"/>
                  </a:ext>
                </a:extLst>
              </p:cNvPr>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3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44159"/>
                  </a:solidFill>
                  <a:effectLst/>
                  <a:uLnTx/>
                  <a:uFillTx/>
                  <a:latin typeface="微软雅黑"/>
                  <a:ea typeface="微软雅黑"/>
                  <a:cs typeface="+mn-ea"/>
                  <a:sym typeface="+mn-lt"/>
                </a:endParaRPr>
              </a:p>
            </p:txBody>
          </p:sp>
        </p:grpSp>
        <p:sp>
          <p:nvSpPr>
            <p:cNvPr id="118" name="TextBox 69">
              <a:extLst>
                <a:ext uri="{FF2B5EF4-FFF2-40B4-BE49-F238E27FC236}">
                  <a16:creationId xmlns:a16="http://schemas.microsoft.com/office/drawing/2014/main" xmlns="" id="{41C91CB6-9FE3-E888-2354-24880779A0AD}"/>
                </a:ext>
              </a:extLst>
            </p:cNvPr>
            <p:cNvSpPr txBox="1"/>
            <p:nvPr/>
          </p:nvSpPr>
          <p:spPr>
            <a:xfrm>
              <a:off x="1956335" y="2356351"/>
              <a:ext cx="3884404" cy="57086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a:t>
              </a:r>
            </a:p>
          </p:txBody>
        </p:sp>
        <p:sp>
          <p:nvSpPr>
            <p:cNvPr id="119" name="TextBox 70">
              <a:extLst>
                <a:ext uri="{FF2B5EF4-FFF2-40B4-BE49-F238E27FC236}">
                  <a16:creationId xmlns:a16="http://schemas.microsoft.com/office/drawing/2014/main" xmlns="" id="{A2CACE3A-03C8-91CE-36B4-085E16B03A2E}"/>
                </a:ext>
              </a:extLst>
            </p:cNvPr>
            <p:cNvSpPr txBox="1"/>
            <p:nvPr/>
          </p:nvSpPr>
          <p:spPr>
            <a:xfrm>
              <a:off x="1845247" y="1894925"/>
              <a:ext cx="3035275" cy="545974"/>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nvGrpSpPr>
          <p:cNvPr id="122" name="组合 121">
            <a:extLst>
              <a:ext uri="{FF2B5EF4-FFF2-40B4-BE49-F238E27FC236}">
                <a16:creationId xmlns:a16="http://schemas.microsoft.com/office/drawing/2014/main" xmlns="" id="{3344FDA8-45AC-0989-99C1-BBA918FD9F0B}"/>
              </a:ext>
            </a:extLst>
          </p:cNvPr>
          <p:cNvGrpSpPr/>
          <p:nvPr/>
        </p:nvGrpSpPr>
        <p:grpSpPr>
          <a:xfrm>
            <a:off x="1523385" y="5099075"/>
            <a:ext cx="4478829" cy="1031240"/>
            <a:chOff x="1361910" y="1894925"/>
            <a:chExt cx="4478829" cy="1032291"/>
          </a:xfrm>
        </p:grpSpPr>
        <p:grpSp>
          <p:nvGrpSpPr>
            <p:cNvPr id="123" name="Group 332">
              <a:extLst>
                <a:ext uri="{FF2B5EF4-FFF2-40B4-BE49-F238E27FC236}">
                  <a16:creationId xmlns:a16="http://schemas.microsoft.com/office/drawing/2014/main" xmlns="" id="{440A8BC6-3C1C-7485-887A-7A0B83AFE2AF}"/>
                </a:ext>
              </a:extLst>
            </p:cNvPr>
            <p:cNvGrpSpPr>
              <a:grpSpLocks noChangeAspect="1"/>
            </p:cNvGrpSpPr>
            <p:nvPr/>
          </p:nvGrpSpPr>
          <p:grpSpPr>
            <a:xfrm>
              <a:off x="1361910" y="2154848"/>
              <a:ext cx="540000" cy="540000"/>
              <a:chOff x="4643438" y="2786064"/>
              <a:chExt cx="288476" cy="288476"/>
            </a:xfrm>
          </p:grpSpPr>
          <p:sp>
            <p:nvSpPr>
              <p:cNvPr id="126" name="Oval 59">
                <a:extLst>
                  <a:ext uri="{FF2B5EF4-FFF2-40B4-BE49-F238E27FC236}">
                    <a16:creationId xmlns:a16="http://schemas.microsoft.com/office/drawing/2014/main" xmlns="" id="{AB4FFC05-A01C-F533-A787-F1213869C469}"/>
                  </a:ext>
                </a:extLst>
              </p:cNvPr>
              <p:cNvSpPr/>
              <p:nvPr/>
            </p:nvSpPr>
            <p:spPr>
              <a:xfrm>
                <a:off x="4643438" y="2786064"/>
                <a:ext cx="288476" cy="288476"/>
              </a:xfrm>
              <a:prstGeom prst="ellipse">
                <a:avLst/>
              </a:prstGeom>
              <a:solidFill>
                <a:srgbClr val="6196FF"/>
              </a:solidFill>
              <a:ln w="12700" cap="flat" cmpd="sng" algn="ctr">
                <a:noFill/>
                <a:prstDash val="solid"/>
                <a:miter lim="800000"/>
              </a:ln>
              <a:effectLst>
                <a:outerShdw blurRad="254000" dist="63500" dir="2700000" algn="tl" rotWithShape="0">
                  <a:prstClr val="black">
                    <a:alpha val="30000"/>
                  </a:prstClr>
                </a:outerShdw>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44159"/>
                  </a:solidFill>
                  <a:effectLst/>
                  <a:uLnTx/>
                  <a:uFillTx/>
                  <a:latin typeface="微软雅黑"/>
                  <a:ea typeface="微软雅黑"/>
                  <a:cs typeface="+mn-ea"/>
                  <a:sym typeface="+mn-lt"/>
                </a:endParaRPr>
              </a:p>
            </p:txBody>
          </p:sp>
          <p:sp>
            <p:nvSpPr>
              <p:cNvPr id="127" name="Freeform 26">
                <a:extLst>
                  <a:ext uri="{FF2B5EF4-FFF2-40B4-BE49-F238E27FC236}">
                    <a16:creationId xmlns:a16="http://schemas.microsoft.com/office/drawing/2014/main" xmlns="" id="{3810177B-D6A1-50EA-124A-5DC405476E3B}"/>
                  </a:ext>
                </a:extLst>
              </p:cNvPr>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solidFill>
              <a:ln>
                <a:noFill/>
              </a:ln>
            </p:spPr>
            <p:txBody>
              <a:bodyPr vert="horz" wrap="square" lIns="91440" tIns="45720" rIns="91440" bIns="45720" numCol="1" anchor="t" anchorCtr="0" compatLnSpc="1"/>
              <a:lstStyle/>
              <a:p>
                <a:pPr marL="0" marR="0" lvl="0" indent="0" defTabSz="914400" eaLnBrk="1" fontAlgn="auto" latinLnBrk="0" hangingPunct="1">
                  <a:lnSpc>
                    <a:spcPct val="13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344159"/>
                  </a:solidFill>
                  <a:effectLst/>
                  <a:uLnTx/>
                  <a:uFillTx/>
                  <a:latin typeface="微软雅黑"/>
                  <a:ea typeface="微软雅黑"/>
                  <a:cs typeface="+mn-ea"/>
                  <a:sym typeface="+mn-lt"/>
                </a:endParaRPr>
              </a:p>
            </p:txBody>
          </p:sp>
        </p:grpSp>
        <p:sp>
          <p:nvSpPr>
            <p:cNvPr id="124" name="TextBox 69">
              <a:extLst>
                <a:ext uri="{FF2B5EF4-FFF2-40B4-BE49-F238E27FC236}">
                  <a16:creationId xmlns:a16="http://schemas.microsoft.com/office/drawing/2014/main" xmlns="" id="{684E66E1-7476-4C09-BC77-0BE56444D9D0}"/>
                </a:ext>
              </a:extLst>
            </p:cNvPr>
            <p:cNvSpPr txBox="1"/>
            <p:nvPr/>
          </p:nvSpPr>
          <p:spPr>
            <a:xfrm>
              <a:off x="1956335" y="2356351"/>
              <a:ext cx="3884404" cy="570865"/>
            </a:xfrm>
            <a:prstGeom prst="rect">
              <a:avLst/>
            </a:prstGeom>
            <a:noFill/>
          </p:spPr>
          <p:txBody>
            <a:bodyPr wrap="square"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1200" b="0" i="0" u="none" strike="noStrike" kern="0" cap="none" spc="0" normalizeH="0" baseline="0" noProof="0" dirty="0">
                  <a:ln>
                    <a:noFill/>
                  </a:ln>
                  <a:solidFill>
                    <a:prstClr val="black">
                      <a:lumMod val="50000"/>
                      <a:lumOff val="50000"/>
                    </a:prstClr>
                  </a:solidFill>
                  <a:effectLst/>
                  <a:uLnTx/>
                  <a:uFillTx/>
                  <a:latin typeface="微软雅黑"/>
                  <a:ea typeface="微软雅黑"/>
                  <a:cs typeface="+mn-ea"/>
                  <a:sym typeface="+mn-lt"/>
                </a:rPr>
                <a:t>右键点击图片选择设置图片格式可直接替换图片。您的容打在这里，或者通过复制您的文本。</a:t>
              </a:r>
            </a:p>
          </p:txBody>
        </p:sp>
        <p:sp>
          <p:nvSpPr>
            <p:cNvPr id="125" name="TextBox 70">
              <a:extLst>
                <a:ext uri="{FF2B5EF4-FFF2-40B4-BE49-F238E27FC236}">
                  <a16:creationId xmlns:a16="http://schemas.microsoft.com/office/drawing/2014/main" xmlns="" id="{73271B24-8E86-DC83-58BD-78E6561951F2}"/>
                </a:ext>
              </a:extLst>
            </p:cNvPr>
            <p:cNvSpPr txBox="1"/>
            <p:nvPr/>
          </p:nvSpPr>
          <p:spPr>
            <a:xfrm>
              <a:off x="1845247" y="1894925"/>
              <a:ext cx="3035275" cy="546310"/>
            </a:xfrm>
            <a:prstGeom prst="rect">
              <a:avLst/>
            </a:prstGeom>
            <a:noFill/>
          </p:spPr>
          <p:txBody>
            <a:bodyPr wrap="square" lIns="182843" tIns="91422" rIns="182843" bIns="91422" rtlCol="0">
              <a:spAutoFit/>
            </a:bodyPr>
            <a:lstStyle/>
            <a:p>
              <a:pPr marL="0" marR="0" lvl="0" indent="0" defTabSz="914400" eaLnBrk="1" fontAlgn="auto" latinLnBrk="0" hangingPunct="1">
                <a:lnSpc>
                  <a:spcPct val="130000"/>
                </a:lnSpc>
                <a:spcBef>
                  <a:spcPts val="0"/>
                </a:spcBef>
                <a:spcAft>
                  <a:spcPts val="0"/>
                </a:spcAft>
                <a:buClrTx/>
                <a:buSzTx/>
                <a:buFontTx/>
                <a:buNone/>
                <a:tabLst/>
                <a:defRPr/>
              </a:pPr>
              <a:r>
                <a:rPr kumimoji="0" lang="zh-CN" altLang="en-US" sz="2000" b="0" i="0" u="none" strike="noStrike" kern="0" cap="none" spc="0" normalizeH="0" baseline="0" noProof="0" dirty="0">
                  <a:ln>
                    <a:noFill/>
                  </a:ln>
                  <a:solidFill>
                    <a:srgbClr val="344159"/>
                  </a:solidFill>
                  <a:effectLst/>
                  <a:uLnTx/>
                  <a:uFillTx/>
                  <a:latin typeface="微软雅黑"/>
                  <a:ea typeface="微软雅黑"/>
                  <a:cs typeface="+mn-ea"/>
                  <a:sym typeface="+mn-lt"/>
                </a:rPr>
                <a:t>单击添加标题</a:t>
              </a:r>
            </a:p>
          </p:txBody>
        </p:sp>
      </p:grpSp>
      <p:grpSp>
        <p:nvGrpSpPr>
          <p:cNvPr id="128" name="组合 127">
            <a:extLst>
              <a:ext uri="{FF2B5EF4-FFF2-40B4-BE49-F238E27FC236}">
                <a16:creationId xmlns:a16="http://schemas.microsoft.com/office/drawing/2014/main" xmlns="" id="{C67DF220-496B-83E2-29CF-3CF8A9D2BC03}"/>
              </a:ext>
            </a:extLst>
          </p:cNvPr>
          <p:cNvGrpSpPr/>
          <p:nvPr/>
        </p:nvGrpSpPr>
        <p:grpSpPr>
          <a:xfrm>
            <a:off x="1572956" y="1776339"/>
            <a:ext cx="9043548" cy="1032266"/>
            <a:chOff x="3360" y="4449"/>
            <a:chExt cx="14242" cy="1626"/>
          </a:xfrm>
        </p:grpSpPr>
        <p:sp>
          <p:nvSpPr>
            <p:cNvPr id="129" name="TextBox 69">
              <a:extLst>
                <a:ext uri="{FF2B5EF4-FFF2-40B4-BE49-F238E27FC236}">
                  <a16:creationId xmlns:a16="http://schemas.microsoft.com/office/drawing/2014/main" xmlns="" id="{6D947FD2-ED43-83A0-0CE4-752311397673}"/>
                </a:ext>
              </a:extLst>
            </p:cNvPr>
            <p:cNvSpPr txBox="1"/>
            <p:nvPr/>
          </p:nvSpPr>
          <p:spPr>
            <a:xfrm>
              <a:off x="3535" y="5176"/>
              <a:ext cx="14067" cy="899"/>
            </a:xfrm>
            <a:prstGeom prst="rect">
              <a:avLst/>
            </a:prstGeom>
            <a:noFill/>
          </p:spPr>
          <p:txBody>
            <a:bodyPr wrap="square" rtlCol="0">
              <a:spAutoFit/>
            </a:bodyPr>
            <a:lstStyle/>
            <a:p>
              <a:pPr defTabSz="914400">
                <a:lnSpc>
                  <a:spcPct val="130000"/>
                </a:lnSpc>
              </a:pPr>
              <a:r>
                <a:rPr lang="zh-CN" altLang="en-US" sz="1200" dirty="0">
                  <a:solidFill>
                    <a:prstClr val="black">
                      <a:lumMod val="50000"/>
                      <a:lumOff val="50000"/>
                    </a:prstClr>
                  </a:solidFill>
                  <a:latin typeface="微软雅黑"/>
                  <a:ea typeface="微软雅黑"/>
                  <a:cs typeface="+mn-ea"/>
                  <a:sym typeface="+mn-lt"/>
                </a:rPr>
                <a:t>右键点击图片选择设置图片格式可直接替换图片。您的容打在这里，或者通过复制您的文本。右键点击图片选择设置图片格式可直接替换图片。您的容打在这里，或者通过复制您的文本。右键点击图片选择设置图片格式可直接替换图片。</a:t>
              </a:r>
            </a:p>
          </p:txBody>
        </p:sp>
        <p:sp>
          <p:nvSpPr>
            <p:cNvPr id="130" name="TextBox 70">
              <a:extLst>
                <a:ext uri="{FF2B5EF4-FFF2-40B4-BE49-F238E27FC236}">
                  <a16:creationId xmlns:a16="http://schemas.microsoft.com/office/drawing/2014/main" xmlns="" id="{6516B167-CA34-43F2-EC2A-36E416CE6845}"/>
                </a:ext>
              </a:extLst>
            </p:cNvPr>
            <p:cNvSpPr txBox="1"/>
            <p:nvPr/>
          </p:nvSpPr>
          <p:spPr>
            <a:xfrm>
              <a:off x="3360" y="4449"/>
              <a:ext cx="4780" cy="860"/>
            </a:xfrm>
            <a:prstGeom prst="rect">
              <a:avLst/>
            </a:prstGeom>
            <a:noFill/>
          </p:spPr>
          <p:txBody>
            <a:bodyPr wrap="square" lIns="182843" tIns="91422" rIns="182843" bIns="91422" rtlCol="0">
              <a:spAutoFit/>
            </a:bodyPr>
            <a:lstStyle/>
            <a:p>
              <a:pPr defTabSz="914400">
                <a:lnSpc>
                  <a:spcPct val="130000"/>
                </a:lnSpc>
              </a:pPr>
              <a:r>
                <a:rPr lang="zh-CN" altLang="en-US" sz="2000" dirty="0">
                  <a:solidFill>
                    <a:srgbClr val="344159"/>
                  </a:solidFill>
                  <a:latin typeface="微软雅黑"/>
                  <a:ea typeface="微软雅黑"/>
                  <a:cs typeface="+mn-ea"/>
                  <a:sym typeface="+mn-lt"/>
                </a:rPr>
                <a:t>单击添加标题</a:t>
              </a:r>
            </a:p>
          </p:txBody>
        </p:sp>
      </p:grpSp>
    </p:spTree>
    <p:extLst>
      <p:ext uri="{BB962C8B-B14F-4D97-AF65-F5344CB8AC3E}">
        <p14:creationId xmlns:p14="http://schemas.microsoft.com/office/powerpoint/2010/main" val="178106206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down)">
                                      <p:cBhvr>
                                        <p:cTn id="7" dur="500"/>
                                        <p:tgtEl>
                                          <p:spTgt spid="115"/>
                                        </p:tgtEl>
                                      </p:cBhvr>
                                    </p:animEffect>
                                  </p:childTnLst>
                                </p:cTn>
                              </p:par>
                              <p:par>
                                <p:cTn id="8" presetID="22" presetClass="entr" presetSubtype="4"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wipe(down)">
                                      <p:cBhvr>
                                        <p:cTn id="10" dur="500"/>
                                        <p:tgtEl>
                                          <p:spTgt spid="109"/>
                                        </p:tgtEl>
                                      </p:cBhvr>
                                    </p:animEffect>
                                  </p:childTnLst>
                                </p:cTn>
                              </p:par>
                              <p:par>
                                <p:cTn id="11" presetID="22" presetClass="entr" presetSubtype="4" fill="hold" nodeType="withEffect">
                                  <p:stCondLst>
                                    <p:cond delay="0"/>
                                  </p:stCondLst>
                                  <p:childTnLst>
                                    <p:set>
                                      <p:cBhvr>
                                        <p:cTn id="12" dur="1" fill="hold">
                                          <p:stCondLst>
                                            <p:cond delay="0"/>
                                          </p:stCondLst>
                                        </p:cTn>
                                        <p:tgtEl>
                                          <p:spTgt spid="116"/>
                                        </p:tgtEl>
                                        <p:attrNameLst>
                                          <p:attrName>style.visibility</p:attrName>
                                        </p:attrNameLst>
                                      </p:cBhvr>
                                      <p:to>
                                        <p:strVal val="visible"/>
                                      </p:to>
                                    </p:set>
                                    <p:animEffect transition="in" filter="wipe(down)">
                                      <p:cBhvr>
                                        <p:cTn id="13" dur="500"/>
                                        <p:tgtEl>
                                          <p:spTgt spid="116"/>
                                        </p:tgtEl>
                                      </p:cBhvr>
                                    </p:animEffect>
                                  </p:childTnLst>
                                </p:cTn>
                              </p:par>
                              <p:par>
                                <p:cTn id="14" presetID="22" presetClass="entr" presetSubtype="4" fill="hold" nodeType="withEffect">
                                  <p:stCondLst>
                                    <p:cond delay="0"/>
                                  </p:stCondLst>
                                  <p:childTnLst>
                                    <p:set>
                                      <p:cBhvr>
                                        <p:cTn id="15" dur="1" fill="hold">
                                          <p:stCondLst>
                                            <p:cond delay="0"/>
                                          </p:stCondLst>
                                        </p:cTn>
                                        <p:tgtEl>
                                          <p:spTgt spid="122"/>
                                        </p:tgtEl>
                                        <p:attrNameLst>
                                          <p:attrName>style.visibility</p:attrName>
                                        </p:attrNameLst>
                                      </p:cBhvr>
                                      <p:to>
                                        <p:strVal val="visible"/>
                                      </p:to>
                                    </p:set>
                                    <p:animEffect transition="in" filter="wipe(down)">
                                      <p:cBhvr>
                                        <p:cTn id="16" dur="500"/>
                                        <p:tgtEl>
                                          <p:spTgt spid="122"/>
                                        </p:tgtEl>
                                      </p:cBhvr>
                                    </p:animEffect>
                                  </p:childTnLst>
                                </p:cTn>
                              </p:par>
                              <p:par>
                                <p:cTn id="17" presetID="22" presetClass="entr" presetSubtype="4" fill="hold" nodeType="withEffect">
                                  <p:stCondLst>
                                    <p:cond delay="0"/>
                                  </p:stCondLst>
                                  <p:childTnLst>
                                    <p:set>
                                      <p:cBhvr>
                                        <p:cTn id="18" dur="1" fill="hold">
                                          <p:stCondLst>
                                            <p:cond delay="0"/>
                                          </p:stCondLst>
                                        </p:cTn>
                                        <p:tgtEl>
                                          <p:spTgt spid="128"/>
                                        </p:tgtEl>
                                        <p:attrNameLst>
                                          <p:attrName>style.visibility</p:attrName>
                                        </p:attrNameLst>
                                      </p:cBhvr>
                                      <p:to>
                                        <p:strVal val="visible"/>
                                      </p:to>
                                    </p:set>
                                    <p:animEffect transition="in" filter="wipe(down)">
                                      <p:cBhvr>
                                        <p:cTn id="19"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bldLvl="0" animBg="1"/>
      <p:bldP spid="11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xmlns="" id="{78484BD5-3639-456D-A674-6CBAF26BF2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5240"/>
            <a:ext cx="12192000" cy="6842760"/>
          </a:xfrm>
          <a:prstGeom prst="rect">
            <a:avLst/>
          </a:prstGeom>
        </p:spPr>
      </p:pic>
      <p:pic>
        <p:nvPicPr>
          <p:cNvPr id="3" name="图片 2">
            <a:extLst>
              <a:ext uri="{FF2B5EF4-FFF2-40B4-BE49-F238E27FC236}">
                <a16:creationId xmlns:a16="http://schemas.microsoft.com/office/drawing/2014/main" xmlns="" id="{14DF06DF-8BE0-4AB0-9E1E-29E1F304480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377388"/>
            <a:ext cx="12192000" cy="5029200"/>
          </a:xfrm>
          <a:prstGeom prst="rect">
            <a:avLst/>
          </a:prstGeom>
          <a:ln>
            <a:noFill/>
          </a:ln>
        </p:spPr>
      </p:pic>
      <p:pic>
        <p:nvPicPr>
          <p:cNvPr id="4" name="图片 3">
            <a:extLst>
              <a:ext uri="{FF2B5EF4-FFF2-40B4-BE49-F238E27FC236}">
                <a16:creationId xmlns:a16="http://schemas.microsoft.com/office/drawing/2014/main" xmlns="" id="{37DB65BF-0885-4CB3-9E88-AC20F4F5928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285309" y="2180762"/>
            <a:ext cx="4011582" cy="3299850"/>
          </a:xfrm>
          <a:prstGeom prst="rect">
            <a:avLst/>
          </a:prstGeom>
        </p:spPr>
      </p:pic>
      <p:sp>
        <p:nvSpPr>
          <p:cNvPr id="5" name="ïṧļîḓè">
            <a:extLst>
              <a:ext uri="{FF2B5EF4-FFF2-40B4-BE49-F238E27FC236}">
                <a16:creationId xmlns:a16="http://schemas.microsoft.com/office/drawing/2014/main" xmlns="" id="{1A57DD51-D883-4CBE-8B5D-1B0F762D152E}"/>
              </a:ext>
            </a:extLst>
          </p:cNvPr>
          <p:cNvSpPr/>
          <p:nvPr/>
        </p:nvSpPr>
        <p:spPr>
          <a:xfrm>
            <a:off x="1648543" y="2927534"/>
            <a:ext cx="1792913" cy="1534872"/>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sz="6000" b="1" dirty="0"/>
              <a:t>02</a:t>
            </a:r>
            <a:endParaRPr lang="zh-CN" altLang="en-US" sz="6000" b="1" dirty="0"/>
          </a:p>
        </p:txBody>
      </p:sp>
      <p:sp>
        <p:nvSpPr>
          <p:cNvPr id="6" name="文本框 5">
            <a:extLst>
              <a:ext uri="{FF2B5EF4-FFF2-40B4-BE49-F238E27FC236}">
                <a16:creationId xmlns:a16="http://schemas.microsoft.com/office/drawing/2014/main" xmlns="" id="{78496F5D-6CE0-492C-8DA5-CAE4E39C7701}"/>
              </a:ext>
            </a:extLst>
          </p:cNvPr>
          <p:cNvSpPr txBox="1"/>
          <p:nvPr/>
        </p:nvSpPr>
        <p:spPr>
          <a:xfrm>
            <a:off x="3095532" y="2927534"/>
            <a:ext cx="4189777" cy="923330"/>
          </a:xfrm>
          <a:prstGeom prst="rect">
            <a:avLst/>
          </a:prstGeom>
          <a:noFill/>
        </p:spPr>
        <p:txBody>
          <a:bodyPr wrap="square" rtlCol="0">
            <a:spAutoFit/>
          </a:bodyPr>
          <a:lstStyle/>
          <a:p>
            <a:pPr algn="ctr" defTabSz="914400">
              <a:defRPr/>
            </a:pPr>
            <a:r>
              <a:rPr lang="zh-CN" altLang="en-US" sz="5400" u="sng" kern="0" dirty="0">
                <a:solidFill>
                  <a:srgbClr val="283855"/>
                </a:solidFill>
                <a:latin typeface="思源黑体 CN Bold" panose="020B0800000000000000" pitchFamily="34" charset="-122"/>
                <a:ea typeface="思源黑体 CN Bold" panose="020B0800000000000000" pitchFamily="34" charset="-122"/>
              </a:rPr>
              <a:t>知识备查</a:t>
            </a:r>
          </a:p>
        </p:txBody>
      </p:sp>
      <p:sp>
        <p:nvSpPr>
          <p:cNvPr id="7" name="Synergistically utilize technically sound portals with frictionless chains. Dramatically customize…">
            <a:extLst>
              <a:ext uri="{FF2B5EF4-FFF2-40B4-BE49-F238E27FC236}">
                <a16:creationId xmlns:a16="http://schemas.microsoft.com/office/drawing/2014/main" xmlns="" id="{373553D1-8A19-4DAA-8B75-D41736DBF61F}"/>
              </a:ext>
            </a:extLst>
          </p:cNvPr>
          <p:cNvSpPr txBox="1"/>
          <p:nvPr/>
        </p:nvSpPr>
        <p:spPr>
          <a:xfrm>
            <a:off x="3787381" y="3955412"/>
            <a:ext cx="2806078" cy="601062"/>
          </a:xfrm>
          <a:prstGeom prst="rect">
            <a:avLst/>
          </a:prstGeom>
          <a:ln w="12700">
            <a:miter lim="400000"/>
          </a:ln>
          <a:extLst>
            <a:ext uri="{C572A759-6A51-4108-AA02-DFA0A04FC94B}">
              <ma14:wrappingTextBoxFlag xmlns="" xmlns:a16="http://schemas.microsoft.com/office/drawing/2014/main" xmlns:a14="http://schemas.microsoft.com/office/drawing/2010/main" xmlns:p14="http://schemas.microsoft.com/office/powerpoint/2010/main" xmlns:mc="http://schemas.openxmlformats.org/markup-compatibility/2006" xmlns:p159="http://schemas.microsoft.com/office/powerpoint/2015/09/main" xmlns:ma14="http://schemas.microsoft.com/office/mac/drawingml/2011/main" val="1"/>
            </a:ext>
          </a:extLst>
        </p:spPr>
        <p:txBody>
          <a:bodyPr wrap="square" lIns="0" tIns="0" rIns="0" bIns="0">
            <a:spAutoFit/>
          </a:bodyPr>
          <a:lstStyle/>
          <a:p>
            <a:pPr algn="ctr" defTabSz="412750" hangingPunct="0">
              <a:lnSpc>
                <a:spcPct val="150000"/>
              </a:lnSpc>
              <a:defRPr sz="2000" b="0">
                <a:solidFill>
                  <a:srgbClr val="1C1F25"/>
                </a:solidFill>
                <a:latin typeface="Roboto Bold"/>
                <a:ea typeface="Roboto Bold"/>
                <a:cs typeface="Roboto Bold"/>
                <a:sym typeface="Roboto Bold"/>
              </a:defRPr>
            </a:pP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Synergistically utilize technically sound portals with frictionless chains. Dramatically customize</a:t>
            </a:r>
            <a:r>
              <a:rPr lang="en-US"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 </a:t>
            </a:r>
            <a:r>
              <a:rPr sz="900" kern="0" dirty="0">
                <a:solidFill>
                  <a:schemeClr val="tx1">
                    <a:lumMod val="50000"/>
                    <a:lumOff val="50000"/>
                  </a:schemeClr>
                </a:solidFill>
                <a:latin typeface="仓耳玄三M W05" panose="02020400000000000000" pitchFamily="18" charset="-122"/>
                <a:ea typeface="仓耳玄三M W05" panose="02020400000000000000" pitchFamily="18" charset="-122"/>
                <a:sym typeface="Roboto Light"/>
              </a:rPr>
              <a:t>empowered networks rather than goal-opportunities. </a:t>
            </a:r>
          </a:p>
        </p:txBody>
      </p:sp>
    </p:spTree>
    <p:extLst>
      <p:ext uri="{BB962C8B-B14F-4D97-AF65-F5344CB8AC3E}">
        <p14:creationId xmlns:p14="http://schemas.microsoft.com/office/powerpoint/2010/main" val="25007595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randombar(horizontal)">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ïṧļîḓè">
            <a:extLst>
              <a:ext uri="{FF2B5EF4-FFF2-40B4-BE49-F238E27FC236}">
                <a16:creationId xmlns:a16="http://schemas.microsoft.com/office/drawing/2014/main" xmlns="" id="{A5F6EEB0-4E72-4F4A-9A6C-14B205D42A2A}"/>
              </a:ext>
            </a:extLst>
          </p:cNvPr>
          <p:cNvSpPr/>
          <p:nvPr/>
        </p:nvSpPr>
        <p:spPr>
          <a:xfrm>
            <a:off x="423944" y="433828"/>
            <a:ext cx="701612" cy="600634"/>
          </a:xfrm>
          <a:prstGeom prst="parallelogram">
            <a:avLst/>
          </a:prstGeom>
          <a:solidFill>
            <a:srgbClr val="283855"/>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p>
            <a:pPr algn="ctr"/>
            <a:r>
              <a:rPr lang="en-US" altLang="zh-CN" b="1" dirty="0"/>
              <a:t>02</a:t>
            </a:r>
            <a:endParaRPr lang="zh-CN" altLang="en-US" b="1" dirty="0"/>
          </a:p>
        </p:txBody>
      </p:sp>
      <p:sp>
        <p:nvSpPr>
          <p:cNvPr id="3" name="文本框 2">
            <a:extLst>
              <a:ext uri="{FF2B5EF4-FFF2-40B4-BE49-F238E27FC236}">
                <a16:creationId xmlns:a16="http://schemas.microsoft.com/office/drawing/2014/main" xmlns="" id="{6AA4E9B7-F9A0-4CF1-8792-0109AED36D8D}"/>
              </a:ext>
            </a:extLst>
          </p:cNvPr>
          <p:cNvSpPr txBox="1"/>
          <p:nvPr/>
        </p:nvSpPr>
        <p:spPr>
          <a:xfrm>
            <a:off x="1128989" y="472535"/>
            <a:ext cx="2514097" cy="523220"/>
          </a:xfrm>
          <a:prstGeom prst="rect">
            <a:avLst/>
          </a:prstGeom>
          <a:noFill/>
        </p:spPr>
        <p:txBody>
          <a:bodyPr wrap="square" rtlCol="0">
            <a:spAutoFit/>
          </a:bodyPr>
          <a:lstStyle/>
          <a:p>
            <a:pPr algn="ctr" defTabSz="914400">
              <a:defRPr/>
            </a:pPr>
            <a:r>
              <a:rPr lang="zh-CN" altLang="en-US" sz="2800" u="sng" kern="0" dirty="0">
                <a:solidFill>
                  <a:srgbClr val="283855"/>
                </a:solidFill>
                <a:latin typeface="思源黑体 CN Bold" panose="020B0800000000000000" pitchFamily="34" charset="-122"/>
                <a:ea typeface="思源黑体 CN Bold" panose="020B0800000000000000" pitchFamily="34" charset="-122"/>
              </a:rPr>
              <a:t>标题文字内容</a:t>
            </a:r>
          </a:p>
        </p:txBody>
      </p:sp>
      <p:sp>
        <p:nvSpPr>
          <p:cNvPr id="18" name="i$1ïdê">
            <a:extLst>
              <a:ext uri="{FF2B5EF4-FFF2-40B4-BE49-F238E27FC236}">
                <a16:creationId xmlns:a16="http://schemas.microsoft.com/office/drawing/2014/main" xmlns="" id="{02DE7CA7-1200-C6AE-DD54-F7CC872780B2}"/>
              </a:ext>
            </a:extLst>
          </p:cNvPr>
          <p:cNvSpPr/>
          <p:nvPr/>
        </p:nvSpPr>
        <p:spPr>
          <a:xfrm>
            <a:off x="1683481" y="1980528"/>
            <a:ext cx="1979416" cy="1893798"/>
          </a:xfrm>
          <a:prstGeom prst="roundRect">
            <a:avLst>
              <a:gd name="adj" fmla="val 3711"/>
            </a:avLst>
          </a:prstGeom>
          <a:solidFill>
            <a:srgbClr val="093AA7"/>
          </a:solidFill>
          <a:ln w="3175" cap="flat" cmpd="sng" algn="ctr">
            <a:noFill/>
            <a:prstDash val="solid"/>
            <a:miter lim="800000"/>
          </a:ln>
          <a:effectLst>
            <a:outerShdw blurRad="50800" dist="38100" dir="5400000" algn="t" rotWithShape="0">
              <a:prstClr val="black">
                <a:alpha val="20000"/>
              </a:prstClr>
            </a:outerShdw>
          </a:effectLst>
        </p:spPr>
        <p:txBody>
          <a:bodyPr wrap="square" lIns="91440" tIns="45720" rIns="91440" bIns="45720" anchor="ctr">
            <a:normAutofit/>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D9467"/>
              </a:solidFill>
              <a:effectLst/>
              <a:uLnTx/>
              <a:uFillTx/>
              <a:latin typeface="微软雅黑"/>
              <a:ea typeface="微软雅黑"/>
              <a:cs typeface="+mn-ea"/>
              <a:sym typeface="+mn-lt"/>
            </a:endParaRPr>
          </a:p>
        </p:txBody>
      </p:sp>
      <p:sp>
        <p:nvSpPr>
          <p:cNvPr id="19" name="îṥlíḍê">
            <a:extLst>
              <a:ext uri="{FF2B5EF4-FFF2-40B4-BE49-F238E27FC236}">
                <a16:creationId xmlns:a16="http://schemas.microsoft.com/office/drawing/2014/main" xmlns="" id="{0953572B-CB04-5DAD-3F2B-3FFF4BCCF50E}"/>
              </a:ext>
            </a:extLst>
          </p:cNvPr>
          <p:cNvSpPr/>
          <p:nvPr/>
        </p:nvSpPr>
        <p:spPr>
          <a:xfrm>
            <a:off x="2235029" y="2442606"/>
            <a:ext cx="876317" cy="969640"/>
          </a:xfrm>
          <a:custGeom>
            <a:avLst/>
            <a:gdLst>
              <a:gd name="connsiteX0" fmla="*/ 481589 w 546670"/>
              <a:gd name="connsiteY0" fmla="*/ 391913 h 604887"/>
              <a:gd name="connsiteX1" fmla="*/ 451551 w 546670"/>
              <a:gd name="connsiteY1" fmla="*/ 406688 h 604887"/>
              <a:gd name="connsiteX2" fmla="*/ 375678 w 546670"/>
              <a:gd name="connsiteY2" fmla="*/ 429906 h 604887"/>
              <a:gd name="connsiteX3" fmla="*/ 352427 w 546670"/>
              <a:gd name="connsiteY3" fmla="*/ 505670 h 604887"/>
              <a:gd name="connsiteX4" fmla="*/ 337631 w 546670"/>
              <a:gd name="connsiteY4" fmla="*/ 535554 h 604887"/>
              <a:gd name="connsiteX5" fmla="*/ 481589 w 546670"/>
              <a:gd name="connsiteY5" fmla="*/ 391913 h 604887"/>
              <a:gd name="connsiteX6" fmla="*/ 384133 w 546670"/>
              <a:gd name="connsiteY6" fmla="*/ 226609 h 604887"/>
              <a:gd name="connsiteX7" fmla="*/ 388361 w 546670"/>
              <a:gd name="connsiteY7" fmla="*/ 302373 h 604887"/>
              <a:gd name="connsiteX8" fmla="*/ 384133 w 546670"/>
              <a:gd name="connsiteY8" fmla="*/ 378137 h 604887"/>
              <a:gd name="connsiteX9" fmla="*/ 432639 w 546670"/>
              <a:gd name="connsiteY9" fmla="*/ 362029 h 604887"/>
              <a:gd name="connsiteX10" fmla="*/ 498165 w 546670"/>
              <a:gd name="connsiteY10" fmla="*/ 302373 h 604887"/>
              <a:gd name="connsiteX11" fmla="*/ 432639 w 546670"/>
              <a:gd name="connsiteY11" fmla="*/ 242717 h 604887"/>
              <a:gd name="connsiteX12" fmla="*/ 384133 w 546670"/>
              <a:gd name="connsiteY12" fmla="*/ 226609 h 604887"/>
              <a:gd name="connsiteX13" fmla="*/ 135706 w 546670"/>
              <a:gd name="connsiteY13" fmla="*/ 175523 h 604887"/>
              <a:gd name="connsiteX14" fmla="*/ 126473 w 546670"/>
              <a:gd name="connsiteY14" fmla="*/ 178856 h 604887"/>
              <a:gd name="connsiteX15" fmla="*/ 123248 w 546670"/>
              <a:gd name="connsiteY15" fmla="*/ 182633 h 604887"/>
              <a:gd name="connsiteX16" fmla="*/ 123248 w 546670"/>
              <a:gd name="connsiteY16" fmla="*/ 192075 h 604887"/>
              <a:gd name="connsiteX17" fmla="*/ 121801 w 546670"/>
              <a:gd name="connsiteY17" fmla="*/ 193075 h 604887"/>
              <a:gd name="connsiteX18" fmla="*/ 120912 w 546670"/>
              <a:gd name="connsiteY18" fmla="*/ 196075 h 604887"/>
              <a:gd name="connsiteX19" fmla="*/ 122914 w 546670"/>
              <a:gd name="connsiteY19" fmla="*/ 216404 h 604887"/>
              <a:gd name="connsiteX20" fmla="*/ 125695 w 546670"/>
              <a:gd name="connsiteY20" fmla="*/ 219737 h 604887"/>
              <a:gd name="connsiteX21" fmla="*/ 126807 w 546670"/>
              <a:gd name="connsiteY21" fmla="*/ 219848 h 604887"/>
              <a:gd name="connsiteX22" fmla="*/ 129810 w 546670"/>
              <a:gd name="connsiteY22" fmla="*/ 218293 h 604887"/>
              <a:gd name="connsiteX23" fmla="*/ 140600 w 546670"/>
              <a:gd name="connsiteY23" fmla="*/ 204073 h 604887"/>
              <a:gd name="connsiteX24" fmla="*/ 141379 w 546670"/>
              <a:gd name="connsiteY24" fmla="*/ 201740 h 604887"/>
              <a:gd name="connsiteX25" fmla="*/ 141379 w 546670"/>
              <a:gd name="connsiteY25" fmla="*/ 178856 h 604887"/>
              <a:gd name="connsiteX26" fmla="*/ 139488 w 546670"/>
              <a:gd name="connsiteY26" fmla="*/ 175634 h 604887"/>
              <a:gd name="connsiteX27" fmla="*/ 135706 w 546670"/>
              <a:gd name="connsiteY27" fmla="*/ 175523 h 604887"/>
              <a:gd name="connsiteX28" fmla="*/ 87208 w 546670"/>
              <a:gd name="connsiteY28" fmla="*/ 175523 h 604887"/>
              <a:gd name="connsiteX29" fmla="*/ 83537 w 546670"/>
              <a:gd name="connsiteY29" fmla="*/ 175634 h 604887"/>
              <a:gd name="connsiteX30" fmla="*/ 81646 w 546670"/>
              <a:gd name="connsiteY30" fmla="*/ 178856 h 604887"/>
              <a:gd name="connsiteX31" fmla="*/ 81646 w 546670"/>
              <a:gd name="connsiteY31" fmla="*/ 201740 h 604887"/>
              <a:gd name="connsiteX32" fmla="*/ 82425 w 546670"/>
              <a:gd name="connsiteY32" fmla="*/ 204073 h 604887"/>
              <a:gd name="connsiteX33" fmla="*/ 93103 w 546670"/>
              <a:gd name="connsiteY33" fmla="*/ 218293 h 604887"/>
              <a:gd name="connsiteX34" fmla="*/ 96218 w 546670"/>
              <a:gd name="connsiteY34" fmla="*/ 219848 h 604887"/>
              <a:gd name="connsiteX35" fmla="*/ 97219 w 546670"/>
              <a:gd name="connsiteY35" fmla="*/ 219737 h 604887"/>
              <a:gd name="connsiteX36" fmla="*/ 100000 w 546670"/>
              <a:gd name="connsiteY36" fmla="*/ 216404 h 604887"/>
              <a:gd name="connsiteX37" fmla="*/ 102113 w 546670"/>
              <a:gd name="connsiteY37" fmla="*/ 196075 h 604887"/>
              <a:gd name="connsiteX38" fmla="*/ 101112 w 546670"/>
              <a:gd name="connsiteY38" fmla="*/ 193075 h 604887"/>
              <a:gd name="connsiteX39" fmla="*/ 99666 w 546670"/>
              <a:gd name="connsiteY39" fmla="*/ 192075 h 604887"/>
              <a:gd name="connsiteX40" fmla="*/ 99666 w 546670"/>
              <a:gd name="connsiteY40" fmla="*/ 182633 h 604887"/>
              <a:gd name="connsiteX41" fmla="*/ 96551 w 546670"/>
              <a:gd name="connsiteY41" fmla="*/ 178856 h 604887"/>
              <a:gd name="connsiteX42" fmla="*/ 87208 w 546670"/>
              <a:gd name="connsiteY42" fmla="*/ 175523 h 604887"/>
              <a:gd name="connsiteX43" fmla="*/ 93214 w 546670"/>
              <a:gd name="connsiteY43" fmla="*/ 72653 h 604887"/>
              <a:gd name="connsiteX44" fmla="*/ 66629 w 546670"/>
              <a:gd name="connsiteY44" fmla="*/ 79652 h 604887"/>
              <a:gd name="connsiteX45" fmla="*/ 64516 w 546670"/>
              <a:gd name="connsiteY45" fmla="*/ 83096 h 604887"/>
              <a:gd name="connsiteX46" fmla="*/ 64516 w 546670"/>
              <a:gd name="connsiteY46" fmla="*/ 89872 h 604887"/>
              <a:gd name="connsiteX47" fmla="*/ 62959 w 546670"/>
              <a:gd name="connsiteY47" fmla="*/ 89872 h 604887"/>
              <a:gd name="connsiteX48" fmla="*/ 59065 w 546670"/>
              <a:gd name="connsiteY48" fmla="*/ 93761 h 604887"/>
              <a:gd name="connsiteX49" fmla="*/ 59065 w 546670"/>
              <a:gd name="connsiteY49" fmla="*/ 99982 h 604887"/>
              <a:gd name="connsiteX50" fmla="*/ 60845 w 546670"/>
              <a:gd name="connsiteY50" fmla="*/ 103203 h 604887"/>
              <a:gd name="connsiteX51" fmla="*/ 64516 w 546670"/>
              <a:gd name="connsiteY51" fmla="*/ 105647 h 604887"/>
              <a:gd name="connsiteX52" fmla="*/ 64738 w 546670"/>
              <a:gd name="connsiteY52" fmla="*/ 107202 h 604887"/>
              <a:gd name="connsiteX53" fmla="*/ 78531 w 546670"/>
              <a:gd name="connsiteY53" fmla="*/ 138974 h 604887"/>
              <a:gd name="connsiteX54" fmla="*/ 101223 w 546670"/>
              <a:gd name="connsiteY54" fmla="*/ 158526 h 604887"/>
              <a:gd name="connsiteX55" fmla="*/ 121801 w 546670"/>
              <a:gd name="connsiteY55" fmla="*/ 158526 h 604887"/>
              <a:gd name="connsiteX56" fmla="*/ 144493 w 546670"/>
              <a:gd name="connsiteY56" fmla="*/ 138974 h 604887"/>
              <a:gd name="connsiteX57" fmla="*/ 158175 w 546670"/>
              <a:gd name="connsiteY57" fmla="*/ 107202 h 604887"/>
              <a:gd name="connsiteX58" fmla="*/ 158398 w 546670"/>
              <a:gd name="connsiteY58" fmla="*/ 105647 h 604887"/>
              <a:gd name="connsiteX59" fmla="*/ 162179 w 546670"/>
              <a:gd name="connsiteY59" fmla="*/ 103203 h 604887"/>
              <a:gd name="connsiteX60" fmla="*/ 163848 w 546670"/>
              <a:gd name="connsiteY60" fmla="*/ 100093 h 604887"/>
              <a:gd name="connsiteX61" fmla="*/ 163848 w 546670"/>
              <a:gd name="connsiteY61" fmla="*/ 93761 h 604887"/>
              <a:gd name="connsiteX62" fmla="*/ 160066 w 546670"/>
              <a:gd name="connsiteY62" fmla="*/ 89872 h 604887"/>
              <a:gd name="connsiteX63" fmla="*/ 157953 w 546670"/>
              <a:gd name="connsiteY63" fmla="*/ 89872 h 604887"/>
              <a:gd name="connsiteX64" fmla="*/ 156729 w 546670"/>
              <a:gd name="connsiteY64" fmla="*/ 88650 h 604887"/>
              <a:gd name="connsiteX65" fmla="*/ 153058 w 546670"/>
              <a:gd name="connsiteY65" fmla="*/ 88317 h 604887"/>
              <a:gd name="connsiteX66" fmla="*/ 137930 w 546670"/>
              <a:gd name="connsiteY66" fmla="*/ 91761 h 604887"/>
              <a:gd name="connsiteX67" fmla="*/ 114460 w 546670"/>
              <a:gd name="connsiteY67" fmla="*/ 81207 h 604887"/>
              <a:gd name="connsiteX68" fmla="*/ 93214 w 546670"/>
              <a:gd name="connsiteY68" fmla="*/ 72653 h 604887"/>
              <a:gd name="connsiteX69" fmla="*/ 337631 w 546670"/>
              <a:gd name="connsiteY69" fmla="*/ 69193 h 604887"/>
              <a:gd name="connsiteX70" fmla="*/ 352427 w 546670"/>
              <a:gd name="connsiteY70" fmla="*/ 99187 h 604887"/>
              <a:gd name="connsiteX71" fmla="*/ 375678 w 546670"/>
              <a:gd name="connsiteY71" fmla="*/ 174952 h 604887"/>
              <a:gd name="connsiteX72" fmla="*/ 451551 w 546670"/>
              <a:gd name="connsiteY72" fmla="*/ 198059 h 604887"/>
              <a:gd name="connsiteX73" fmla="*/ 481589 w 546670"/>
              <a:gd name="connsiteY73" fmla="*/ 212945 h 604887"/>
              <a:gd name="connsiteX74" fmla="*/ 337631 w 546670"/>
              <a:gd name="connsiteY74" fmla="*/ 69193 h 604887"/>
              <a:gd name="connsiteX75" fmla="*/ 247963 w 546670"/>
              <a:gd name="connsiteY75" fmla="*/ 4093 h 604887"/>
              <a:gd name="connsiteX76" fmla="*/ 546670 w 546670"/>
              <a:gd name="connsiteY76" fmla="*/ 302373 h 604887"/>
              <a:gd name="connsiteX77" fmla="*/ 247963 w 546670"/>
              <a:gd name="connsiteY77" fmla="*/ 600653 h 604887"/>
              <a:gd name="connsiteX78" fmla="*/ 242957 w 546670"/>
              <a:gd name="connsiteY78" fmla="*/ 600653 h 604887"/>
              <a:gd name="connsiteX79" fmla="*/ 242957 w 546670"/>
              <a:gd name="connsiteY79" fmla="*/ 551662 h 604887"/>
              <a:gd name="connsiteX80" fmla="*/ 247963 w 546670"/>
              <a:gd name="connsiteY80" fmla="*/ 552217 h 604887"/>
              <a:gd name="connsiteX81" fmla="*/ 307705 w 546670"/>
              <a:gd name="connsiteY81" fmla="*/ 486674 h 604887"/>
              <a:gd name="connsiteX82" fmla="*/ 323836 w 546670"/>
              <a:gd name="connsiteY82" fmla="*/ 438238 h 604887"/>
              <a:gd name="connsiteX83" fmla="*/ 247963 w 546670"/>
              <a:gd name="connsiteY83" fmla="*/ 442570 h 604887"/>
              <a:gd name="connsiteX84" fmla="*/ 242957 w 546670"/>
              <a:gd name="connsiteY84" fmla="*/ 442570 h 604887"/>
              <a:gd name="connsiteX85" fmla="*/ 242957 w 546670"/>
              <a:gd name="connsiteY85" fmla="*/ 394024 h 604887"/>
              <a:gd name="connsiteX86" fmla="*/ 247963 w 546670"/>
              <a:gd name="connsiteY86" fmla="*/ 394135 h 604887"/>
              <a:gd name="connsiteX87" fmla="*/ 333848 w 546670"/>
              <a:gd name="connsiteY87" fmla="*/ 388136 h 604887"/>
              <a:gd name="connsiteX88" fmla="*/ 339856 w 546670"/>
              <a:gd name="connsiteY88" fmla="*/ 302373 h 604887"/>
              <a:gd name="connsiteX89" fmla="*/ 333848 w 546670"/>
              <a:gd name="connsiteY89" fmla="*/ 216722 h 604887"/>
              <a:gd name="connsiteX90" fmla="*/ 247963 w 546670"/>
              <a:gd name="connsiteY90" fmla="*/ 210723 h 604887"/>
              <a:gd name="connsiteX91" fmla="*/ 242957 w 546670"/>
              <a:gd name="connsiteY91" fmla="*/ 210723 h 604887"/>
              <a:gd name="connsiteX92" fmla="*/ 242957 w 546670"/>
              <a:gd name="connsiteY92" fmla="*/ 162287 h 604887"/>
              <a:gd name="connsiteX93" fmla="*/ 247963 w 546670"/>
              <a:gd name="connsiteY93" fmla="*/ 162176 h 604887"/>
              <a:gd name="connsiteX94" fmla="*/ 323836 w 546670"/>
              <a:gd name="connsiteY94" fmla="*/ 166509 h 604887"/>
              <a:gd name="connsiteX95" fmla="*/ 307705 w 546670"/>
              <a:gd name="connsiteY95" fmla="*/ 118073 h 604887"/>
              <a:gd name="connsiteX96" fmla="*/ 247963 w 546670"/>
              <a:gd name="connsiteY96" fmla="*/ 52640 h 604887"/>
              <a:gd name="connsiteX97" fmla="*/ 242957 w 546670"/>
              <a:gd name="connsiteY97" fmla="*/ 53196 h 604887"/>
              <a:gd name="connsiteX98" fmla="*/ 242957 w 546670"/>
              <a:gd name="connsiteY98" fmla="*/ 4204 h 604887"/>
              <a:gd name="connsiteX99" fmla="*/ 247963 w 546670"/>
              <a:gd name="connsiteY99" fmla="*/ 4093 h 604887"/>
              <a:gd name="connsiteX100" fmla="*/ 101779 w 546670"/>
              <a:gd name="connsiteY100" fmla="*/ 0 h 604887"/>
              <a:gd name="connsiteX101" fmla="*/ 121134 w 546670"/>
              <a:gd name="connsiteY101" fmla="*/ 0 h 604887"/>
              <a:gd name="connsiteX102" fmla="*/ 180978 w 546670"/>
              <a:gd name="connsiteY102" fmla="*/ 59656 h 604887"/>
              <a:gd name="connsiteX103" fmla="*/ 180978 w 546670"/>
              <a:gd name="connsiteY103" fmla="*/ 78430 h 604887"/>
              <a:gd name="connsiteX104" fmla="*/ 184315 w 546670"/>
              <a:gd name="connsiteY104" fmla="*/ 89095 h 604887"/>
              <a:gd name="connsiteX105" fmla="*/ 184315 w 546670"/>
              <a:gd name="connsiteY105" fmla="*/ 102426 h 604887"/>
              <a:gd name="connsiteX106" fmla="*/ 177752 w 546670"/>
              <a:gd name="connsiteY106" fmla="*/ 116534 h 604887"/>
              <a:gd name="connsiteX107" fmla="*/ 173859 w 546670"/>
              <a:gd name="connsiteY107" fmla="*/ 126643 h 604887"/>
              <a:gd name="connsiteX108" fmla="*/ 161067 w 546670"/>
              <a:gd name="connsiteY108" fmla="*/ 150861 h 604887"/>
              <a:gd name="connsiteX109" fmla="*/ 152502 w 546670"/>
              <a:gd name="connsiteY109" fmla="*/ 161748 h 604887"/>
              <a:gd name="connsiteX110" fmla="*/ 160400 w 546670"/>
              <a:gd name="connsiteY110" fmla="*/ 167747 h 604887"/>
              <a:gd name="connsiteX111" fmla="*/ 204115 w 546670"/>
              <a:gd name="connsiteY111" fmla="*/ 176412 h 604887"/>
              <a:gd name="connsiteX112" fmla="*/ 223692 w 546670"/>
              <a:gd name="connsiteY112" fmla="*/ 200407 h 604887"/>
              <a:gd name="connsiteX113" fmla="*/ 223692 w 546670"/>
              <a:gd name="connsiteY113" fmla="*/ 358044 h 604887"/>
              <a:gd name="connsiteX114" fmla="*/ 221467 w 546670"/>
              <a:gd name="connsiteY114" fmla="*/ 368265 h 604887"/>
              <a:gd name="connsiteX115" fmla="*/ 221467 w 546670"/>
              <a:gd name="connsiteY115" fmla="*/ 385484 h 604887"/>
              <a:gd name="connsiteX116" fmla="*/ 200110 w 546670"/>
              <a:gd name="connsiteY116" fmla="*/ 406813 h 604887"/>
              <a:gd name="connsiteX117" fmla="*/ 188431 w 546670"/>
              <a:gd name="connsiteY117" fmla="*/ 403369 h 604887"/>
              <a:gd name="connsiteX118" fmla="*/ 188431 w 546670"/>
              <a:gd name="connsiteY118" fmla="*/ 566561 h 604887"/>
              <a:gd name="connsiteX119" fmla="*/ 150166 w 546670"/>
              <a:gd name="connsiteY119" fmla="*/ 604887 h 604887"/>
              <a:gd name="connsiteX120" fmla="*/ 111902 w 546670"/>
              <a:gd name="connsiteY120" fmla="*/ 566561 h 604887"/>
              <a:gd name="connsiteX121" fmla="*/ 73526 w 546670"/>
              <a:gd name="connsiteY121" fmla="*/ 604887 h 604887"/>
              <a:gd name="connsiteX122" fmla="*/ 35261 w 546670"/>
              <a:gd name="connsiteY122" fmla="*/ 566561 h 604887"/>
              <a:gd name="connsiteX123" fmla="*/ 35261 w 546670"/>
              <a:gd name="connsiteY123" fmla="*/ 403369 h 604887"/>
              <a:gd name="connsiteX124" fmla="*/ 23582 w 546670"/>
              <a:gd name="connsiteY124" fmla="*/ 406813 h 604887"/>
              <a:gd name="connsiteX125" fmla="*/ 2225 w 546670"/>
              <a:gd name="connsiteY125" fmla="*/ 385484 h 604887"/>
              <a:gd name="connsiteX126" fmla="*/ 2225 w 546670"/>
              <a:gd name="connsiteY126" fmla="*/ 368265 h 604887"/>
              <a:gd name="connsiteX127" fmla="*/ 0 w 546670"/>
              <a:gd name="connsiteY127" fmla="*/ 358044 h 604887"/>
              <a:gd name="connsiteX128" fmla="*/ 0 w 546670"/>
              <a:gd name="connsiteY128" fmla="*/ 200296 h 604887"/>
              <a:gd name="connsiteX129" fmla="*/ 19577 w 546670"/>
              <a:gd name="connsiteY129" fmla="*/ 176412 h 604887"/>
              <a:gd name="connsiteX130" fmla="*/ 62625 w 546670"/>
              <a:gd name="connsiteY130" fmla="*/ 167747 h 604887"/>
              <a:gd name="connsiteX131" fmla="*/ 70522 w 546670"/>
              <a:gd name="connsiteY131" fmla="*/ 161748 h 604887"/>
              <a:gd name="connsiteX132" fmla="*/ 61957 w 546670"/>
              <a:gd name="connsiteY132" fmla="*/ 150861 h 604887"/>
              <a:gd name="connsiteX133" fmla="*/ 49054 w 546670"/>
              <a:gd name="connsiteY133" fmla="*/ 126643 h 604887"/>
              <a:gd name="connsiteX134" fmla="*/ 45161 w 546670"/>
              <a:gd name="connsiteY134" fmla="*/ 116534 h 604887"/>
              <a:gd name="connsiteX135" fmla="*/ 38598 w 546670"/>
              <a:gd name="connsiteY135" fmla="*/ 102426 h 604887"/>
              <a:gd name="connsiteX136" fmla="*/ 38598 w 546670"/>
              <a:gd name="connsiteY136" fmla="*/ 89095 h 604887"/>
              <a:gd name="connsiteX137" fmla="*/ 42047 w 546670"/>
              <a:gd name="connsiteY137" fmla="*/ 78430 h 604887"/>
              <a:gd name="connsiteX138" fmla="*/ 42047 w 546670"/>
              <a:gd name="connsiteY138" fmla="*/ 59656 h 604887"/>
              <a:gd name="connsiteX139" fmla="*/ 101779 w 546670"/>
              <a:gd name="connsiteY139" fmla="*/ 0 h 60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546670" h="604887">
                <a:moveTo>
                  <a:pt x="481589" y="391913"/>
                </a:moveTo>
                <a:cubicBezTo>
                  <a:pt x="472466" y="397134"/>
                  <a:pt x="462454" y="402133"/>
                  <a:pt x="451551" y="406688"/>
                </a:cubicBezTo>
                <a:cubicBezTo>
                  <a:pt x="428967" y="416242"/>
                  <a:pt x="403269" y="424018"/>
                  <a:pt x="375678" y="429906"/>
                </a:cubicBezTo>
                <a:cubicBezTo>
                  <a:pt x="369782" y="457457"/>
                  <a:pt x="361995" y="483008"/>
                  <a:pt x="352427" y="505670"/>
                </a:cubicBezTo>
                <a:cubicBezTo>
                  <a:pt x="347866" y="516446"/>
                  <a:pt x="342860" y="526444"/>
                  <a:pt x="337631" y="535554"/>
                </a:cubicBezTo>
                <a:cubicBezTo>
                  <a:pt x="403602" y="510225"/>
                  <a:pt x="456112" y="457790"/>
                  <a:pt x="481589" y="391913"/>
                </a:cubicBezTo>
                <a:close/>
                <a:moveTo>
                  <a:pt x="384133" y="226609"/>
                </a:moveTo>
                <a:cubicBezTo>
                  <a:pt x="386915" y="251049"/>
                  <a:pt x="388361" y="276489"/>
                  <a:pt x="388361" y="302373"/>
                </a:cubicBezTo>
                <a:cubicBezTo>
                  <a:pt x="388361" y="328369"/>
                  <a:pt x="386915" y="353697"/>
                  <a:pt x="384133" y="378137"/>
                </a:cubicBezTo>
                <a:cubicBezTo>
                  <a:pt x="401600" y="373694"/>
                  <a:pt x="417842" y="368250"/>
                  <a:pt x="432639" y="362029"/>
                </a:cubicBezTo>
                <a:cubicBezTo>
                  <a:pt x="473690" y="344699"/>
                  <a:pt x="498165" y="322370"/>
                  <a:pt x="498165" y="302373"/>
                </a:cubicBezTo>
                <a:cubicBezTo>
                  <a:pt x="498165" y="282377"/>
                  <a:pt x="473690" y="260047"/>
                  <a:pt x="432639" y="242717"/>
                </a:cubicBezTo>
                <a:cubicBezTo>
                  <a:pt x="417842" y="236496"/>
                  <a:pt x="401600" y="231164"/>
                  <a:pt x="384133" y="226609"/>
                </a:cubicBezTo>
                <a:close/>
                <a:moveTo>
                  <a:pt x="135706" y="175523"/>
                </a:moveTo>
                <a:cubicBezTo>
                  <a:pt x="132591" y="177189"/>
                  <a:pt x="129477" y="178300"/>
                  <a:pt x="126473" y="178856"/>
                </a:cubicBezTo>
                <a:cubicBezTo>
                  <a:pt x="124582" y="179189"/>
                  <a:pt x="123248" y="180744"/>
                  <a:pt x="123248" y="182633"/>
                </a:cubicBezTo>
                <a:lnTo>
                  <a:pt x="123248" y="192075"/>
                </a:lnTo>
                <a:cubicBezTo>
                  <a:pt x="122691" y="192298"/>
                  <a:pt x="122246" y="192631"/>
                  <a:pt x="121801" y="193075"/>
                </a:cubicBezTo>
                <a:cubicBezTo>
                  <a:pt x="121134" y="193964"/>
                  <a:pt x="120689" y="194964"/>
                  <a:pt x="120912" y="196075"/>
                </a:cubicBezTo>
                <a:lnTo>
                  <a:pt x="122914" y="216404"/>
                </a:lnTo>
                <a:cubicBezTo>
                  <a:pt x="123136" y="217960"/>
                  <a:pt x="124249" y="219293"/>
                  <a:pt x="125695" y="219737"/>
                </a:cubicBezTo>
                <a:cubicBezTo>
                  <a:pt x="126028" y="219737"/>
                  <a:pt x="126473" y="219848"/>
                  <a:pt x="126807" y="219848"/>
                </a:cubicBezTo>
                <a:cubicBezTo>
                  <a:pt x="127919" y="219848"/>
                  <a:pt x="129032" y="219293"/>
                  <a:pt x="129810" y="218293"/>
                </a:cubicBezTo>
                <a:lnTo>
                  <a:pt x="140600" y="204073"/>
                </a:lnTo>
                <a:cubicBezTo>
                  <a:pt x="141045" y="203407"/>
                  <a:pt x="141379" y="202629"/>
                  <a:pt x="141379" y="201740"/>
                </a:cubicBezTo>
                <a:lnTo>
                  <a:pt x="141379" y="178856"/>
                </a:lnTo>
                <a:cubicBezTo>
                  <a:pt x="141379" y="177523"/>
                  <a:pt x="140600" y="176301"/>
                  <a:pt x="139488" y="175634"/>
                </a:cubicBezTo>
                <a:cubicBezTo>
                  <a:pt x="138375" y="174968"/>
                  <a:pt x="136929" y="174856"/>
                  <a:pt x="135706" y="175523"/>
                </a:cubicBezTo>
                <a:close/>
                <a:moveTo>
                  <a:pt x="87208" y="175523"/>
                </a:moveTo>
                <a:cubicBezTo>
                  <a:pt x="86095" y="174856"/>
                  <a:pt x="84649" y="174968"/>
                  <a:pt x="83537" y="175634"/>
                </a:cubicBezTo>
                <a:cubicBezTo>
                  <a:pt x="82313" y="176301"/>
                  <a:pt x="81646" y="177523"/>
                  <a:pt x="81646" y="178856"/>
                </a:cubicBezTo>
                <a:lnTo>
                  <a:pt x="81646" y="201740"/>
                </a:lnTo>
                <a:cubicBezTo>
                  <a:pt x="81646" y="202629"/>
                  <a:pt x="81868" y="203407"/>
                  <a:pt x="82425" y="204073"/>
                </a:cubicBezTo>
                <a:lnTo>
                  <a:pt x="93103" y="218293"/>
                </a:lnTo>
                <a:cubicBezTo>
                  <a:pt x="93882" y="219293"/>
                  <a:pt x="94994" y="219848"/>
                  <a:pt x="96218" y="219848"/>
                </a:cubicBezTo>
                <a:cubicBezTo>
                  <a:pt x="96551" y="219848"/>
                  <a:pt x="96885" y="219848"/>
                  <a:pt x="97219" y="219737"/>
                </a:cubicBezTo>
                <a:cubicBezTo>
                  <a:pt x="98776" y="219293"/>
                  <a:pt x="99888" y="217960"/>
                  <a:pt x="100000" y="216404"/>
                </a:cubicBezTo>
                <a:lnTo>
                  <a:pt x="102113" y="196075"/>
                </a:lnTo>
                <a:cubicBezTo>
                  <a:pt x="102224" y="194964"/>
                  <a:pt x="101891" y="193964"/>
                  <a:pt x="101112" y="193075"/>
                </a:cubicBezTo>
                <a:cubicBezTo>
                  <a:pt x="100778" y="192631"/>
                  <a:pt x="100222" y="192298"/>
                  <a:pt x="99666" y="192075"/>
                </a:cubicBezTo>
                <a:lnTo>
                  <a:pt x="99666" y="182633"/>
                </a:lnTo>
                <a:cubicBezTo>
                  <a:pt x="99666" y="180744"/>
                  <a:pt x="98331" y="179189"/>
                  <a:pt x="96551" y="178856"/>
                </a:cubicBezTo>
                <a:cubicBezTo>
                  <a:pt x="93548" y="178300"/>
                  <a:pt x="90433" y="177189"/>
                  <a:pt x="87208" y="175523"/>
                </a:cubicBezTo>
                <a:close/>
                <a:moveTo>
                  <a:pt x="93214" y="72653"/>
                </a:moveTo>
                <a:cubicBezTo>
                  <a:pt x="82313" y="72653"/>
                  <a:pt x="71857" y="77097"/>
                  <a:pt x="66629" y="79652"/>
                </a:cubicBezTo>
                <a:cubicBezTo>
                  <a:pt x="65294" y="80319"/>
                  <a:pt x="64516" y="81652"/>
                  <a:pt x="64516" y="83096"/>
                </a:cubicBezTo>
                <a:lnTo>
                  <a:pt x="64516" y="89872"/>
                </a:lnTo>
                <a:lnTo>
                  <a:pt x="62959" y="89872"/>
                </a:lnTo>
                <a:cubicBezTo>
                  <a:pt x="60845" y="89872"/>
                  <a:pt x="59065" y="91650"/>
                  <a:pt x="59065" y="93761"/>
                </a:cubicBezTo>
                <a:lnTo>
                  <a:pt x="59065" y="99982"/>
                </a:lnTo>
                <a:cubicBezTo>
                  <a:pt x="59065" y="101315"/>
                  <a:pt x="59733" y="102537"/>
                  <a:pt x="60845" y="103203"/>
                </a:cubicBezTo>
                <a:lnTo>
                  <a:pt x="64516" y="105647"/>
                </a:lnTo>
                <a:lnTo>
                  <a:pt x="64738" y="107202"/>
                </a:lnTo>
                <a:cubicBezTo>
                  <a:pt x="65962" y="116423"/>
                  <a:pt x="71079" y="128199"/>
                  <a:pt x="78531" y="138974"/>
                </a:cubicBezTo>
                <a:cubicBezTo>
                  <a:pt x="87875" y="152527"/>
                  <a:pt x="96663" y="158526"/>
                  <a:pt x="101223" y="158526"/>
                </a:cubicBezTo>
                <a:lnTo>
                  <a:pt x="121801" y="158526"/>
                </a:lnTo>
                <a:cubicBezTo>
                  <a:pt x="126362" y="158526"/>
                  <a:pt x="135150" y="152527"/>
                  <a:pt x="144493" y="138974"/>
                </a:cubicBezTo>
                <a:cubicBezTo>
                  <a:pt x="151835" y="128199"/>
                  <a:pt x="156951" y="116423"/>
                  <a:pt x="158175" y="107202"/>
                </a:cubicBezTo>
                <a:lnTo>
                  <a:pt x="158398" y="105647"/>
                </a:lnTo>
                <a:lnTo>
                  <a:pt x="162179" y="103203"/>
                </a:lnTo>
                <a:cubicBezTo>
                  <a:pt x="163181" y="102537"/>
                  <a:pt x="163848" y="101315"/>
                  <a:pt x="163848" y="100093"/>
                </a:cubicBezTo>
                <a:lnTo>
                  <a:pt x="163848" y="93761"/>
                </a:lnTo>
                <a:cubicBezTo>
                  <a:pt x="163848" y="91650"/>
                  <a:pt x="162179" y="89872"/>
                  <a:pt x="160066" y="89872"/>
                </a:cubicBezTo>
                <a:lnTo>
                  <a:pt x="157953" y="89872"/>
                </a:lnTo>
                <a:cubicBezTo>
                  <a:pt x="157619" y="89428"/>
                  <a:pt x="157285" y="88984"/>
                  <a:pt x="156729" y="88650"/>
                </a:cubicBezTo>
                <a:cubicBezTo>
                  <a:pt x="155617" y="87984"/>
                  <a:pt x="154282" y="87873"/>
                  <a:pt x="153058" y="88317"/>
                </a:cubicBezTo>
                <a:cubicBezTo>
                  <a:pt x="147942" y="90650"/>
                  <a:pt x="142825" y="91761"/>
                  <a:pt x="137930" y="91761"/>
                </a:cubicBezTo>
                <a:cubicBezTo>
                  <a:pt x="129254" y="91761"/>
                  <a:pt x="121357" y="88206"/>
                  <a:pt x="114460" y="81207"/>
                </a:cubicBezTo>
                <a:cubicBezTo>
                  <a:pt x="109010" y="75542"/>
                  <a:pt x="101779" y="72653"/>
                  <a:pt x="93214" y="72653"/>
                </a:cubicBezTo>
                <a:close/>
                <a:moveTo>
                  <a:pt x="337631" y="69193"/>
                </a:moveTo>
                <a:cubicBezTo>
                  <a:pt x="342860" y="78302"/>
                  <a:pt x="347866" y="88300"/>
                  <a:pt x="352427" y="99187"/>
                </a:cubicBezTo>
                <a:cubicBezTo>
                  <a:pt x="361995" y="121739"/>
                  <a:pt x="369782" y="147290"/>
                  <a:pt x="375678" y="174952"/>
                </a:cubicBezTo>
                <a:cubicBezTo>
                  <a:pt x="403269" y="180728"/>
                  <a:pt x="428967" y="188505"/>
                  <a:pt x="451551" y="198059"/>
                </a:cubicBezTo>
                <a:cubicBezTo>
                  <a:pt x="462454" y="202724"/>
                  <a:pt x="472466" y="207612"/>
                  <a:pt x="481589" y="212945"/>
                </a:cubicBezTo>
                <a:cubicBezTo>
                  <a:pt x="456112" y="147068"/>
                  <a:pt x="403602" y="94633"/>
                  <a:pt x="337631" y="69193"/>
                </a:cubicBezTo>
                <a:close/>
                <a:moveTo>
                  <a:pt x="247963" y="4093"/>
                </a:moveTo>
                <a:cubicBezTo>
                  <a:pt x="412725" y="4093"/>
                  <a:pt x="546670" y="137958"/>
                  <a:pt x="546670" y="302373"/>
                </a:cubicBezTo>
                <a:cubicBezTo>
                  <a:pt x="546670" y="466899"/>
                  <a:pt x="412725" y="600653"/>
                  <a:pt x="247963" y="600653"/>
                </a:cubicBezTo>
                <a:cubicBezTo>
                  <a:pt x="246295" y="600653"/>
                  <a:pt x="244626" y="600653"/>
                  <a:pt x="242957" y="600653"/>
                </a:cubicBezTo>
                <a:lnTo>
                  <a:pt x="242957" y="551662"/>
                </a:lnTo>
                <a:cubicBezTo>
                  <a:pt x="244626" y="551995"/>
                  <a:pt x="246295" y="552217"/>
                  <a:pt x="247963" y="552217"/>
                </a:cubicBezTo>
                <a:cubicBezTo>
                  <a:pt x="268100" y="552217"/>
                  <a:pt x="290350" y="527666"/>
                  <a:pt x="307705" y="486674"/>
                </a:cubicBezTo>
                <a:cubicBezTo>
                  <a:pt x="314046" y="472010"/>
                  <a:pt x="319386" y="455679"/>
                  <a:pt x="323836" y="438238"/>
                </a:cubicBezTo>
                <a:cubicBezTo>
                  <a:pt x="299472" y="441126"/>
                  <a:pt x="273996" y="442570"/>
                  <a:pt x="247963" y="442570"/>
                </a:cubicBezTo>
                <a:cubicBezTo>
                  <a:pt x="246295" y="442570"/>
                  <a:pt x="244626" y="442570"/>
                  <a:pt x="242957" y="442570"/>
                </a:cubicBezTo>
                <a:lnTo>
                  <a:pt x="242957" y="394024"/>
                </a:lnTo>
                <a:cubicBezTo>
                  <a:pt x="244626" y="394024"/>
                  <a:pt x="246295" y="394135"/>
                  <a:pt x="247963" y="394135"/>
                </a:cubicBezTo>
                <a:cubicBezTo>
                  <a:pt x="277778" y="394135"/>
                  <a:pt x="306703" y="392024"/>
                  <a:pt x="333848" y="388136"/>
                </a:cubicBezTo>
                <a:cubicBezTo>
                  <a:pt x="337742" y="361029"/>
                  <a:pt x="339856" y="332146"/>
                  <a:pt x="339856" y="302373"/>
                </a:cubicBezTo>
                <a:cubicBezTo>
                  <a:pt x="339856" y="272712"/>
                  <a:pt x="337742" y="243828"/>
                  <a:pt x="333848" y="216722"/>
                </a:cubicBezTo>
                <a:cubicBezTo>
                  <a:pt x="306703" y="212723"/>
                  <a:pt x="277778" y="210723"/>
                  <a:pt x="247963" y="210723"/>
                </a:cubicBezTo>
                <a:cubicBezTo>
                  <a:pt x="246295" y="210723"/>
                  <a:pt x="244626" y="210723"/>
                  <a:pt x="242957" y="210723"/>
                </a:cubicBezTo>
                <a:lnTo>
                  <a:pt x="242957" y="162287"/>
                </a:lnTo>
                <a:cubicBezTo>
                  <a:pt x="244626" y="162287"/>
                  <a:pt x="246295" y="162176"/>
                  <a:pt x="247963" y="162176"/>
                </a:cubicBezTo>
                <a:cubicBezTo>
                  <a:pt x="273996" y="162176"/>
                  <a:pt x="299472" y="163731"/>
                  <a:pt x="323836" y="166509"/>
                </a:cubicBezTo>
                <a:cubicBezTo>
                  <a:pt x="319386" y="149067"/>
                  <a:pt x="314046" y="132848"/>
                  <a:pt x="307705" y="118073"/>
                </a:cubicBezTo>
                <a:cubicBezTo>
                  <a:pt x="290350" y="77080"/>
                  <a:pt x="268100" y="52640"/>
                  <a:pt x="247963" y="52640"/>
                </a:cubicBezTo>
                <a:cubicBezTo>
                  <a:pt x="246295" y="52640"/>
                  <a:pt x="244626" y="52862"/>
                  <a:pt x="242957" y="53196"/>
                </a:cubicBezTo>
                <a:lnTo>
                  <a:pt x="242957" y="4204"/>
                </a:lnTo>
                <a:cubicBezTo>
                  <a:pt x="244626" y="4204"/>
                  <a:pt x="246295" y="4093"/>
                  <a:pt x="247963" y="4093"/>
                </a:cubicBezTo>
                <a:close/>
                <a:moveTo>
                  <a:pt x="101779" y="0"/>
                </a:moveTo>
                <a:lnTo>
                  <a:pt x="121134" y="0"/>
                </a:lnTo>
                <a:cubicBezTo>
                  <a:pt x="154171" y="0"/>
                  <a:pt x="180978" y="26773"/>
                  <a:pt x="180978" y="59656"/>
                </a:cubicBezTo>
                <a:lnTo>
                  <a:pt x="180978" y="78430"/>
                </a:lnTo>
                <a:cubicBezTo>
                  <a:pt x="183203" y="81541"/>
                  <a:pt x="184315" y="85318"/>
                  <a:pt x="184315" y="89095"/>
                </a:cubicBezTo>
                <a:lnTo>
                  <a:pt x="184315" y="102426"/>
                </a:lnTo>
                <a:cubicBezTo>
                  <a:pt x="184315" y="107869"/>
                  <a:pt x="181868" y="113090"/>
                  <a:pt x="177752" y="116534"/>
                </a:cubicBezTo>
                <a:cubicBezTo>
                  <a:pt x="176751" y="119867"/>
                  <a:pt x="175416" y="123311"/>
                  <a:pt x="173859" y="126643"/>
                </a:cubicBezTo>
                <a:cubicBezTo>
                  <a:pt x="170856" y="134753"/>
                  <a:pt x="166406" y="143085"/>
                  <a:pt x="161067" y="150861"/>
                </a:cubicBezTo>
                <a:cubicBezTo>
                  <a:pt x="158842" y="154083"/>
                  <a:pt x="155839" y="157860"/>
                  <a:pt x="152502" y="161748"/>
                </a:cubicBezTo>
                <a:cubicBezTo>
                  <a:pt x="155505" y="163192"/>
                  <a:pt x="158175" y="165192"/>
                  <a:pt x="160400" y="167747"/>
                </a:cubicBezTo>
                <a:lnTo>
                  <a:pt x="204115" y="176412"/>
                </a:lnTo>
                <a:cubicBezTo>
                  <a:pt x="215461" y="178745"/>
                  <a:pt x="223692" y="188743"/>
                  <a:pt x="223692" y="200407"/>
                </a:cubicBezTo>
                <a:lnTo>
                  <a:pt x="223692" y="358044"/>
                </a:lnTo>
                <a:cubicBezTo>
                  <a:pt x="223692" y="361710"/>
                  <a:pt x="222913" y="365154"/>
                  <a:pt x="221467" y="368265"/>
                </a:cubicBezTo>
                <a:lnTo>
                  <a:pt x="221467" y="385484"/>
                </a:lnTo>
                <a:cubicBezTo>
                  <a:pt x="221467" y="397259"/>
                  <a:pt x="211901" y="406813"/>
                  <a:pt x="200110" y="406813"/>
                </a:cubicBezTo>
                <a:cubicBezTo>
                  <a:pt x="195772" y="406813"/>
                  <a:pt x="191879" y="405591"/>
                  <a:pt x="188431" y="403369"/>
                </a:cubicBezTo>
                <a:lnTo>
                  <a:pt x="188431" y="566561"/>
                </a:lnTo>
                <a:cubicBezTo>
                  <a:pt x="188431" y="587668"/>
                  <a:pt x="171301" y="604887"/>
                  <a:pt x="150166" y="604887"/>
                </a:cubicBezTo>
                <a:cubicBezTo>
                  <a:pt x="129032" y="604887"/>
                  <a:pt x="111902" y="587668"/>
                  <a:pt x="111902" y="566561"/>
                </a:cubicBezTo>
                <a:cubicBezTo>
                  <a:pt x="111902" y="587668"/>
                  <a:pt x="94772" y="604887"/>
                  <a:pt x="73526" y="604887"/>
                </a:cubicBezTo>
                <a:cubicBezTo>
                  <a:pt x="52391" y="604887"/>
                  <a:pt x="35261" y="587668"/>
                  <a:pt x="35261" y="566561"/>
                </a:cubicBezTo>
                <a:lnTo>
                  <a:pt x="35261" y="403369"/>
                </a:lnTo>
                <a:cubicBezTo>
                  <a:pt x="31924" y="405591"/>
                  <a:pt x="27920" y="406813"/>
                  <a:pt x="23582" y="406813"/>
                </a:cubicBezTo>
                <a:cubicBezTo>
                  <a:pt x="11791" y="406813"/>
                  <a:pt x="2225" y="397259"/>
                  <a:pt x="2225" y="385484"/>
                </a:cubicBezTo>
                <a:lnTo>
                  <a:pt x="2225" y="368265"/>
                </a:lnTo>
                <a:cubicBezTo>
                  <a:pt x="779" y="365154"/>
                  <a:pt x="0" y="361710"/>
                  <a:pt x="0" y="358044"/>
                </a:cubicBezTo>
                <a:lnTo>
                  <a:pt x="0" y="200296"/>
                </a:lnTo>
                <a:cubicBezTo>
                  <a:pt x="0" y="188743"/>
                  <a:pt x="8231" y="178745"/>
                  <a:pt x="19577" y="176412"/>
                </a:cubicBezTo>
                <a:lnTo>
                  <a:pt x="62625" y="167747"/>
                </a:lnTo>
                <a:cubicBezTo>
                  <a:pt x="64850" y="165192"/>
                  <a:pt x="67519" y="163192"/>
                  <a:pt x="70522" y="161748"/>
                </a:cubicBezTo>
                <a:cubicBezTo>
                  <a:pt x="67074" y="157971"/>
                  <a:pt x="64182" y="154083"/>
                  <a:pt x="61957" y="150861"/>
                </a:cubicBezTo>
                <a:cubicBezTo>
                  <a:pt x="56618" y="143085"/>
                  <a:pt x="52169" y="134753"/>
                  <a:pt x="49054" y="126643"/>
                </a:cubicBezTo>
                <a:cubicBezTo>
                  <a:pt x="47497" y="123311"/>
                  <a:pt x="46273" y="119867"/>
                  <a:pt x="45161" y="116534"/>
                </a:cubicBezTo>
                <a:cubicBezTo>
                  <a:pt x="41045" y="113090"/>
                  <a:pt x="38598" y="107869"/>
                  <a:pt x="38598" y="102426"/>
                </a:cubicBezTo>
                <a:lnTo>
                  <a:pt x="38598" y="89095"/>
                </a:lnTo>
                <a:cubicBezTo>
                  <a:pt x="38598" y="85318"/>
                  <a:pt x="39822" y="81541"/>
                  <a:pt x="42047" y="78430"/>
                </a:cubicBezTo>
                <a:lnTo>
                  <a:pt x="42047" y="59656"/>
                </a:lnTo>
                <a:cubicBezTo>
                  <a:pt x="42047" y="26773"/>
                  <a:pt x="68854" y="0"/>
                  <a:pt x="101779" y="0"/>
                </a:cubicBezTo>
                <a:close/>
              </a:path>
            </a:pathLst>
          </a:custGeom>
          <a:solidFill>
            <a:sysClr val="window" lastClr="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BD9467"/>
              </a:solidFill>
              <a:effectLst/>
              <a:uLnTx/>
              <a:uFillTx/>
              <a:latin typeface="微软雅黑"/>
              <a:ea typeface="微软雅黑"/>
              <a:cs typeface="+mn-ea"/>
              <a:sym typeface="+mn-lt"/>
            </a:endParaRPr>
          </a:p>
        </p:txBody>
      </p:sp>
      <p:sp>
        <p:nvSpPr>
          <p:cNvPr id="20" name="íŝ1iḓe">
            <a:extLst>
              <a:ext uri="{FF2B5EF4-FFF2-40B4-BE49-F238E27FC236}">
                <a16:creationId xmlns:a16="http://schemas.microsoft.com/office/drawing/2014/main" xmlns="" id="{BF9AA9B5-E040-B63D-ADDB-3177DCF6CB19}"/>
              </a:ext>
            </a:extLst>
          </p:cNvPr>
          <p:cNvSpPr/>
          <p:nvPr/>
        </p:nvSpPr>
        <p:spPr>
          <a:xfrm>
            <a:off x="5106293" y="1980528"/>
            <a:ext cx="1979416" cy="1893798"/>
          </a:xfrm>
          <a:prstGeom prst="roundRect">
            <a:avLst>
              <a:gd name="adj" fmla="val 3711"/>
            </a:avLst>
          </a:prstGeom>
          <a:solidFill>
            <a:srgbClr val="093AA7">
              <a:lumMod val="40000"/>
              <a:lumOff val="60000"/>
            </a:srgb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D9467"/>
              </a:solidFill>
              <a:effectLst/>
              <a:uLnTx/>
              <a:uFillTx/>
              <a:latin typeface="微软雅黑"/>
              <a:ea typeface="微软雅黑"/>
              <a:cs typeface="+mn-ea"/>
              <a:sym typeface="+mn-lt"/>
            </a:endParaRPr>
          </a:p>
        </p:txBody>
      </p:sp>
      <p:sp>
        <p:nvSpPr>
          <p:cNvPr id="21" name="ïṣliḍê">
            <a:extLst>
              <a:ext uri="{FF2B5EF4-FFF2-40B4-BE49-F238E27FC236}">
                <a16:creationId xmlns:a16="http://schemas.microsoft.com/office/drawing/2014/main" xmlns="" id="{2F6CE800-A4F6-35D0-17B7-C316490D3423}"/>
              </a:ext>
            </a:extLst>
          </p:cNvPr>
          <p:cNvSpPr/>
          <p:nvPr/>
        </p:nvSpPr>
        <p:spPr>
          <a:xfrm>
            <a:off x="5618318" y="2442606"/>
            <a:ext cx="955365" cy="969640"/>
          </a:xfrm>
          <a:custGeom>
            <a:avLst/>
            <a:gdLst>
              <a:gd name="connsiteX0" fmla="*/ 322492 w 599806"/>
              <a:gd name="connsiteY0" fmla="*/ 361615 h 608768"/>
              <a:gd name="connsiteX1" fmla="*/ 258086 w 599806"/>
              <a:gd name="connsiteY1" fmla="*/ 442798 h 608768"/>
              <a:gd name="connsiteX2" fmla="*/ 339393 w 599806"/>
              <a:gd name="connsiteY2" fmla="*/ 378490 h 608768"/>
              <a:gd name="connsiteX3" fmla="*/ 329572 w 599806"/>
              <a:gd name="connsiteY3" fmla="*/ 371421 h 608768"/>
              <a:gd name="connsiteX4" fmla="*/ 322492 w 599806"/>
              <a:gd name="connsiteY4" fmla="*/ 361615 h 608768"/>
              <a:gd name="connsiteX5" fmla="*/ 349099 w 599806"/>
              <a:gd name="connsiteY5" fmla="*/ 337784 h 608768"/>
              <a:gd name="connsiteX6" fmla="*/ 349099 w 599806"/>
              <a:gd name="connsiteY6" fmla="*/ 351923 h 608768"/>
              <a:gd name="connsiteX7" fmla="*/ 363259 w 599806"/>
              <a:gd name="connsiteY7" fmla="*/ 351923 h 608768"/>
              <a:gd name="connsiteX8" fmla="*/ 457227 w 599806"/>
              <a:gd name="connsiteY8" fmla="*/ 229763 h 608768"/>
              <a:gd name="connsiteX9" fmla="*/ 467062 w 599806"/>
              <a:gd name="connsiteY9" fmla="*/ 234138 h 608768"/>
              <a:gd name="connsiteX10" fmla="*/ 468204 w 599806"/>
              <a:gd name="connsiteY10" fmla="*/ 254206 h 608768"/>
              <a:gd name="connsiteX11" fmla="*/ 393635 w 599806"/>
              <a:gd name="connsiteY11" fmla="*/ 348274 h 608768"/>
              <a:gd name="connsiteX12" fmla="*/ 382787 w 599806"/>
              <a:gd name="connsiteY12" fmla="*/ 371421 h 608768"/>
              <a:gd name="connsiteX13" fmla="*/ 359491 w 599806"/>
              <a:gd name="connsiteY13" fmla="*/ 382253 h 608768"/>
              <a:gd name="connsiteX14" fmla="*/ 265395 w 599806"/>
              <a:gd name="connsiteY14" fmla="*/ 456709 h 608768"/>
              <a:gd name="connsiteX15" fmla="*/ 245296 w 599806"/>
              <a:gd name="connsiteY15" fmla="*/ 455569 h 608768"/>
              <a:gd name="connsiteX16" fmla="*/ 244154 w 599806"/>
              <a:gd name="connsiteY16" fmla="*/ 435501 h 608768"/>
              <a:gd name="connsiteX17" fmla="*/ 318723 w 599806"/>
              <a:gd name="connsiteY17" fmla="*/ 341547 h 608768"/>
              <a:gd name="connsiteX18" fmla="*/ 329572 w 599806"/>
              <a:gd name="connsiteY18" fmla="*/ 318286 h 608768"/>
              <a:gd name="connsiteX19" fmla="*/ 352753 w 599806"/>
              <a:gd name="connsiteY19" fmla="*/ 307454 h 608768"/>
              <a:gd name="connsiteX20" fmla="*/ 446964 w 599806"/>
              <a:gd name="connsiteY20" fmla="*/ 232998 h 608768"/>
              <a:gd name="connsiteX21" fmla="*/ 457227 w 599806"/>
              <a:gd name="connsiteY21" fmla="*/ 229763 h 608768"/>
              <a:gd name="connsiteX22" fmla="*/ 136593 w 599806"/>
              <a:gd name="connsiteY22" fmla="*/ 176654 h 608768"/>
              <a:gd name="connsiteX23" fmla="*/ 127228 w 599806"/>
              <a:gd name="connsiteY23" fmla="*/ 179962 h 608768"/>
              <a:gd name="connsiteX24" fmla="*/ 124030 w 599806"/>
              <a:gd name="connsiteY24" fmla="*/ 183725 h 608768"/>
              <a:gd name="connsiteX25" fmla="*/ 124030 w 599806"/>
              <a:gd name="connsiteY25" fmla="*/ 193419 h 608768"/>
              <a:gd name="connsiteX26" fmla="*/ 122545 w 599806"/>
              <a:gd name="connsiteY26" fmla="*/ 194331 h 608768"/>
              <a:gd name="connsiteX27" fmla="*/ 121632 w 599806"/>
              <a:gd name="connsiteY27" fmla="*/ 197296 h 608768"/>
              <a:gd name="connsiteX28" fmla="*/ 123688 w 599806"/>
              <a:gd name="connsiteY28" fmla="*/ 217824 h 608768"/>
              <a:gd name="connsiteX29" fmla="*/ 126543 w 599806"/>
              <a:gd name="connsiteY29" fmla="*/ 221132 h 608768"/>
              <a:gd name="connsiteX30" fmla="*/ 127571 w 599806"/>
              <a:gd name="connsiteY30" fmla="*/ 221246 h 608768"/>
              <a:gd name="connsiteX31" fmla="*/ 130654 w 599806"/>
              <a:gd name="connsiteY31" fmla="*/ 219763 h 608768"/>
              <a:gd name="connsiteX32" fmla="*/ 141504 w 599806"/>
              <a:gd name="connsiteY32" fmla="*/ 205394 h 608768"/>
              <a:gd name="connsiteX33" fmla="*/ 142189 w 599806"/>
              <a:gd name="connsiteY33" fmla="*/ 203113 h 608768"/>
              <a:gd name="connsiteX34" fmla="*/ 142189 w 599806"/>
              <a:gd name="connsiteY34" fmla="*/ 180076 h 608768"/>
              <a:gd name="connsiteX35" fmla="*/ 140362 w 599806"/>
              <a:gd name="connsiteY35" fmla="*/ 176769 h 608768"/>
              <a:gd name="connsiteX36" fmla="*/ 136593 w 599806"/>
              <a:gd name="connsiteY36" fmla="*/ 176654 h 608768"/>
              <a:gd name="connsiteX37" fmla="*/ 87826 w 599806"/>
              <a:gd name="connsiteY37" fmla="*/ 176654 h 608768"/>
              <a:gd name="connsiteX38" fmla="*/ 83943 w 599806"/>
              <a:gd name="connsiteY38" fmla="*/ 176769 h 608768"/>
              <a:gd name="connsiteX39" fmla="*/ 82116 w 599806"/>
              <a:gd name="connsiteY39" fmla="*/ 180076 h 608768"/>
              <a:gd name="connsiteX40" fmla="*/ 82116 w 599806"/>
              <a:gd name="connsiteY40" fmla="*/ 203113 h 608768"/>
              <a:gd name="connsiteX41" fmla="*/ 82915 w 599806"/>
              <a:gd name="connsiteY41" fmla="*/ 205394 h 608768"/>
              <a:gd name="connsiteX42" fmla="*/ 93765 w 599806"/>
              <a:gd name="connsiteY42" fmla="*/ 219763 h 608768"/>
              <a:gd name="connsiteX43" fmla="*/ 96849 w 599806"/>
              <a:gd name="connsiteY43" fmla="*/ 221246 h 608768"/>
              <a:gd name="connsiteX44" fmla="*/ 97877 w 599806"/>
              <a:gd name="connsiteY44" fmla="*/ 221132 h 608768"/>
              <a:gd name="connsiteX45" fmla="*/ 100618 w 599806"/>
              <a:gd name="connsiteY45" fmla="*/ 217824 h 608768"/>
              <a:gd name="connsiteX46" fmla="*/ 102787 w 599806"/>
              <a:gd name="connsiteY46" fmla="*/ 197296 h 608768"/>
              <a:gd name="connsiteX47" fmla="*/ 101760 w 599806"/>
              <a:gd name="connsiteY47" fmla="*/ 194331 h 608768"/>
              <a:gd name="connsiteX48" fmla="*/ 100275 w 599806"/>
              <a:gd name="connsiteY48" fmla="*/ 193419 h 608768"/>
              <a:gd name="connsiteX49" fmla="*/ 100275 w 599806"/>
              <a:gd name="connsiteY49" fmla="*/ 183725 h 608768"/>
              <a:gd name="connsiteX50" fmla="*/ 97191 w 599806"/>
              <a:gd name="connsiteY50" fmla="*/ 179962 h 608768"/>
              <a:gd name="connsiteX51" fmla="*/ 87826 w 599806"/>
              <a:gd name="connsiteY51" fmla="*/ 176654 h 608768"/>
              <a:gd name="connsiteX52" fmla="*/ 356190 w 599806"/>
              <a:gd name="connsiteY52" fmla="*/ 149170 h 608768"/>
              <a:gd name="connsiteX53" fmla="*/ 342598 w 599806"/>
              <a:gd name="connsiteY53" fmla="*/ 149626 h 608768"/>
              <a:gd name="connsiteX54" fmla="*/ 356190 w 599806"/>
              <a:gd name="connsiteY54" fmla="*/ 168671 h 608768"/>
              <a:gd name="connsiteX55" fmla="*/ 369781 w 599806"/>
              <a:gd name="connsiteY55" fmla="*/ 149626 h 608768"/>
              <a:gd name="connsiteX56" fmla="*/ 356190 w 599806"/>
              <a:gd name="connsiteY56" fmla="*/ 149170 h 608768"/>
              <a:gd name="connsiteX57" fmla="*/ 356190 w 599806"/>
              <a:gd name="connsiteY57" fmla="*/ 101614 h 608768"/>
              <a:gd name="connsiteX58" fmla="*/ 599806 w 599806"/>
              <a:gd name="connsiteY58" fmla="*/ 344866 h 608768"/>
              <a:gd name="connsiteX59" fmla="*/ 356190 w 599806"/>
              <a:gd name="connsiteY59" fmla="*/ 588233 h 608768"/>
              <a:gd name="connsiteX60" fmla="*/ 220047 w 599806"/>
              <a:gd name="connsiteY60" fmla="*/ 546608 h 608768"/>
              <a:gd name="connsiteX61" fmla="*/ 220047 w 599806"/>
              <a:gd name="connsiteY61" fmla="*/ 485595 h 608768"/>
              <a:gd name="connsiteX62" fmla="*/ 321012 w 599806"/>
              <a:gd name="connsiteY62" fmla="*/ 537484 h 608768"/>
              <a:gd name="connsiteX63" fmla="*/ 348423 w 599806"/>
              <a:gd name="connsiteY63" fmla="*/ 499280 h 608768"/>
              <a:gd name="connsiteX64" fmla="*/ 356190 w 599806"/>
              <a:gd name="connsiteY64" fmla="*/ 495288 h 608768"/>
              <a:gd name="connsiteX65" fmla="*/ 363956 w 599806"/>
              <a:gd name="connsiteY65" fmla="*/ 499280 h 608768"/>
              <a:gd name="connsiteX66" fmla="*/ 391367 w 599806"/>
              <a:gd name="connsiteY66" fmla="*/ 537484 h 608768"/>
              <a:gd name="connsiteX67" fmla="*/ 548981 w 599806"/>
              <a:gd name="connsiteY67" fmla="*/ 379992 h 608768"/>
              <a:gd name="connsiteX68" fmla="*/ 510834 w 599806"/>
              <a:gd name="connsiteY68" fmla="*/ 352621 h 608768"/>
              <a:gd name="connsiteX69" fmla="*/ 506837 w 599806"/>
              <a:gd name="connsiteY69" fmla="*/ 344866 h 608768"/>
              <a:gd name="connsiteX70" fmla="*/ 510834 w 599806"/>
              <a:gd name="connsiteY70" fmla="*/ 337112 h 608768"/>
              <a:gd name="connsiteX71" fmla="*/ 548981 w 599806"/>
              <a:gd name="connsiteY71" fmla="*/ 309855 h 608768"/>
              <a:gd name="connsiteX72" fmla="*/ 391367 w 599806"/>
              <a:gd name="connsiteY72" fmla="*/ 152363 h 608768"/>
              <a:gd name="connsiteX73" fmla="*/ 363956 w 599806"/>
              <a:gd name="connsiteY73" fmla="*/ 190453 h 608768"/>
              <a:gd name="connsiteX74" fmla="*/ 356190 w 599806"/>
              <a:gd name="connsiteY74" fmla="*/ 194445 h 608768"/>
              <a:gd name="connsiteX75" fmla="*/ 348423 w 599806"/>
              <a:gd name="connsiteY75" fmla="*/ 190453 h 608768"/>
              <a:gd name="connsiteX76" fmla="*/ 321012 w 599806"/>
              <a:gd name="connsiteY76" fmla="*/ 152363 h 608768"/>
              <a:gd name="connsiteX77" fmla="*/ 250999 w 599806"/>
              <a:gd name="connsiteY77" fmla="*/ 179847 h 608768"/>
              <a:gd name="connsiteX78" fmla="*/ 212966 w 599806"/>
              <a:gd name="connsiteY78" fmla="*/ 148143 h 608768"/>
              <a:gd name="connsiteX79" fmla="*/ 356190 w 599806"/>
              <a:gd name="connsiteY79" fmla="*/ 101614 h 608768"/>
              <a:gd name="connsiteX80" fmla="*/ 93765 w 599806"/>
              <a:gd name="connsiteY80" fmla="*/ 73102 h 608768"/>
              <a:gd name="connsiteX81" fmla="*/ 67040 w 599806"/>
              <a:gd name="connsiteY81" fmla="*/ 80173 h 608768"/>
              <a:gd name="connsiteX82" fmla="*/ 64870 w 599806"/>
              <a:gd name="connsiteY82" fmla="*/ 83594 h 608768"/>
              <a:gd name="connsiteX83" fmla="*/ 64870 w 599806"/>
              <a:gd name="connsiteY83" fmla="*/ 90551 h 608768"/>
              <a:gd name="connsiteX84" fmla="*/ 63271 w 599806"/>
              <a:gd name="connsiteY84" fmla="*/ 90551 h 608768"/>
              <a:gd name="connsiteX85" fmla="*/ 59388 w 599806"/>
              <a:gd name="connsiteY85" fmla="*/ 94315 h 608768"/>
              <a:gd name="connsiteX86" fmla="*/ 59388 w 599806"/>
              <a:gd name="connsiteY86" fmla="*/ 100701 h 608768"/>
              <a:gd name="connsiteX87" fmla="*/ 61216 w 599806"/>
              <a:gd name="connsiteY87" fmla="*/ 103894 h 608768"/>
              <a:gd name="connsiteX88" fmla="*/ 64870 w 599806"/>
              <a:gd name="connsiteY88" fmla="*/ 106289 h 608768"/>
              <a:gd name="connsiteX89" fmla="*/ 65099 w 599806"/>
              <a:gd name="connsiteY89" fmla="*/ 107886 h 608768"/>
              <a:gd name="connsiteX90" fmla="*/ 78918 w 599806"/>
              <a:gd name="connsiteY90" fmla="*/ 139818 h 608768"/>
              <a:gd name="connsiteX91" fmla="*/ 101760 w 599806"/>
              <a:gd name="connsiteY91" fmla="*/ 159662 h 608768"/>
              <a:gd name="connsiteX92" fmla="*/ 122545 w 599806"/>
              <a:gd name="connsiteY92" fmla="*/ 159662 h 608768"/>
              <a:gd name="connsiteX93" fmla="*/ 145387 w 599806"/>
              <a:gd name="connsiteY93" fmla="*/ 139818 h 608768"/>
              <a:gd name="connsiteX94" fmla="*/ 159206 w 599806"/>
              <a:gd name="connsiteY94" fmla="*/ 107886 h 608768"/>
              <a:gd name="connsiteX95" fmla="*/ 159435 w 599806"/>
              <a:gd name="connsiteY95" fmla="*/ 106289 h 608768"/>
              <a:gd name="connsiteX96" fmla="*/ 163203 w 599806"/>
              <a:gd name="connsiteY96" fmla="*/ 103894 h 608768"/>
              <a:gd name="connsiteX97" fmla="*/ 164917 w 599806"/>
              <a:gd name="connsiteY97" fmla="*/ 100701 h 608768"/>
              <a:gd name="connsiteX98" fmla="*/ 164917 w 599806"/>
              <a:gd name="connsiteY98" fmla="*/ 94315 h 608768"/>
              <a:gd name="connsiteX99" fmla="*/ 161034 w 599806"/>
              <a:gd name="connsiteY99" fmla="*/ 90551 h 608768"/>
              <a:gd name="connsiteX100" fmla="*/ 158978 w 599806"/>
              <a:gd name="connsiteY100" fmla="*/ 90551 h 608768"/>
              <a:gd name="connsiteX101" fmla="*/ 157722 w 599806"/>
              <a:gd name="connsiteY101" fmla="*/ 89183 h 608768"/>
              <a:gd name="connsiteX102" fmla="*/ 154067 w 599806"/>
              <a:gd name="connsiteY102" fmla="*/ 88954 h 608768"/>
              <a:gd name="connsiteX103" fmla="*/ 138763 w 599806"/>
              <a:gd name="connsiteY103" fmla="*/ 92376 h 608768"/>
              <a:gd name="connsiteX104" fmla="*/ 115236 w 599806"/>
              <a:gd name="connsiteY104" fmla="*/ 81656 h 608768"/>
              <a:gd name="connsiteX105" fmla="*/ 93765 w 599806"/>
              <a:gd name="connsiteY105" fmla="*/ 73102 h 608768"/>
              <a:gd name="connsiteX106" fmla="*/ 102445 w 599806"/>
              <a:gd name="connsiteY106" fmla="*/ 0 h 608768"/>
              <a:gd name="connsiteX107" fmla="*/ 121974 w 599806"/>
              <a:gd name="connsiteY107" fmla="*/ 0 h 608768"/>
              <a:gd name="connsiteX108" fmla="*/ 182048 w 599806"/>
              <a:gd name="connsiteY108" fmla="*/ 60101 h 608768"/>
              <a:gd name="connsiteX109" fmla="*/ 182048 w 599806"/>
              <a:gd name="connsiteY109" fmla="*/ 78919 h 608768"/>
              <a:gd name="connsiteX110" fmla="*/ 185474 w 599806"/>
              <a:gd name="connsiteY110" fmla="*/ 89639 h 608768"/>
              <a:gd name="connsiteX111" fmla="*/ 185474 w 599806"/>
              <a:gd name="connsiteY111" fmla="*/ 103096 h 608768"/>
              <a:gd name="connsiteX112" fmla="*/ 178850 w 599806"/>
              <a:gd name="connsiteY112" fmla="*/ 117237 h 608768"/>
              <a:gd name="connsiteX113" fmla="*/ 174967 w 599806"/>
              <a:gd name="connsiteY113" fmla="*/ 127501 h 608768"/>
              <a:gd name="connsiteX114" fmla="*/ 162061 w 599806"/>
              <a:gd name="connsiteY114" fmla="*/ 151793 h 608768"/>
              <a:gd name="connsiteX115" fmla="*/ 153382 w 599806"/>
              <a:gd name="connsiteY115" fmla="*/ 162741 h 608768"/>
              <a:gd name="connsiteX116" fmla="*/ 161376 w 599806"/>
              <a:gd name="connsiteY116" fmla="*/ 168785 h 608768"/>
              <a:gd name="connsiteX117" fmla="*/ 205460 w 599806"/>
              <a:gd name="connsiteY117" fmla="*/ 177567 h 608768"/>
              <a:gd name="connsiteX118" fmla="*/ 225104 w 599806"/>
              <a:gd name="connsiteY118" fmla="*/ 201630 h 608768"/>
              <a:gd name="connsiteX119" fmla="*/ 225104 w 599806"/>
              <a:gd name="connsiteY119" fmla="*/ 360380 h 608768"/>
              <a:gd name="connsiteX120" fmla="*/ 222820 w 599806"/>
              <a:gd name="connsiteY120" fmla="*/ 370644 h 608768"/>
              <a:gd name="connsiteX121" fmla="*/ 222820 w 599806"/>
              <a:gd name="connsiteY121" fmla="*/ 387978 h 608768"/>
              <a:gd name="connsiteX122" fmla="*/ 201349 w 599806"/>
              <a:gd name="connsiteY122" fmla="*/ 409419 h 608768"/>
              <a:gd name="connsiteX123" fmla="*/ 189700 w 599806"/>
              <a:gd name="connsiteY123" fmla="*/ 405997 h 608768"/>
              <a:gd name="connsiteX124" fmla="*/ 189700 w 599806"/>
              <a:gd name="connsiteY124" fmla="*/ 570221 h 608768"/>
              <a:gd name="connsiteX125" fmla="*/ 151097 w 599806"/>
              <a:gd name="connsiteY125" fmla="*/ 608768 h 608768"/>
              <a:gd name="connsiteX126" fmla="*/ 112609 w 599806"/>
              <a:gd name="connsiteY126" fmla="*/ 570221 h 608768"/>
              <a:gd name="connsiteX127" fmla="*/ 74007 w 599806"/>
              <a:gd name="connsiteY127" fmla="*/ 608768 h 608768"/>
              <a:gd name="connsiteX128" fmla="*/ 35405 w 599806"/>
              <a:gd name="connsiteY128" fmla="*/ 570221 h 608768"/>
              <a:gd name="connsiteX129" fmla="*/ 35405 w 599806"/>
              <a:gd name="connsiteY129" fmla="*/ 405997 h 608768"/>
              <a:gd name="connsiteX130" fmla="*/ 23756 w 599806"/>
              <a:gd name="connsiteY130" fmla="*/ 409419 h 608768"/>
              <a:gd name="connsiteX131" fmla="*/ 2284 w 599806"/>
              <a:gd name="connsiteY131" fmla="*/ 387978 h 608768"/>
              <a:gd name="connsiteX132" fmla="*/ 2284 w 599806"/>
              <a:gd name="connsiteY132" fmla="*/ 370644 h 608768"/>
              <a:gd name="connsiteX133" fmla="*/ 0 w 599806"/>
              <a:gd name="connsiteY133" fmla="*/ 360380 h 608768"/>
              <a:gd name="connsiteX134" fmla="*/ 0 w 599806"/>
              <a:gd name="connsiteY134" fmla="*/ 201630 h 608768"/>
              <a:gd name="connsiteX135" fmla="*/ 19644 w 599806"/>
              <a:gd name="connsiteY135" fmla="*/ 177567 h 608768"/>
              <a:gd name="connsiteX136" fmla="*/ 62929 w 599806"/>
              <a:gd name="connsiteY136" fmla="*/ 168785 h 608768"/>
              <a:gd name="connsiteX137" fmla="*/ 70923 w 599806"/>
              <a:gd name="connsiteY137" fmla="*/ 162855 h 608768"/>
              <a:gd name="connsiteX138" fmla="*/ 62358 w 599806"/>
              <a:gd name="connsiteY138" fmla="*/ 151793 h 608768"/>
              <a:gd name="connsiteX139" fmla="*/ 49338 w 599806"/>
              <a:gd name="connsiteY139" fmla="*/ 127501 h 608768"/>
              <a:gd name="connsiteX140" fmla="*/ 45455 w 599806"/>
              <a:gd name="connsiteY140" fmla="*/ 117237 h 608768"/>
              <a:gd name="connsiteX141" fmla="*/ 38831 w 599806"/>
              <a:gd name="connsiteY141" fmla="*/ 103096 h 608768"/>
              <a:gd name="connsiteX142" fmla="*/ 38831 w 599806"/>
              <a:gd name="connsiteY142" fmla="*/ 89639 h 608768"/>
              <a:gd name="connsiteX143" fmla="*/ 42257 w 599806"/>
              <a:gd name="connsiteY143" fmla="*/ 78919 h 608768"/>
              <a:gd name="connsiteX144" fmla="*/ 42257 w 599806"/>
              <a:gd name="connsiteY144" fmla="*/ 60101 h 608768"/>
              <a:gd name="connsiteX145" fmla="*/ 102445 w 599806"/>
              <a:gd name="connsiteY145" fmla="*/ 0 h 608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99806" h="608768">
                <a:moveTo>
                  <a:pt x="322492" y="361615"/>
                </a:moveTo>
                <a:lnTo>
                  <a:pt x="258086" y="442798"/>
                </a:lnTo>
                <a:lnTo>
                  <a:pt x="339393" y="378490"/>
                </a:lnTo>
                <a:cubicBezTo>
                  <a:pt x="335853" y="376780"/>
                  <a:pt x="332541" y="374385"/>
                  <a:pt x="329572" y="371421"/>
                </a:cubicBezTo>
                <a:cubicBezTo>
                  <a:pt x="326603" y="368456"/>
                  <a:pt x="324205" y="365149"/>
                  <a:pt x="322492" y="361615"/>
                </a:cubicBezTo>
                <a:close/>
                <a:moveTo>
                  <a:pt x="349099" y="337784"/>
                </a:moveTo>
                <a:cubicBezTo>
                  <a:pt x="345217" y="341775"/>
                  <a:pt x="345217" y="348046"/>
                  <a:pt x="349099" y="351923"/>
                </a:cubicBezTo>
                <a:cubicBezTo>
                  <a:pt x="352982" y="355800"/>
                  <a:pt x="359377" y="355800"/>
                  <a:pt x="363259" y="351923"/>
                </a:cubicBezTo>
                <a:close/>
                <a:moveTo>
                  <a:pt x="457227" y="229763"/>
                </a:moveTo>
                <a:cubicBezTo>
                  <a:pt x="460810" y="229976"/>
                  <a:pt x="464321" y="231459"/>
                  <a:pt x="467062" y="234138"/>
                </a:cubicBezTo>
                <a:cubicBezTo>
                  <a:pt x="472429" y="239611"/>
                  <a:pt x="473000" y="248277"/>
                  <a:pt x="468204" y="254206"/>
                </a:cubicBezTo>
                <a:lnTo>
                  <a:pt x="393635" y="348274"/>
                </a:lnTo>
                <a:cubicBezTo>
                  <a:pt x="392836" y="356712"/>
                  <a:pt x="389296" y="365035"/>
                  <a:pt x="382787" y="371421"/>
                </a:cubicBezTo>
                <a:cubicBezTo>
                  <a:pt x="376277" y="377920"/>
                  <a:pt x="368055" y="381569"/>
                  <a:pt x="359491" y="382253"/>
                </a:cubicBezTo>
                <a:lnTo>
                  <a:pt x="265395" y="456709"/>
                </a:lnTo>
                <a:cubicBezTo>
                  <a:pt x="259342" y="461498"/>
                  <a:pt x="250664" y="461042"/>
                  <a:pt x="245296" y="455569"/>
                </a:cubicBezTo>
                <a:cubicBezTo>
                  <a:pt x="239815" y="450210"/>
                  <a:pt x="239358" y="441544"/>
                  <a:pt x="244154" y="435501"/>
                </a:cubicBezTo>
                <a:lnTo>
                  <a:pt x="318723" y="341547"/>
                </a:lnTo>
                <a:cubicBezTo>
                  <a:pt x="319523" y="332995"/>
                  <a:pt x="323063" y="324786"/>
                  <a:pt x="329572" y="318286"/>
                </a:cubicBezTo>
                <a:cubicBezTo>
                  <a:pt x="336081" y="311901"/>
                  <a:pt x="344303" y="308252"/>
                  <a:pt x="352753" y="307454"/>
                </a:cubicBezTo>
                <a:lnTo>
                  <a:pt x="446964" y="232998"/>
                </a:lnTo>
                <a:cubicBezTo>
                  <a:pt x="449990" y="230604"/>
                  <a:pt x="453644" y="229549"/>
                  <a:pt x="457227" y="229763"/>
                </a:cubicBezTo>
                <a:close/>
                <a:moveTo>
                  <a:pt x="136593" y="176654"/>
                </a:moveTo>
                <a:cubicBezTo>
                  <a:pt x="133395" y="178365"/>
                  <a:pt x="130312" y="179392"/>
                  <a:pt x="127228" y="179962"/>
                </a:cubicBezTo>
                <a:cubicBezTo>
                  <a:pt x="125401" y="180304"/>
                  <a:pt x="124030" y="181901"/>
                  <a:pt x="124030" y="183725"/>
                </a:cubicBezTo>
                <a:lnTo>
                  <a:pt x="124030" y="193419"/>
                </a:lnTo>
                <a:cubicBezTo>
                  <a:pt x="123459" y="193533"/>
                  <a:pt x="123002" y="193875"/>
                  <a:pt x="122545" y="194331"/>
                </a:cubicBezTo>
                <a:cubicBezTo>
                  <a:pt x="121860" y="195130"/>
                  <a:pt x="121518" y="196270"/>
                  <a:pt x="121632" y="197296"/>
                </a:cubicBezTo>
                <a:lnTo>
                  <a:pt x="123688" y="217824"/>
                </a:lnTo>
                <a:cubicBezTo>
                  <a:pt x="123916" y="219421"/>
                  <a:pt x="124944" y="220676"/>
                  <a:pt x="126543" y="221132"/>
                </a:cubicBezTo>
                <a:cubicBezTo>
                  <a:pt x="126885" y="221246"/>
                  <a:pt x="127228" y="221246"/>
                  <a:pt x="127571" y="221246"/>
                </a:cubicBezTo>
                <a:cubicBezTo>
                  <a:pt x="128713" y="221246"/>
                  <a:pt x="129855" y="220676"/>
                  <a:pt x="130654" y="219763"/>
                </a:cubicBezTo>
                <a:lnTo>
                  <a:pt x="141504" y="205394"/>
                </a:lnTo>
                <a:cubicBezTo>
                  <a:pt x="141961" y="204709"/>
                  <a:pt x="142189" y="203911"/>
                  <a:pt x="142189" y="203113"/>
                </a:cubicBezTo>
                <a:lnTo>
                  <a:pt x="142189" y="180076"/>
                </a:lnTo>
                <a:cubicBezTo>
                  <a:pt x="142189" y="178707"/>
                  <a:pt x="141504" y="177453"/>
                  <a:pt x="140362" y="176769"/>
                </a:cubicBezTo>
                <a:cubicBezTo>
                  <a:pt x="139220" y="176084"/>
                  <a:pt x="137735" y="175970"/>
                  <a:pt x="136593" y="176654"/>
                </a:cubicBezTo>
                <a:close/>
                <a:moveTo>
                  <a:pt x="87826" y="176654"/>
                </a:moveTo>
                <a:cubicBezTo>
                  <a:pt x="86570" y="175970"/>
                  <a:pt x="85085" y="176084"/>
                  <a:pt x="83943" y="176769"/>
                </a:cubicBezTo>
                <a:cubicBezTo>
                  <a:pt x="82801" y="177453"/>
                  <a:pt x="82116" y="178707"/>
                  <a:pt x="82116" y="180076"/>
                </a:cubicBezTo>
                <a:lnTo>
                  <a:pt x="82116" y="203113"/>
                </a:lnTo>
                <a:cubicBezTo>
                  <a:pt x="82116" y="203911"/>
                  <a:pt x="82344" y="204709"/>
                  <a:pt x="82915" y="205394"/>
                </a:cubicBezTo>
                <a:lnTo>
                  <a:pt x="93765" y="219763"/>
                </a:lnTo>
                <a:cubicBezTo>
                  <a:pt x="94450" y="220676"/>
                  <a:pt x="95592" y="221246"/>
                  <a:pt x="96849" y="221246"/>
                </a:cubicBezTo>
                <a:cubicBezTo>
                  <a:pt x="97191" y="221246"/>
                  <a:pt x="97534" y="221246"/>
                  <a:pt x="97877" y="221132"/>
                </a:cubicBezTo>
                <a:cubicBezTo>
                  <a:pt x="99361" y="220676"/>
                  <a:pt x="100503" y="219421"/>
                  <a:pt x="100618" y="217824"/>
                </a:cubicBezTo>
                <a:lnTo>
                  <a:pt x="102787" y="197296"/>
                </a:lnTo>
                <a:cubicBezTo>
                  <a:pt x="102902" y="196270"/>
                  <a:pt x="102445" y="195130"/>
                  <a:pt x="101760" y="194331"/>
                </a:cubicBezTo>
                <a:cubicBezTo>
                  <a:pt x="101417" y="193875"/>
                  <a:pt x="100846" y="193533"/>
                  <a:pt x="100275" y="193419"/>
                </a:cubicBezTo>
                <a:lnTo>
                  <a:pt x="100275" y="183725"/>
                </a:lnTo>
                <a:cubicBezTo>
                  <a:pt x="100275" y="181901"/>
                  <a:pt x="99019" y="180304"/>
                  <a:pt x="97191" y="179962"/>
                </a:cubicBezTo>
                <a:cubicBezTo>
                  <a:pt x="94108" y="179392"/>
                  <a:pt x="90910" y="178365"/>
                  <a:pt x="87826" y="176654"/>
                </a:cubicBezTo>
                <a:close/>
                <a:moveTo>
                  <a:pt x="356190" y="149170"/>
                </a:moveTo>
                <a:cubicBezTo>
                  <a:pt x="351621" y="149170"/>
                  <a:pt x="347053" y="149398"/>
                  <a:pt x="342598" y="149626"/>
                </a:cubicBezTo>
                <a:lnTo>
                  <a:pt x="356190" y="168671"/>
                </a:lnTo>
                <a:lnTo>
                  <a:pt x="369781" y="149626"/>
                </a:lnTo>
                <a:cubicBezTo>
                  <a:pt x="365327" y="149398"/>
                  <a:pt x="360758" y="149170"/>
                  <a:pt x="356190" y="149170"/>
                </a:cubicBezTo>
                <a:close/>
                <a:moveTo>
                  <a:pt x="356190" y="101614"/>
                </a:moveTo>
                <a:cubicBezTo>
                  <a:pt x="490504" y="101614"/>
                  <a:pt x="599806" y="210753"/>
                  <a:pt x="599806" y="344866"/>
                </a:cubicBezTo>
                <a:cubicBezTo>
                  <a:pt x="599806" y="479094"/>
                  <a:pt x="490504" y="588233"/>
                  <a:pt x="356190" y="588233"/>
                </a:cubicBezTo>
                <a:cubicBezTo>
                  <a:pt x="305822" y="588233"/>
                  <a:pt x="258994" y="572837"/>
                  <a:pt x="220047" y="546608"/>
                </a:cubicBezTo>
                <a:lnTo>
                  <a:pt x="220047" y="485595"/>
                </a:lnTo>
                <a:cubicBezTo>
                  <a:pt x="247344" y="511825"/>
                  <a:pt x="282179" y="530413"/>
                  <a:pt x="321012" y="537484"/>
                </a:cubicBezTo>
                <a:lnTo>
                  <a:pt x="348423" y="499280"/>
                </a:lnTo>
                <a:cubicBezTo>
                  <a:pt x="350250" y="496771"/>
                  <a:pt x="353106" y="495288"/>
                  <a:pt x="356190" y="495288"/>
                </a:cubicBezTo>
                <a:cubicBezTo>
                  <a:pt x="359273" y="495288"/>
                  <a:pt x="362129" y="496771"/>
                  <a:pt x="363956" y="499280"/>
                </a:cubicBezTo>
                <a:lnTo>
                  <a:pt x="391367" y="537484"/>
                </a:lnTo>
                <a:cubicBezTo>
                  <a:pt x="471316" y="522887"/>
                  <a:pt x="534476" y="459821"/>
                  <a:pt x="548981" y="379992"/>
                </a:cubicBezTo>
                <a:lnTo>
                  <a:pt x="510834" y="352621"/>
                </a:lnTo>
                <a:cubicBezTo>
                  <a:pt x="508321" y="350797"/>
                  <a:pt x="506837" y="347946"/>
                  <a:pt x="506837" y="344866"/>
                </a:cubicBezTo>
                <a:cubicBezTo>
                  <a:pt x="506837" y="341787"/>
                  <a:pt x="508321" y="338936"/>
                  <a:pt x="510834" y="337112"/>
                </a:cubicBezTo>
                <a:lnTo>
                  <a:pt x="548981" y="309855"/>
                </a:lnTo>
                <a:cubicBezTo>
                  <a:pt x="534476" y="229912"/>
                  <a:pt x="471316" y="166846"/>
                  <a:pt x="391367" y="152363"/>
                </a:cubicBezTo>
                <a:lnTo>
                  <a:pt x="363956" y="190453"/>
                </a:lnTo>
                <a:cubicBezTo>
                  <a:pt x="362129" y="192962"/>
                  <a:pt x="359273" y="194445"/>
                  <a:pt x="356190" y="194445"/>
                </a:cubicBezTo>
                <a:cubicBezTo>
                  <a:pt x="353106" y="194445"/>
                  <a:pt x="350250" y="192962"/>
                  <a:pt x="348423" y="190453"/>
                </a:cubicBezTo>
                <a:lnTo>
                  <a:pt x="321012" y="152363"/>
                </a:lnTo>
                <a:cubicBezTo>
                  <a:pt x="295657" y="156925"/>
                  <a:pt x="272014" y="166504"/>
                  <a:pt x="250999" y="179847"/>
                </a:cubicBezTo>
                <a:cubicBezTo>
                  <a:pt x="244146" y="164223"/>
                  <a:pt x="230327" y="152135"/>
                  <a:pt x="212966" y="148143"/>
                </a:cubicBezTo>
                <a:cubicBezTo>
                  <a:pt x="253283" y="118948"/>
                  <a:pt x="302738" y="101614"/>
                  <a:pt x="356190" y="101614"/>
                </a:cubicBezTo>
                <a:close/>
                <a:moveTo>
                  <a:pt x="93765" y="73102"/>
                </a:moveTo>
                <a:cubicBezTo>
                  <a:pt x="82801" y="73102"/>
                  <a:pt x="72294" y="77550"/>
                  <a:pt x="67040" y="80173"/>
                </a:cubicBezTo>
                <a:cubicBezTo>
                  <a:pt x="65670" y="80857"/>
                  <a:pt x="64870" y="82112"/>
                  <a:pt x="64870" y="83594"/>
                </a:cubicBezTo>
                <a:lnTo>
                  <a:pt x="64870" y="90551"/>
                </a:lnTo>
                <a:lnTo>
                  <a:pt x="63271" y="90551"/>
                </a:lnTo>
                <a:cubicBezTo>
                  <a:pt x="61102" y="90551"/>
                  <a:pt x="59388" y="92262"/>
                  <a:pt x="59388" y="94315"/>
                </a:cubicBezTo>
                <a:lnTo>
                  <a:pt x="59388" y="100701"/>
                </a:lnTo>
                <a:cubicBezTo>
                  <a:pt x="59388" y="101956"/>
                  <a:pt x="60074" y="103210"/>
                  <a:pt x="61216" y="103894"/>
                </a:cubicBezTo>
                <a:lnTo>
                  <a:pt x="64870" y="106289"/>
                </a:lnTo>
                <a:lnTo>
                  <a:pt x="65099" y="107886"/>
                </a:lnTo>
                <a:cubicBezTo>
                  <a:pt x="66355" y="117123"/>
                  <a:pt x="71494" y="129098"/>
                  <a:pt x="78918" y="139818"/>
                </a:cubicBezTo>
                <a:cubicBezTo>
                  <a:pt x="88397" y="153504"/>
                  <a:pt x="97191" y="159662"/>
                  <a:pt x="101760" y="159662"/>
                </a:cubicBezTo>
                <a:lnTo>
                  <a:pt x="122545" y="159662"/>
                </a:lnTo>
                <a:cubicBezTo>
                  <a:pt x="127114" y="159662"/>
                  <a:pt x="135908" y="153504"/>
                  <a:pt x="145387" y="139818"/>
                </a:cubicBezTo>
                <a:cubicBezTo>
                  <a:pt x="152811" y="129098"/>
                  <a:pt x="157950" y="117123"/>
                  <a:pt x="159206" y="107886"/>
                </a:cubicBezTo>
                <a:lnTo>
                  <a:pt x="159435" y="106289"/>
                </a:lnTo>
                <a:lnTo>
                  <a:pt x="163203" y="103894"/>
                </a:lnTo>
                <a:cubicBezTo>
                  <a:pt x="164231" y="103210"/>
                  <a:pt x="164917" y="101956"/>
                  <a:pt x="164917" y="100701"/>
                </a:cubicBezTo>
                <a:lnTo>
                  <a:pt x="164917" y="94315"/>
                </a:lnTo>
                <a:cubicBezTo>
                  <a:pt x="164917" y="92262"/>
                  <a:pt x="163203" y="90551"/>
                  <a:pt x="161034" y="90551"/>
                </a:cubicBezTo>
                <a:lnTo>
                  <a:pt x="158978" y="90551"/>
                </a:lnTo>
                <a:cubicBezTo>
                  <a:pt x="158635" y="89981"/>
                  <a:pt x="158178" y="89525"/>
                  <a:pt x="157722" y="89183"/>
                </a:cubicBezTo>
                <a:cubicBezTo>
                  <a:pt x="156579" y="88498"/>
                  <a:pt x="155209" y="88384"/>
                  <a:pt x="154067" y="88954"/>
                </a:cubicBezTo>
                <a:cubicBezTo>
                  <a:pt x="148927" y="91235"/>
                  <a:pt x="143788" y="92376"/>
                  <a:pt x="138763" y="92376"/>
                </a:cubicBezTo>
                <a:cubicBezTo>
                  <a:pt x="129969" y="92376"/>
                  <a:pt x="122089" y="88840"/>
                  <a:pt x="115236" y="81656"/>
                </a:cubicBezTo>
                <a:cubicBezTo>
                  <a:pt x="109640" y="75953"/>
                  <a:pt x="102445" y="73102"/>
                  <a:pt x="93765" y="73102"/>
                </a:cubicBezTo>
                <a:close/>
                <a:moveTo>
                  <a:pt x="102445" y="0"/>
                </a:moveTo>
                <a:lnTo>
                  <a:pt x="121974" y="0"/>
                </a:lnTo>
                <a:cubicBezTo>
                  <a:pt x="155095" y="0"/>
                  <a:pt x="182048" y="26914"/>
                  <a:pt x="182048" y="60101"/>
                </a:cubicBezTo>
                <a:lnTo>
                  <a:pt x="182048" y="78919"/>
                </a:lnTo>
                <a:cubicBezTo>
                  <a:pt x="184332" y="82112"/>
                  <a:pt x="185474" y="85875"/>
                  <a:pt x="185474" y="89639"/>
                </a:cubicBezTo>
                <a:lnTo>
                  <a:pt x="185474" y="103096"/>
                </a:lnTo>
                <a:cubicBezTo>
                  <a:pt x="185474" y="108570"/>
                  <a:pt x="183076" y="113816"/>
                  <a:pt x="178850" y="117237"/>
                </a:cubicBezTo>
                <a:cubicBezTo>
                  <a:pt x="177822" y="120659"/>
                  <a:pt x="176566" y="124080"/>
                  <a:pt x="174967" y="127501"/>
                </a:cubicBezTo>
                <a:cubicBezTo>
                  <a:pt x="171883" y="135599"/>
                  <a:pt x="167429" y="144038"/>
                  <a:pt x="162061" y="151793"/>
                </a:cubicBezTo>
                <a:cubicBezTo>
                  <a:pt x="159777" y="154986"/>
                  <a:pt x="156922" y="158978"/>
                  <a:pt x="153382" y="162741"/>
                </a:cubicBezTo>
                <a:cubicBezTo>
                  <a:pt x="156465" y="164224"/>
                  <a:pt x="159206" y="166276"/>
                  <a:pt x="161376" y="168785"/>
                </a:cubicBezTo>
                <a:lnTo>
                  <a:pt x="205460" y="177567"/>
                </a:lnTo>
                <a:cubicBezTo>
                  <a:pt x="216881" y="179848"/>
                  <a:pt x="225104" y="189998"/>
                  <a:pt x="225104" y="201630"/>
                </a:cubicBezTo>
                <a:lnTo>
                  <a:pt x="225104" y="360380"/>
                </a:lnTo>
                <a:cubicBezTo>
                  <a:pt x="225104" y="364029"/>
                  <a:pt x="224305" y="367450"/>
                  <a:pt x="222820" y="370644"/>
                </a:cubicBezTo>
                <a:lnTo>
                  <a:pt x="222820" y="387978"/>
                </a:lnTo>
                <a:cubicBezTo>
                  <a:pt x="222820" y="399839"/>
                  <a:pt x="213227" y="409419"/>
                  <a:pt x="201349" y="409419"/>
                </a:cubicBezTo>
                <a:cubicBezTo>
                  <a:pt x="197123" y="409419"/>
                  <a:pt x="193012" y="408164"/>
                  <a:pt x="189700" y="405997"/>
                </a:cubicBezTo>
                <a:lnTo>
                  <a:pt x="189700" y="570221"/>
                </a:lnTo>
                <a:cubicBezTo>
                  <a:pt x="189700" y="591547"/>
                  <a:pt x="172454" y="608768"/>
                  <a:pt x="151097" y="608768"/>
                </a:cubicBezTo>
                <a:cubicBezTo>
                  <a:pt x="129855" y="608768"/>
                  <a:pt x="112609" y="591547"/>
                  <a:pt x="112609" y="570221"/>
                </a:cubicBezTo>
                <a:cubicBezTo>
                  <a:pt x="112609" y="591547"/>
                  <a:pt x="95250" y="608768"/>
                  <a:pt x="74007" y="608768"/>
                </a:cubicBezTo>
                <a:cubicBezTo>
                  <a:pt x="52650" y="608768"/>
                  <a:pt x="35405" y="591547"/>
                  <a:pt x="35405" y="570221"/>
                </a:cubicBezTo>
                <a:lnTo>
                  <a:pt x="35405" y="405997"/>
                </a:lnTo>
                <a:cubicBezTo>
                  <a:pt x="32093" y="408164"/>
                  <a:pt x="27981" y="409419"/>
                  <a:pt x="23756" y="409419"/>
                </a:cubicBezTo>
                <a:cubicBezTo>
                  <a:pt x="11878" y="409419"/>
                  <a:pt x="2284" y="399839"/>
                  <a:pt x="2284" y="387978"/>
                </a:cubicBezTo>
                <a:lnTo>
                  <a:pt x="2284" y="370644"/>
                </a:lnTo>
                <a:cubicBezTo>
                  <a:pt x="800" y="367450"/>
                  <a:pt x="0" y="364029"/>
                  <a:pt x="0" y="360380"/>
                </a:cubicBezTo>
                <a:lnTo>
                  <a:pt x="0" y="201630"/>
                </a:lnTo>
                <a:cubicBezTo>
                  <a:pt x="0" y="189998"/>
                  <a:pt x="8223" y="179962"/>
                  <a:pt x="19644" y="177567"/>
                </a:cubicBezTo>
                <a:lnTo>
                  <a:pt x="62929" y="168785"/>
                </a:lnTo>
                <a:cubicBezTo>
                  <a:pt x="65213" y="166276"/>
                  <a:pt x="67954" y="164224"/>
                  <a:pt x="70923" y="162855"/>
                </a:cubicBezTo>
                <a:cubicBezTo>
                  <a:pt x="67497" y="158978"/>
                  <a:pt x="64528" y="154986"/>
                  <a:pt x="62358" y="151793"/>
                </a:cubicBezTo>
                <a:cubicBezTo>
                  <a:pt x="56876" y="144038"/>
                  <a:pt x="52422" y="135599"/>
                  <a:pt x="49338" y="127501"/>
                </a:cubicBezTo>
                <a:cubicBezTo>
                  <a:pt x="47853" y="124080"/>
                  <a:pt x="46483" y="120659"/>
                  <a:pt x="45455" y="117237"/>
                </a:cubicBezTo>
                <a:cubicBezTo>
                  <a:pt x="41229" y="113816"/>
                  <a:pt x="38831" y="108570"/>
                  <a:pt x="38831" y="103096"/>
                </a:cubicBezTo>
                <a:lnTo>
                  <a:pt x="38831" y="89639"/>
                </a:lnTo>
                <a:cubicBezTo>
                  <a:pt x="38831" y="85875"/>
                  <a:pt x="40087" y="82112"/>
                  <a:pt x="42257" y="78919"/>
                </a:cubicBezTo>
                <a:lnTo>
                  <a:pt x="42257" y="60101"/>
                </a:lnTo>
                <a:cubicBezTo>
                  <a:pt x="42257" y="26914"/>
                  <a:pt x="69210" y="0"/>
                  <a:pt x="102445" y="0"/>
                </a:cubicBezTo>
                <a:close/>
              </a:path>
            </a:pathLst>
          </a:custGeom>
          <a:solidFill>
            <a:sysClr val="window" lastClr="FFFFFF"/>
          </a:solidFill>
          <a:ln w="28575" cap="flat" cmpd="sng" algn="ctr">
            <a:noFill/>
            <a:prstDash val="solid"/>
            <a:miter lim="800000"/>
          </a:ln>
          <a:effectLst/>
        </p:spPr>
        <p:txBody>
          <a:bodyPr wrap="square" lIns="91440" tIns="45720" rIns="91440" bIns="45720" anchor="ctr">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BD9467"/>
              </a:solidFill>
              <a:effectLst/>
              <a:uLnTx/>
              <a:uFillTx/>
              <a:latin typeface="微软雅黑"/>
              <a:ea typeface="微软雅黑"/>
              <a:cs typeface="+mn-ea"/>
              <a:sym typeface="+mn-lt"/>
            </a:endParaRPr>
          </a:p>
        </p:txBody>
      </p:sp>
      <p:sp>
        <p:nvSpPr>
          <p:cNvPr id="22" name="ïSľíḋe">
            <a:extLst>
              <a:ext uri="{FF2B5EF4-FFF2-40B4-BE49-F238E27FC236}">
                <a16:creationId xmlns:a16="http://schemas.microsoft.com/office/drawing/2014/main" xmlns="" id="{634BBD42-83C6-37F7-FBDA-D78B96B1C01D}"/>
              </a:ext>
            </a:extLst>
          </p:cNvPr>
          <p:cNvSpPr/>
          <p:nvPr/>
        </p:nvSpPr>
        <p:spPr>
          <a:xfrm>
            <a:off x="8529107" y="1980528"/>
            <a:ext cx="1979416" cy="1893798"/>
          </a:xfrm>
          <a:prstGeom prst="roundRect">
            <a:avLst>
              <a:gd name="adj" fmla="val 3711"/>
            </a:avLst>
          </a:prstGeom>
          <a:solidFill>
            <a:srgbClr val="093AA7"/>
          </a:solidFill>
          <a:ln w="3175" cap="flat" cmpd="sng" algn="ctr">
            <a:noFill/>
            <a:prstDash val="solid"/>
            <a:miter lim="800000"/>
          </a:ln>
          <a:effectLst>
            <a:outerShdw blurRad="50800" dist="38100" dir="5400000" algn="t" rotWithShape="0">
              <a:prstClr val="black">
                <a:alpha val="20000"/>
              </a:prstClr>
            </a:outerShdw>
          </a:effectLst>
        </p:spPr>
        <p:txBody>
          <a:bodyPr wrap="square" lIns="91440" tIns="45720" rIns="91440" bIns="45720" anchor="ctr">
            <a:normAutofit/>
          </a:bodyPr>
          <a:lstStyle/>
          <a:p>
            <a:pPr marL="0" marR="0" lvl="0" indent="0" algn="ctr" defTabSz="914400" eaLnBrk="1" fontAlgn="auto" latinLnBrk="0" hangingPunct="1">
              <a:lnSpc>
                <a:spcPct val="130000"/>
              </a:lnSpc>
              <a:spcBef>
                <a:spcPts val="0"/>
              </a:spcBef>
              <a:spcAft>
                <a:spcPts val="0"/>
              </a:spcAft>
              <a:buClrTx/>
              <a:buSzTx/>
              <a:buFontTx/>
              <a:buNone/>
              <a:tabLst/>
              <a:defRPr/>
            </a:pPr>
            <a:endParaRPr kumimoji="0" lang="zh-CN" altLang="en-US" sz="1800" b="0" i="0" u="none" strike="noStrike" kern="0" cap="none" spc="0" normalizeH="0" baseline="0" noProof="0" dirty="0">
              <a:ln>
                <a:noFill/>
              </a:ln>
              <a:solidFill>
                <a:srgbClr val="BD9467"/>
              </a:solidFill>
              <a:effectLst/>
              <a:uLnTx/>
              <a:uFillTx/>
              <a:latin typeface="微软雅黑"/>
              <a:ea typeface="微软雅黑"/>
              <a:cs typeface="+mn-ea"/>
              <a:sym typeface="+mn-lt"/>
            </a:endParaRPr>
          </a:p>
        </p:txBody>
      </p:sp>
      <p:sp>
        <p:nvSpPr>
          <p:cNvPr id="23" name="ïṥḻiďê">
            <a:extLst>
              <a:ext uri="{FF2B5EF4-FFF2-40B4-BE49-F238E27FC236}">
                <a16:creationId xmlns:a16="http://schemas.microsoft.com/office/drawing/2014/main" xmlns="" id="{65A8011A-3226-129C-3098-EE696583EDB3}"/>
              </a:ext>
            </a:extLst>
          </p:cNvPr>
          <p:cNvSpPr/>
          <p:nvPr/>
        </p:nvSpPr>
        <p:spPr>
          <a:xfrm>
            <a:off x="9079914" y="2442606"/>
            <a:ext cx="877801" cy="969640"/>
          </a:xfrm>
          <a:custGeom>
            <a:avLst/>
            <a:gdLst>
              <a:gd name="connsiteX0" fmla="*/ 485820 w 551045"/>
              <a:gd name="connsiteY0" fmla="*/ 430096 h 608697"/>
              <a:gd name="connsiteX1" fmla="*/ 550987 w 551045"/>
              <a:gd name="connsiteY1" fmla="*/ 492317 h 608697"/>
              <a:gd name="connsiteX2" fmla="*/ 551045 w 551045"/>
              <a:gd name="connsiteY2" fmla="*/ 492490 h 608697"/>
              <a:gd name="connsiteX3" fmla="*/ 550987 w 551045"/>
              <a:gd name="connsiteY3" fmla="*/ 493813 h 608697"/>
              <a:gd name="connsiteX4" fmla="*/ 551045 w 551045"/>
              <a:gd name="connsiteY4" fmla="*/ 495193 h 608697"/>
              <a:gd name="connsiteX5" fmla="*/ 485820 w 551045"/>
              <a:gd name="connsiteY5" fmla="*/ 560289 h 608697"/>
              <a:gd name="connsiteX6" fmla="*/ 421862 w 551045"/>
              <a:gd name="connsiteY6" fmla="*/ 507902 h 608697"/>
              <a:gd name="connsiteX7" fmla="*/ 420134 w 551045"/>
              <a:gd name="connsiteY7" fmla="*/ 494560 h 608697"/>
              <a:gd name="connsiteX8" fmla="*/ 422611 w 551045"/>
              <a:gd name="connsiteY8" fmla="*/ 479034 h 608697"/>
              <a:gd name="connsiteX9" fmla="*/ 485820 w 551045"/>
              <a:gd name="connsiteY9" fmla="*/ 430096 h 608697"/>
              <a:gd name="connsiteX10" fmla="*/ 485137 w 551045"/>
              <a:gd name="connsiteY10" fmla="*/ 236253 h 608697"/>
              <a:gd name="connsiteX11" fmla="*/ 551045 w 551045"/>
              <a:gd name="connsiteY11" fmla="*/ 302055 h 608697"/>
              <a:gd name="connsiteX12" fmla="*/ 485137 w 551045"/>
              <a:gd name="connsiteY12" fmla="*/ 367857 h 608697"/>
              <a:gd name="connsiteX13" fmla="*/ 419229 w 551045"/>
              <a:gd name="connsiteY13" fmla="*/ 302055 h 608697"/>
              <a:gd name="connsiteX14" fmla="*/ 485137 w 551045"/>
              <a:gd name="connsiteY14" fmla="*/ 236253 h 608697"/>
              <a:gd name="connsiteX15" fmla="*/ 45513 w 551045"/>
              <a:gd name="connsiteY15" fmla="*/ 160819 h 608697"/>
              <a:gd name="connsiteX16" fmla="*/ 62048 w 551045"/>
              <a:gd name="connsiteY16" fmla="*/ 160819 h 608697"/>
              <a:gd name="connsiteX17" fmla="*/ 78583 w 551045"/>
              <a:gd name="connsiteY17" fmla="*/ 243365 h 608697"/>
              <a:gd name="connsiteX18" fmla="*/ 98228 w 551045"/>
              <a:gd name="connsiteY18" fmla="*/ 243365 h 608697"/>
              <a:gd name="connsiteX19" fmla="*/ 103356 w 551045"/>
              <a:gd name="connsiteY19" fmla="*/ 187625 h 608697"/>
              <a:gd name="connsiteX20" fmla="*/ 102722 w 551045"/>
              <a:gd name="connsiteY20" fmla="*/ 184634 h 608697"/>
              <a:gd name="connsiteX21" fmla="*/ 94368 w 551045"/>
              <a:gd name="connsiteY21" fmla="*/ 163293 h 608697"/>
              <a:gd name="connsiteX22" fmla="*/ 93331 w 551045"/>
              <a:gd name="connsiteY22" fmla="*/ 161107 h 608697"/>
              <a:gd name="connsiteX23" fmla="*/ 93389 w 551045"/>
              <a:gd name="connsiteY23" fmla="*/ 161107 h 608697"/>
              <a:gd name="connsiteX24" fmla="*/ 93274 w 551045"/>
              <a:gd name="connsiteY24" fmla="*/ 160819 h 608697"/>
              <a:gd name="connsiteX25" fmla="*/ 137347 w 551045"/>
              <a:gd name="connsiteY25" fmla="*/ 160819 h 608697"/>
              <a:gd name="connsiteX26" fmla="*/ 137232 w 551045"/>
              <a:gd name="connsiteY26" fmla="*/ 161107 h 608697"/>
              <a:gd name="connsiteX27" fmla="*/ 137404 w 551045"/>
              <a:gd name="connsiteY27" fmla="*/ 161107 h 608697"/>
              <a:gd name="connsiteX28" fmla="*/ 136367 w 551045"/>
              <a:gd name="connsiteY28" fmla="*/ 163293 h 608697"/>
              <a:gd name="connsiteX29" fmla="*/ 127322 w 551045"/>
              <a:gd name="connsiteY29" fmla="*/ 187913 h 608697"/>
              <a:gd name="connsiteX30" fmla="*/ 132450 w 551045"/>
              <a:gd name="connsiteY30" fmla="*/ 243365 h 608697"/>
              <a:gd name="connsiteX31" fmla="*/ 152038 w 551045"/>
              <a:gd name="connsiteY31" fmla="*/ 243365 h 608697"/>
              <a:gd name="connsiteX32" fmla="*/ 168630 w 551045"/>
              <a:gd name="connsiteY32" fmla="*/ 160819 h 608697"/>
              <a:gd name="connsiteX33" fmla="*/ 185165 w 551045"/>
              <a:gd name="connsiteY33" fmla="*/ 160819 h 608697"/>
              <a:gd name="connsiteX34" fmla="*/ 230678 w 551045"/>
              <a:gd name="connsiteY34" fmla="*/ 206263 h 608697"/>
              <a:gd name="connsiteX35" fmla="*/ 230678 w 551045"/>
              <a:gd name="connsiteY35" fmla="*/ 338682 h 608697"/>
              <a:gd name="connsiteX36" fmla="*/ 185165 w 551045"/>
              <a:gd name="connsiteY36" fmla="*/ 384125 h 608697"/>
              <a:gd name="connsiteX37" fmla="*/ 179346 w 551045"/>
              <a:gd name="connsiteY37" fmla="*/ 384125 h 608697"/>
              <a:gd name="connsiteX38" fmla="*/ 179346 w 551045"/>
              <a:gd name="connsiteY38" fmla="*/ 576599 h 608697"/>
              <a:gd name="connsiteX39" fmla="*/ 147256 w 551045"/>
              <a:gd name="connsiteY39" fmla="*/ 608697 h 608697"/>
              <a:gd name="connsiteX40" fmla="*/ 115339 w 551045"/>
              <a:gd name="connsiteY40" fmla="*/ 580223 h 608697"/>
              <a:gd name="connsiteX41" fmla="*/ 83422 w 551045"/>
              <a:gd name="connsiteY41" fmla="*/ 608697 h 608697"/>
              <a:gd name="connsiteX42" fmla="*/ 51332 w 551045"/>
              <a:gd name="connsiteY42" fmla="*/ 576599 h 608697"/>
              <a:gd name="connsiteX43" fmla="*/ 51332 w 551045"/>
              <a:gd name="connsiteY43" fmla="*/ 384125 h 608697"/>
              <a:gd name="connsiteX44" fmla="*/ 45513 w 551045"/>
              <a:gd name="connsiteY44" fmla="*/ 384125 h 608697"/>
              <a:gd name="connsiteX45" fmla="*/ 0 w 551045"/>
              <a:gd name="connsiteY45" fmla="*/ 338682 h 608697"/>
              <a:gd name="connsiteX46" fmla="*/ 0 w 551045"/>
              <a:gd name="connsiteY46" fmla="*/ 206263 h 608697"/>
              <a:gd name="connsiteX47" fmla="*/ 45513 w 551045"/>
              <a:gd name="connsiteY47" fmla="*/ 160819 h 608697"/>
              <a:gd name="connsiteX48" fmla="*/ 400710 w 551045"/>
              <a:gd name="connsiteY48" fmla="*/ 89618 h 608697"/>
              <a:gd name="connsiteX49" fmla="*/ 400710 w 551045"/>
              <a:gd name="connsiteY49" fmla="*/ 134086 h 608697"/>
              <a:gd name="connsiteX50" fmla="*/ 355362 w 551045"/>
              <a:gd name="connsiteY50" fmla="*/ 179359 h 608697"/>
              <a:gd name="connsiteX51" fmla="*/ 355362 w 551045"/>
              <a:gd name="connsiteY51" fmla="*/ 279857 h 608697"/>
              <a:gd name="connsiteX52" fmla="*/ 401517 w 551045"/>
              <a:gd name="connsiteY52" fmla="*/ 279857 h 608697"/>
              <a:gd name="connsiteX53" fmla="*/ 401517 w 551045"/>
              <a:gd name="connsiteY53" fmla="*/ 324325 h 608697"/>
              <a:gd name="connsiteX54" fmla="*/ 355362 w 551045"/>
              <a:gd name="connsiteY54" fmla="*/ 324325 h 608697"/>
              <a:gd name="connsiteX55" fmla="*/ 355362 w 551045"/>
              <a:gd name="connsiteY55" fmla="*/ 424823 h 608697"/>
              <a:gd name="connsiteX56" fmla="*/ 400710 w 551045"/>
              <a:gd name="connsiteY56" fmla="*/ 470038 h 608697"/>
              <a:gd name="connsiteX57" fmla="*/ 400710 w 551045"/>
              <a:gd name="connsiteY57" fmla="*/ 514563 h 608697"/>
              <a:gd name="connsiteX58" fmla="*/ 310820 w 551045"/>
              <a:gd name="connsiteY58" fmla="*/ 424823 h 608697"/>
              <a:gd name="connsiteX59" fmla="*/ 310820 w 551045"/>
              <a:gd name="connsiteY59" fmla="*/ 324325 h 608697"/>
              <a:gd name="connsiteX60" fmla="*/ 270830 w 551045"/>
              <a:gd name="connsiteY60" fmla="*/ 324325 h 608697"/>
              <a:gd name="connsiteX61" fmla="*/ 270830 w 551045"/>
              <a:gd name="connsiteY61" fmla="*/ 279857 h 608697"/>
              <a:gd name="connsiteX62" fmla="*/ 310820 w 551045"/>
              <a:gd name="connsiteY62" fmla="*/ 279857 h 608697"/>
              <a:gd name="connsiteX63" fmla="*/ 310820 w 551045"/>
              <a:gd name="connsiteY63" fmla="*/ 179359 h 608697"/>
              <a:gd name="connsiteX64" fmla="*/ 400710 w 551045"/>
              <a:gd name="connsiteY64" fmla="*/ 89618 h 608697"/>
              <a:gd name="connsiteX65" fmla="*/ 487441 w 551045"/>
              <a:gd name="connsiteY65" fmla="*/ 44033 h 608697"/>
              <a:gd name="connsiteX66" fmla="*/ 487729 w 551045"/>
              <a:gd name="connsiteY66" fmla="*/ 44148 h 608697"/>
              <a:gd name="connsiteX67" fmla="*/ 550282 w 551045"/>
              <a:gd name="connsiteY67" fmla="*/ 107206 h 608697"/>
              <a:gd name="connsiteX68" fmla="*/ 550340 w 551045"/>
              <a:gd name="connsiteY68" fmla="*/ 107897 h 608697"/>
              <a:gd name="connsiteX69" fmla="*/ 550340 w 551045"/>
              <a:gd name="connsiteY69" fmla="*/ 108760 h 608697"/>
              <a:gd name="connsiteX70" fmla="*/ 550340 w 551045"/>
              <a:gd name="connsiteY70" fmla="*/ 109220 h 608697"/>
              <a:gd name="connsiteX71" fmla="*/ 550340 w 551045"/>
              <a:gd name="connsiteY71" fmla="*/ 109680 h 608697"/>
              <a:gd name="connsiteX72" fmla="*/ 550282 w 551045"/>
              <a:gd name="connsiteY72" fmla="*/ 111867 h 608697"/>
              <a:gd name="connsiteX73" fmla="*/ 550167 w 551045"/>
              <a:gd name="connsiteY73" fmla="*/ 113420 h 608697"/>
              <a:gd name="connsiteX74" fmla="*/ 550167 w 551045"/>
              <a:gd name="connsiteY74" fmla="*/ 113938 h 608697"/>
              <a:gd name="connsiteX75" fmla="*/ 485137 w 551045"/>
              <a:gd name="connsiteY75" fmla="*/ 174349 h 608697"/>
              <a:gd name="connsiteX76" fmla="*/ 484158 w 551045"/>
              <a:gd name="connsiteY76" fmla="*/ 174292 h 608697"/>
              <a:gd name="connsiteX77" fmla="*/ 467685 w 551045"/>
              <a:gd name="connsiteY77" fmla="*/ 171933 h 608697"/>
              <a:gd name="connsiteX78" fmla="*/ 419993 w 551045"/>
              <a:gd name="connsiteY78" fmla="*/ 110428 h 608697"/>
              <a:gd name="connsiteX79" fmla="*/ 419935 w 551045"/>
              <a:gd name="connsiteY79" fmla="*/ 110083 h 608697"/>
              <a:gd name="connsiteX80" fmla="*/ 419993 w 551045"/>
              <a:gd name="connsiteY80" fmla="*/ 109680 h 608697"/>
              <a:gd name="connsiteX81" fmla="*/ 419935 w 551045"/>
              <a:gd name="connsiteY81" fmla="*/ 109220 h 608697"/>
              <a:gd name="connsiteX82" fmla="*/ 419993 w 551045"/>
              <a:gd name="connsiteY82" fmla="*/ 108530 h 608697"/>
              <a:gd name="connsiteX83" fmla="*/ 419993 w 551045"/>
              <a:gd name="connsiteY83" fmla="*/ 106516 h 608697"/>
              <a:gd name="connsiteX84" fmla="*/ 485137 w 551045"/>
              <a:gd name="connsiteY84" fmla="*/ 44090 h 608697"/>
              <a:gd name="connsiteX85" fmla="*/ 486001 w 551045"/>
              <a:gd name="connsiteY85" fmla="*/ 44090 h 608697"/>
              <a:gd name="connsiteX86" fmla="*/ 487441 w 551045"/>
              <a:gd name="connsiteY86" fmla="*/ 44033 h 608697"/>
              <a:gd name="connsiteX87" fmla="*/ 114993 w 551045"/>
              <a:gd name="connsiteY87" fmla="*/ 748 h 608697"/>
              <a:gd name="connsiteX88" fmla="*/ 115281 w 551045"/>
              <a:gd name="connsiteY88" fmla="*/ 748 h 608697"/>
              <a:gd name="connsiteX89" fmla="*/ 115569 w 551045"/>
              <a:gd name="connsiteY89" fmla="*/ 748 h 608697"/>
              <a:gd name="connsiteX90" fmla="*/ 179403 w 551045"/>
              <a:gd name="connsiteY90" fmla="*/ 50176 h 608697"/>
              <a:gd name="connsiteX91" fmla="*/ 181534 w 551045"/>
              <a:gd name="connsiteY91" fmla="*/ 66863 h 608697"/>
              <a:gd name="connsiteX92" fmla="*/ 115685 w 551045"/>
              <a:gd name="connsiteY92" fmla="*/ 132634 h 608697"/>
              <a:gd name="connsiteX93" fmla="*/ 115397 w 551045"/>
              <a:gd name="connsiteY93" fmla="*/ 132634 h 608697"/>
              <a:gd name="connsiteX94" fmla="*/ 115109 w 551045"/>
              <a:gd name="connsiteY94" fmla="*/ 132634 h 608697"/>
              <a:gd name="connsiteX95" fmla="*/ 51275 w 551045"/>
              <a:gd name="connsiteY95" fmla="*/ 83262 h 608697"/>
              <a:gd name="connsiteX96" fmla="*/ 49144 w 551045"/>
              <a:gd name="connsiteY96" fmla="*/ 66575 h 608697"/>
              <a:gd name="connsiteX97" fmla="*/ 114993 w 551045"/>
              <a:gd name="connsiteY97" fmla="*/ 748 h 608697"/>
              <a:gd name="connsiteX98" fmla="*/ 114958 w 551045"/>
              <a:gd name="connsiteY98" fmla="*/ 423 h 608697"/>
              <a:gd name="connsiteX99" fmla="*/ 48690 w 551045"/>
              <a:gd name="connsiteY99" fmla="*/ 66575 h 608697"/>
              <a:gd name="connsiteX100" fmla="*/ 50822 w 551045"/>
              <a:gd name="connsiteY100" fmla="*/ 83372 h 608697"/>
              <a:gd name="connsiteX101" fmla="*/ 115073 w 551045"/>
              <a:gd name="connsiteY101" fmla="*/ 133015 h 608697"/>
              <a:gd name="connsiteX102" fmla="*/ 115361 w 551045"/>
              <a:gd name="connsiteY102" fmla="*/ 133015 h 608697"/>
              <a:gd name="connsiteX103" fmla="*/ 115649 w 551045"/>
              <a:gd name="connsiteY103" fmla="*/ 133015 h 608697"/>
              <a:gd name="connsiteX104" fmla="*/ 181917 w 551045"/>
              <a:gd name="connsiteY104" fmla="*/ 66863 h 608697"/>
              <a:gd name="connsiteX105" fmla="*/ 179785 w 551045"/>
              <a:gd name="connsiteY105" fmla="*/ 50066 h 608697"/>
              <a:gd name="connsiteX106" fmla="*/ 115534 w 551045"/>
              <a:gd name="connsiteY106" fmla="*/ 423 h 608697"/>
              <a:gd name="connsiteX107" fmla="*/ 115246 w 551045"/>
              <a:gd name="connsiteY107" fmla="*/ 423 h 608697"/>
              <a:gd name="connsiteX108" fmla="*/ 114958 w 551045"/>
              <a:gd name="connsiteY108" fmla="*/ 423 h 608697"/>
              <a:gd name="connsiteX109" fmla="*/ 114993 w 551045"/>
              <a:gd name="connsiteY109" fmla="*/ 0 h 608697"/>
              <a:gd name="connsiteX110" fmla="*/ 115281 w 551045"/>
              <a:gd name="connsiteY110" fmla="*/ 0 h 608697"/>
              <a:gd name="connsiteX111" fmla="*/ 115569 w 551045"/>
              <a:gd name="connsiteY111" fmla="*/ 0 h 608697"/>
              <a:gd name="connsiteX112" fmla="*/ 180152 w 551045"/>
              <a:gd name="connsiteY112" fmla="*/ 49946 h 608697"/>
              <a:gd name="connsiteX113" fmla="*/ 182341 w 551045"/>
              <a:gd name="connsiteY113" fmla="*/ 66863 h 608697"/>
              <a:gd name="connsiteX114" fmla="*/ 115685 w 551045"/>
              <a:gd name="connsiteY114" fmla="*/ 133439 h 608697"/>
              <a:gd name="connsiteX115" fmla="*/ 115397 w 551045"/>
              <a:gd name="connsiteY115" fmla="*/ 133439 h 608697"/>
              <a:gd name="connsiteX116" fmla="*/ 115109 w 551045"/>
              <a:gd name="connsiteY116" fmla="*/ 133439 h 608697"/>
              <a:gd name="connsiteX117" fmla="*/ 50526 w 551045"/>
              <a:gd name="connsiteY117" fmla="*/ 83493 h 608697"/>
              <a:gd name="connsiteX118" fmla="*/ 48337 w 551045"/>
              <a:gd name="connsiteY118" fmla="*/ 66575 h 608697"/>
              <a:gd name="connsiteX119" fmla="*/ 114993 w 551045"/>
              <a:gd name="connsiteY119" fmla="*/ 0 h 608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551045" h="608697">
                <a:moveTo>
                  <a:pt x="485820" y="430096"/>
                </a:moveTo>
                <a:cubicBezTo>
                  <a:pt x="520910" y="430096"/>
                  <a:pt x="549489" y="457699"/>
                  <a:pt x="550987" y="492317"/>
                </a:cubicBezTo>
                <a:cubicBezTo>
                  <a:pt x="550987" y="492375"/>
                  <a:pt x="551045" y="492432"/>
                  <a:pt x="551045" y="492490"/>
                </a:cubicBezTo>
                <a:cubicBezTo>
                  <a:pt x="551045" y="492950"/>
                  <a:pt x="551045" y="493353"/>
                  <a:pt x="550987" y="493813"/>
                </a:cubicBezTo>
                <a:cubicBezTo>
                  <a:pt x="551045" y="494273"/>
                  <a:pt x="551045" y="494733"/>
                  <a:pt x="551045" y="495193"/>
                </a:cubicBezTo>
                <a:cubicBezTo>
                  <a:pt x="551045" y="531134"/>
                  <a:pt x="521832" y="560289"/>
                  <a:pt x="485820" y="560289"/>
                </a:cubicBezTo>
                <a:cubicBezTo>
                  <a:pt x="454129" y="560289"/>
                  <a:pt x="427739" y="537747"/>
                  <a:pt x="421862" y="507902"/>
                </a:cubicBezTo>
                <a:cubicBezTo>
                  <a:pt x="420710" y="503474"/>
                  <a:pt x="420076" y="499046"/>
                  <a:pt x="420134" y="494560"/>
                </a:cubicBezTo>
                <a:cubicBezTo>
                  <a:pt x="420134" y="489385"/>
                  <a:pt x="421056" y="484152"/>
                  <a:pt x="422611" y="479034"/>
                </a:cubicBezTo>
                <a:cubicBezTo>
                  <a:pt x="429814" y="450913"/>
                  <a:pt x="455397" y="430096"/>
                  <a:pt x="485820" y="430096"/>
                </a:cubicBezTo>
                <a:close/>
                <a:moveTo>
                  <a:pt x="485137" y="236253"/>
                </a:moveTo>
                <a:cubicBezTo>
                  <a:pt x="521537" y="236253"/>
                  <a:pt x="551045" y="265714"/>
                  <a:pt x="551045" y="302055"/>
                </a:cubicBezTo>
                <a:cubicBezTo>
                  <a:pt x="551045" y="338396"/>
                  <a:pt x="521537" y="367857"/>
                  <a:pt x="485137" y="367857"/>
                </a:cubicBezTo>
                <a:cubicBezTo>
                  <a:pt x="448737" y="367857"/>
                  <a:pt x="419229" y="338396"/>
                  <a:pt x="419229" y="302055"/>
                </a:cubicBezTo>
                <a:cubicBezTo>
                  <a:pt x="419229" y="265714"/>
                  <a:pt x="448737" y="236253"/>
                  <a:pt x="485137" y="236253"/>
                </a:cubicBezTo>
                <a:close/>
                <a:moveTo>
                  <a:pt x="45513" y="160819"/>
                </a:moveTo>
                <a:lnTo>
                  <a:pt x="62048" y="160819"/>
                </a:lnTo>
                <a:lnTo>
                  <a:pt x="78583" y="243365"/>
                </a:lnTo>
                <a:lnTo>
                  <a:pt x="98228" y="243365"/>
                </a:lnTo>
                <a:lnTo>
                  <a:pt x="103356" y="187625"/>
                </a:lnTo>
                <a:cubicBezTo>
                  <a:pt x="103183" y="186647"/>
                  <a:pt x="102952" y="185612"/>
                  <a:pt x="102722" y="184634"/>
                </a:cubicBezTo>
                <a:cubicBezTo>
                  <a:pt x="100936" y="177386"/>
                  <a:pt x="97767" y="170483"/>
                  <a:pt x="94368" y="163293"/>
                </a:cubicBezTo>
                <a:cubicBezTo>
                  <a:pt x="94368" y="163293"/>
                  <a:pt x="93677" y="161855"/>
                  <a:pt x="93331" y="161107"/>
                </a:cubicBezTo>
                <a:lnTo>
                  <a:pt x="93389" y="161107"/>
                </a:lnTo>
                <a:cubicBezTo>
                  <a:pt x="93331" y="160992"/>
                  <a:pt x="93274" y="160877"/>
                  <a:pt x="93274" y="160819"/>
                </a:cubicBezTo>
                <a:lnTo>
                  <a:pt x="137347" y="160819"/>
                </a:lnTo>
                <a:cubicBezTo>
                  <a:pt x="137289" y="160877"/>
                  <a:pt x="137232" y="160992"/>
                  <a:pt x="137232" y="161107"/>
                </a:cubicBezTo>
                <a:lnTo>
                  <a:pt x="137404" y="161107"/>
                </a:lnTo>
                <a:cubicBezTo>
                  <a:pt x="137059" y="161855"/>
                  <a:pt x="136367" y="163293"/>
                  <a:pt x="136367" y="163293"/>
                </a:cubicBezTo>
                <a:cubicBezTo>
                  <a:pt x="132507" y="171576"/>
                  <a:pt x="128820" y="179514"/>
                  <a:pt x="127322" y="187913"/>
                </a:cubicBezTo>
                <a:lnTo>
                  <a:pt x="132450" y="243365"/>
                </a:lnTo>
                <a:lnTo>
                  <a:pt x="152038" y="243365"/>
                </a:lnTo>
                <a:lnTo>
                  <a:pt x="168630" y="160819"/>
                </a:lnTo>
                <a:lnTo>
                  <a:pt x="185165" y="160819"/>
                </a:lnTo>
                <a:cubicBezTo>
                  <a:pt x="210283" y="160819"/>
                  <a:pt x="230678" y="181125"/>
                  <a:pt x="230678" y="206263"/>
                </a:cubicBezTo>
                <a:lnTo>
                  <a:pt x="230678" y="338682"/>
                </a:lnTo>
                <a:cubicBezTo>
                  <a:pt x="230678" y="363820"/>
                  <a:pt x="210283" y="384125"/>
                  <a:pt x="185165" y="384125"/>
                </a:cubicBezTo>
                <a:lnTo>
                  <a:pt x="179346" y="384125"/>
                </a:lnTo>
                <a:lnTo>
                  <a:pt x="179346" y="576599"/>
                </a:lnTo>
                <a:cubicBezTo>
                  <a:pt x="179346" y="594316"/>
                  <a:pt x="165000" y="608697"/>
                  <a:pt x="147256" y="608697"/>
                </a:cubicBezTo>
                <a:cubicBezTo>
                  <a:pt x="130721" y="608697"/>
                  <a:pt x="117125" y="596215"/>
                  <a:pt x="115339" y="580223"/>
                </a:cubicBezTo>
                <a:cubicBezTo>
                  <a:pt x="113553" y="596215"/>
                  <a:pt x="99957" y="608697"/>
                  <a:pt x="83422" y="608697"/>
                </a:cubicBezTo>
                <a:cubicBezTo>
                  <a:pt x="65678" y="608697"/>
                  <a:pt x="51332" y="594316"/>
                  <a:pt x="51332" y="576599"/>
                </a:cubicBezTo>
                <a:lnTo>
                  <a:pt x="51332" y="384125"/>
                </a:lnTo>
                <a:lnTo>
                  <a:pt x="45513" y="384125"/>
                </a:lnTo>
                <a:cubicBezTo>
                  <a:pt x="20395" y="384125"/>
                  <a:pt x="0" y="363820"/>
                  <a:pt x="0" y="338682"/>
                </a:cubicBezTo>
                <a:lnTo>
                  <a:pt x="0" y="206263"/>
                </a:lnTo>
                <a:cubicBezTo>
                  <a:pt x="0" y="181125"/>
                  <a:pt x="20395" y="160819"/>
                  <a:pt x="45513" y="160819"/>
                </a:cubicBezTo>
                <a:close/>
                <a:moveTo>
                  <a:pt x="400710" y="89618"/>
                </a:moveTo>
                <a:lnTo>
                  <a:pt x="400710" y="134086"/>
                </a:lnTo>
                <a:cubicBezTo>
                  <a:pt x="375702" y="134086"/>
                  <a:pt x="355362" y="154393"/>
                  <a:pt x="355362" y="179359"/>
                </a:cubicBezTo>
                <a:lnTo>
                  <a:pt x="355362" y="279857"/>
                </a:lnTo>
                <a:lnTo>
                  <a:pt x="401517" y="279857"/>
                </a:lnTo>
                <a:lnTo>
                  <a:pt x="401517" y="324325"/>
                </a:lnTo>
                <a:lnTo>
                  <a:pt x="355362" y="324325"/>
                </a:lnTo>
                <a:lnTo>
                  <a:pt x="355362" y="424823"/>
                </a:lnTo>
                <a:cubicBezTo>
                  <a:pt x="355362" y="449731"/>
                  <a:pt x="375702" y="470038"/>
                  <a:pt x="400710" y="470038"/>
                </a:cubicBezTo>
                <a:lnTo>
                  <a:pt x="400710" y="514563"/>
                </a:lnTo>
                <a:cubicBezTo>
                  <a:pt x="351155" y="514563"/>
                  <a:pt x="310820" y="474295"/>
                  <a:pt x="310820" y="424823"/>
                </a:cubicBezTo>
                <a:lnTo>
                  <a:pt x="310820" y="324325"/>
                </a:lnTo>
                <a:lnTo>
                  <a:pt x="270830" y="324325"/>
                </a:lnTo>
                <a:lnTo>
                  <a:pt x="270830" y="279857"/>
                </a:lnTo>
                <a:lnTo>
                  <a:pt x="310820" y="279857"/>
                </a:lnTo>
                <a:lnTo>
                  <a:pt x="310820" y="179359"/>
                </a:lnTo>
                <a:cubicBezTo>
                  <a:pt x="310820" y="129886"/>
                  <a:pt x="351155" y="89618"/>
                  <a:pt x="400710" y="89618"/>
                </a:cubicBezTo>
                <a:close/>
                <a:moveTo>
                  <a:pt x="487441" y="44033"/>
                </a:moveTo>
                <a:cubicBezTo>
                  <a:pt x="487557" y="44090"/>
                  <a:pt x="487614" y="44090"/>
                  <a:pt x="487729" y="44148"/>
                </a:cubicBezTo>
                <a:cubicBezTo>
                  <a:pt x="521828" y="45471"/>
                  <a:pt x="549246" y="73030"/>
                  <a:pt x="550282" y="107206"/>
                </a:cubicBezTo>
                <a:cubicBezTo>
                  <a:pt x="550282" y="107436"/>
                  <a:pt x="550282" y="107667"/>
                  <a:pt x="550340" y="107897"/>
                </a:cubicBezTo>
                <a:cubicBezTo>
                  <a:pt x="550340" y="108184"/>
                  <a:pt x="550340" y="108472"/>
                  <a:pt x="550340" y="108760"/>
                </a:cubicBezTo>
                <a:cubicBezTo>
                  <a:pt x="550340" y="108875"/>
                  <a:pt x="550340" y="109047"/>
                  <a:pt x="550340" y="109220"/>
                </a:cubicBezTo>
                <a:cubicBezTo>
                  <a:pt x="550340" y="109393"/>
                  <a:pt x="550340" y="109508"/>
                  <a:pt x="550340" y="109680"/>
                </a:cubicBezTo>
                <a:cubicBezTo>
                  <a:pt x="550340" y="110371"/>
                  <a:pt x="550282" y="111119"/>
                  <a:pt x="550282" y="111867"/>
                </a:cubicBezTo>
                <a:cubicBezTo>
                  <a:pt x="550225" y="112384"/>
                  <a:pt x="550225" y="112902"/>
                  <a:pt x="550167" y="113420"/>
                </a:cubicBezTo>
                <a:cubicBezTo>
                  <a:pt x="550167" y="113593"/>
                  <a:pt x="550167" y="113765"/>
                  <a:pt x="550167" y="113938"/>
                </a:cubicBezTo>
                <a:cubicBezTo>
                  <a:pt x="547748" y="147653"/>
                  <a:pt x="519582" y="174349"/>
                  <a:pt x="485137" y="174349"/>
                </a:cubicBezTo>
                <a:cubicBezTo>
                  <a:pt x="484792" y="174349"/>
                  <a:pt x="484446" y="174292"/>
                  <a:pt x="484158" y="174292"/>
                </a:cubicBezTo>
                <a:cubicBezTo>
                  <a:pt x="478629" y="174579"/>
                  <a:pt x="473099" y="173716"/>
                  <a:pt x="467685" y="171933"/>
                </a:cubicBezTo>
                <a:cubicBezTo>
                  <a:pt x="440556" y="164396"/>
                  <a:pt x="420511" y="139828"/>
                  <a:pt x="419993" y="110428"/>
                </a:cubicBezTo>
                <a:cubicBezTo>
                  <a:pt x="419993" y="110313"/>
                  <a:pt x="419935" y="110198"/>
                  <a:pt x="419935" y="110083"/>
                </a:cubicBezTo>
                <a:cubicBezTo>
                  <a:pt x="419935" y="109910"/>
                  <a:pt x="419935" y="109795"/>
                  <a:pt x="419993" y="109680"/>
                </a:cubicBezTo>
                <a:cubicBezTo>
                  <a:pt x="419993" y="109508"/>
                  <a:pt x="419935" y="109335"/>
                  <a:pt x="419935" y="109220"/>
                </a:cubicBezTo>
                <a:cubicBezTo>
                  <a:pt x="419935" y="108990"/>
                  <a:pt x="419935" y="108760"/>
                  <a:pt x="419993" y="108530"/>
                </a:cubicBezTo>
                <a:cubicBezTo>
                  <a:pt x="419993" y="107839"/>
                  <a:pt x="419993" y="107206"/>
                  <a:pt x="419993" y="106516"/>
                </a:cubicBezTo>
                <a:cubicBezTo>
                  <a:pt x="421433" y="71822"/>
                  <a:pt x="450059" y="44090"/>
                  <a:pt x="485137" y="44090"/>
                </a:cubicBezTo>
                <a:cubicBezTo>
                  <a:pt x="485425" y="44090"/>
                  <a:pt x="485713" y="44090"/>
                  <a:pt x="486001" y="44090"/>
                </a:cubicBezTo>
                <a:cubicBezTo>
                  <a:pt x="486462" y="44090"/>
                  <a:pt x="486981" y="44033"/>
                  <a:pt x="487441" y="44033"/>
                </a:cubicBezTo>
                <a:close/>
                <a:moveTo>
                  <a:pt x="114993" y="748"/>
                </a:moveTo>
                <a:lnTo>
                  <a:pt x="115281" y="748"/>
                </a:lnTo>
                <a:lnTo>
                  <a:pt x="115569" y="748"/>
                </a:lnTo>
                <a:cubicBezTo>
                  <a:pt x="145700" y="748"/>
                  <a:pt x="171913" y="21060"/>
                  <a:pt x="179403" y="50176"/>
                </a:cubicBezTo>
                <a:cubicBezTo>
                  <a:pt x="180843" y="55585"/>
                  <a:pt x="181534" y="61224"/>
                  <a:pt x="181534" y="66863"/>
                </a:cubicBezTo>
                <a:cubicBezTo>
                  <a:pt x="181534" y="103115"/>
                  <a:pt x="151980" y="132634"/>
                  <a:pt x="115685" y="132634"/>
                </a:cubicBezTo>
                <a:lnTo>
                  <a:pt x="115397" y="132634"/>
                </a:lnTo>
                <a:lnTo>
                  <a:pt x="115109" y="132634"/>
                </a:lnTo>
                <a:cubicBezTo>
                  <a:pt x="84978" y="132634"/>
                  <a:pt x="58765" y="112321"/>
                  <a:pt x="51275" y="83262"/>
                </a:cubicBezTo>
                <a:cubicBezTo>
                  <a:pt x="49835" y="77854"/>
                  <a:pt x="49144" y="72214"/>
                  <a:pt x="49144" y="66575"/>
                </a:cubicBezTo>
                <a:cubicBezTo>
                  <a:pt x="49144" y="30267"/>
                  <a:pt x="78698" y="748"/>
                  <a:pt x="114993" y="748"/>
                </a:cubicBezTo>
                <a:close/>
                <a:moveTo>
                  <a:pt x="114958" y="423"/>
                </a:moveTo>
                <a:cubicBezTo>
                  <a:pt x="78366" y="423"/>
                  <a:pt x="48690" y="30047"/>
                  <a:pt x="48690" y="66575"/>
                </a:cubicBezTo>
                <a:cubicBezTo>
                  <a:pt x="48690" y="72385"/>
                  <a:pt x="49439" y="78022"/>
                  <a:pt x="50822" y="83372"/>
                </a:cubicBezTo>
                <a:cubicBezTo>
                  <a:pt x="58198" y="111904"/>
                  <a:pt x="84129" y="133015"/>
                  <a:pt x="115073" y="133015"/>
                </a:cubicBezTo>
                <a:cubicBezTo>
                  <a:pt x="115131" y="133015"/>
                  <a:pt x="115246" y="133015"/>
                  <a:pt x="115361" y="133015"/>
                </a:cubicBezTo>
                <a:cubicBezTo>
                  <a:pt x="115419" y="133015"/>
                  <a:pt x="115534" y="133015"/>
                  <a:pt x="115649" y="133015"/>
                </a:cubicBezTo>
                <a:cubicBezTo>
                  <a:pt x="152241" y="133015"/>
                  <a:pt x="181917" y="103391"/>
                  <a:pt x="181917" y="66863"/>
                </a:cubicBezTo>
                <a:cubicBezTo>
                  <a:pt x="181917" y="61053"/>
                  <a:pt x="181168" y="55415"/>
                  <a:pt x="179785" y="50066"/>
                </a:cubicBezTo>
                <a:cubicBezTo>
                  <a:pt x="172409" y="21534"/>
                  <a:pt x="146478" y="423"/>
                  <a:pt x="115534" y="423"/>
                </a:cubicBezTo>
                <a:cubicBezTo>
                  <a:pt x="115476" y="423"/>
                  <a:pt x="115361" y="423"/>
                  <a:pt x="115246" y="423"/>
                </a:cubicBezTo>
                <a:cubicBezTo>
                  <a:pt x="115188" y="423"/>
                  <a:pt x="115073" y="423"/>
                  <a:pt x="114958" y="423"/>
                </a:cubicBezTo>
                <a:close/>
                <a:moveTo>
                  <a:pt x="114993" y="0"/>
                </a:moveTo>
                <a:lnTo>
                  <a:pt x="115281" y="0"/>
                </a:lnTo>
                <a:lnTo>
                  <a:pt x="115569" y="0"/>
                </a:lnTo>
                <a:cubicBezTo>
                  <a:pt x="146046" y="0"/>
                  <a:pt x="172605" y="20542"/>
                  <a:pt x="180152" y="49946"/>
                </a:cubicBezTo>
                <a:cubicBezTo>
                  <a:pt x="181592" y="55470"/>
                  <a:pt x="182341" y="61109"/>
                  <a:pt x="182341" y="66863"/>
                </a:cubicBezTo>
                <a:cubicBezTo>
                  <a:pt x="182341" y="103575"/>
                  <a:pt x="152441" y="133439"/>
                  <a:pt x="115685" y="133439"/>
                </a:cubicBezTo>
                <a:lnTo>
                  <a:pt x="115397" y="133439"/>
                </a:lnTo>
                <a:lnTo>
                  <a:pt x="115109" y="133439"/>
                </a:lnTo>
                <a:cubicBezTo>
                  <a:pt x="84632" y="133439"/>
                  <a:pt x="58073" y="112897"/>
                  <a:pt x="50526" y="83493"/>
                </a:cubicBezTo>
                <a:cubicBezTo>
                  <a:pt x="49086" y="77969"/>
                  <a:pt x="48337" y="72272"/>
                  <a:pt x="48337" y="66575"/>
                </a:cubicBezTo>
                <a:cubicBezTo>
                  <a:pt x="48337" y="29864"/>
                  <a:pt x="78237" y="0"/>
                  <a:pt x="114993" y="0"/>
                </a:cubicBezTo>
                <a:close/>
              </a:path>
            </a:pathLst>
          </a:custGeom>
          <a:solidFill>
            <a:sysClr val="window" lastClr="FFFFFF"/>
          </a:solidFill>
          <a:ln w="12700" cap="flat" cmpd="sng" algn="ctr">
            <a:noFill/>
            <a:prstDash val="solid"/>
            <a:miter lim="800000"/>
          </a:ln>
          <a:effectLst/>
        </p:spPr>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0" marR="0" lvl="0" indent="0" algn="ctr" defTabSz="914400" rtl="0" eaLnBrk="1" fontAlgn="auto" latinLnBrk="0" hangingPunct="1">
              <a:lnSpc>
                <a:spcPct val="13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BD9467"/>
              </a:solidFill>
              <a:effectLst/>
              <a:uLnTx/>
              <a:uFillTx/>
              <a:latin typeface="微软雅黑"/>
              <a:ea typeface="微软雅黑"/>
              <a:cs typeface="+mn-ea"/>
              <a:sym typeface="+mn-lt"/>
            </a:endParaRPr>
          </a:p>
        </p:txBody>
      </p:sp>
      <p:sp>
        <p:nvSpPr>
          <p:cNvPr id="24" name="矩形 23">
            <a:extLst>
              <a:ext uri="{FF2B5EF4-FFF2-40B4-BE49-F238E27FC236}">
                <a16:creationId xmlns:a16="http://schemas.microsoft.com/office/drawing/2014/main" xmlns="" id="{05968048-3E96-1485-5C33-A7F49E0694C9}"/>
              </a:ext>
            </a:extLst>
          </p:cNvPr>
          <p:cNvSpPr/>
          <p:nvPr/>
        </p:nvSpPr>
        <p:spPr>
          <a:xfrm>
            <a:off x="1570240" y="4153620"/>
            <a:ext cx="2173684" cy="547669"/>
          </a:xfrm>
          <a:prstGeom prst="rect">
            <a:avLst/>
          </a:prstGeom>
        </p:spPr>
        <p:txBody>
          <a:bodyPr vert="horz" lIns="91440" tIns="45720" rIns="91440" bIns="45720" rtlCol="0" anchor="b">
            <a:normAutofit/>
          </a:bodyPr>
          <a:lstStyle/>
          <a:p>
            <a:pPr algn="ctr" defTabSz="914400">
              <a:lnSpc>
                <a:spcPts val="2500"/>
              </a:lnSpc>
              <a:spcBef>
                <a:spcPct val="0"/>
              </a:spcBef>
            </a:pPr>
            <a:r>
              <a:rPr lang="zh-CN" altLang="en-US" sz="2400" dirty="0">
                <a:solidFill>
                  <a:prstClr val="black">
                    <a:lumMod val="75000"/>
                    <a:lumOff val="25000"/>
                  </a:prstClr>
                </a:solidFill>
                <a:latin typeface="微软雅黑"/>
                <a:ea typeface="微软雅黑"/>
                <a:cs typeface="+mn-ea"/>
                <a:sym typeface="+mn-lt"/>
              </a:rPr>
              <a:t>多媒体课件</a:t>
            </a:r>
          </a:p>
        </p:txBody>
      </p:sp>
      <p:sp>
        <p:nvSpPr>
          <p:cNvPr id="25" name="矩形 24">
            <a:extLst>
              <a:ext uri="{FF2B5EF4-FFF2-40B4-BE49-F238E27FC236}">
                <a16:creationId xmlns:a16="http://schemas.microsoft.com/office/drawing/2014/main" xmlns="" id="{530D150B-688F-74AD-27E5-41DEAA256C17}"/>
              </a:ext>
            </a:extLst>
          </p:cNvPr>
          <p:cNvSpPr/>
          <p:nvPr/>
        </p:nvSpPr>
        <p:spPr>
          <a:xfrm>
            <a:off x="4993053" y="4103763"/>
            <a:ext cx="2173684" cy="547669"/>
          </a:xfrm>
          <a:prstGeom prst="rect">
            <a:avLst/>
          </a:prstGeom>
        </p:spPr>
        <p:txBody>
          <a:bodyPr vert="horz" lIns="91440" tIns="45720" rIns="91440" bIns="45720" rtlCol="0" anchor="b">
            <a:normAutofit/>
          </a:bodyPr>
          <a:lstStyle/>
          <a:p>
            <a:pPr algn="ctr" defTabSz="914400">
              <a:lnSpc>
                <a:spcPts val="2500"/>
              </a:lnSpc>
              <a:spcBef>
                <a:spcPct val="0"/>
              </a:spcBef>
            </a:pPr>
            <a:r>
              <a:rPr lang="zh-CN" altLang="en-US" sz="2400" dirty="0">
                <a:solidFill>
                  <a:prstClr val="black">
                    <a:lumMod val="75000"/>
                    <a:lumOff val="25000"/>
                  </a:prstClr>
                </a:solidFill>
                <a:latin typeface="微软雅黑"/>
                <a:ea typeface="微软雅黑"/>
                <a:cs typeface="+mn-ea"/>
                <a:sym typeface="+mn-lt"/>
              </a:rPr>
              <a:t>学生预习</a:t>
            </a:r>
          </a:p>
        </p:txBody>
      </p:sp>
      <p:sp>
        <p:nvSpPr>
          <p:cNvPr id="26" name="矩形 25">
            <a:extLst>
              <a:ext uri="{FF2B5EF4-FFF2-40B4-BE49-F238E27FC236}">
                <a16:creationId xmlns:a16="http://schemas.microsoft.com/office/drawing/2014/main" xmlns="" id="{2CBB3CD2-1A31-9A86-9886-C7AFA77E5B04}"/>
              </a:ext>
            </a:extLst>
          </p:cNvPr>
          <p:cNvSpPr/>
          <p:nvPr/>
        </p:nvSpPr>
        <p:spPr>
          <a:xfrm>
            <a:off x="8414096" y="4103763"/>
            <a:ext cx="2173684" cy="547669"/>
          </a:xfrm>
          <a:prstGeom prst="rect">
            <a:avLst/>
          </a:prstGeom>
        </p:spPr>
        <p:txBody>
          <a:bodyPr vert="horz" lIns="91440" tIns="45720" rIns="91440" bIns="45720" rtlCol="0" anchor="b">
            <a:normAutofit/>
          </a:bodyPr>
          <a:lstStyle/>
          <a:p>
            <a:pPr algn="ctr" defTabSz="914400">
              <a:lnSpc>
                <a:spcPts val="2500"/>
              </a:lnSpc>
              <a:spcBef>
                <a:spcPct val="0"/>
              </a:spcBef>
            </a:pPr>
            <a:r>
              <a:rPr lang="zh-CN" altLang="en-US" sz="2400" dirty="0">
                <a:solidFill>
                  <a:prstClr val="black">
                    <a:lumMod val="75000"/>
                    <a:lumOff val="25000"/>
                  </a:prstClr>
                </a:solidFill>
                <a:latin typeface="微软雅黑"/>
                <a:ea typeface="微软雅黑"/>
                <a:cs typeface="+mn-ea"/>
                <a:sym typeface="+mn-lt"/>
              </a:rPr>
              <a:t>情景剧的排练</a:t>
            </a:r>
          </a:p>
        </p:txBody>
      </p:sp>
      <p:sp>
        <p:nvSpPr>
          <p:cNvPr id="27" name="ïṥ1ïde">
            <a:extLst>
              <a:ext uri="{FF2B5EF4-FFF2-40B4-BE49-F238E27FC236}">
                <a16:creationId xmlns:a16="http://schemas.microsoft.com/office/drawing/2014/main" xmlns="" id="{8BD6853A-AB0A-EEEF-9250-74BAFD90D98A}"/>
              </a:ext>
            </a:extLst>
          </p:cNvPr>
          <p:cNvSpPr txBox="1"/>
          <p:nvPr/>
        </p:nvSpPr>
        <p:spPr>
          <a:xfrm>
            <a:off x="1520951" y="4751145"/>
            <a:ext cx="2272262" cy="1532727"/>
          </a:xfrm>
          <a:prstGeom prst="rect">
            <a:avLst/>
          </a:prstGeom>
        </p:spPr>
        <p:txBody>
          <a:bodyPr wrap="square" rtlCol="0">
            <a:spAutoFit/>
          </a:bodyPr>
          <a:lstStyle>
            <a:defPPr>
              <a:defRPr lang="zh-CN"/>
            </a:defPPr>
            <a:lvl1pPr>
              <a:lnSpc>
                <a:spcPts val="1500"/>
              </a:lnSpc>
              <a:defRPr sz="900"/>
            </a:lvl1p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您的内容打在这里，或者通过复制您的文本后，在此框中选择粘贴，并选择只保留文字。您的内容打在这里，或者通过复制您的文本后。</a:t>
            </a:r>
          </a:p>
          <a:p>
            <a:pPr algn="ctr" defTabSz="914400">
              <a:lnSpc>
                <a:spcPct val="130000"/>
              </a:lnSpc>
            </a:pPr>
            <a:endParaRPr lang="zh-CN" altLang="en-US" sz="1200" dirty="0">
              <a:solidFill>
                <a:prstClr val="black">
                  <a:lumMod val="50000"/>
                  <a:lumOff val="50000"/>
                </a:prstClr>
              </a:solidFill>
              <a:latin typeface="微软雅黑"/>
              <a:ea typeface="微软雅黑"/>
              <a:cs typeface="+mn-ea"/>
              <a:sym typeface="+mn-lt"/>
            </a:endParaRPr>
          </a:p>
        </p:txBody>
      </p:sp>
      <p:sp>
        <p:nvSpPr>
          <p:cNvPr id="28" name="ïṥ1ïde">
            <a:extLst>
              <a:ext uri="{FF2B5EF4-FFF2-40B4-BE49-F238E27FC236}">
                <a16:creationId xmlns:a16="http://schemas.microsoft.com/office/drawing/2014/main" xmlns="" id="{F9C567BF-D427-4B3E-35B8-674E52ACBAC9}"/>
              </a:ext>
            </a:extLst>
          </p:cNvPr>
          <p:cNvSpPr txBox="1"/>
          <p:nvPr/>
        </p:nvSpPr>
        <p:spPr>
          <a:xfrm>
            <a:off x="4993053" y="4715606"/>
            <a:ext cx="2272262" cy="1532727"/>
          </a:xfrm>
          <a:prstGeom prst="rect">
            <a:avLst/>
          </a:prstGeom>
        </p:spPr>
        <p:txBody>
          <a:bodyPr wrap="square" rtlCol="0">
            <a:spAutoFit/>
          </a:bodyPr>
          <a:lstStyle>
            <a:defPPr>
              <a:defRPr lang="zh-CN"/>
            </a:defPPr>
            <a:lvl1pPr>
              <a:lnSpc>
                <a:spcPts val="1500"/>
              </a:lnSpc>
              <a:defRPr sz="900"/>
            </a:lvl1p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您的内容打在这里，或者通过复制您的文本后，在此框中选择粘贴，并选择只保留文字。您的内容打在这里，或者通过复制您的文本后。</a:t>
            </a:r>
          </a:p>
          <a:p>
            <a:pPr algn="ctr" defTabSz="914400">
              <a:lnSpc>
                <a:spcPct val="130000"/>
              </a:lnSpc>
            </a:pPr>
            <a:endParaRPr lang="zh-CN" altLang="en-US" sz="1200" dirty="0">
              <a:solidFill>
                <a:prstClr val="black">
                  <a:lumMod val="50000"/>
                  <a:lumOff val="50000"/>
                </a:prstClr>
              </a:solidFill>
              <a:latin typeface="微软雅黑"/>
              <a:ea typeface="微软雅黑"/>
              <a:cs typeface="+mn-ea"/>
              <a:sym typeface="+mn-lt"/>
            </a:endParaRPr>
          </a:p>
        </p:txBody>
      </p:sp>
      <p:sp>
        <p:nvSpPr>
          <p:cNvPr id="29" name="ïṥ1ïde">
            <a:extLst>
              <a:ext uri="{FF2B5EF4-FFF2-40B4-BE49-F238E27FC236}">
                <a16:creationId xmlns:a16="http://schemas.microsoft.com/office/drawing/2014/main" xmlns="" id="{A4404857-F94A-D70C-2058-99E9334E8A3B}"/>
              </a:ext>
            </a:extLst>
          </p:cNvPr>
          <p:cNvSpPr txBox="1"/>
          <p:nvPr/>
        </p:nvSpPr>
        <p:spPr>
          <a:xfrm>
            <a:off x="8382683" y="4715605"/>
            <a:ext cx="2272262" cy="1532727"/>
          </a:xfrm>
          <a:prstGeom prst="rect">
            <a:avLst/>
          </a:prstGeom>
        </p:spPr>
        <p:txBody>
          <a:bodyPr wrap="square" rtlCol="0">
            <a:spAutoFit/>
          </a:bodyPr>
          <a:lstStyle>
            <a:defPPr>
              <a:defRPr lang="zh-CN"/>
            </a:defPPr>
            <a:lvl1pPr>
              <a:lnSpc>
                <a:spcPts val="1500"/>
              </a:lnSpc>
              <a:defRPr sz="900"/>
            </a:lvl1pPr>
          </a:lstStyle>
          <a:p>
            <a:pPr algn="ctr" defTabSz="914400">
              <a:lnSpc>
                <a:spcPct val="130000"/>
              </a:lnSpc>
            </a:pPr>
            <a:r>
              <a:rPr lang="zh-CN" altLang="en-US" sz="1200" dirty="0">
                <a:solidFill>
                  <a:prstClr val="black">
                    <a:lumMod val="50000"/>
                    <a:lumOff val="50000"/>
                  </a:prstClr>
                </a:solidFill>
                <a:latin typeface="微软雅黑"/>
                <a:ea typeface="微软雅黑"/>
                <a:cs typeface="+mn-ea"/>
                <a:sym typeface="+mn-lt"/>
              </a:rPr>
              <a:t>您的内容打在这里，或者通过复制您的文本后，在此框中选择粘贴，并选择只保留文字。您的内容打在这里，或者通过复制您的文本后。</a:t>
            </a:r>
          </a:p>
          <a:p>
            <a:pPr algn="ctr" defTabSz="914400">
              <a:lnSpc>
                <a:spcPct val="130000"/>
              </a:lnSpc>
            </a:pPr>
            <a:endParaRPr lang="zh-CN" altLang="en-US" sz="1200" dirty="0">
              <a:solidFill>
                <a:prstClr val="black">
                  <a:lumMod val="50000"/>
                  <a:lumOff val="50000"/>
                </a:prstClr>
              </a:solidFill>
              <a:latin typeface="微软雅黑"/>
              <a:ea typeface="微软雅黑"/>
              <a:cs typeface="+mn-ea"/>
              <a:sym typeface="+mn-lt"/>
            </a:endParaRPr>
          </a:p>
        </p:txBody>
      </p:sp>
    </p:spTree>
    <p:extLst>
      <p:ext uri="{BB962C8B-B14F-4D97-AF65-F5344CB8AC3E}">
        <p14:creationId xmlns:p14="http://schemas.microsoft.com/office/powerpoint/2010/main" val="53251874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advClick="0" advTm="0">
        <p159:morph option="byObject"/>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750" fill="hold"/>
                                        <p:tgtEl>
                                          <p:spTgt spid="24"/>
                                        </p:tgtEl>
                                        <p:attrNameLst>
                                          <p:attrName>ppt_w</p:attrName>
                                        </p:attrNameLst>
                                      </p:cBhvr>
                                      <p:tavLst>
                                        <p:tav tm="0">
                                          <p:val>
                                            <p:fltVal val="0"/>
                                          </p:val>
                                        </p:tav>
                                        <p:tav tm="100000">
                                          <p:val>
                                            <p:strVal val="#ppt_w"/>
                                          </p:val>
                                        </p:tav>
                                      </p:tavLst>
                                    </p:anim>
                                    <p:anim calcmode="lin" valueType="num">
                                      <p:cBhvr>
                                        <p:cTn id="8" dur="750" fill="hold"/>
                                        <p:tgtEl>
                                          <p:spTgt spid="24"/>
                                        </p:tgtEl>
                                        <p:attrNameLst>
                                          <p:attrName>ppt_h</p:attrName>
                                        </p:attrNameLst>
                                      </p:cBhvr>
                                      <p:tavLst>
                                        <p:tav tm="0">
                                          <p:val>
                                            <p:fltVal val="0"/>
                                          </p:val>
                                        </p:tav>
                                        <p:tav tm="100000">
                                          <p:val>
                                            <p:strVal val="#ppt_h"/>
                                          </p:val>
                                        </p:tav>
                                      </p:tavLst>
                                    </p:anim>
                                    <p:animEffect transition="in" filter="fade">
                                      <p:cBhvr>
                                        <p:cTn id="9" dur="750"/>
                                        <p:tgtEl>
                                          <p:spTgt spid="24"/>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p:cTn id="13" dur="750" fill="hold"/>
                                        <p:tgtEl>
                                          <p:spTgt spid="25"/>
                                        </p:tgtEl>
                                        <p:attrNameLst>
                                          <p:attrName>ppt_w</p:attrName>
                                        </p:attrNameLst>
                                      </p:cBhvr>
                                      <p:tavLst>
                                        <p:tav tm="0">
                                          <p:val>
                                            <p:fltVal val="0"/>
                                          </p:val>
                                        </p:tav>
                                        <p:tav tm="100000">
                                          <p:val>
                                            <p:strVal val="#ppt_w"/>
                                          </p:val>
                                        </p:tav>
                                      </p:tavLst>
                                    </p:anim>
                                    <p:anim calcmode="lin" valueType="num">
                                      <p:cBhvr>
                                        <p:cTn id="14" dur="750" fill="hold"/>
                                        <p:tgtEl>
                                          <p:spTgt spid="25"/>
                                        </p:tgtEl>
                                        <p:attrNameLst>
                                          <p:attrName>ppt_h</p:attrName>
                                        </p:attrNameLst>
                                      </p:cBhvr>
                                      <p:tavLst>
                                        <p:tav tm="0">
                                          <p:val>
                                            <p:fltVal val="0"/>
                                          </p:val>
                                        </p:tav>
                                        <p:tav tm="100000">
                                          <p:val>
                                            <p:strVal val="#ppt_h"/>
                                          </p:val>
                                        </p:tav>
                                      </p:tavLst>
                                    </p:anim>
                                    <p:animEffect transition="in" filter="fade">
                                      <p:cBhvr>
                                        <p:cTn id="15" dur="750"/>
                                        <p:tgtEl>
                                          <p:spTgt spid="2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750" fill="hold"/>
                                        <p:tgtEl>
                                          <p:spTgt spid="26"/>
                                        </p:tgtEl>
                                        <p:attrNameLst>
                                          <p:attrName>ppt_w</p:attrName>
                                        </p:attrNameLst>
                                      </p:cBhvr>
                                      <p:tavLst>
                                        <p:tav tm="0">
                                          <p:val>
                                            <p:fltVal val="0"/>
                                          </p:val>
                                        </p:tav>
                                        <p:tav tm="100000">
                                          <p:val>
                                            <p:strVal val="#ppt_w"/>
                                          </p:val>
                                        </p:tav>
                                      </p:tavLst>
                                    </p:anim>
                                    <p:anim calcmode="lin" valueType="num">
                                      <p:cBhvr>
                                        <p:cTn id="20" dur="750" fill="hold"/>
                                        <p:tgtEl>
                                          <p:spTgt spid="26"/>
                                        </p:tgtEl>
                                        <p:attrNameLst>
                                          <p:attrName>ppt_h</p:attrName>
                                        </p:attrNameLst>
                                      </p:cBhvr>
                                      <p:tavLst>
                                        <p:tav tm="0">
                                          <p:val>
                                            <p:fltVal val="0"/>
                                          </p:val>
                                        </p:tav>
                                        <p:tav tm="100000">
                                          <p:val>
                                            <p:strVal val="#ppt_h"/>
                                          </p:val>
                                        </p:tav>
                                      </p:tavLst>
                                    </p:anim>
                                    <p:animEffect transition="in" filter="fade">
                                      <p:cBhvr>
                                        <p:cTn id="21" dur="75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PA" val="v3.0.1"/>
</p:tagLst>
</file>

<file path=ppt/tags/tag11.xml><?xml version="1.0" encoding="utf-8"?>
<p:tagLst xmlns:a="http://schemas.openxmlformats.org/drawingml/2006/main" xmlns:r="http://schemas.openxmlformats.org/officeDocument/2006/relationships" xmlns:p="http://schemas.openxmlformats.org/presentationml/2006/main">
  <p:tag name="PA" val="v3.0.1"/>
</p:tagLst>
</file>

<file path=ppt/tags/tag12.xml><?xml version="1.0" encoding="utf-8"?>
<p:tagLst xmlns:a="http://schemas.openxmlformats.org/drawingml/2006/main" xmlns:r="http://schemas.openxmlformats.org/officeDocument/2006/relationships" xmlns:p="http://schemas.openxmlformats.org/presentationml/2006/main">
  <p:tag name="PA" val="v3.0.1"/>
</p:tagLst>
</file>

<file path=ppt/tags/tag13.xml><?xml version="1.0" encoding="utf-8"?>
<p:tagLst xmlns:a="http://schemas.openxmlformats.org/drawingml/2006/main" xmlns:r="http://schemas.openxmlformats.org/officeDocument/2006/relationships" xmlns:p="http://schemas.openxmlformats.org/presentationml/2006/main">
  <p:tag name="PA" val="v3.0.1"/>
</p:tagLst>
</file>

<file path=ppt/tags/tag14.xml><?xml version="1.0" encoding="utf-8"?>
<p:tagLst xmlns:a="http://schemas.openxmlformats.org/drawingml/2006/main" xmlns:r="http://schemas.openxmlformats.org/officeDocument/2006/relationships" xmlns:p="http://schemas.openxmlformats.org/presentationml/2006/main">
  <p:tag name="PA" val="v3.0.1"/>
</p:tagLst>
</file>

<file path=ppt/tags/tag15.xml><?xml version="1.0" encoding="utf-8"?>
<p:tagLst xmlns:a="http://schemas.openxmlformats.org/drawingml/2006/main" xmlns:r="http://schemas.openxmlformats.org/officeDocument/2006/relationships" xmlns:p="http://schemas.openxmlformats.org/presentationml/2006/main">
  <p:tag name="PA" val="v3.0.1"/>
</p:tagLst>
</file>

<file path=ppt/tags/tag16.xml><?xml version="1.0" encoding="utf-8"?>
<p:tagLst xmlns:a="http://schemas.openxmlformats.org/drawingml/2006/main" xmlns:r="http://schemas.openxmlformats.org/officeDocument/2006/relationships" xmlns:p="http://schemas.openxmlformats.org/presentationml/2006/main">
  <p:tag name="PA" val="v3.0.1"/>
</p:tagLst>
</file>

<file path=ppt/tags/tag17.xml><?xml version="1.0" encoding="utf-8"?>
<p:tagLst xmlns:a="http://schemas.openxmlformats.org/drawingml/2006/main" xmlns:r="http://schemas.openxmlformats.org/officeDocument/2006/relationships" xmlns:p="http://schemas.openxmlformats.org/presentationml/2006/main">
  <p:tag name="PA" val="v3.0.1"/>
</p:tagLst>
</file>

<file path=ppt/tags/tag18.xml><?xml version="1.0" encoding="utf-8"?>
<p:tagLst xmlns:a="http://schemas.openxmlformats.org/drawingml/2006/main" xmlns:r="http://schemas.openxmlformats.org/officeDocument/2006/relationships" xmlns:p="http://schemas.openxmlformats.org/presentationml/2006/main">
  <p:tag name="PA" val="v3.0.1"/>
</p:tagLst>
</file>

<file path=ppt/tags/tag19.xml><?xml version="1.0" encoding="utf-8"?>
<p:tagLst xmlns:a="http://schemas.openxmlformats.org/drawingml/2006/main" xmlns:r="http://schemas.openxmlformats.org/officeDocument/2006/relationships" xmlns:p="http://schemas.openxmlformats.org/presentationml/2006/main">
  <p:tag name="PA" val="v3.0.1"/>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20.xml><?xml version="1.0" encoding="utf-8"?>
<p:tagLst xmlns:a="http://schemas.openxmlformats.org/drawingml/2006/main" xmlns:r="http://schemas.openxmlformats.org/officeDocument/2006/relationships" xmlns:p="http://schemas.openxmlformats.org/presentationml/2006/main">
  <p:tag name="PA" val="v3.0.1"/>
</p:tagLst>
</file>

<file path=ppt/tags/tag21.xml><?xml version="1.0" encoding="utf-8"?>
<p:tagLst xmlns:a="http://schemas.openxmlformats.org/drawingml/2006/main" xmlns:r="http://schemas.openxmlformats.org/officeDocument/2006/relationships" xmlns:p="http://schemas.openxmlformats.org/presentationml/2006/main">
  <p:tag name="PA" val="v3.0.1"/>
</p:tagLst>
</file>

<file path=ppt/tags/tag22.xml><?xml version="1.0" encoding="utf-8"?>
<p:tagLst xmlns:a="http://schemas.openxmlformats.org/drawingml/2006/main" xmlns:r="http://schemas.openxmlformats.org/officeDocument/2006/relationships" xmlns:p="http://schemas.openxmlformats.org/presentationml/2006/main">
  <p:tag name="PA" val="v3.0.1"/>
</p:tagLst>
</file>

<file path=ppt/tags/tag23.xml><?xml version="1.0" encoding="utf-8"?>
<p:tagLst xmlns:a="http://schemas.openxmlformats.org/drawingml/2006/main" xmlns:r="http://schemas.openxmlformats.org/officeDocument/2006/relationships" xmlns:p="http://schemas.openxmlformats.org/presentationml/2006/main">
  <p:tag name="PA" val="v3.0.1"/>
</p:tagLst>
</file>

<file path=ppt/tags/tag24.xml><?xml version="1.0" encoding="utf-8"?>
<p:tagLst xmlns:a="http://schemas.openxmlformats.org/drawingml/2006/main" xmlns:r="http://schemas.openxmlformats.org/officeDocument/2006/relationships" xmlns:p="http://schemas.openxmlformats.org/presentationml/2006/main">
  <p:tag name="PA" val="v3.0.1"/>
</p:tagLst>
</file>

<file path=ppt/tags/tag25.xml><?xml version="1.0" encoding="utf-8"?>
<p:tagLst xmlns:a="http://schemas.openxmlformats.org/drawingml/2006/main" xmlns:r="http://schemas.openxmlformats.org/officeDocument/2006/relationships" xmlns:p="http://schemas.openxmlformats.org/presentationml/2006/main">
  <p:tag name="PA" val="v3.0.1"/>
</p:tagLst>
</file>

<file path=ppt/tags/tag26.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ags/tag8.xml><?xml version="1.0" encoding="utf-8"?>
<p:tagLst xmlns:a="http://schemas.openxmlformats.org/drawingml/2006/main" xmlns:r="http://schemas.openxmlformats.org/officeDocument/2006/relationships" xmlns:p="http://schemas.openxmlformats.org/presentationml/2006/main">
  <p:tag name="PA" val="v3.0.1"/>
</p:tagLst>
</file>

<file path=ppt/tags/tag9.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第一PPT，www.1ppt.com">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eelno50">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180</TotalTime>
  <Words>2869</Words>
  <Application>Microsoft Office PowerPoint</Application>
  <PresentationFormat>宽屏</PresentationFormat>
  <Paragraphs>248</Paragraphs>
  <Slides>25</Slides>
  <Notes>2</Notes>
  <HiddenSlides>0</HiddenSlides>
  <MMClips>0</MMClips>
  <ScaleCrop>false</ScaleCrop>
  <HeadingPairs>
    <vt:vector size="6" baseType="variant">
      <vt:variant>
        <vt:lpstr>已用的字体</vt:lpstr>
      </vt:variant>
      <vt:variant>
        <vt:i4>13</vt:i4>
      </vt:variant>
      <vt:variant>
        <vt:lpstr>主题</vt:lpstr>
      </vt:variant>
      <vt:variant>
        <vt:i4>3</vt:i4>
      </vt:variant>
      <vt:variant>
        <vt:lpstr>幻灯片标题</vt:lpstr>
      </vt:variant>
      <vt:variant>
        <vt:i4>25</vt:i4>
      </vt:variant>
    </vt:vector>
  </HeadingPairs>
  <TitlesOfParts>
    <vt:vector size="41" baseType="lpstr">
      <vt:lpstr>Meiryo</vt:lpstr>
      <vt:lpstr>仓耳玄三M W05</vt:lpstr>
      <vt:lpstr>等线</vt:lpstr>
      <vt:lpstr>等线 Light</vt:lpstr>
      <vt:lpstr>汉标粗圆体</vt:lpstr>
      <vt:lpstr>思源黑体 CN Bold</vt:lpstr>
      <vt:lpstr>宋体</vt:lpstr>
      <vt:lpstr>微软雅黑</vt:lpstr>
      <vt:lpstr>Arial</vt:lpstr>
      <vt:lpstr>Calibri</vt:lpstr>
      <vt:lpstr>Calibri Light</vt:lpstr>
      <vt:lpstr>Roboto Bold</vt:lpstr>
      <vt:lpstr>Roboto Light</vt:lpstr>
      <vt:lpstr>第一PPT，www.1ppt.com</vt:lpstr>
      <vt:lpstr>自定义设计方案</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keywords/>
  <dc:description/>
  <cp:lastModifiedBy>kan</cp:lastModifiedBy>
  <cp:revision>177</cp:revision>
  <dcterms:created xsi:type="dcterms:W3CDTF">2019-03-29T12:25:33Z</dcterms:created>
  <dcterms:modified xsi:type="dcterms:W3CDTF">2023-01-06T03:38:30Z</dcterms:modified>
</cp:coreProperties>
</file>