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notesSlides/notesSlide1.xml" ContentType="application/vnd.openxmlformats-officedocument.presentationml.notesSlide+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2" r:id="rId2"/>
    <p:sldMasterId id="2147483666" r:id="rId3"/>
  </p:sldMasterIdLst>
  <p:notesMasterIdLst>
    <p:notesMasterId r:id="rId59"/>
  </p:notesMasterIdLst>
  <p:handoutMasterIdLst>
    <p:handoutMasterId r:id="rId60"/>
  </p:handoutMasterIdLst>
  <p:sldIdLst>
    <p:sldId id="256" r:id="rId4"/>
    <p:sldId id="259" r:id="rId5"/>
    <p:sldId id="258" r:id="rId6"/>
    <p:sldId id="328" r:id="rId7"/>
    <p:sldId id="262" r:id="rId8"/>
    <p:sldId id="263" r:id="rId9"/>
    <p:sldId id="378" r:id="rId10"/>
    <p:sldId id="266" r:id="rId11"/>
    <p:sldId id="267" r:id="rId12"/>
    <p:sldId id="268" r:id="rId13"/>
    <p:sldId id="269" r:id="rId14"/>
    <p:sldId id="270" r:id="rId15"/>
    <p:sldId id="426" r:id="rId16"/>
    <p:sldId id="280" r:id="rId17"/>
    <p:sldId id="275" r:id="rId18"/>
    <p:sldId id="276" r:id="rId19"/>
    <p:sldId id="277" r:id="rId20"/>
    <p:sldId id="279" r:id="rId21"/>
    <p:sldId id="281" r:id="rId22"/>
    <p:sldId id="283" r:id="rId23"/>
    <p:sldId id="285" r:id="rId24"/>
    <p:sldId id="286" r:id="rId25"/>
    <p:sldId id="287" r:id="rId26"/>
    <p:sldId id="284" r:id="rId27"/>
    <p:sldId id="288" r:id="rId28"/>
    <p:sldId id="289" r:id="rId29"/>
    <p:sldId id="291" r:id="rId30"/>
    <p:sldId id="293" r:id="rId31"/>
    <p:sldId id="292" r:id="rId32"/>
    <p:sldId id="297" r:id="rId33"/>
    <p:sldId id="469" r:id="rId34"/>
    <p:sldId id="302" r:id="rId35"/>
    <p:sldId id="303" r:id="rId36"/>
    <p:sldId id="304" r:id="rId37"/>
    <p:sldId id="305" r:id="rId38"/>
    <p:sldId id="306" r:id="rId39"/>
    <p:sldId id="493" r:id="rId40"/>
    <p:sldId id="510" r:id="rId41"/>
    <p:sldId id="308" r:id="rId42"/>
    <p:sldId id="309" r:id="rId43"/>
    <p:sldId id="526" r:id="rId44"/>
    <p:sldId id="311" r:id="rId45"/>
    <p:sldId id="312" r:id="rId46"/>
    <p:sldId id="314" r:id="rId47"/>
    <p:sldId id="315" r:id="rId48"/>
    <p:sldId id="316" r:id="rId49"/>
    <p:sldId id="317" r:id="rId50"/>
    <p:sldId id="318" r:id="rId51"/>
    <p:sldId id="319" r:id="rId52"/>
    <p:sldId id="320" r:id="rId53"/>
    <p:sldId id="321" r:id="rId54"/>
    <p:sldId id="322" r:id="rId55"/>
    <p:sldId id="323" r:id="rId56"/>
    <p:sldId id="531" r:id="rId57"/>
    <p:sldId id="532" r:id="rId58"/>
  </p:sldIdLst>
  <p:sldSz cx="12192000" cy="6858000"/>
  <p:notesSz cx="6858000" cy="9144000"/>
  <p:custDataLst>
    <p:tags r:id="rId6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BD38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35" autoAdjust="0"/>
    <p:restoredTop sz="96314" autoAdjust="0"/>
  </p:normalViewPr>
  <p:slideViewPr>
    <p:cSldViewPr snapToGrid="0">
      <p:cViewPr varScale="1">
        <p:scale>
          <a:sx n="108" d="100"/>
          <a:sy n="108" d="100"/>
        </p:scale>
        <p:origin x="720"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presProps" Target="presProp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tableStyles" Target="tableStyles.xml"/><Relationship Id="rId5" Type="http://schemas.openxmlformats.org/officeDocument/2006/relationships/slide" Target="slides/slide2.xml"/><Relationship Id="rId61" Type="http://schemas.openxmlformats.org/officeDocument/2006/relationships/tags" Target="tags/tag1.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viewProps" Target="viewProps.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notesMaster" Target="notesMasters/notesMaster1.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handoutMaster" Target="handoutMasters/handoutMaster1.xml"/><Relationship Id="rId65"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2023/1/9</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10225058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2023/1/9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extLst>
      <p:ext uri="{BB962C8B-B14F-4D97-AF65-F5344CB8AC3E}">
        <p14:creationId xmlns:p14="http://schemas.microsoft.com/office/powerpoint/2010/main" val="36265949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27</a:t>
            </a:fld>
            <a:endParaRPr lang="zh-CN" altLang="en-US"/>
          </a:p>
        </p:txBody>
      </p:sp>
    </p:spTree>
    <p:extLst>
      <p:ext uri="{BB962C8B-B14F-4D97-AF65-F5344CB8AC3E}">
        <p14:creationId xmlns:p14="http://schemas.microsoft.com/office/powerpoint/2010/main" val="12419154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55</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13569519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slideMaster" Target="../slideMasters/slideMaster1.xml"/><Relationship Id="rId4" Type="http://schemas.openxmlformats.org/officeDocument/2006/relationships/tags" Target="../tags/tag5.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www.1ppt.com/xiazai/"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C5CCBF1E-1C05-47C8-9020-5C29F27692D6}" type="datetimeFigureOut">
              <a:rPr lang="zh-CN" altLang="en-US" smtClean="0"/>
              <a:t>2023/1/9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0BCF2B1-3DBC-4AB5-8D9D-74FCB9BD8A6E}"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9" name="五边形 8"/>
          <p:cNvSpPr/>
          <p:nvPr userDrawn="1"/>
        </p:nvSpPr>
        <p:spPr>
          <a:xfrm>
            <a:off x="0" y="391886"/>
            <a:ext cx="996281" cy="493485"/>
          </a:xfrm>
          <a:prstGeom prst="homePlate">
            <a:avLst/>
          </a:prstGeom>
          <a:solidFill>
            <a:srgbClr val="BD38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文本框 9"/>
          <p:cNvSpPr txBox="1"/>
          <p:nvPr userDrawn="1"/>
        </p:nvSpPr>
        <p:spPr>
          <a:xfrm>
            <a:off x="1096645" y="417195"/>
            <a:ext cx="2807335" cy="521970"/>
          </a:xfrm>
          <a:prstGeom prst="rect">
            <a:avLst/>
          </a:prstGeom>
          <a:noFill/>
        </p:spPr>
        <p:txBody>
          <a:bodyPr wrap="square" rtlCol="0">
            <a:spAutoFit/>
          </a:bodyPr>
          <a:lstStyle>
            <a:defPPr>
              <a:defRPr lang="zh-CN"/>
            </a:defPPr>
            <a:lvl1pPr algn="dist">
              <a:defRPr sz="2800">
                <a:solidFill>
                  <a:srgbClr val="BD3820"/>
                </a:solidFill>
                <a:latin typeface="+mj-ea"/>
                <a:ea typeface="+mj-ea"/>
                <a:cs typeface="+mn-ea"/>
              </a:defRPr>
            </a:lvl1pPr>
          </a:lstStyle>
          <a:p>
            <a:pPr lvl="0"/>
            <a:r>
              <a:rPr lang="zh-CN" altLang="en-US" dirty="0">
                <a:sym typeface="+mn-lt"/>
              </a:rPr>
              <a:t>领导与权力</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9" name="五边形 8"/>
          <p:cNvSpPr/>
          <p:nvPr userDrawn="1"/>
        </p:nvSpPr>
        <p:spPr>
          <a:xfrm>
            <a:off x="0" y="391886"/>
            <a:ext cx="996281" cy="493485"/>
          </a:xfrm>
          <a:prstGeom prst="homePlate">
            <a:avLst/>
          </a:prstGeom>
          <a:solidFill>
            <a:srgbClr val="BD38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文本框 9"/>
          <p:cNvSpPr txBox="1"/>
          <p:nvPr userDrawn="1"/>
        </p:nvSpPr>
        <p:spPr>
          <a:xfrm>
            <a:off x="1096645" y="417195"/>
            <a:ext cx="2807335" cy="521970"/>
          </a:xfrm>
          <a:prstGeom prst="rect">
            <a:avLst/>
          </a:prstGeom>
          <a:noFill/>
        </p:spPr>
        <p:txBody>
          <a:bodyPr wrap="square" rtlCol="0">
            <a:spAutoFit/>
          </a:bodyPr>
          <a:lstStyle>
            <a:defPPr>
              <a:defRPr lang="zh-CN"/>
            </a:defPPr>
            <a:lvl1pPr algn="dist">
              <a:defRPr sz="2800">
                <a:solidFill>
                  <a:srgbClr val="BD3820"/>
                </a:solidFill>
                <a:latin typeface="+mj-ea"/>
                <a:ea typeface="+mj-ea"/>
                <a:cs typeface="+mn-ea"/>
              </a:defRPr>
            </a:lvl1pPr>
          </a:lstStyle>
          <a:p>
            <a:pPr lvl="0"/>
            <a:r>
              <a:rPr lang="zh-CN" altLang="en-US" dirty="0">
                <a:sym typeface="+mn-lt"/>
              </a:rPr>
              <a:t>激励与沟通</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C5CCBF1E-1C05-47C8-9020-5C29F27692D6}" type="datetimeFigureOut">
              <a:rPr lang="zh-CN" altLang="en-US" smtClean="0"/>
              <a:t>2023/1/9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0BCF2B1-3DBC-4AB5-8D9D-74FCB9BD8A6E}" type="slidenum">
              <a:rPr lang="zh-CN" altLang="en-US" smtClean="0"/>
              <a:t>‹#›</a:t>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通用">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a:lstStyle>
            <a:lvl1pPr>
              <a:defRPr baseline="0">
                <a:latin typeface="Arial" panose="020B0604020202020204" pitchFamily="34" charset="0"/>
                <a:ea typeface="微软雅黑" panose="020B0503020204020204" charset="-122"/>
              </a:defRPr>
            </a:lvl1pPr>
          </a:lstStyle>
          <a:p>
            <a:r>
              <a:rPr lang="zh-CN" altLang="en-US" dirty="0"/>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2023/1/9</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dirty="0"/>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2023/1/9</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33144596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2023/1/9</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23416050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3532176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898558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645589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85559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C5CCBF1E-1C05-47C8-9020-5C29F27692D6}" type="datetimeFigureOut">
              <a:rPr lang="zh-CN" altLang="en-US" smtClean="0"/>
              <a:t>2023/1/9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0BCF2B1-3DBC-4AB5-8D9D-74FCB9BD8A6E}" type="slidenum">
              <a:rPr lang="zh-CN" altLang="en-US" smtClean="0"/>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533152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2023/1/9</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001714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2023/1/9</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19781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2023/1/9</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6614150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2304996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5042155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726496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53458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C5CCBF1E-1C05-47C8-9020-5C29F27692D6}" type="datetimeFigureOut">
              <a:rPr lang="zh-CN" altLang="en-US" smtClean="0"/>
              <a:t>2023/1/9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0BCF2B1-3DBC-4AB5-8D9D-74FCB9BD8A6E}"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C5CCBF1E-1C05-47C8-9020-5C29F27692D6}" type="datetimeFigureOut">
              <a:rPr lang="zh-CN" altLang="en-US" smtClean="0"/>
              <a:t>2023/1/9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0BCF2B1-3DBC-4AB5-8D9D-74FCB9BD8A6E}"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C5CCBF1E-1C05-47C8-9020-5C29F27692D6}" type="datetimeFigureOut">
              <a:rPr lang="zh-CN" altLang="en-US" smtClean="0"/>
              <a:t>2023/1/9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0BCF2B1-3DBC-4AB5-8D9D-74FCB9BD8A6E}"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1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C5CCBF1E-1C05-47C8-9020-5C29F27692D6}" type="datetimeFigureOut">
              <a:rPr lang="zh-CN" altLang="en-US" smtClean="0"/>
              <a:t>2023/1/9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0BCF2B1-3DBC-4AB5-8D9D-74FCB9BD8A6E}" type="slidenum">
              <a:rPr lang="zh-CN" altLang="en-US" smtClean="0"/>
              <a:t>‹#›</a:t>
            </a:fld>
            <a:endParaRPr lang="zh-CN" altLang="en-US"/>
          </a:p>
        </p:txBody>
      </p:sp>
      <p:sp>
        <p:nvSpPr>
          <p:cNvPr id="11" name="TextBox 10"/>
          <p:cNvSpPr txBox="1"/>
          <p:nvPr userDrawn="1"/>
        </p:nvSpPr>
        <p:spPr>
          <a:xfrm>
            <a:off x="1133004" y="6749709"/>
            <a:ext cx="1224136" cy="118430"/>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en-US" altLang="zh-CN" sz="100" b="0" i="0" u="none" strike="noStrike" kern="0" cap="none" spc="0" normalizeH="0" baseline="0" noProof="0" dirty="0" smtClean="0">
                <a:ln>
                  <a:noFill/>
                </a:ln>
                <a:solidFill>
                  <a:prstClr val="black"/>
                </a:solidFill>
                <a:effectLst/>
                <a:uLnTx/>
                <a:uFillTx/>
                <a:hlinkClick r:id="rId2"/>
              </a:rPr>
              <a:t>PPT</a:t>
            </a:r>
            <a:r>
              <a:rPr kumimoji="0" lang="zh-CN" altLang="en-US" sz="100" b="0" i="0" u="none" strike="noStrike" kern="0" cap="none" spc="0" normalizeH="0" baseline="0" noProof="0" dirty="0" smtClean="0">
                <a:ln>
                  <a:noFill/>
                </a:ln>
                <a:solidFill>
                  <a:prstClr val="black"/>
                </a:solidFill>
                <a:effectLst/>
                <a:uLnTx/>
                <a:uFillTx/>
                <a:hlinkClick r:id="rId2"/>
              </a:rPr>
              <a:t>下载</a:t>
            </a:r>
            <a:r>
              <a:rPr kumimoji="0" lang="zh-CN" altLang="en-US" sz="100" b="0" i="0" u="none" strike="noStrike" kern="0" cap="none" spc="0" normalizeH="0" baseline="0" noProof="0" dirty="0" smtClean="0">
                <a:ln>
                  <a:noFill/>
                </a:ln>
                <a:solidFill>
                  <a:prstClr val="black"/>
                </a:solidFill>
                <a:effectLst/>
                <a:uLnTx/>
                <a:uFillTx/>
              </a:rPr>
              <a:t> </a:t>
            </a:r>
            <a:r>
              <a:rPr kumimoji="0" lang="en-US" altLang="zh-CN" sz="100" b="0" i="0" u="none" strike="noStrike" kern="0" cap="none" spc="0" normalizeH="0" baseline="0" noProof="0" dirty="0" smtClean="0">
                <a:ln>
                  <a:noFill/>
                </a:ln>
                <a:solidFill>
                  <a:prstClr val="black"/>
                </a:solidFill>
                <a:effectLst/>
                <a:uLnTx/>
                <a:uFillTx/>
              </a:rPr>
              <a:t>http://www.1ppt.com/xiazai/</a:t>
            </a:r>
          </a:p>
        </p:txBody>
      </p:sp>
    </p:spTree>
    <p:extLst>
      <p:ext uri="{BB962C8B-B14F-4D97-AF65-F5344CB8AC3E}">
        <p14:creationId xmlns:p14="http://schemas.microsoft.com/office/powerpoint/2010/main" val="1128840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C5CCBF1E-1C05-47C8-9020-5C29F27692D6}" type="datetimeFigureOut">
              <a:rPr lang="zh-CN" altLang="en-US" smtClean="0"/>
              <a:t>2023/1/9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0BCF2B1-3DBC-4AB5-8D9D-74FCB9BD8A6E}"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5" name="五边形 4"/>
          <p:cNvSpPr/>
          <p:nvPr userDrawn="1"/>
        </p:nvSpPr>
        <p:spPr>
          <a:xfrm>
            <a:off x="0" y="391886"/>
            <a:ext cx="996281" cy="493485"/>
          </a:xfrm>
          <a:prstGeom prst="homePlate">
            <a:avLst/>
          </a:prstGeom>
          <a:solidFill>
            <a:srgbClr val="BD38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j-ea"/>
              <a:ea typeface="+mj-ea"/>
            </a:endParaRPr>
          </a:p>
        </p:txBody>
      </p:sp>
      <p:sp>
        <p:nvSpPr>
          <p:cNvPr id="6" name="文本框 5"/>
          <p:cNvSpPr txBox="1"/>
          <p:nvPr userDrawn="1"/>
        </p:nvSpPr>
        <p:spPr>
          <a:xfrm>
            <a:off x="1096645" y="417195"/>
            <a:ext cx="2807335" cy="521970"/>
          </a:xfrm>
          <a:prstGeom prst="rect">
            <a:avLst/>
          </a:prstGeom>
          <a:noFill/>
        </p:spPr>
        <p:txBody>
          <a:bodyPr wrap="square" rtlCol="0">
            <a:spAutoFit/>
          </a:bodyPr>
          <a:lstStyle/>
          <a:p>
            <a:pPr algn="dist"/>
            <a:r>
              <a:rPr lang="zh-CN" altLang="en-US" sz="2800" dirty="0">
                <a:solidFill>
                  <a:srgbClr val="BD3820"/>
                </a:solidFill>
                <a:latin typeface="+mj-ea"/>
                <a:ea typeface="+mj-ea"/>
                <a:cs typeface="+mn-ea"/>
                <a:sym typeface="+mn-lt"/>
              </a:rPr>
              <a:t>企业管理概述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9" name="五边形 8"/>
          <p:cNvSpPr/>
          <p:nvPr userDrawn="1"/>
        </p:nvSpPr>
        <p:spPr>
          <a:xfrm>
            <a:off x="0" y="391886"/>
            <a:ext cx="996281" cy="493485"/>
          </a:xfrm>
          <a:prstGeom prst="homePlate">
            <a:avLst/>
          </a:prstGeom>
          <a:solidFill>
            <a:srgbClr val="BD38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文本框 9"/>
          <p:cNvSpPr txBox="1"/>
          <p:nvPr userDrawn="1"/>
        </p:nvSpPr>
        <p:spPr>
          <a:xfrm>
            <a:off x="1096645" y="417195"/>
            <a:ext cx="2807335" cy="521970"/>
          </a:xfrm>
          <a:prstGeom prst="rect">
            <a:avLst/>
          </a:prstGeom>
          <a:noFill/>
        </p:spPr>
        <p:txBody>
          <a:bodyPr wrap="square" rtlCol="0">
            <a:spAutoFit/>
          </a:bodyPr>
          <a:lstStyle>
            <a:defPPr>
              <a:defRPr lang="zh-CN"/>
            </a:defPPr>
            <a:lvl1pPr algn="dist">
              <a:defRPr sz="2800">
                <a:solidFill>
                  <a:srgbClr val="BD3820"/>
                </a:solidFill>
                <a:latin typeface="+mj-ea"/>
                <a:ea typeface="+mj-ea"/>
                <a:cs typeface="+mn-ea"/>
              </a:defRPr>
            </a:lvl1pPr>
          </a:lstStyle>
          <a:p>
            <a:pPr lvl="0"/>
            <a:r>
              <a:rPr lang="zh-CN" altLang="en-US" dirty="0">
                <a:sym typeface="+mn-lt"/>
              </a:rPr>
              <a:t>怎样进行管理</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slideLayout" Target="../slideLayouts/slideLayout15.xml"/><Relationship Id="rId1" Type="http://schemas.openxmlformats.org/officeDocument/2006/relationships/slideLayout" Target="../slideLayouts/slideLayout14.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CCBF1E-1C05-47C8-9020-5C29F27692D6}" type="datetimeFigureOut">
              <a:rPr lang="zh-CN" altLang="en-US" smtClean="0"/>
              <a:t>2023/1/9</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BCF2B1-3DBC-4AB5-8D9D-74FCB9BD8A6E}"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61" r:id="rId6"/>
    <p:sldLayoutId id="2147483654" r:id="rId7"/>
    <p:sldLayoutId id="2147483655" r:id="rId8"/>
    <p:sldLayoutId id="2147483656" r:id="rId9"/>
    <p:sldLayoutId id="2147483657" r:id="rId10"/>
    <p:sldLayoutId id="2147483658" r:id="rId11"/>
    <p:sldLayoutId id="2147483659" r:id="rId12"/>
    <p:sldLayoutId id="2147483660"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1035113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2023/1/9</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605558584"/>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39.xml"/><Relationship Id="rId1" Type="http://schemas.openxmlformats.org/officeDocument/2006/relationships/vmlDrawing" Target="../drawings/vmlDrawing1.vml"/><Relationship Id="rId5" Type="http://schemas.openxmlformats.org/officeDocument/2006/relationships/image" Target="../media/image10.wmf"/><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8" Type="http://schemas.openxmlformats.org/officeDocument/2006/relationships/tags" Target="../tags/tag47.xml"/><Relationship Id="rId13" Type="http://schemas.openxmlformats.org/officeDocument/2006/relationships/tags" Target="../tags/tag52.xml"/><Relationship Id="rId18" Type="http://schemas.openxmlformats.org/officeDocument/2006/relationships/slideLayout" Target="../slideLayouts/slideLayout8.xml"/><Relationship Id="rId3" Type="http://schemas.openxmlformats.org/officeDocument/2006/relationships/tags" Target="../tags/tag42.xml"/><Relationship Id="rId7" Type="http://schemas.openxmlformats.org/officeDocument/2006/relationships/tags" Target="../tags/tag46.xml"/><Relationship Id="rId12" Type="http://schemas.openxmlformats.org/officeDocument/2006/relationships/tags" Target="../tags/tag51.xml"/><Relationship Id="rId17" Type="http://schemas.openxmlformats.org/officeDocument/2006/relationships/tags" Target="../tags/tag56.xml"/><Relationship Id="rId2" Type="http://schemas.openxmlformats.org/officeDocument/2006/relationships/tags" Target="../tags/tag41.xml"/><Relationship Id="rId16" Type="http://schemas.openxmlformats.org/officeDocument/2006/relationships/tags" Target="../tags/tag55.xml"/><Relationship Id="rId1" Type="http://schemas.openxmlformats.org/officeDocument/2006/relationships/tags" Target="../tags/tag40.xml"/><Relationship Id="rId6" Type="http://schemas.openxmlformats.org/officeDocument/2006/relationships/tags" Target="../tags/tag45.xml"/><Relationship Id="rId11" Type="http://schemas.openxmlformats.org/officeDocument/2006/relationships/tags" Target="../tags/tag50.xml"/><Relationship Id="rId5" Type="http://schemas.openxmlformats.org/officeDocument/2006/relationships/tags" Target="../tags/tag44.xml"/><Relationship Id="rId15" Type="http://schemas.openxmlformats.org/officeDocument/2006/relationships/tags" Target="../tags/tag54.xml"/><Relationship Id="rId10" Type="http://schemas.openxmlformats.org/officeDocument/2006/relationships/tags" Target="../tags/tag49.xml"/><Relationship Id="rId4" Type="http://schemas.openxmlformats.org/officeDocument/2006/relationships/tags" Target="../tags/tag43.xml"/><Relationship Id="rId9" Type="http://schemas.openxmlformats.org/officeDocument/2006/relationships/tags" Target="../tags/tag48.xml"/><Relationship Id="rId14" Type="http://schemas.openxmlformats.org/officeDocument/2006/relationships/tags" Target="../tags/tag53.xml"/></Relationships>
</file>

<file path=ppt/slides/_rels/slide12.xml.rels><?xml version="1.0" encoding="UTF-8" standalone="yes"?>
<Relationships xmlns="http://schemas.openxmlformats.org/package/2006/relationships"><Relationship Id="rId8" Type="http://schemas.openxmlformats.org/officeDocument/2006/relationships/tags" Target="../tags/tag64.xml"/><Relationship Id="rId13" Type="http://schemas.openxmlformats.org/officeDocument/2006/relationships/tags" Target="../tags/tag69.xml"/><Relationship Id="rId18" Type="http://schemas.openxmlformats.org/officeDocument/2006/relationships/tags" Target="../tags/tag74.xml"/><Relationship Id="rId3" Type="http://schemas.openxmlformats.org/officeDocument/2006/relationships/tags" Target="../tags/tag59.xml"/><Relationship Id="rId21" Type="http://schemas.openxmlformats.org/officeDocument/2006/relationships/tags" Target="../tags/tag77.xml"/><Relationship Id="rId7" Type="http://schemas.openxmlformats.org/officeDocument/2006/relationships/tags" Target="../tags/tag63.xml"/><Relationship Id="rId12" Type="http://schemas.openxmlformats.org/officeDocument/2006/relationships/tags" Target="../tags/tag68.xml"/><Relationship Id="rId17" Type="http://schemas.openxmlformats.org/officeDocument/2006/relationships/tags" Target="../tags/tag73.xml"/><Relationship Id="rId2" Type="http://schemas.openxmlformats.org/officeDocument/2006/relationships/tags" Target="../tags/tag58.xml"/><Relationship Id="rId16" Type="http://schemas.openxmlformats.org/officeDocument/2006/relationships/tags" Target="../tags/tag72.xml"/><Relationship Id="rId20" Type="http://schemas.openxmlformats.org/officeDocument/2006/relationships/tags" Target="../tags/tag76.xml"/><Relationship Id="rId1" Type="http://schemas.openxmlformats.org/officeDocument/2006/relationships/tags" Target="../tags/tag57.xml"/><Relationship Id="rId6" Type="http://schemas.openxmlformats.org/officeDocument/2006/relationships/tags" Target="../tags/tag62.xml"/><Relationship Id="rId11" Type="http://schemas.openxmlformats.org/officeDocument/2006/relationships/tags" Target="../tags/tag67.xml"/><Relationship Id="rId5" Type="http://schemas.openxmlformats.org/officeDocument/2006/relationships/tags" Target="../tags/tag61.xml"/><Relationship Id="rId15" Type="http://schemas.openxmlformats.org/officeDocument/2006/relationships/tags" Target="../tags/tag71.xml"/><Relationship Id="rId10" Type="http://schemas.openxmlformats.org/officeDocument/2006/relationships/tags" Target="../tags/tag66.xml"/><Relationship Id="rId19" Type="http://schemas.openxmlformats.org/officeDocument/2006/relationships/tags" Target="../tags/tag75.xml"/><Relationship Id="rId4" Type="http://schemas.openxmlformats.org/officeDocument/2006/relationships/tags" Target="../tags/tag60.xml"/><Relationship Id="rId9" Type="http://schemas.openxmlformats.org/officeDocument/2006/relationships/tags" Target="../tags/tag65.xml"/><Relationship Id="rId14" Type="http://schemas.openxmlformats.org/officeDocument/2006/relationships/tags" Target="../tags/tag70.xml"/><Relationship Id="rId22"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9.xml"/><Relationship Id="rId1" Type="http://schemas.openxmlformats.org/officeDocument/2006/relationships/tags" Target="../tags/tag78.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9.xml"/><Relationship Id="rId1" Type="http://schemas.openxmlformats.org/officeDocument/2006/relationships/tags" Target="../tags/tag79.xml"/></Relationships>
</file>

<file path=ppt/slides/_rels/slide18.xml.rels><?xml version="1.0" encoding="UTF-8" standalone="yes"?>
<Relationships xmlns="http://schemas.openxmlformats.org/package/2006/relationships"><Relationship Id="rId8" Type="http://schemas.openxmlformats.org/officeDocument/2006/relationships/tags" Target="../tags/tag87.xml"/><Relationship Id="rId13" Type="http://schemas.openxmlformats.org/officeDocument/2006/relationships/tags" Target="../tags/tag92.xml"/><Relationship Id="rId18" Type="http://schemas.openxmlformats.org/officeDocument/2006/relationships/tags" Target="../tags/tag97.xml"/><Relationship Id="rId26" Type="http://schemas.openxmlformats.org/officeDocument/2006/relationships/slideLayout" Target="../slideLayouts/slideLayout9.xml"/><Relationship Id="rId3" Type="http://schemas.openxmlformats.org/officeDocument/2006/relationships/tags" Target="../tags/tag82.xml"/><Relationship Id="rId21" Type="http://schemas.openxmlformats.org/officeDocument/2006/relationships/tags" Target="../tags/tag100.xml"/><Relationship Id="rId7" Type="http://schemas.openxmlformats.org/officeDocument/2006/relationships/tags" Target="../tags/tag86.xml"/><Relationship Id="rId12" Type="http://schemas.openxmlformats.org/officeDocument/2006/relationships/tags" Target="../tags/tag91.xml"/><Relationship Id="rId17" Type="http://schemas.openxmlformats.org/officeDocument/2006/relationships/tags" Target="../tags/tag96.xml"/><Relationship Id="rId25" Type="http://schemas.openxmlformats.org/officeDocument/2006/relationships/tags" Target="../tags/tag104.xml"/><Relationship Id="rId2" Type="http://schemas.openxmlformats.org/officeDocument/2006/relationships/tags" Target="../tags/tag81.xml"/><Relationship Id="rId16" Type="http://schemas.openxmlformats.org/officeDocument/2006/relationships/tags" Target="../tags/tag95.xml"/><Relationship Id="rId20" Type="http://schemas.openxmlformats.org/officeDocument/2006/relationships/tags" Target="../tags/tag99.xml"/><Relationship Id="rId1" Type="http://schemas.openxmlformats.org/officeDocument/2006/relationships/tags" Target="../tags/tag80.xml"/><Relationship Id="rId6" Type="http://schemas.openxmlformats.org/officeDocument/2006/relationships/tags" Target="../tags/tag85.xml"/><Relationship Id="rId11" Type="http://schemas.openxmlformats.org/officeDocument/2006/relationships/tags" Target="../tags/tag90.xml"/><Relationship Id="rId24" Type="http://schemas.openxmlformats.org/officeDocument/2006/relationships/tags" Target="../tags/tag103.xml"/><Relationship Id="rId5" Type="http://schemas.openxmlformats.org/officeDocument/2006/relationships/tags" Target="../tags/tag84.xml"/><Relationship Id="rId15" Type="http://schemas.openxmlformats.org/officeDocument/2006/relationships/tags" Target="../tags/tag94.xml"/><Relationship Id="rId23" Type="http://schemas.openxmlformats.org/officeDocument/2006/relationships/tags" Target="../tags/tag102.xml"/><Relationship Id="rId10" Type="http://schemas.openxmlformats.org/officeDocument/2006/relationships/tags" Target="../tags/tag89.xml"/><Relationship Id="rId19" Type="http://schemas.openxmlformats.org/officeDocument/2006/relationships/tags" Target="../tags/tag98.xml"/><Relationship Id="rId4" Type="http://schemas.openxmlformats.org/officeDocument/2006/relationships/tags" Target="../tags/tag83.xml"/><Relationship Id="rId9" Type="http://schemas.openxmlformats.org/officeDocument/2006/relationships/tags" Target="../tags/tag88.xml"/><Relationship Id="rId14" Type="http://schemas.openxmlformats.org/officeDocument/2006/relationships/tags" Target="../tags/tag93.xml"/><Relationship Id="rId22" Type="http://schemas.openxmlformats.org/officeDocument/2006/relationships/tags" Target="../tags/tag10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9.xml"/><Relationship Id="rId1" Type="http://schemas.openxmlformats.org/officeDocument/2006/relationships/tags" Target="../tags/tag10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8" Type="http://schemas.openxmlformats.org/officeDocument/2006/relationships/tags" Target="../tags/tag113.xml"/><Relationship Id="rId13" Type="http://schemas.openxmlformats.org/officeDocument/2006/relationships/tags" Target="../tags/tag118.xml"/><Relationship Id="rId18" Type="http://schemas.openxmlformats.org/officeDocument/2006/relationships/tags" Target="../tags/tag123.xml"/><Relationship Id="rId3" Type="http://schemas.openxmlformats.org/officeDocument/2006/relationships/tags" Target="../tags/tag108.xml"/><Relationship Id="rId21" Type="http://schemas.openxmlformats.org/officeDocument/2006/relationships/tags" Target="../tags/tag126.xml"/><Relationship Id="rId7" Type="http://schemas.openxmlformats.org/officeDocument/2006/relationships/tags" Target="../tags/tag112.xml"/><Relationship Id="rId12" Type="http://schemas.openxmlformats.org/officeDocument/2006/relationships/tags" Target="../tags/tag117.xml"/><Relationship Id="rId17" Type="http://schemas.openxmlformats.org/officeDocument/2006/relationships/tags" Target="../tags/tag122.xml"/><Relationship Id="rId2" Type="http://schemas.openxmlformats.org/officeDocument/2006/relationships/tags" Target="../tags/tag107.xml"/><Relationship Id="rId16" Type="http://schemas.openxmlformats.org/officeDocument/2006/relationships/tags" Target="../tags/tag121.xml"/><Relationship Id="rId20" Type="http://schemas.openxmlformats.org/officeDocument/2006/relationships/tags" Target="../tags/tag125.xml"/><Relationship Id="rId1" Type="http://schemas.openxmlformats.org/officeDocument/2006/relationships/tags" Target="../tags/tag106.xml"/><Relationship Id="rId6" Type="http://schemas.openxmlformats.org/officeDocument/2006/relationships/tags" Target="../tags/tag111.xml"/><Relationship Id="rId11" Type="http://schemas.openxmlformats.org/officeDocument/2006/relationships/tags" Target="../tags/tag116.xml"/><Relationship Id="rId5" Type="http://schemas.openxmlformats.org/officeDocument/2006/relationships/tags" Target="../tags/tag110.xml"/><Relationship Id="rId15" Type="http://schemas.openxmlformats.org/officeDocument/2006/relationships/tags" Target="../tags/tag120.xml"/><Relationship Id="rId10" Type="http://schemas.openxmlformats.org/officeDocument/2006/relationships/tags" Target="../tags/tag115.xml"/><Relationship Id="rId19" Type="http://schemas.openxmlformats.org/officeDocument/2006/relationships/tags" Target="../tags/tag124.xml"/><Relationship Id="rId4" Type="http://schemas.openxmlformats.org/officeDocument/2006/relationships/tags" Target="../tags/tag109.xml"/><Relationship Id="rId9" Type="http://schemas.openxmlformats.org/officeDocument/2006/relationships/tags" Target="../tags/tag114.xml"/><Relationship Id="rId14" Type="http://schemas.openxmlformats.org/officeDocument/2006/relationships/tags" Target="../tags/tag119.xml"/><Relationship Id="rId22"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8" Type="http://schemas.openxmlformats.org/officeDocument/2006/relationships/tags" Target="../tags/tag134.xml"/><Relationship Id="rId13" Type="http://schemas.openxmlformats.org/officeDocument/2006/relationships/tags" Target="../tags/tag139.xml"/><Relationship Id="rId18" Type="http://schemas.openxmlformats.org/officeDocument/2006/relationships/tags" Target="../tags/tag144.xml"/><Relationship Id="rId26" Type="http://schemas.openxmlformats.org/officeDocument/2006/relationships/tags" Target="../tags/tag152.xml"/><Relationship Id="rId3" Type="http://schemas.openxmlformats.org/officeDocument/2006/relationships/tags" Target="../tags/tag129.xml"/><Relationship Id="rId21" Type="http://schemas.openxmlformats.org/officeDocument/2006/relationships/tags" Target="../tags/tag147.xml"/><Relationship Id="rId7" Type="http://schemas.openxmlformats.org/officeDocument/2006/relationships/tags" Target="../tags/tag133.xml"/><Relationship Id="rId12" Type="http://schemas.openxmlformats.org/officeDocument/2006/relationships/tags" Target="../tags/tag138.xml"/><Relationship Id="rId17" Type="http://schemas.openxmlformats.org/officeDocument/2006/relationships/tags" Target="../tags/tag143.xml"/><Relationship Id="rId25" Type="http://schemas.openxmlformats.org/officeDocument/2006/relationships/tags" Target="../tags/tag151.xml"/><Relationship Id="rId2" Type="http://schemas.openxmlformats.org/officeDocument/2006/relationships/tags" Target="../tags/tag128.xml"/><Relationship Id="rId16" Type="http://schemas.openxmlformats.org/officeDocument/2006/relationships/tags" Target="../tags/tag142.xml"/><Relationship Id="rId20" Type="http://schemas.openxmlformats.org/officeDocument/2006/relationships/tags" Target="../tags/tag146.xml"/><Relationship Id="rId29" Type="http://schemas.openxmlformats.org/officeDocument/2006/relationships/tags" Target="../tags/tag155.xml"/><Relationship Id="rId1" Type="http://schemas.openxmlformats.org/officeDocument/2006/relationships/tags" Target="../tags/tag127.xml"/><Relationship Id="rId6" Type="http://schemas.openxmlformats.org/officeDocument/2006/relationships/tags" Target="../tags/tag132.xml"/><Relationship Id="rId11" Type="http://schemas.openxmlformats.org/officeDocument/2006/relationships/tags" Target="../tags/tag137.xml"/><Relationship Id="rId24" Type="http://schemas.openxmlformats.org/officeDocument/2006/relationships/tags" Target="../tags/tag150.xml"/><Relationship Id="rId5" Type="http://schemas.openxmlformats.org/officeDocument/2006/relationships/tags" Target="../tags/tag131.xml"/><Relationship Id="rId15" Type="http://schemas.openxmlformats.org/officeDocument/2006/relationships/tags" Target="../tags/tag141.xml"/><Relationship Id="rId23" Type="http://schemas.openxmlformats.org/officeDocument/2006/relationships/tags" Target="../tags/tag149.xml"/><Relationship Id="rId28" Type="http://schemas.openxmlformats.org/officeDocument/2006/relationships/tags" Target="../tags/tag154.xml"/><Relationship Id="rId10" Type="http://schemas.openxmlformats.org/officeDocument/2006/relationships/tags" Target="../tags/tag136.xml"/><Relationship Id="rId19" Type="http://schemas.openxmlformats.org/officeDocument/2006/relationships/tags" Target="../tags/tag145.xml"/><Relationship Id="rId4" Type="http://schemas.openxmlformats.org/officeDocument/2006/relationships/tags" Target="../tags/tag130.xml"/><Relationship Id="rId9" Type="http://schemas.openxmlformats.org/officeDocument/2006/relationships/tags" Target="../tags/tag135.xml"/><Relationship Id="rId14" Type="http://schemas.openxmlformats.org/officeDocument/2006/relationships/tags" Target="../tags/tag140.xml"/><Relationship Id="rId22" Type="http://schemas.openxmlformats.org/officeDocument/2006/relationships/tags" Target="../tags/tag148.xml"/><Relationship Id="rId27" Type="http://schemas.openxmlformats.org/officeDocument/2006/relationships/tags" Target="../tags/tag153.xml"/><Relationship Id="rId30"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8" Type="http://schemas.openxmlformats.org/officeDocument/2006/relationships/tags" Target="../tags/tag163.xml"/><Relationship Id="rId13" Type="http://schemas.openxmlformats.org/officeDocument/2006/relationships/tags" Target="../tags/tag168.xml"/><Relationship Id="rId18" Type="http://schemas.openxmlformats.org/officeDocument/2006/relationships/tags" Target="../tags/tag173.xml"/><Relationship Id="rId3" Type="http://schemas.openxmlformats.org/officeDocument/2006/relationships/tags" Target="../tags/tag158.xml"/><Relationship Id="rId21" Type="http://schemas.openxmlformats.org/officeDocument/2006/relationships/tags" Target="../tags/tag176.xml"/><Relationship Id="rId7" Type="http://schemas.openxmlformats.org/officeDocument/2006/relationships/tags" Target="../tags/tag162.xml"/><Relationship Id="rId12" Type="http://schemas.openxmlformats.org/officeDocument/2006/relationships/tags" Target="../tags/tag167.xml"/><Relationship Id="rId17" Type="http://schemas.openxmlformats.org/officeDocument/2006/relationships/tags" Target="../tags/tag172.xml"/><Relationship Id="rId2" Type="http://schemas.openxmlformats.org/officeDocument/2006/relationships/tags" Target="../tags/tag157.xml"/><Relationship Id="rId16" Type="http://schemas.openxmlformats.org/officeDocument/2006/relationships/tags" Target="../tags/tag171.xml"/><Relationship Id="rId20" Type="http://schemas.openxmlformats.org/officeDocument/2006/relationships/tags" Target="../tags/tag175.xml"/><Relationship Id="rId1" Type="http://schemas.openxmlformats.org/officeDocument/2006/relationships/tags" Target="../tags/tag156.xml"/><Relationship Id="rId6" Type="http://schemas.openxmlformats.org/officeDocument/2006/relationships/tags" Target="../tags/tag161.xml"/><Relationship Id="rId11" Type="http://schemas.openxmlformats.org/officeDocument/2006/relationships/tags" Target="../tags/tag166.xml"/><Relationship Id="rId5" Type="http://schemas.openxmlformats.org/officeDocument/2006/relationships/tags" Target="../tags/tag160.xml"/><Relationship Id="rId15" Type="http://schemas.openxmlformats.org/officeDocument/2006/relationships/tags" Target="../tags/tag170.xml"/><Relationship Id="rId10" Type="http://schemas.openxmlformats.org/officeDocument/2006/relationships/tags" Target="../tags/tag165.xml"/><Relationship Id="rId19" Type="http://schemas.openxmlformats.org/officeDocument/2006/relationships/tags" Target="../tags/tag174.xml"/><Relationship Id="rId4" Type="http://schemas.openxmlformats.org/officeDocument/2006/relationships/tags" Target="../tags/tag159.xml"/><Relationship Id="rId9" Type="http://schemas.openxmlformats.org/officeDocument/2006/relationships/tags" Target="../tags/tag164.xml"/><Relationship Id="rId14" Type="http://schemas.openxmlformats.org/officeDocument/2006/relationships/tags" Target="../tags/tag169.xml"/><Relationship Id="rId22"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8" Type="http://schemas.openxmlformats.org/officeDocument/2006/relationships/tags" Target="../tags/tag184.xml"/><Relationship Id="rId13" Type="http://schemas.openxmlformats.org/officeDocument/2006/relationships/tags" Target="../tags/tag189.xml"/><Relationship Id="rId18" Type="http://schemas.openxmlformats.org/officeDocument/2006/relationships/tags" Target="../tags/tag194.xml"/><Relationship Id="rId3" Type="http://schemas.openxmlformats.org/officeDocument/2006/relationships/tags" Target="../tags/tag179.xml"/><Relationship Id="rId7" Type="http://schemas.openxmlformats.org/officeDocument/2006/relationships/tags" Target="../tags/tag183.xml"/><Relationship Id="rId12" Type="http://schemas.openxmlformats.org/officeDocument/2006/relationships/tags" Target="../tags/tag188.xml"/><Relationship Id="rId17" Type="http://schemas.openxmlformats.org/officeDocument/2006/relationships/tags" Target="../tags/tag193.xml"/><Relationship Id="rId2" Type="http://schemas.openxmlformats.org/officeDocument/2006/relationships/tags" Target="../tags/tag178.xml"/><Relationship Id="rId16" Type="http://schemas.openxmlformats.org/officeDocument/2006/relationships/tags" Target="../tags/tag192.xml"/><Relationship Id="rId1" Type="http://schemas.openxmlformats.org/officeDocument/2006/relationships/tags" Target="../tags/tag177.xml"/><Relationship Id="rId6" Type="http://schemas.openxmlformats.org/officeDocument/2006/relationships/tags" Target="../tags/tag182.xml"/><Relationship Id="rId11" Type="http://schemas.openxmlformats.org/officeDocument/2006/relationships/tags" Target="../tags/tag187.xml"/><Relationship Id="rId5" Type="http://schemas.openxmlformats.org/officeDocument/2006/relationships/tags" Target="../tags/tag181.xml"/><Relationship Id="rId15" Type="http://schemas.openxmlformats.org/officeDocument/2006/relationships/tags" Target="../tags/tag191.xml"/><Relationship Id="rId10" Type="http://schemas.openxmlformats.org/officeDocument/2006/relationships/tags" Target="../tags/tag186.xml"/><Relationship Id="rId19" Type="http://schemas.openxmlformats.org/officeDocument/2006/relationships/slideLayout" Target="../slideLayouts/slideLayout10.xml"/><Relationship Id="rId4" Type="http://schemas.openxmlformats.org/officeDocument/2006/relationships/tags" Target="../tags/tag180.xml"/><Relationship Id="rId9" Type="http://schemas.openxmlformats.org/officeDocument/2006/relationships/tags" Target="../tags/tag185.xml"/><Relationship Id="rId14" Type="http://schemas.openxmlformats.org/officeDocument/2006/relationships/tags" Target="../tags/tag19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6.xml.rels><?xml version="1.0" encoding="UTF-8" standalone="yes"?>
<Relationships xmlns="http://schemas.openxmlformats.org/package/2006/relationships"><Relationship Id="rId8" Type="http://schemas.openxmlformats.org/officeDocument/2006/relationships/tags" Target="../tags/tag202.xml"/><Relationship Id="rId3" Type="http://schemas.openxmlformats.org/officeDocument/2006/relationships/tags" Target="../tags/tag197.xml"/><Relationship Id="rId7" Type="http://schemas.openxmlformats.org/officeDocument/2006/relationships/tags" Target="../tags/tag201.xml"/><Relationship Id="rId12" Type="http://schemas.openxmlformats.org/officeDocument/2006/relationships/slideLayout" Target="../slideLayouts/slideLayout10.xml"/><Relationship Id="rId2" Type="http://schemas.openxmlformats.org/officeDocument/2006/relationships/tags" Target="../tags/tag196.xml"/><Relationship Id="rId1" Type="http://schemas.openxmlformats.org/officeDocument/2006/relationships/tags" Target="../tags/tag195.xml"/><Relationship Id="rId6" Type="http://schemas.openxmlformats.org/officeDocument/2006/relationships/tags" Target="../tags/tag200.xml"/><Relationship Id="rId11" Type="http://schemas.openxmlformats.org/officeDocument/2006/relationships/tags" Target="../tags/tag205.xml"/><Relationship Id="rId5" Type="http://schemas.openxmlformats.org/officeDocument/2006/relationships/tags" Target="../tags/tag199.xml"/><Relationship Id="rId10" Type="http://schemas.openxmlformats.org/officeDocument/2006/relationships/tags" Target="../tags/tag204.xml"/><Relationship Id="rId4" Type="http://schemas.openxmlformats.org/officeDocument/2006/relationships/tags" Target="../tags/tag198.xml"/><Relationship Id="rId9" Type="http://schemas.openxmlformats.org/officeDocument/2006/relationships/tags" Target="../tags/tag203.xml"/></Relationships>
</file>

<file path=ppt/slides/_rels/slide37.xml.rels><?xml version="1.0" encoding="UTF-8" standalone="yes"?>
<Relationships xmlns="http://schemas.openxmlformats.org/package/2006/relationships"><Relationship Id="rId8" Type="http://schemas.openxmlformats.org/officeDocument/2006/relationships/tags" Target="../tags/tag213.xml"/><Relationship Id="rId13" Type="http://schemas.openxmlformats.org/officeDocument/2006/relationships/tags" Target="../tags/tag218.xml"/><Relationship Id="rId18" Type="http://schemas.openxmlformats.org/officeDocument/2006/relationships/tags" Target="../tags/tag223.xml"/><Relationship Id="rId26" Type="http://schemas.openxmlformats.org/officeDocument/2006/relationships/tags" Target="../tags/tag231.xml"/><Relationship Id="rId3" Type="http://schemas.openxmlformats.org/officeDocument/2006/relationships/tags" Target="../tags/tag208.xml"/><Relationship Id="rId21" Type="http://schemas.openxmlformats.org/officeDocument/2006/relationships/tags" Target="../tags/tag226.xml"/><Relationship Id="rId7" Type="http://schemas.openxmlformats.org/officeDocument/2006/relationships/tags" Target="../tags/tag212.xml"/><Relationship Id="rId12" Type="http://schemas.openxmlformats.org/officeDocument/2006/relationships/tags" Target="../tags/tag217.xml"/><Relationship Id="rId17" Type="http://schemas.openxmlformats.org/officeDocument/2006/relationships/tags" Target="../tags/tag222.xml"/><Relationship Id="rId25" Type="http://schemas.openxmlformats.org/officeDocument/2006/relationships/tags" Target="../tags/tag230.xml"/><Relationship Id="rId2" Type="http://schemas.openxmlformats.org/officeDocument/2006/relationships/tags" Target="../tags/tag207.xml"/><Relationship Id="rId16" Type="http://schemas.openxmlformats.org/officeDocument/2006/relationships/tags" Target="../tags/tag221.xml"/><Relationship Id="rId20" Type="http://schemas.openxmlformats.org/officeDocument/2006/relationships/tags" Target="../tags/tag225.xml"/><Relationship Id="rId29" Type="http://schemas.openxmlformats.org/officeDocument/2006/relationships/slideLayout" Target="../slideLayouts/slideLayout10.xml"/><Relationship Id="rId1" Type="http://schemas.openxmlformats.org/officeDocument/2006/relationships/tags" Target="../tags/tag206.xml"/><Relationship Id="rId6" Type="http://schemas.openxmlformats.org/officeDocument/2006/relationships/tags" Target="../tags/tag211.xml"/><Relationship Id="rId11" Type="http://schemas.openxmlformats.org/officeDocument/2006/relationships/tags" Target="../tags/tag216.xml"/><Relationship Id="rId24" Type="http://schemas.openxmlformats.org/officeDocument/2006/relationships/tags" Target="../tags/tag229.xml"/><Relationship Id="rId5" Type="http://schemas.openxmlformats.org/officeDocument/2006/relationships/tags" Target="../tags/tag210.xml"/><Relationship Id="rId15" Type="http://schemas.openxmlformats.org/officeDocument/2006/relationships/tags" Target="../tags/tag220.xml"/><Relationship Id="rId23" Type="http://schemas.openxmlformats.org/officeDocument/2006/relationships/tags" Target="../tags/tag228.xml"/><Relationship Id="rId28" Type="http://schemas.openxmlformats.org/officeDocument/2006/relationships/tags" Target="../tags/tag233.xml"/><Relationship Id="rId10" Type="http://schemas.openxmlformats.org/officeDocument/2006/relationships/tags" Target="../tags/tag215.xml"/><Relationship Id="rId19" Type="http://schemas.openxmlformats.org/officeDocument/2006/relationships/tags" Target="../tags/tag224.xml"/><Relationship Id="rId4" Type="http://schemas.openxmlformats.org/officeDocument/2006/relationships/tags" Target="../tags/tag209.xml"/><Relationship Id="rId9" Type="http://schemas.openxmlformats.org/officeDocument/2006/relationships/tags" Target="../tags/tag214.xml"/><Relationship Id="rId14" Type="http://schemas.openxmlformats.org/officeDocument/2006/relationships/tags" Target="../tags/tag219.xml"/><Relationship Id="rId22" Type="http://schemas.openxmlformats.org/officeDocument/2006/relationships/tags" Target="../tags/tag227.xml"/><Relationship Id="rId27" Type="http://schemas.openxmlformats.org/officeDocument/2006/relationships/tags" Target="../tags/tag232.xml"/></Relationships>
</file>

<file path=ppt/slides/_rels/slide38.xml.rels><?xml version="1.0" encoding="UTF-8" standalone="yes"?>
<Relationships xmlns="http://schemas.openxmlformats.org/package/2006/relationships"><Relationship Id="rId8" Type="http://schemas.openxmlformats.org/officeDocument/2006/relationships/tags" Target="../tags/tag241.xml"/><Relationship Id="rId13" Type="http://schemas.openxmlformats.org/officeDocument/2006/relationships/tags" Target="../tags/tag246.xml"/><Relationship Id="rId18" Type="http://schemas.openxmlformats.org/officeDocument/2006/relationships/tags" Target="../tags/tag251.xml"/><Relationship Id="rId3" Type="http://schemas.openxmlformats.org/officeDocument/2006/relationships/tags" Target="../tags/tag236.xml"/><Relationship Id="rId21" Type="http://schemas.openxmlformats.org/officeDocument/2006/relationships/slideLayout" Target="../slideLayouts/slideLayout10.xml"/><Relationship Id="rId7" Type="http://schemas.openxmlformats.org/officeDocument/2006/relationships/tags" Target="../tags/tag240.xml"/><Relationship Id="rId12" Type="http://schemas.openxmlformats.org/officeDocument/2006/relationships/tags" Target="../tags/tag245.xml"/><Relationship Id="rId17" Type="http://schemas.openxmlformats.org/officeDocument/2006/relationships/tags" Target="../tags/tag250.xml"/><Relationship Id="rId2" Type="http://schemas.openxmlformats.org/officeDocument/2006/relationships/tags" Target="../tags/tag235.xml"/><Relationship Id="rId16" Type="http://schemas.openxmlformats.org/officeDocument/2006/relationships/tags" Target="../tags/tag249.xml"/><Relationship Id="rId20" Type="http://schemas.openxmlformats.org/officeDocument/2006/relationships/tags" Target="../tags/tag253.xml"/><Relationship Id="rId1" Type="http://schemas.openxmlformats.org/officeDocument/2006/relationships/tags" Target="../tags/tag234.xml"/><Relationship Id="rId6" Type="http://schemas.openxmlformats.org/officeDocument/2006/relationships/tags" Target="../tags/tag239.xml"/><Relationship Id="rId11" Type="http://schemas.openxmlformats.org/officeDocument/2006/relationships/tags" Target="../tags/tag244.xml"/><Relationship Id="rId5" Type="http://schemas.openxmlformats.org/officeDocument/2006/relationships/tags" Target="../tags/tag238.xml"/><Relationship Id="rId15" Type="http://schemas.openxmlformats.org/officeDocument/2006/relationships/tags" Target="../tags/tag248.xml"/><Relationship Id="rId10" Type="http://schemas.openxmlformats.org/officeDocument/2006/relationships/tags" Target="../tags/tag243.xml"/><Relationship Id="rId19" Type="http://schemas.openxmlformats.org/officeDocument/2006/relationships/tags" Target="../tags/tag252.xml"/><Relationship Id="rId4" Type="http://schemas.openxmlformats.org/officeDocument/2006/relationships/tags" Target="../tags/tag237.xml"/><Relationship Id="rId9" Type="http://schemas.openxmlformats.org/officeDocument/2006/relationships/tags" Target="../tags/tag242.xml"/><Relationship Id="rId14" Type="http://schemas.openxmlformats.org/officeDocument/2006/relationships/tags" Target="../tags/tag24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8" Type="http://schemas.openxmlformats.org/officeDocument/2006/relationships/tags" Target="../tags/tag261.xml"/><Relationship Id="rId3" Type="http://schemas.openxmlformats.org/officeDocument/2006/relationships/tags" Target="../tags/tag256.xml"/><Relationship Id="rId7" Type="http://schemas.openxmlformats.org/officeDocument/2006/relationships/tags" Target="../tags/tag260.xml"/><Relationship Id="rId12" Type="http://schemas.openxmlformats.org/officeDocument/2006/relationships/image" Target="../media/image14.png"/><Relationship Id="rId2" Type="http://schemas.openxmlformats.org/officeDocument/2006/relationships/tags" Target="../tags/tag255.xml"/><Relationship Id="rId1" Type="http://schemas.openxmlformats.org/officeDocument/2006/relationships/tags" Target="../tags/tag254.xml"/><Relationship Id="rId6" Type="http://schemas.openxmlformats.org/officeDocument/2006/relationships/tags" Target="../tags/tag259.xml"/><Relationship Id="rId11" Type="http://schemas.openxmlformats.org/officeDocument/2006/relationships/slideLayout" Target="../slideLayouts/slideLayout10.xml"/><Relationship Id="rId5" Type="http://schemas.openxmlformats.org/officeDocument/2006/relationships/tags" Target="../tags/tag258.xml"/><Relationship Id="rId10" Type="http://schemas.openxmlformats.org/officeDocument/2006/relationships/tags" Target="../tags/tag263.xml"/><Relationship Id="rId4" Type="http://schemas.openxmlformats.org/officeDocument/2006/relationships/tags" Target="../tags/tag257.xml"/><Relationship Id="rId9" Type="http://schemas.openxmlformats.org/officeDocument/2006/relationships/tags" Target="../tags/tag262.xml"/></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4.xml.rels><?xml version="1.0" encoding="UTF-8" standalone="yes"?>
<Relationships xmlns="http://schemas.openxmlformats.org/package/2006/relationships"><Relationship Id="rId8" Type="http://schemas.openxmlformats.org/officeDocument/2006/relationships/tags" Target="../tags/tag271.xml"/><Relationship Id="rId13" Type="http://schemas.openxmlformats.org/officeDocument/2006/relationships/tags" Target="../tags/tag276.xml"/><Relationship Id="rId3" Type="http://schemas.openxmlformats.org/officeDocument/2006/relationships/tags" Target="../tags/tag266.xml"/><Relationship Id="rId7" Type="http://schemas.openxmlformats.org/officeDocument/2006/relationships/tags" Target="../tags/tag270.xml"/><Relationship Id="rId12" Type="http://schemas.openxmlformats.org/officeDocument/2006/relationships/tags" Target="../tags/tag275.xml"/><Relationship Id="rId2" Type="http://schemas.openxmlformats.org/officeDocument/2006/relationships/tags" Target="../tags/tag265.xml"/><Relationship Id="rId16" Type="http://schemas.openxmlformats.org/officeDocument/2006/relationships/slideLayout" Target="../slideLayouts/slideLayout11.xml"/><Relationship Id="rId1" Type="http://schemas.openxmlformats.org/officeDocument/2006/relationships/tags" Target="../tags/tag264.xml"/><Relationship Id="rId6" Type="http://schemas.openxmlformats.org/officeDocument/2006/relationships/tags" Target="../tags/tag269.xml"/><Relationship Id="rId11" Type="http://schemas.openxmlformats.org/officeDocument/2006/relationships/tags" Target="../tags/tag274.xml"/><Relationship Id="rId5" Type="http://schemas.openxmlformats.org/officeDocument/2006/relationships/tags" Target="../tags/tag268.xml"/><Relationship Id="rId15" Type="http://schemas.openxmlformats.org/officeDocument/2006/relationships/tags" Target="../tags/tag278.xml"/><Relationship Id="rId10" Type="http://schemas.openxmlformats.org/officeDocument/2006/relationships/tags" Target="../tags/tag273.xml"/><Relationship Id="rId4" Type="http://schemas.openxmlformats.org/officeDocument/2006/relationships/tags" Target="../tags/tag267.xml"/><Relationship Id="rId9" Type="http://schemas.openxmlformats.org/officeDocument/2006/relationships/tags" Target="../tags/tag272.xml"/><Relationship Id="rId14" Type="http://schemas.openxmlformats.org/officeDocument/2006/relationships/tags" Target="../tags/tag277.xml"/></Relationships>
</file>

<file path=ppt/slides/_rels/slide4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1.xml"/></Relationships>
</file>

<file path=ppt/slides/_rels/slide46.xml.rels><?xml version="1.0" encoding="UTF-8" standalone="yes"?>
<Relationships xmlns="http://schemas.openxmlformats.org/package/2006/relationships"><Relationship Id="rId8" Type="http://schemas.openxmlformats.org/officeDocument/2006/relationships/tags" Target="../tags/tag286.xml"/><Relationship Id="rId3" Type="http://schemas.openxmlformats.org/officeDocument/2006/relationships/tags" Target="../tags/tag281.xml"/><Relationship Id="rId7" Type="http://schemas.openxmlformats.org/officeDocument/2006/relationships/tags" Target="../tags/tag285.xml"/><Relationship Id="rId2" Type="http://schemas.openxmlformats.org/officeDocument/2006/relationships/tags" Target="../tags/tag280.xml"/><Relationship Id="rId1" Type="http://schemas.openxmlformats.org/officeDocument/2006/relationships/tags" Target="../tags/tag279.xml"/><Relationship Id="rId6" Type="http://schemas.openxmlformats.org/officeDocument/2006/relationships/tags" Target="../tags/tag284.xml"/><Relationship Id="rId5" Type="http://schemas.openxmlformats.org/officeDocument/2006/relationships/tags" Target="../tags/tag283.xml"/><Relationship Id="rId10" Type="http://schemas.openxmlformats.org/officeDocument/2006/relationships/slideLayout" Target="../slideLayouts/slideLayout11.xml"/><Relationship Id="rId4" Type="http://schemas.openxmlformats.org/officeDocument/2006/relationships/tags" Target="../tags/tag282.xml"/><Relationship Id="rId9" Type="http://schemas.openxmlformats.org/officeDocument/2006/relationships/tags" Target="../tags/tag287.xml"/></Relationships>
</file>

<file path=ppt/slides/_rels/slide4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9.xml.rels><?xml version="1.0" encoding="UTF-8" standalone="yes"?>
<Relationships xmlns="http://schemas.openxmlformats.org/package/2006/relationships"><Relationship Id="rId8" Type="http://schemas.openxmlformats.org/officeDocument/2006/relationships/tags" Target="../tags/tag295.xml"/><Relationship Id="rId13" Type="http://schemas.openxmlformats.org/officeDocument/2006/relationships/tags" Target="../tags/tag300.xml"/><Relationship Id="rId3" Type="http://schemas.openxmlformats.org/officeDocument/2006/relationships/tags" Target="../tags/tag290.xml"/><Relationship Id="rId7" Type="http://schemas.openxmlformats.org/officeDocument/2006/relationships/tags" Target="../tags/tag294.xml"/><Relationship Id="rId12" Type="http://schemas.openxmlformats.org/officeDocument/2006/relationships/tags" Target="../tags/tag299.xml"/><Relationship Id="rId2" Type="http://schemas.openxmlformats.org/officeDocument/2006/relationships/tags" Target="../tags/tag289.xml"/><Relationship Id="rId1" Type="http://schemas.openxmlformats.org/officeDocument/2006/relationships/tags" Target="../tags/tag288.xml"/><Relationship Id="rId6" Type="http://schemas.openxmlformats.org/officeDocument/2006/relationships/tags" Target="../tags/tag293.xml"/><Relationship Id="rId11" Type="http://schemas.openxmlformats.org/officeDocument/2006/relationships/tags" Target="../tags/tag298.xml"/><Relationship Id="rId5" Type="http://schemas.openxmlformats.org/officeDocument/2006/relationships/tags" Target="../tags/tag292.xml"/><Relationship Id="rId10" Type="http://schemas.openxmlformats.org/officeDocument/2006/relationships/tags" Target="../tags/tag297.xml"/><Relationship Id="rId4" Type="http://schemas.openxmlformats.org/officeDocument/2006/relationships/tags" Target="../tags/tag291.xml"/><Relationship Id="rId9" Type="http://schemas.openxmlformats.org/officeDocument/2006/relationships/tags" Target="../tags/tag296.xml"/><Relationship Id="rId14"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8.xml"/></Relationships>
</file>

<file path=ppt/slides/_rels/slide50.xml.rels><?xml version="1.0" encoding="UTF-8" standalone="yes"?>
<Relationships xmlns="http://schemas.openxmlformats.org/package/2006/relationships"><Relationship Id="rId8" Type="http://schemas.openxmlformats.org/officeDocument/2006/relationships/tags" Target="../tags/tag308.xml"/><Relationship Id="rId13" Type="http://schemas.openxmlformats.org/officeDocument/2006/relationships/tags" Target="../tags/tag313.xml"/><Relationship Id="rId18" Type="http://schemas.openxmlformats.org/officeDocument/2006/relationships/tags" Target="../tags/tag318.xml"/><Relationship Id="rId3" Type="http://schemas.openxmlformats.org/officeDocument/2006/relationships/tags" Target="../tags/tag303.xml"/><Relationship Id="rId21" Type="http://schemas.openxmlformats.org/officeDocument/2006/relationships/image" Target="../media/image18.png"/><Relationship Id="rId7" Type="http://schemas.openxmlformats.org/officeDocument/2006/relationships/tags" Target="../tags/tag307.xml"/><Relationship Id="rId12" Type="http://schemas.openxmlformats.org/officeDocument/2006/relationships/tags" Target="../tags/tag312.xml"/><Relationship Id="rId17" Type="http://schemas.openxmlformats.org/officeDocument/2006/relationships/tags" Target="../tags/tag317.xml"/><Relationship Id="rId2" Type="http://schemas.openxmlformats.org/officeDocument/2006/relationships/tags" Target="../tags/tag302.xml"/><Relationship Id="rId16" Type="http://schemas.openxmlformats.org/officeDocument/2006/relationships/tags" Target="../tags/tag316.xml"/><Relationship Id="rId20" Type="http://schemas.openxmlformats.org/officeDocument/2006/relationships/slideLayout" Target="../slideLayouts/slideLayout11.xml"/><Relationship Id="rId1" Type="http://schemas.openxmlformats.org/officeDocument/2006/relationships/tags" Target="../tags/tag301.xml"/><Relationship Id="rId6" Type="http://schemas.openxmlformats.org/officeDocument/2006/relationships/tags" Target="../tags/tag306.xml"/><Relationship Id="rId11" Type="http://schemas.openxmlformats.org/officeDocument/2006/relationships/tags" Target="../tags/tag311.xml"/><Relationship Id="rId5" Type="http://schemas.openxmlformats.org/officeDocument/2006/relationships/tags" Target="../tags/tag305.xml"/><Relationship Id="rId15" Type="http://schemas.openxmlformats.org/officeDocument/2006/relationships/tags" Target="../tags/tag315.xml"/><Relationship Id="rId10" Type="http://schemas.openxmlformats.org/officeDocument/2006/relationships/tags" Target="../tags/tag310.xml"/><Relationship Id="rId19" Type="http://schemas.openxmlformats.org/officeDocument/2006/relationships/tags" Target="../tags/tag319.xml"/><Relationship Id="rId4" Type="http://schemas.openxmlformats.org/officeDocument/2006/relationships/tags" Target="../tags/tag304.xml"/><Relationship Id="rId9" Type="http://schemas.openxmlformats.org/officeDocument/2006/relationships/tags" Target="../tags/tag309.xml"/><Relationship Id="rId14" Type="http://schemas.openxmlformats.org/officeDocument/2006/relationships/tags" Target="../tags/tag314.xml"/></Relationships>
</file>

<file path=ppt/slides/_rels/slide5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1.xml"/></Relationships>
</file>

<file path=ppt/slides/_rels/slide5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1.xml"/></Relationships>
</file>

<file path=ppt/slides/_rels/slide5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1.xml"/></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5.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23.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8" Type="http://schemas.openxmlformats.org/officeDocument/2006/relationships/tags" Target="../tags/tag13.xml"/><Relationship Id="rId13" Type="http://schemas.openxmlformats.org/officeDocument/2006/relationships/tags" Target="../tags/tag18.xml"/><Relationship Id="rId18" Type="http://schemas.openxmlformats.org/officeDocument/2006/relationships/tags" Target="../tags/tag23.xml"/><Relationship Id="rId26" Type="http://schemas.openxmlformats.org/officeDocument/2006/relationships/tags" Target="../tags/tag31.xml"/><Relationship Id="rId3" Type="http://schemas.openxmlformats.org/officeDocument/2006/relationships/tags" Target="../tags/tag8.xml"/><Relationship Id="rId21" Type="http://schemas.openxmlformats.org/officeDocument/2006/relationships/tags" Target="../tags/tag26.xml"/><Relationship Id="rId7" Type="http://schemas.openxmlformats.org/officeDocument/2006/relationships/tags" Target="../tags/tag12.xml"/><Relationship Id="rId12" Type="http://schemas.openxmlformats.org/officeDocument/2006/relationships/tags" Target="../tags/tag17.xml"/><Relationship Id="rId17" Type="http://schemas.openxmlformats.org/officeDocument/2006/relationships/tags" Target="../tags/tag22.xml"/><Relationship Id="rId25" Type="http://schemas.openxmlformats.org/officeDocument/2006/relationships/tags" Target="../tags/tag30.xml"/><Relationship Id="rId2" Type="http://schemas.openxmlformats.org/officeDocument/2006/relationships/tags" Target="../tags/tag7.xml"/><Relationship Id="rId16" Type="http://schemas.openxmlformats.org/officeDocument/2006/relationships/tags" Target="../tags/tag21.xml"/><Relationship Id="rId20" Type="http://schemas.openxmlformats.org/officeDocument/2006/relationships/tags" Target="../tags/tag25.xml"/><Relationship Id="rId29" Type="http://schemas.openxmlformats.org/officeDocument/2006/relationships/tags" Target="../tags/tag34.xml"/><Relationship Id="rId1" Type="http://schemas.openxmlformats.org/officeDocument/2006/relationships/tags" Target="../tags/tag6.xml"/><Relationship Id="rId6" Type="http://schemas.openxmlformats.org/officeDocument/2006/relationships/tags" Target="../tags/tag11.xml"/><Relationship Id="rId11" Type="http://schemas.openxmlformats.org/officeDocument/2006/relationships/tags" Target="../tags/tag16.xml"/><Relationship Id="rId24" Type="http://schemas.openxmlformats.org/officeDocument/2006/relationships/tags" Target="../tags/tag29.xml"/><Relationship Id="rId32" Type="http://schemas.openxmlformats.org/officeDocument/2006/relationships/slideLayout" Target="../slideLayouts/slideLayout8.xml"/><Relationship Id="rId5" Type="http://schemas.openxmlformats.org/officeDocument/2006/relationships/tags" Target="../tags/tag10.xml"/><Relationship Id="rId15" Type="http://schemas.openxmlformats.org/officeDocument/2006/relationships/tags" Target="../tags/tag20.xml"/><Relationship Id="rId23" Type="http://schemas.openxmlformats.org/officeDocument/2006/relationships/tags" Target="../tags/tag28.xml"/><Relationship Id="rId28" Type="http://schemas.openxmlformats.org/officeDocument/2006/relationships/tags" Target="../tags/tag33.xml"/><Relationship Id="rId10" Type="http://schemas.openxmlformats.org/officeDocument/2006/relationships/tags" Target="../tags/tag15.xml"/><Relationship Id="rId19" Type="http://schemas.openxmlformats.org/officeDocument/2006/relationships/tags" Target="../tags/tag24.xml"/><Relationship Id="rId31" Type="http://schemas.openxmlformats.org/officeDocument/2006/relationships/tags" Target="../tags/tag36.xml"/><Relationship Id="rId4" Type="http://schemas.openxmlformats.org/officeDocument/2006/relationships/tags" Target="../tags/tag9.xml"/><Relationship Id="rId9" Type="http://schemas.openxmlformats.org/officeDocument/2006/relationships/tags" Target="../tags/tag14.xml"/><Relationship Id="rId14" Type="http://schemas.openxmlformats.org/officeDocument/2006/relationships/tags" Target="../tags/tag19.xml"/><Relationship Id="rId22" Type="http://schemas.openxmlformats.org/officeDocument/2006/relationships/tags" Target="../tags/tag27.xml"/><Relationship Id="rId27" Type="http://schemas.openxmlformats.org/officeDocument/2006/relationships/tags" Target="../tags/tag32.xml"/><Relationship Id="rId30" Type="http://schemas.openxmlformats.org/officeDocument/2006/relationships/tags" Target="../tags/tag35.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3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3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11" name="组合 10"/>
          <p:cNvGrpSpPr/>
          <p:nvPr/>
        </p:nvGrpSpPr>
        <p:grpSpPr>
          <a:xfrm>
            <a:off x="4038600" y="1071880"/>
            <a:ext cx="4115435" cy="4714240"/>
            <a:chOff x="7362" y="1688"/>
            <a:chExt cx="6481" cy="7424"/>
          </a:xfrm>
        </p:grpSpPr>
        <p:pic>
          <p:nvPicPr>
            <p:cNvPr id="4" name="图片 3" descr="组 1"/>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362" y="1688"/>
              <a:ext cx="4475" cy="7424"/>
            </a:xfrm>
            <a:prstGeom prst="rect">
              <a:avLst/>
            </a:prstGeom>
          </p:spPr>
        </p:pic>
        <p:cxnSp>
          <p:nvCxnSpPr>
            <p:cNvPr id="5" name="直接连接符 4"/>
            <p:cNvCxnSpPr/>
            <p:nvPr/>
          </p:nvCxnSpPr>
          <p:spPr>
            <a:xfrm>
              <a:off x="11967" y="2501"/>
              <a:ext cx="0" cy="5544"/>
            </a:xfrm>
            <a:prstGeom prst="line">
              <a:avLst/>
            </a:prstGeom>
            <a:ln w="3175">
              <a:solidFill>
                <a:schemeClr val="bg1">
                  <a:alpha val="39000"/>
                </a:schemeClr>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a:off x="13790" y="2501"/>
              <a:ext cx="0" cy="5544"/>
            </a:xfrm>
            <a:prstGeom prst="line">
              <a:avLst/>
            </a:prstGeom>
            <a:ln w="3175">
              <a:solidFill>
                <a:schemeClr val="bg1">
                  <a:alpha val="39000"/>
                </a:schemeClr>
              </a:solidFill>
            </a:ln>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2231" y="2501"/>
              <a:ext cx="1260" cy="5544"/>
            </a:xfrm>
            <a:prstGeom prst="rect">
              <a:avLst/>
            </a:prstGeom>
            <a:noFill/>
          </p:spPr>
          <p:txBody>
            <a:bodyPr vert="eaVert" wrap="square" rtlCol="0" anchor="t">
              <a:spAutoFit/>
            </a:bodyPr>
            <a:lstStyle/>
            <a:p>
              <a:pPr algn="dist"/>
              <a:r>
                <a:rPr lang="zh-CN" altLang="en-US" sz="4000" dirty="0">
                  <a:solidFill>
                    <a:schemeClr val="bg1"/>
                  </a:solidFill>
                  <a:cs typeface="+mn-ea"/>
                  <a:sym typeface="+mn-lt"/>
                </a:rPr>
                <a:t>管理</a:t>
              </a:r>
              <a:r>
                <a:rPr lang="en-US" altLang="zh-CN" sz="4000" dirty="0">
                  <a:solidFill>
                    <a:schemeClr val="bg1"/>
                  </a:solidFill>
                  <a:cs typeface="+mn-ea"/>
                  <a:sym typeface="+mn-lt"/>
                </a:rPr>
                <a:t> </a:t>
              </a:r>
              <a:r>
                <a:rPr lang="zh-CN" altLang="en-US" sz="4000" dirty="0">
                  <a:solidFill>
                    <a:schemeClr val="bg1"/>
                  </a:solidFill>
                  <a:cs typeface="+mn-ea"/>
                  <a:sym typeface="+mn-lt"/>
                </a:rPr>
                <a:t>培训</a:t>
              </a:r>
            </a:p>
          </p:txBody>
        </p:sp>
        <p:sp>
          <p:nvSpPr>
            <p:cNvPr id="8" name="文本框 7"/>
            <p:cNvSpPr txBox="1"/>
            <p:nvPr/>
          </p:nvSpPr>
          <p:spPr>
            <a:xfrm>
              <a:off x="11882" y="4850"/>
              <a:ext cx="1961" cy="830"/>
            </a:xfrm>
            <a:prstGeom prst="rect">
              <a:avLst/>
            </a:prstGeom>
            <a:noFill/>
          </p:spPr>
          <p:txBody>
            <a:bodyPr wrap="square" rtlCol="0" anchor="t">
              <a:spAutoFit/>
            </a:bodyPr>
            <a:lstStyle/>
            <a:p>
              <a:pPr algn="ctr" fontAlgn="auto">
                <a:lnSpc>
                  <a:spcPct val="150000"/>
                </a:lnSpc>
              </a:pPr>
              <a:r>
                <a:rPr lang="zh-CN" altLang="en-US" sz="1000">
                  <a:solidFill>
                    <a:schemeClr val="bg1"/>
                  </a:solidFill>
                  <a:cs typeface="+mn-ea"/>
                  <a:sym typeface="+mn-lt"/>
                </a:rPr>
                <a:t>Administration</a:t>
              </a:r>
            </a:p>
            <a:p>
              <a:pPr algn="ctr" fontAlgn="auto">
                <a:lnSpc>
                  <a:spcPct val="150000"/>
                </a:lnSpc>
              </a:pPr>
              <a:r>
                <a:rPr lang="en-US" altLang="zh-CN" sz="1000">
                  <a:solidFill>
                    <a:schemeClr val="bg1"/>
                  </a:solidFill>
                  <a:cs typeface="+mn-ea"/>
                  <a:sym typeface="+mn-lt"/>
                </a:rPr>
                <a:t>T</a:t>
              </a:r>
              <a:r>
                <a:rPr lang="zh-CN" altLang="en-US" sz="1000">
                  <a:solidFill>
                    <a:schemeClr val="bg1"/>
                  </a:solidFill>
                  <a:cs typeface="+mn-ea"/>
                  <a:sym typeface="+mn-lt"/>
                </a:rPr>
                <a:t>rain</a:t>
              </a:r>
            </a:p>
          </p:txBody>
        </p:sp>
      </p:grpSp>
      <p:pic>
        <p:nvPicPr>
          <p:cNvPr id="14" name="图片 13" descr="F:\企业管理培训课件 53\原创设计0.png原创设计0"/>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a:xfrm>
            <a:off x="260350" y="280670"/>
            <a:ext cx="1346835" cy="793750"/>
          </a:xfrm>
          <a:prstGeom prst="rect">
            <a:avLst/>
          </a:prstGeom>
        </p:spPr>
      </p:pic>
      <p:pic>
        <p:nvPicPr>
          <p:cNvPr id="15" name="图片 14" descr="办公23"/>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a:xfrm>
            <a:off x="6061075" y="2907030"/>
            <a:ext cx="933450" cy="1771650"/>
          </a:xfrm>
          <a:prstGeom prst="rect">
            <a:avLst/>
          </a:prstGeom>
        </p:spPr>
      </p:pic>
      <p:pic>
        <p:nvPicPr>
          <p:cNvPr id="16" name="图片 15" descr="办公23"/>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flipH="1">
            <a:off x="4747260" y="4071620"/>
            <a:ext cx="704850" cy="17145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par>
                                <p:cTn id="8" presetID="16" presetClass="entr" presetSubtype="21" fill="hold"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barn(inVertical)">
                                      <p:cBhvr>
                                        <p:cTn id="10" dur="500"/>
                                        <p:tgtEl>
                                          <p:spTgt spid="14"/>
                                        </p:tgtEl>
                                      </p:cBhvr>
                                    </p:animEffect>
                                  </p:childTnLst>
                                </p:cTn>
                              </p:par>
                              <p:par>
                                <p:cTn id="11" presetID="16" presetClass="entr" presetSubtype="21" fill="hold"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barn(inVertical)">
                                      <p:cBhvr>
                                        <p:cTn id="13" dur="500"/>
                                        <p:tgtEl>
                                          <p:spTgt spid="15"/>
                                        </p:tgtEl>
                                      </p:cBhvr>
                                    </p:animEffect>
                                  </p:childTnLst>
                                </p:cTn>
                              </p:par>
                              <p:par>
                                <p:cTn id="14" presetID="16" presetClass="entr" presetSubtype="21" fill="hold"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barn(inVertical)">
                                      <p:cBhvr>
                                        <p:cTn id="16"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bwMode="auto">
          <a:xfrm>
            <a:off x="1981200" y="1443741"/>
            <a:ext cx="8229600" cy="609600"/>
          </a:xfrm>
          <a:noFill/>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normAutofit/>
          </a:bodyPr>
          <a:lstStyle/>
          <a:p>
            <a:pPr algn="ctr"/>
            <a:r>
              <a:rPr lang="zh-CN" altLang="en-US" sz="3110" b="1">
                <a:solidFill>
                  <a:srgbClr val="BD3820"/>
                </a:solidFill>
                <a:latin typeface="+mn-lt"/>
                <a:ea typeface="+mn-ea"/>
                <a:cs typeface="+mn-ea"/>
                <a:sym typeface="+mn-lt"/>
              </a:rPr>
              <a:t>有效的管理者＝成功的管理者</a:t>
            </a:r>
          </a:p>
        </p:txBody>
      </p:sp>
      <p:graphicFrame>
        <p:nvGraphicFramePr>
          <p:cNvPr id="16389" name="Group 5"/>
          <p:cNvGraphicFramePr>
            <a:graphicFrameLocks noGrp="1"/>
          </p:cNvGraphicFramePr>
          <p:nvPr>
            <p:ph type="tbl" idx="4294967295"/>
            <p:custDataLst>
              <p:tags r:id="rId2"/>
            </p:custDataLst>
          </p:nvPr>
        </p:nvGraphicFramePr>
        <p:xfrm>
          <a:off x="2136775" y="4188460"/>
          <a:ext cx="8156336" cy="2180186"/>
        </p:xfrm>
        <a:graphic>
          <a:graphicData uri="http://schemas.openxmlformats.org/drawingml/2006/table">
            <a:tbl>
              <a:tblPr/>
              <a:tblGrid>
                <a:gridCol w="1574715"/>
                <a:gridCol w="1587212"/>
                <a:gridCol w="1320074"/>
                <a:gridCol w="2010573"/>
                <a:gridCol w="1663762"/>
              </a:tblGrid>
              <a:tr h="457045">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L="0" marR="0" lvl="0" indent="0" algn="r"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pPr>
                      <a:r>
                        <a:rPr kumimoji="0" lang="zh-CN" altLang="en-US" sz="1400" b="1" i="0" u="none" strike="noStrike" cap="none" normalizeH="0" baseline="0" dirty="0">
                          <a:ln>
                            <a:noFill/>
                          </a:ln>
                          <a:solidFill>
                            <a:schemeClr val="bg1"/>
                          </a:solidFill>
                          <a:effectLst/>
                          <a:latin typeface="+mn-lt"/>
                          <a:ea typeface="+mn-ea"/>
                          <a:cs typeface="+mn-ea"/>
                          <a:sym typeface="+mn-lt"/>
                        </a:rPr>
                        <a:t>活动</a:t>
                      </a:r>
                    </a:p>
                    <a:p>
                      <a:pPr marL="0" marR="0" lvl="0" indent="0" algn="l"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pPr>
                      <a:r>
                        <a:rPr kumimoji="0" lang="zh-CN" altLang="en-US" sz="1400" b="1" i="0" u="none" strike="noStrike" cap="none" normalizeH="0" baseline="0" dirty="0">
                          <a:ln>
                            <a:noFill/>
                          </a:ln>
                          <a:solidFill>
                            <a:schemeClr val="bg1"/>
                          </a:solidFill>
                          <a:effectLst/>
                          <a:latin typeface="+mn-lt"/>
                          <a:ea typeface="+mn-ea"/>
                          <a:cs typeface="+mn-ea"/>
                          <a:sym typeface="+mn-lt"/>
                        </a:rPr>
                        <a:t>类型</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28575" cap="flat" cmpd="sng" algn="ctr">
                      <a:solidFill>
                        <a:schemeClr val="tx1"/>
                      </a:solidFill>
                      <a:prstDash val="solid"/>
                      <a:round/>
                      <a:headEnd type="none" w="med" len="med"/>
                      <a:tailEnd type="none" w="med" len="med"/>
                    </a:lnTlToBr>
                    <a:lnBlToTr>
                      <a:noFill/>
                    </a:lnBlToTr>
                    <a:solidFill>
                      <a:srgbClr val="BD3820"/>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pPr>
                      <a:r>
                        <a:rPr kumimoji="0" lang="zh-CN" altLang="en-US" sz="2000" b="1" i="0" u="none" strike="noStrike" cap="none" normalizeH="0" baseline="0">
                          <a:ln>
                            <a:noFill/>
                          </a:ln>
                          <a:solidFill>
                            <a:schemeClr val="bg1"/>
                          </a:solidFill>
                          <a:effectLst/>
                          <a:latin typeface="+mn-lt"/>
                          <a:ea typeface="+mn-ea"/>
                          <a:cs typeface="+mn-ea"/>
                          <a:sym typeface="+mn-lt"/>
                        </a:rPr>
                        <a:t>传统管理</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D3820"/>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pPr>
                      <a:r>
                        <a:rPr kumimoji="0" lang="zh-CN" altLang="en-US" sz="2000" b="1" i="0" u="none" strike="noStrike" cap="none" normalizeH="0" baseline="0">
                          <a:ln>
                            <a:noFill/>
                          </a:ln>
                          <a:solidFill>
                            <a:schemeClr val="bg1"/>
                          </a:solidFill>
                          <a:effectLst/>
                          <a:latin typeface="+mn-lt"/>
                          <a:ea typeface="+mn-ea"/>
                          <a:cs typeface="+mn-ea"/>
                          <a:sym typeface="+mn-lt"/>
                        </a:rPr>
                        <a:t>沟通</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D3820"/>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pPr>
                      <a:r>
                        <a:rPr kumimoji="0" lang="zh-CN" altLang="en-US" sz="1800" b="1" i="0" u="none" strike="noStrike" cap="none" normalizeH="0" baseline="0">
                          <a:ln>
                            <a:noFill/>
                          </a:ln>
                          <a:solidFill>
                            <a:schemeClr val="bg1"/>
                          </a:solidFill>
                          <a:effectLst/>
                          <a:latin typeface="+mn-lt"/>
                          <a:ea typeface="+mn-ea"/>
                          <a:cs typeface="+mn-ea"/>
                          <a:sym typeface="+mn-lt"/>
                        </a:rPr>
                        <a:t>人力资源管理</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D3820"/>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pPr>
                      <a:r>
                        <a:rPr kumimoji="0" lang="zh-CN" altLang="en-US" sz="2000" b="1" i="0" u="none" strike="noStrike" cap="none" normalizeH="0" baseline="0" dirty="0">
                          <a:ln>
                            <a:noFill/>
                          </a:ln>
                          <a:solidFill>
                            <a:schemeClr val="bg1"/>
                          </a:solidFill>
                          <a:effectLst/>
                          <a:latin typeface="+mn-lt"/>
                          <a:ea typeface="+mn-ea"/>
                          <a:cs typeface="+mn-ea"/>
                          <a:sym typeface="+mn-lt"/>
                        </a:rPr>
                        <a:t>网络关系</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D3820"/>
                    </a:solidFill>
                  </a:tcPr>
                </a:tc>
              </a:tr>
              <a:tr h="539802">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pPr>
                      <a:r>
                        <a:rPr kumimoji="0" lang="zh-CN" altLang="en-US" sz="1800" b="1" i="0" u="none" strike="noStrike" cap="none" normalizeH="0" baseline="0" dirty="0">
                          <a:ln>
                            <a:noFill/>
                          </a:ln>
                          <a:solidFill>
                            <a:schemeClr val="bg1"/>
                          </a:solidFill>
                          <a:effectLst/>
                          <a:latin typeface="+mn-lt"/>
                          <a:ea typeface="+mn-ea"/>
                          <a:cs typeface="+mn-ea"/>
                          <a:sym typeface="+mn-lt"/>
                        </a:rPr>
                        <a:t>平均的管理者</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D3820"/>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pPr>
                      <a:r>
                        <a:rPr kumimoji="0" lang="en-US" altLang="zh-CN" sz="2000" b="1" i="0" u="none" strike="noStrike" cap="none" normalizeH="0" baseline="0">
                          <a:ln>
                            <a:noFill/>
                          </a:ln>
                          <a:solidFill>
                            <a:schemeClr val="bg1"/>
                          </a:solidFill>
                          <a:effectLst/>
                          <a:latin typeface="+mn-lt"/>
                          <a:ea typeface="+mn-ea"/>
                          <a:cs typeface="+mn-ea"/>
                          <a:sym typeface="+mn-lt"/>
                        </a:rPr>
                        <a:t>32%</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D3820"/>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pPr>
                      <a:r>
                        <a:rPr kumimoji="0" lang="en-US" altLang="zh-CN" sz="2000" b="1" i="0" u="none" strike="noStrike" cap="none" normalizeH="0" baseline="0">
                          <a:ln>
                            <a:noFill/>
                          </a:ln>
                          <a:solidFill>
                            <a:schemeClr val="bg1"/>
                          </a:solidFill>
                          <a:effectLst/>
                          <a:latin typeface="+mn-lt"/>
                          <a:ea typeface="+mn-ea"/>
                          <a:cs typeface="+mn-ea"/>
                          <a:sym typeface="+mn-lt"/>
                        </a:rPr>
                        <a:t>29%</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D3820"/>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pPr>
                      <a:r>
                        <a:rPr kumimoji="0" lang="en-US" altLang="zh-CN" sz="2000" b="1" i="0" u="none" strike="noStrike" cap="none" normalizeH="0" baseline="0">
                          <a:ln>
                            <a:noFill/>
                          </a:ln>
                          <a:solidFill>
                            <a:schemeClr val="bg1"/>
                          </a:solidFill>
                          <a:effectLst/>
                          <a:latin typeface="+mn-lt"/>
                          <a:ea typeface="+mn-ea"/>
                          <a:cs typeface="+mn-ea"/>
                          <a:sym typeface="+mn-lt"/>
                        </a:rPr>
                        <a:t>20%</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D3820"/>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pPr>
                      <a:r>
                        <a:rPr kumimoji="0" lang="en-US" altLang="zh-CN" sz="2000" b="1" i="0" u="none" strike="noStrike" cap="none" normalizeH="0" baseline="0">
                          <a:ln>
                            <a:noFill/>
                          </a:ln>
                          <a:solidFill>
                            <a:schemeClr val="bg1"/>
                          </a:solidFill>
                          <a:effectLst/>
                          <a:latin typeface="+mn-lt"/>
                          <a:ea typeface="+mn-ea"/>
                          <a:cs typeface="+mn-ea"/>
                          <a:sym typeface="+mn-lt"/>
                        </a:rPr>
                        <a:t>19%</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D3820"/>
                    </a:solidFill>
                  </a:tcPr>
                </a:tc>
              </a:tr>
              <a:tr h="539802">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pPr>
                      <a:r>
                        <a:rPr kumimoji="0" lang="zh-CN" altLang="en-US" sz="1800" b="1" i="0" u="none" strike="noStrike" cap="none" normalizeH="0" baseline="0">
                          <a:ln>
                            <a:noFill/>
                          </a:ln>
                          <a:solidFill>
                            <a:schemeClr val="bg1"/>
                          </a:solidFill>
                          <a:effectLst/>
                          <a:latin typeface="+mn-lt"/>
                          <a:ea typeface="+mn-ea"/>
                          <a:cs typeface="+mn-ea"/>
                          <a:sym typeface="+mn-lt"/>
                        </a:rPr>
                        <a:t>成功的管理者</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D3820"/>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pPr>
                      <a:r>
                        <a:rPr kumimoji="0" lang="en-US" altLang="zh-CN" sz="2000" b="1" i="0" u="none" strike="noStrike" cap="none" normalizeH="0" baseline="0">
                          <a:ln>
                            <a:noFill/>
                          </a:ln>
                          <a:solidFill>
                            <a:schemeClr val="bg1"/>
                          </a:solidFill>
                          <a:effectLst/>
                          <a:latin typeface="+mn-lt"/>
                          <a:ea typeface="+mn-ea"/>
                          <a:cs typeface="+mn-ea"/>
                          <a:sym typeface="+mn-lt"/>
                        </a:rPr>
                        <a:t>13%</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D3820"/>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pPr>
                      <a:r>
                        <a:rPr kumimoji="0" lang="en-US" altLang="zh-CN" sz="2000" b="1" i="0" u="none" strike="noStrike" cap="none" normalizeH="0" baseline="0">
                          <a:ln>
                            <a:noFill/>
                          </a:ln>
                          <a:solidFill>
                            <a:schemeClr val="bg1"/>
                          </a:solidFill>
                          <a:effectLst/>
                          <a:latin typeface="+mn-lt"/>
                          <a:ea typeface="+mn-ea"/>
                          <a:cs typeface="+mn-ea"/>
                          <a:sym typeface="+mn-lt"/>
                        </a:rPr>
                        <a:t>28%</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D3820"/>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pPr>
                      <a:r>
                        <a:rPr kumimoji="0" lang="en-US" altLang="zh-CN" sz="2000" b="1" i="0" u="none" strike="noStrike" cap="none" normalizeH="0" baseline="0">
                          <a:ln>
                            <a:noFill/>
                          </a:ln>
                          <a:solidFill>
                            <a:schemeClr val="bg1"/>
                          </a:solidFill>
                          <a:effectLst/>
                          <a:latin typeface="+mn-lt"/>
                          <a:ea typeface="+mn-ea"/>
                          <a:cs typeface="+mn-ea"/>
                          <a:sym typeface="+mn-lt"/>
                        </a:rPr>
                        <a:t>11%</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D3820"/>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pPr>
                      <a:r>
                        <a:rPr kumimoji="0" lang="en-US" altLang="zh-CN" sz="2000" b="1" i="0" u="none" strike="noStrike" cap="none" normalizeH="0" baseline="0">
                          <a:ln>
                            <a:noFill/>
                          </a:ln>
                          <a:solidFill>
                            <a:schemeClr val="tx1">
                              <a:lumMod val="75000"/>
                              <a:lumOff val="25000"/>
                            </a:schemeClr>
                          </a:solidFill>
                          <a:effectLst/>
                          <a:latin typeface="+mn-lt"/>
                          <a:ea typeface="+mn-ea"/>
                          <a:cs typeface="+mn-ea"/>
                          <a:sym typeface="+mn-lt"/>
                        </a:rPr>
                        <a:t>48%</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r h="539750">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pPr>
                      <a:r>
                        <a:rPr kumimoji="0" lang="zh-CN" altLang="en-US" sz="1800" b="1" i="0" u="none" strike="noStrike" cap="none" normalizeH="0" baseline="0">
                          <a:ln>
                            <a:noFill/>
                          </a:ln>
                          <a:solidFill>
                            <a:schemeClr val="bg1"/>
                          </a:solidFill>
                          <a:effectLst/>
                          <a:latin typeface="+mn-lt"/>
                          <a:ea typeface="+mn-ea"/>
                          <a:cs typeface="+mn-ea"/>
                          <a:sym typeface="+mn-lt"/>
                        </a:rPr>
                        <a:t>有效的管理者</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D3820"/>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pPr>
                      <a:r>
                        <a:rPr kumimoji="0" lang="en-US" altLang="zh-CN" sz="2000" b="1" i="0" u="none" strike="noStrike" cap="none" normalizeH="0" baseline="0">
                          <a:ln>
                            <a:noFill/>
                          </a:ln>
                          <a:solidFill>
                            <a:schemeClr val="bg1"/>
                          </a:solidFill>
                          <a:effectLst/>
                          <a:latin typeface="+mn-lt"/>
                          <a:ea typeface="+mn-ea"/>
                          <a:cs typeface="+mn-ea"/>
                          <a:sym typeface="+mn-lt"/>
                        </a:rPr>
                        <a:t>19%</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D3820"/>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pPr>
                      <a:r>
                        <a:rPr kumimoji="0" lang="en-US" altLang="zh-CN" sz="2000" b="1" i="0" u="none" strike="noStrike" cap="none" normalizeH="0" baseline="0">
                          <a:ln>
                            <a:noFill/>
                          </a:ln>
                          <a:solidFill>
                            <a:schemeClr val="bg1"/>
                          </a:solidFill>
                          <a:effectLst/>
                          <a:latin typeface="+mn-lt"/>
                          <a:ea typeface="+mn-ea"/>
                          <a:cs typeface="+mn-ea"/>
                          <a:sym typeface="+mn-lt"/>
                        </a:rPr>
                        <a:t>44%</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D3820"/>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pPr>
                      <a:r>
                        <a:rPr kumimoji="0" lang="en-US" altLang="zh-CN" sz="2000" b="1" i="0" u="none" strike="noStrike" cap="none" normalizeH="0" baseline="0">
                          <a:ln>
                            <a:noFill/>
                          </a:ln>
                          <a:solidFill>
                            <a:schemeClr val="tx1">
                              <a:lumMod val="75000"/>
                              <a:lumOff val="25000"/>
                            </a:schemeClr>
                          </a:solidFill>
                          <a:effectLst/>
                          <a:latin typeface="+mn-lt"/>
                          <a:ea typeface="+mn-ea"/>
                          <a:cs typeface="+mn-ea"/>
                          <a:sym typeface="+mn-lt"/>
                        </a:rPr>
                        <a:t>26%</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pPr>
                      <a:r>
                        <a:rPr kumimoji="0" lang="en-US" altLang="zh-CN" sz="2000" b="1" i="0" u="none" strike="noStrike" cap="none" normalizeH="0" baseline="0" dirty="0">
                          <a:ln>
                            <a:noFill/>
                          </a:ln>
                          <a:solidFill>
                            <a:schemeClr val="bg1"/>
                          </a:solidFill>
                          <a:effectLst/>
                          <a:latin typeface="+mn-lt"/>
                          <a:ea typeface="+mn-ea"/>
                          <a:cs typeface="+mn-ea"/>
                          <a:sym typeface="+mn-lt"/>
                        </a:rPr>
                        <a:t>11%</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D3820"/>
                    </a:solidFill>
                  </a:tcPr>
                </a:tc>
              </a:tr>
            </a:tbl>
          </a:graphicData>
        </a:graphic>
      </p:graphicFrame>
      <p:graphicFrame>
        <p:nvGraphicFramePr>
          <p:cNvPr id="16387" name="Object 3"/>
          <p:cNvGraphicFramePr>
            <a:graphicFrameLocks noChangeAspect="1"/>
          </p:cNvGraphicFramePr>
          <p:nvPr/>
        </p:nvGraphicFramePr>
        <p:xfrm>
          <a:off x="6022975" y="11396411"/>
          <a:ext cx="101600" cy="190500"/>
        </p:xfrm>
        <a:graphic>
          <a:graphicData uri="http://schemas.openxmlformats.org/presentationml/2006/ole">
            <mc:AlternateContent xmlns:mc="http://schemas.openxmlformats.org/markup-compatibility/2006">
              <mc:Choice xmlns:v="urn:schemas-microsoft-com:vml" Requires="v">
                <p:oleObj spid="_x0000_s1040" name="Equation" r:id="rId4" imgW="101600" imgH="190500" progId="Equation.3">
                  <p:embed/>
                </p:oleObj>
              </mc:Choice>
              <mc:Fallback>
                <p:oleObj name="Equation" r:id="rId4" imgW="101600" imgH="1905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22975" y="11396411"/>
                        <a:ext cx="101600" cy="190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6388" name="Text Box 4"/>
          <p:cNvSpPr txBox="1">
            <a:spLocks noChangeArrowheads="1"/>
          </p:cNvSpPr>
          <p:nvPr/>
        </p:nvSpPr>
        <p:spPr bwMode="auto">
          <a:xfrm>
            <a:off x="5514975" y="2093027"/>
            <a:ext cx="17526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kumimoji="1" lang="zh-CN" altLang="en-US" sz="4800" b="1">
                <a:solidFill>
                  <a:srgbClr val="BD3820"/>
                </a:solidFill>
                <a:cs typeface="+mn-ea"/>
                <a:sym typeface="+mn-lt"/>
              </a:rPr>
              <a:t>？</a:t>
            </a:r>
          </a:p>
        </p:txBody>
      </p:sp>
      <p:sp>
        <p:nvSpPr>
          <p:cNvPr id="16422" name="Text Box 38"/>
          <p:cNvSpPr txBox="1">
            <a:spLocks noChangeArrowheads="1"/>
          </p:cNvSpPr>
          <p:nvPr/>
        </p:nvSpPr>
        <p:spPr bwMode="auto">
          <a:xfrm>
            <a:off x="2263775" y="3693226"/>
            <a:ext cx="762000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kumimoji="1" lang="zh-CN" altLang="en-US">
                <a:solidFill>
                  <a:schemeClr val="tx1">
                    <a:lumMod val="75000"/>
                    <a:lumOff val="25000"/>
                  </a:schemeClr>
                </a:solidFill>
                <a:cs typeface="+mn-ea"/>
                <a:sym typeface="+mn-lt"/>
              </a:rPr>
              <a:t>平均的、成功的和有效的管理者四种活动的时间分布</a:t>
            </a:r>
          </a:p>
        </p:txBody>
      </p:sp>
      <p:sp>
        <p:nvSpPr>
          <p:cNvPr id="16423" name="AutoShape 39"/>
          <p:cNvSpPr>
            <a:spLocks noChangeArrowheads="1"/>
          </p:cNvSpPr>
          <p:nvPr/>
        </p:nvSpPr>
        <p:spPr bwMode="auto">
          <a:xfrm>
            <a:off x="3736975" y="2067626"/>
            <a:ext cx="381000" cy="609600"/>
          </a:xfrm>
          <a:prstGeom prst="upDownArrow">
            <a:avLst>
              <a:gd name="adj1" fmla="val 50000"/>
              <a:gd name="adj2" fmla="val 32000"/>
            </a:avLst>
          </a:prstGeom>
          <a:solidFill>
            <a:srgbClr val="BD3820"/>
          </a:solidFill>
          <a:ln w="9525">
            <a:no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a:cs typeface="+mn-ea"/>
              <a:sym typeface="+mn-lt"/>
            </a:endParaRPr>
          </a:p>
        </p:txBody>
      </p:sp>
      <p:sp>
        <p:nvSpPr>
          <p:cNvPr id="16424" name="AutoShape 40"/>
          <p:cNvSpPr>
            <a:spLocks noChangeArrowheads="1"/>
          </p:cNvSpPr>
          <p:nvPr/>
        </p:nvSpPr>
        <p:spPr bwMode="auto">
          <a:xfrm>
            <a:off x="7851775" y="2067626"/>
            <a:ext cx="381000" cy="609600"/>
          </a:xfrm>
          <a:prstGeom prst="upDownArrow">
            <a:avLst>
              <a:gd name="adj1" fmla="val 50000"/>
              <a:gd name="adj2" fmla="val 32000"/>
            </a:avLst>
          </a:prstGeom>
          <a:solidFill>
            <a:srgbClr val="BD3820"/>
          </a:solidFill>
          <a:ln w="9525">
            <a:no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a:cs typeface="+mn-ea"/>
              <a:sym typeface="+mn-lt"/>
            </a:endParaRPr>
          </a:p>
        </p:txBody>
      </p:sp>
      <p:sp>
        <p:nvSpPr>
          <p:cNvPr id="16426" name="Rectangle 42"/>
          <p:cNvSpPr>
            <a:spLocks noChangeArrowheads="1"/>
          </p:cNvSpPr>
          <p:nvPr/>
        </p:nvSpPr>
        <p:spPr bwMode="auto">
          <a:xfrm>
            <a:off x="2722245" y="2854960"/>
            <a:ext cx="2308225" cy="481965"/>
          </a:xfrm>
          <a:prstGeom prst="rect">
            <a:avLst/>
          </a:prstGeom>
          <a:solidFill>
            <a:srgbClr val="BD382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kumimoji="1" lang="zh-CN" altLang="en-US" sz="2000" b="1">
                <a:solidFill>
                  <a:schemeClr val="bg1"/>
                </a:solidFill>
                <a:latin typeface="+mn-lt"/>
                <a:ea typeface="+mn-ea"/>
                <a:cs typeface="+mn-ea"/>
                <a:sym typeface="+mn-lt"/>
              </a:rPr>
              <a:t>最有成绩的管理者</a:t>
            </a:r>
          </a:p>
        </p:txBody>
      </p:sp>
      <p:sp>
        <p:nvSpPr>
          <p:cNvPr id="16427" name="Rectangle 43"/>
          <p:cNvSpPr>
            <a:spLocks noChangeArrowheads="1"/>
          </p:cNvSpPr>
          <p:nvPr/>
        </p:nvSpPr>
        <p:spPr bwMode="auto">
          <a:xfrm>
            <a:off x="6384608" y="2854960"/>
            <a:ext cx="3315335" cy="482600"/>
          </a:xfrm>
          <a:prstGeom prst="rect">
            <a:avLst/>
          </a:prstGeom>
          <a:solidFill>
            <a:srgbClr val="BD382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kumimoji="1" lang="zh-CN" altLang="en-US" sz="2000" b="1">
                <a:solidFill>
                  <a:schemeClr val="bg1"/>
                </a:solidFill>
                <a:latin typeface="+mn-lt"/>
                <a:ea typeface="+mn-ea"/>
                <a:cs typeface="+mn-ea"/>
                <a:sym typeface="+mn-lt"/>
              </a:rPr>
              <a:t>组织中提升最快的管理者</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wheel(1)">
                                      <p:cBhvr>
                                        <p:cTn id="7" dur="2000"/>
                                        <p:tgtEl>
                                          <p:spTgt spid="16386"/>
                                        </p:tgtEl>
                                      </p:cBhvr>
                                    </p:animEffect>
                                  </p:childTnLst>
                                </p:cTn>
                              </p:par>
                              <p:par>
                                <p:cTn id="8" presetID="21" presetClass="entr" presetSubtype="1" fill="hold" nodeType="withEffect">
                                  <p:stCondLst>
                                    <p:cond delay="0"/>
                                  </p:stCondLst>
                                  <p:childTnLst>
                                    <p:set>
                                      <p:cBhvr>
                                        <p:cTn id="9" dur="1" fill="hold">
                                          <p:stCondLst>
                                            <p:cond delay="0"/>
                                          </p:stCondLst>
                                        </p:cTn>
                                        <p:tgtEl>
                                          <p:spTgt spid="16389"/>
                                        </p:tgtEl>
                                        <p:attrNameLst>
                                          <p:attrName>style.visibility</p:attrName>
                                        </p:attrNameLst>
                                      </p:cBhvr>
                                      <p:to>
                                        <p:strVal val="visible"/>
                                      </p:to>
                                    </p:set>
                                    <p:animEffect transition="in" filter="wheel(1)">
                                      <p:cBhvr>
                                        <p:cTn id="10" dur="2000"/>
                                        <p:tgtEl>
                                          <p:spTgt spid="16389"/>
                                        </p:tgtEl>
                                      </p:cBhvr>
                                    </p:animEffect>
                                  </p:childTnLst>
                                </p:cTn>
                              </p:par>
                              <p:par>
                                <p:cTn id="11" presetID="21" presetClass="entr" presetSubtype="1" fill="hold" nodeType="withEffect">
                                  <p:stCondLst>
                                    <p:cond delay="0"/>
                                  </p:stCondLst>
                                  <p:childTnLst>
                                    <p:set>
                                      <p:cBhvr>
                                        <p:cTn id="12" dur="1" fill="hold">
                                          <p:stCondLst>
                                            <p:cond delay="0"/>
                                          </p:stCondLst>
                                        </p:cTn>
                                        <p:tgtEl>
                                          <p:spTgt spid="16387"/>
                                        </p:tgtEl>
                                        <p:attrNameLst>
                                          <p:attrName>style.visibility</p:attrName>
                                        </p:attrNameLst>
                                      </p:cBhvr>
                                      <p:to>
                                        <p:strVal val="visible"/>
                                      </p:to>
                                    </p:set>
                                    <p:animEffect transition="in" filter="wheel(1)">
                                      <p:cBhvr>
                                        <p:cTn id="13" dur="2000"/>
                                        <p:tgtEl>
                                          <p:spTgt spid="16387"/>
                                        </p:tgtEl>
                                      </p:cBhvr>
                                    </p:animEffect>
                                  </p:childTnLst>
                                </p:cTn>
                              </p:par>
                              <p:par>
                                <p:cTn id="14" presetID="21" presetClass="entr" presetSubtype="1" fill="hold" grpId="0" nodeType="withEffect">
                                  <p:stCondLst>
                                    <p:cond delay="0"/>
                                  </p:stCondLst>
                                  <p:childTnLst>
                                    <p:set>
                                      <p:cBhvr>
                                        <p:cTn id="15" dur="1" fill="hold">
                                          <p:stCondLst>
                                            <p:cond delay="0"/>
                                          </p:stCondLst>
                                        </p:cTn>
                                        <p:tgtEl>
                                          <p:spTgt spid="16388"/>
                                        </p:tgtEl>
                                        <p:attrNameLst>
                                          <p:attrName>style.visibility</p:attrName>
                                        </p:attrNameLst>
                                      </p:cBhvr>
                                      <p:to>
                                        <p:strVal val="visible"/>
                                      </p:to>
                                    </p:set>
                                    <p:animEffect transition="in" filter="wheel(1)">
                                      <p:cBhvr>
                                        <p:cTn id="16" dur="2000"/>
                                        <p:tgtEl>
                                          <p:spTgt spid="16388"/>
                                        </p:tgtEl>
                                      </p:cBhvr>
                                    </p:animEffect>
                                  </p:childTnLst>
                                </p:cTn>
                              </p:par>
                              <p:par>
                                <p:cTn id="17" presetID="21" presetClass="entr" presetSubtype="1" fill="hold" grpId="0" nodeType="withEffect">
                                  <p:stCondLst>
                                    <p:cond delay="0"/>
                                  </p:stCondLst>
                                  <p:childTnLst>
                                    <p:set>
                                      <p:cBhvr>
                                        <p:cTn id="18" dur="1" fill="hold">
                                          <p:stCondLst>
                                            <p:cond delay="0"/>
                                          </p:stCondLst>
                                        </p:cTn>
                                        <p:tgtEl>
                                          <p:spTgt spid="16422"/>
                                        </p:tgtEl>
                                        <p:attrNameLst>
                                          <p:attrName>style.visibility</p:attrName>
                                        </p:attrNameLst>
                                      </p:cBhvr>
                                      <p:to>
                                        <p:strVal val="visible"/>
                                      </p:to>
                                    </p:set>
                                    <p:animEffect transition="in" filter="wheel(1)">
                                      <p:cBhvr>
                                        <p:cTn id="19" dur="2000"/>
                                        <p:tgtEl>
                                          <p:spTgt spid="16422"/>
                                        </p:tgtEl>
                                      </p:cBhvr>
                                    </p:animEffect>
                                  </p:childTnLst>
                                </p:cTn>
                              </p:par>
                              <p:par>
                                <p:cTn id="20" presetID="21" presetClass="entr" presetSubtype="1" fill="hold" grpId="0" nodeType="withEffect">
                                  <p:stCondLst>
                                    <p:cond delay="0"/>
                                  </p:stCondLst>
                                  <p:childTnLst>
                                    <p:set>
                                      <p:cBhvr>
                                        <p:cTn id="21" dur="1" fill="hold">
                                          <p:stCondLst>
                                            <p:cond delay="0"/>
                                          </p:stCondLst>
                                        </p:cTn>
                                        <p:tgtEl>
                                          <p:spTgt spid="16423"/>
                                        </p:tgtEl>
                                        <p:attrNameLst>
                                          <p:attrName>style.visibility</p:attrName>
                                        </p:attrNameLst>
                                      </p:cBhvr>
                                      <p:to>
                                        <p:strVal val="visible"/>
                                      </p:to>
                                    </p:set>
                                    <p:animEffect transition="in" filter="wheel(1)">
                                      <p:cBhvr>
                                        <p:cTn id="22" dur="2000"/>
                                        <p:tgtEl>
                                          <p:spTgt spid="16423"/>
                                        </p:tgtEl>
                                      </p:cBhvr>
                                    </p:animEffect>
                                  </p:childTnLst>
                                </p:cTn>
                              </p:par>
                              <p:par>
                                <p:cTn id="23" presetID="21" presetClass="entr" presetSubtype="1" fill="hold" grpId="0" nodeType="withEffect">
                                  <p:stCondLst>
                                    <p:cond delay="0"/>
                                  </p:stCondLst>
                                  <p:childTnLst>
                                    <p:set>
                                      <p:cBhvr>
                                        <p:cTn id="24" dur="1" fill="hold">
                                          <p:stCondLst>
                                            <p:cond delay="0"/>
                                          </p:stCondLst>
                                        </p:cTn>
                                        <p:tgtEl>
                                          <p:spTgt spid="16424"/>
                                        </p:tgtEl>
                                        <p:attrNameLst>
                                          <p:attrName>style.visibility</p:attrName>
                                        </p:attrNameLst>
                                      </p:cBhvr>
                                      <p:to>
                                        <p:strVal val="visible"/>
                                      </p:to>
                                    </p:set>
                                    <p:animEffect transition="in" filter="wheel(1)">
                                      <p:cBhvr>
                                        <p:cTn id="25" dur="2000"/>
                                        <p:tgtEl>
                                          <p:spTgt spid="16424"/>
                                        </p:tgtEl>
                                      </p:cBhvr>
                                    </p:animEffect>
                                  </p:childTnLst>
                                </p:cTn>
                              </p:par>
                              <p:par>
                                <p:cTn id="26" presetID="21" presetClass="entr" presetSubtype="1" fill="hold" grpId="0" nodeType="withEffect">
                                  <p:stCondLst>
                                    <p:cond delay="0"/>
                                  </p:stCondLst>
                                  <p:childTnLst>
                                    <p:set>
                                      <p:cBhvr>
                                        <p:cTn id="27" dur="1" fill="hold">
                                          <p:stCondLst>
                                            <p:cond delay="0"/>
                                          </p:stCondLst>
                                        </p:cTn>
                                        <p:tgtEl>
                                          <p:spTgt spid="16426"/>
                                        </p:tgtEl>
                                        <p:attrNameLst>
                                          <p:attrName>style.visibility</p:attrName>
                                        </p:attrNameLst>
                                      </p:cBhvr>
                                      <p:to>
                                        <p:strVal val="visible"/>
                                      </p:to>
                                    </p:set>
                                    <p:animEffect transition="in" filter="wheel(1)">
                                      <p:cBhvr>
                                        <p:cTn id="28" dur="2000"/>
                                        <p:tgtEl>
                                          <p:spTgt spid="16426"/>
                                        </p:tgtEl>
                                      </p:cBhvr>
                                    </p:animEffect>
                                  </p:childTnLst>
                                </p:cTn>
                              </p:par>
                              <p:par>
                                <p:cTn id="29" presetID="21" presetClass="entr" presetSubtype="1" fill="hold" grpId="0" nodeType="withEffect">
                                  <p:stCondLst>
                                    <p:cond delay="0"/>
                                  </p:stCondLst>
                                  <p:childTnLst>
                                    <p:set>
                                      <p:cBhvr>
                                        <p:cTn id="30" dur="1" fill="hold">
                                          <p:stCondLst>
                                            <p:cond delay="0"/>
                                          </p:stCondLst>
                                        </p:cTn>
                                        <p:tgtEl>
                                          <p:spTgt spid="16427"/>
                                        </p:tgtEl>
                                        <p:attrNameLst>
                                          <p:attrName>style.visibility</p:attrName>
                                        </p:attrNameLst>
                                      </p:cBhvr>
                                      <p:to>
                                        <p:strVal val="visible"/>
                                      </p:to>
                                    </p:set>
                                    <p:animEffect transition="in" filter="wheel(1)">
                                      <p:cBhvr>
                                        <p:cTn id="31" dur="2000"/>
                                        <p:tgtEl>
                                          <p:spTgt spid="164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P spid="16388" grpId="0" animBg="1"/>
      <p:bldP spid="16422" grpId="0" animBg="1"/>
      <p:bldP spid="16423" grpId="0" animBg="1"/>
      <p:bldP spid="16424" grpId="0" animBg="1"/>
      <p:bldP spid="16426" grpId="0" animBg="1"/>
      <p:bldP spid="16427"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3" name="Rectangle 3"/>
          <p:cNvSpPr>
            <a:spLocks noChangeArrowheads="1"/>
          </p:cNvSpPr>
          <p:nvPr/>
        </p:nvSpPr>
        <p:spPr bwMode="auto">
          <a:xfrm>
            <a:off x="1148715" y="1370965"/>
            <a:ext cx="8751804"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000">
                <a:solidFill>
                  <a:schemeClr val="tx2"/>
                </a:solidFill>
                <a:latin typeface="Verdana" panose="020B0604030504040204" pitchFamily="34" charset="0"/>
                <a:ea typeface="宋体" panose="02010600030101010101" pitchFamily="2" charset="-122"/>
              </a:defRPr>
            </a:lvl1pPr>
            <a:lvl2pPr>
              <a:defRPr sz="4000">
                <a:solidFill>
                  <a:schemeClr val="tx2"/>
                </a:solidFill>
                <a:latin typeface="Verdana" panose="020B0604030504040204" pitchFamily="34" charset="0"/>
                <a:ea typeface="宋体" panose="02010600030101010101" pitchFamily="2" charset="-122"/>
              </a:defRPr>
            </a:lvl2pPr>
            <a:lvl3pPr>
              <a:defRPr sz="4000">
                <a:solidFill>
                  <a:schemeClr val="tx2"/>
                </a:solidFill>
                <a:latin typeface="Verdana" panose="020B0604030504040204" pitchFamily="34" charset="0"/>
                <a:ea typeface="宋体" panose="02010600030101010101" pitchFamily="2" charset="-122"/>
              </a:defRPr>
            </a:lvl3pPr>
            <a:lvl4pPr>
              <a:defRPr sz="4000">
                <a:solidFill>
                  <a:schemeClr val="tx2"/>
                </a:solidFill>
                <a:latin typeface="Verdana" panose="020B0604030504040204" pitchFamily="34" charset="0"/>
                <a:ea typeface="宋体" panose="02010600030101010101" pitchFamily="2" charset="-122"/>
              </a:defRPr>
            </a:lvl4pPr>
            <a:lvl5pPr>
              <a:defRPr sz="4000">
                <a:solidFill>
                  <a:schemeClr val="tx2"/>
                </a:solidFill>
                <a:latin typeface="Verdana" panose="020B0604030504040204" pitchFamily="34" charset="0"/>
                <a:ea typeface="宋体" panose="02010600030101010101" pitchFamily="2" charset="-122"/>
              </a:defRPr>
            </a:lvl5pPr>
            <a:lvl6pPr marL="4572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6pPr>
            <a:lvl7pPr marL="9144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7pPr>
            <a:lvl8pPr marL="13716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8pPr>
            <a:lvl9pPr marL="18288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9pPr>
          </a:lstStyle>
          <a:p>
            <a:pPr algn="l"/>
            <a:r>
              <a:rPr lang="zh-CN" altLang="en-US" sz="2800" b="1" dirty="0">
                <a:solidFill>
                  <a:srgbClr val="BD3820"/>
                </a:solidFill>
                <a:effectLst/>
                <a:latin typeface="+mn-lt"/>
                <a:ea typeface="+mn-ea"/>
                <a:cs typeface="+mn-ea"/>
                <a:sym typeface="+mn-lt"/>
              </a:rPr>
              <a:t>现代管理者素质的核心</a:t>
            </a:r>
            <a:r>
              <a:rPr lang="en-US" altLang="zh-CN" sz="2800" b="1" dirty="0">
                <a:solidFill>
                  <a:srgbClr val="BD3820"/>
                </a:solidFill>
                <a:effectLst/>
                <a:latin typeface="+mn-lt"/>
                <a:ea typeface="+mn-ea"/>
                <a:cs typeface="+mn-ea"/>
                <a:sym typeface="+mn-lt"/>
              </a:rPr>
              <a:t>——</a:t>
            </a:r>
            <a:r>
              <a:rPr lang="zh-CN" altLang="en-US" sz="2800" b="1" dirty="0">
                <a:solidFill>
                  <a:srgbClr val="BD3820"/>
                </a:solidFill>
                <a:effectLst/>
                <a:latin typeface="+mn-lt"/>
                <a:ea typeface="+mn-ea"/>
                <a:cs typeface="+mn-ea"/>
                <a:sym typeface="+mn-lt"/>
              </a:rPr>
              <a:t>创新</a:t>
            </a:r>
          </a:p>
        </p:txBody>
      </p:sp>
      <p:sp>
        <p:nvSpPr>
          <p:cNvPr id="15386" name="Rectangle 26"/>
          <p:cNvSpPr>
            <a:spLocks noChangeArrowheads="1"/>
          </p:cNvSpPr>
          <p:nvPr/>
        </p:nvSpPr>
        <p:spPr bwMode="auto">
          <a:xfrm>
            <a:off x="1148399" y="2056765"/>
            <a:ext cx="7056437" cy="9612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auto">
              <a:lnSpc>
                <a:spcPct val="150000"/>
              </a:lnSpc>
            </a:pPr>
            <a:r>
              <a:rPr lang="en-US" altLang="zh-CN" sz="2000" dirty="0">
                <a:solidFill>
                  <a:schemeClr val="tx1">
                    <a:lumMod val="75000"/>
                    <a:lumOff val="25000"/>
                  </a:schemeClr>
                </a:solidFill>
                <a:cs typeface="+mn-ea"/>
                <a:sym typeface="+mn-lt"/>
              </a:rPr>
              <a:t>1</a:t>
            </a:r>
            <a:r>
              <a:rPr lang="zh-CN" altLang="en-US" sz="2000" dirty="0">
                <a:solidFill>
                  <a:schemeClr val="tx1">
                    <a:lumMod val="75000"/>
                    <a:lumOff val="25000"/>
                  </a:schemeClr>
                </a:solidFill>
                <a:cs typeface="+mn-ea"/>
                <a:sym typeface="+mn-lt"/>
              </a:rPr>
              <a:t>．创新是现代管理者素质的核心。</a:t>
            </a:r>
          </a:p>
          <a:p>
            <a:pPr fontAlgn="auto">
              <a:lnSpc>
                <a:spcPct val="150000"/>
              </a:lnSpc>
            </a:pPr>
            <a:r>
              <a:rPr lang="en-US" altLang="zh-CN" sz="2000" dirty="0">
                <a:solidFill>
                  <a:schemeClr val="tx1">
                    <a:lumMod val="75000"/>
                    <a:lumOff val="25000"/>
                  </a:schemeClr>
                </a:solidFill>
                <a:cs typeface="+mn-ea"/>
                <a:sym typeface="+mn-lt"/>
              </a:rPr>
              <a:t>2</a:t>
            </a:r>
            <a:r>
              <a:rPr lang="zh-CN" altLang="en-US" sz="2000" dirty="0">
                <a:solidFill>
                  <a:schemeClr val="tx1">
                    <a:lumMod val="75000"/>
                    <a:lumOff val="25000"/>
                  </a:schemeClr>
                </a:solidFill>
                <a:cs typeface="+mn-ea"/>
                <a:sym typeface="+mn-lt"/>
              </a:rPr>
              <a:t>．创新素质主要体现：</a:t>
            </a:r>
          </a:p>
        </p:txBody>
      </p:sp>
      <p:cxnSp>
        <p:nvCxnSpPr>
          <p:cNvPr id="10" name="连接符: 肘形 3"/>
          <p:cNvCxnSpPr>
            <a:endCxn id="15" idx="2"/>
          </p:cNvCxnSpPr>
          <p:nvPr>
            <p:custDataLst>
              <p:tags r:id="rId2"/>
            </p:custDataLst>
          </p:nvPr>
        </p:nvCxnSpPr>
        <p:spPr>
          <a:xfrm rot="16200000" flipH="1">
            <a:off x="7200554" y="3344789"/>
            <a:ext cx="510820" cy="2603517"/>
          </a:xfrm>
          <a:prstGeom prst="bentConnector2">
            <a:avLst/>
          </a:prstGeom>
          <a:ln w="25400">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6" name="连接符: 肘形 15"/>
          <p:cNvCxnSpPr>
            <a:endCxn id="14" idx="6"/>
          </p:cNvCxnSpPr>
          <p:nvPr>
            <p:custDataLst>
              <p:tags r:id="rId3"/>
            </p:custDataLst>
          </p:nvPr>
        </p:nvCxnSpPr>
        <p:spPr>
          <a:xfrm rot="5400000">
            <a:off x="4596070" y="3344789"/>
            <a:ext cx="510820" cy="2603517"/>
          </a:xfrm>
          <a:prstGeom prst="bentConnector2">
            <a:avLst/>
          </a:prstGeom>
          <a:ln w="25400">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sp>
        <p:nvSpPr>
          <p:cNvPr id="26" name="文本框 25"/>
          <p:cNvSpPr txBox="1"/>
          <p:nvPr>
            <p:custDataLst>
              <p:tags r:id="rId4"/>
            </p:custDataLst>
          </p:nvPr>
        </p:nvSpPr>
        <p:spPr>
          <a:xfrm>
            <a:off x="2313940" y="5292954"/>
            <a:ext cx="1629078" cy="928776"/>
          </a:xfrm>
          <a:prstGeom prst="rect">
            <a:avLst/>
          </a:prstGeom>
          <a:noFill/>
        </p:spPr>
        <p:txBody>
          <a:bodyPr wrap="square" rtlCol="0">
            <a:normAutofit/>
          </a:bodyPr>
          <a:lstStyle/>
          <a:p>
            <a:pPr marL="285750" lvl="1" indent="0" algn="ctr" fontAlgn="ctr">
              <a:lnSpc>
                <a:spcPct val="130000"/>
              </a:lnSpc>
              <a:spcBef>
                <a:spcPts val="0"/>
              </a:spcBef>
              <a:spcAft>
                <a:spcPts val="0"/>
              </a:spcAft>
              <a:buSzPct val="100000"/>
              <a:buNone/>
            </a:pPr>
            <a:r>
              <a:rPr lang="zh-CN" altLang="en-US" sz="2000" spc="150">
                <a:solidFill>
                  <a:schemeClr val="tx1">
                    <a:lumMod val="65000"/>
                    <a:lumOff val="35000"/>
                  </a:schemeClr>
                </a:solidFill>
                <a:cs typeface="+mn-ea"/>
                <a:sym typeface="+mn-lt"/>
              </a:rPr>
              <a:t>创新意识</a:t>
            </a:r>
          </a:p>
        </p:txBody>
      </p:sp>
      <p:sp>
        <p:nvSpPr>
          <p:cNvPr id="14" name="椭圆 13"/>
          <p:cNvSpPr/>
          <p:nvPr>
            <p:custDataLst>
              <p:tags r:id="rId5"/>
            </p:custDataLst>
          </p:nvPr>
        </p:nvSpPr>
        <p:spPr>
          <a:xfrm>
            <a:off x="2981417" y="4618033"/>
            <a:ext cx="568444" cy="568355"/>
          </a:xfrm>
          <a:prstGeom prst="ellipse">
            <a:avLst/>
          </a:prstGeom>
          <a:solidFill>
            <a:srgbClr val="BD38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30000"/>
              </a:lnSpc>
            </a:pPr>
            <a:endParaRPr lang="zh-CN" altLang="en-US" b="1" dirty="0">
              <a:solidFill>
                <a:schemeClr val="bg1"/>
              </a:solidFill>
              <a:cs typeface="+mn-ea"/>
              <a:sym typeface="+mn-lt"/>
            </a:endParaRPr>
          </a:p>
        </p:txBody>
      </p:sp>
      <p:sp>
        <p:nvSpPr>
          <p:cNvPr id="22" name="文本框 21"/>
          <p:cNvSpPr txBox="1"/>
          <p:nvPr>
            <p:custDataLst>
              <p:tags r:id="rId6"/>
            </p:custDataLst>
          </p:nvPr>
        </p:nvSpPr>
        <p:spPr>
          <a:xfrm>
            <a:off x="3113996" y="4700773"/>
            <a:ext cx="303286" cy="383380"/>
          </a:xfrm>
          <a:prstGeom prst="rect">
            <a:avLst/>
          </a:prstGeom>
          <a:noFill/>
        </p:spPr>
        <p:txBody>
          <a:bodyPr wrap="square" rtlCol="0"/>
          <a:lstStyle/>
          <a:p>
            <a:pPr algn="ctr">
              <a:lnSpc>
                <a:spcPct val="120000"/>
              </a:lnSpc>
            </a:pPr>
            <a:r>
              <a:rPr lang="en-US" altLang="zh-CN" sz="1400" b="1" spc="150" dirty="0">
                <a:solidFill>
                  <a:schemeClr val="bg1"/>
                </a:solidFill>
                <a:cs typeface="+mn-ea"/>
                <a:sym typeface="+mn-lt"/>
              </a:rPr>
              <a:t>A</a:t>
            </a:r>
          </a:p>
        </p:txBody>
      </p:sp>
      <p:sp>
        <p:nvSpPr>
          <p:cNvPr id="15" name="椭圆 14"/>
          <p:cNvSpPr/>
          <p:nvPr>
            <p:custDataLst>
              <p:tags r:id="rId7"/>
            </p:custDataLst>
          </p:nvPr>
        </p:nvSpPr>
        <p:spPr>
          <a:xfrm>
            <a:off x="8757709" y="4618033"/>
            <a:ext cx="568444" cy="568355"/>
          </a:xfrm>
          <a:prstGeom prst="ellipse">
            <a:avLst/>
          </a:prstGeom>
          <a:solidFill>
            <a:srgbClr val="BD38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30000"/>
              </a:lnSpc>
            </a:pPr>
            <a:endParaRPr lang="zh-CN" altLang="en-US" b="1" dirty="0">
              <a:solidFill>
                <a:schemeClr val="bg1"/>
              </a:solidFill>
              <a:cs typeface="+mn-ea"/>
              <a:sym typeface="+mn-lt"/>
            </a:endParaRPr>
          </a:p>
        </p:txBody>
      </p:sp>
      <p:sp>
        <p:nvSpPr>
          <p:cNvPr id="25" name="文本框 24"/>
          <p:cNvSpPr txBox="1"/>
          <p:nvPr>
            <p:custDataLst>
              <p:tags r:id="rId8"/>
            </p:custDataLst>
          </p:nvPr>
        </p:nvSpPr>
        <p:spPr>
          <a:xfrm>
            <a:off x="8890288" y="4700773"/>
            <a:ext cx="303286" cy="383380"/>
          </a:xfrm>
          <a:prstGeom prst="rect">
            <a:avLst/>
          </a:prstGeom>
          <a:noFill/>
        </p:spPr>
        <p:txBody>
          <a:bodyPr wrap="square" rtlCol="0"/>
          <a:lstStyle/>
          <a:p>
            <a:pPr algn="ctr">
              <a:lnSpc>
                <a:spcPct val="120000"/>
              </a:lnSpc>
            </a:pPr>
            <a:r>
              <a:rPr lang="en-US" altLang="zh-CN" sz="1400" b="1" spc="150" dirty="0">
                <a:solidFill>
                  <a:schemeClr val="bg1"/>
                </a:solidFill>
                <a:cs typeface="+mn-ea"/>
                <a:sym typeface="+mn-lt"/>
              </a:rPr>
              <a:t>D</a:t>
            </a:r>
          </a:p>
        </p:txBody>
      </p:sp>
      <p:sp>
        <p:nvSpPr>
          <p:cNvPr id="19" name="椭圆 18"/>
          <p:cNvSpPr/>
          <p:nvPr>
            <p:custDataLst>
              <p:tags r:id="rId9"/>
            </p:custDataLst>
          </p:nvPr>
        </p:nvSpPr>
        <p:spPr>
          <a:xfrm>
            <a:off x="4906847" y="4618033"/>
            <a:ext cx="568444" cy="568355"/>
          </a:xfrm>
          <a:prstGeom prst="ellipse">
            <a:avLst/>
          </a:prstGeom>
          <a:solidFill>
            <a:srgbClr val="BD38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30000"/>
              </a:lnSpc>
            </a:pPr>
            <a:endParaRPr lang="zh-CN" altLang="en-US" b="1" dirty="0">
              <a:solidFill>
                <a:schemeClr val="bg1"/>
              </a:solidFill>
              <a:cs typeface="+mn-ea"/>
              <a:sym typeface="+mn-lt"/>
            </a:endParaRPr>
          </a:p>
        </p:txBody>
      </p:sp>
      <p:sp>
        <p:nvSpPr>
          <p:cNvPr id="20" name="文本框 19"/>
          <p:cNvSpPr txBox="1"/>
          <p:nvPr>
            <p:custDataLst>
              <p:tags r:id="rId10"/>
            </p:custDataLst>
          </p:nvPr>
        </p:nvSpPr>
        <p:spPr>
          <a:xfrm>
            <a:off x="5036394" y="4700773"/>
            <a:ext cx="303286" cy="383380"/>
          </a:xfrm>
          <a:prstGeom prst="rect">
            <a:avLst/>
          </a:prstGeom>
          <a:noFill/>
        </p:spPr>
        <p:txBody>
          <a:bodyPr wrap="square" rtlCol="0"/>
          <a:lstStyle/>
          <a:p>
            <a:pPr algn="ctr">
              <a:lnSpc>
                <a:spcPct val="120000"/>
              </a:lnSpc>
            </a:pPr>
            <a:r>
              <a:rPr lang="en-US" altLang="zh-CN" sz="1400" b="1" spc="150" dirty="0">
                <a:solidFill>
                  <a:schemeClr val="bg1"/>
                </a:solidFill>
                <a:cs typeface="+mn-ea"/>
                <a:sym typeface="+mn-lt"/>
              </a:rPr>
              <a:t>B</a:t>
            </a:r>
          </a:p>
        </p:txBody>
      </p:sp>
      <p:sp>
        <p:nvSpPr>
          <p:cNvPr id="27" name="椭圆 26"/>
          <p:cNvSpPr/>
          <p:nvPr>
            <p:custDataLst>
              <p:tags r:id="rId11"/>
            </p:custDataLst>
          </p:nvPr>
        </p:nvSpPr>
        <p:spPr>
          <a:xfrm>
            <a:off x="6832279" y="4618033"/>
            <a:ext cx="568444" cy="568355"/>
          </a:xfrm>
          <a:prstGeom prst="ellipse">
            <a:avLst/>
          </a:prstGeom>
          <a:solidFill>
            <a:srgbClr val="BD38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30000"/>
              </a:lnSpc>
            </a:pPr>
            <a:endParaRPr lang="zh-CN" altLang="en-US" b="1" dirty="0">
              <a:solidFill>
                <a:schemeClr val="bg1"/>
              </a:solidFill>
              <a:cs typeface="+mn-ea"/>
              <a:sym typeface="+mn-lt"/>
            </a:endParaRPr>
          </a:p>
        </p:txBody>
      </p:sp>
      <p:sp>
        <p:nvSpPr>
          <p:cNvPr id="28" name="文本框 27"/>
          <p:cNvSpPr txBox="1"/>
          <p:nvPr>
            <p:custDataLst>
              <p:tags r:id="rId12"/>
            </p:custDataLst>
          </p:nvPr>
        </p:nvSpPr>
        <p:spPr>
          <a:xfrm>
            <a:off x="6961824" y="4700773"/>
            <a:ext cx="303286" cy="383380"/>
          </a:xfrm>
          <a:prstGeom prst="rect">
            <a:avLst/>
          </a:prstGeom>
          <a:noFill/>
        </p:spPr>
        <p:txBody>
          <a:bodyPr wrap="square" rtlCol="0"/>
          <a:lstStyle/>
          <a:p>
            <a:pPr algn="ctr">
              <a:lnSpc>
                <a:spcPct val="120000"/>
              </a:lnSpc>
            </a:pPr>
            <a:r>
              <a:rPr lang="en-US" altLang="zh-CN" sz="1400" b="1" spc="150" dirty="0">
                <a:solidFill>
                  <a:schemeClr val="bg1"/>
                </a:solidFill>
                <a:cs typeface="+mn-ea"/>
                <a:sym typeface="+mn-lt"/>
              </a:rPr>
              <a:t>C</a:t>
            </a:r>
          </a:p>
        </p:txBody>
      </p:sp>
      <p:sp>
        <p:nvSpPr>
          <p:cNvPr id="29" name="文本框 28"/>
          <p:cNvSpPr txBox="1"/>
          <p:nvPr>
            <p:custDataLst>
              <p:tags r:id="rId13"/>
            </p:custDataLst>
          </p:nvPr>
        </p:nvSpPr>
        <p:spPr>
          <a:xfrm>
            <a:off x="4235905" y="5292954"/>
            <a:ext cx="1629078" cy="928776"/>
          </a:xfrm>
          <a:prstGeom prst="rect">
            <a:avLst/>
          </a:prstGeom>
          <a:noFill/>
        </p:spPr>
        <p:txBody>
          <a:bodyPr wrap="square" rtlCol="0">
            <a:normAutofit/>
          </a:bodyPr>
          <a:lstStyle/>
          <a:p>
            <a:pPr marL="285750" lvl="1" indent="0" algn="ctr" fontAlgn="ctr">
              <a:lnSpc>
                <a:spcPct val="130000"/>
              </a:lnSpc>
              <a:spcBef>
                <a:spcPts val="0"/>
              </a:spcBef>
              <a:spcAft>
                <a:spcPts val="0"/>
              </a:spcAft>
              <a:buSzPct val="100000"/>
              <a:buNone/>
            </a:pPr>
            <a:r>
              <a:rPr lang="zh-CN" altLang="en-US" sz="2000" spc="150">
                <a:solidFill>
                  <a:schemeClr val="tx1">
                    <a:lumMod val="65000"/>
                    <a:lumOff val="35000"/>
                  </a:schemeClr>
                </a:solidFill>
                <a:cs typeface="+mn-ea"/>
                <a:sym typeface="+mn-lt"/>
              </a:rPr>
              <a:t>创新精神</a:t>
            </a:r>
          </a:p>
        </p:txBody>
      </p:sp>
      <p:sp>
        <p:nvSpPr>
          <p:cNvPr id="30" name="文本框 29"/>
          <p:cNvSpPr txBox="1"/>
          <p:nvPr>
            <p:custDataLst>
              <p:tags r:id="rId14"/>
            </p:custDataLst>
          </p:nvPr>
        </p:nvSpPr>
        <p:spPr>
          <a:xfrm>
            <a:off x="6167834" y="5292954"/>
            <a:ext cx="1629078" cy="928776"/>
          </a:xfrm>
          <a:prstGeom prst="rect">
            <a:avLst/>
          </a:prstGeom>
          <a:noFill/>
        </p:spPr>
        <p:txBody>
          <a:bodyPr wrap="square" rtlCol="0">
            <a:normAutofit/>
          </a:bodyPr>
          <a:lstStyle/>
          <a:p>
            <a:pPr marL="285750" lvl="1" indent="0" algn="ctr" fontAlgn="ctr">
              <a:lnSpc>
                <a:spcPct val="130000"/>
              </a:lnSpc>
              <a:spcBef>
                <a:spcPts val="0"/>
              </a:spcBef>
              <a:spcAft>
                <a:spcPts val="0"/>
              </a:spcAft>
              <a:buSzPct val="100000"/>
              <a:buNone/>
            </a:pPr>
            <a:r>
              <a:rPr lang="zh-CN" altLang="en-US" sz="2000" spc="150">
                <a:solidFill>
                  <a:schemeClr val="tx1">
                    <a:lumMod val="65000"/>
                    <a:lumOff val="35000"/>
                  </a:schemeClr>
                </a:solidFill>
                <a:cs typeface="+mn-ea"/>
                <a:sym typeface="+mn-lt"/>
              </a:rPr>
              <a:t>创新思维</a:t>
            </a:r>
          </a:p>
        </p:txBody>
      </p:sp>
      <p:sp>
        <p:nvSpPr>
          <p:cNvPr id="31" name="文本框 30"/>
          <p:cNvSpPr txBox="1"/>
          <p:nvPr>
            <p:custDataLst>
              <p:tags r:id="rId15"/>
            </p:custDataLst>
          </p:nvPr>
        </p:nvSpPr>
        <p:spPr>
          <a:xfrm>
            <a:off x="8090232" y="5292954"/>
            <a:ext cx="1629078" cy="928776"/>
          </a:xfrm>
          <a:prstGeom prst="rect">
            <a:avLst/>
          </a:prstGeom>
          <a:noFill/>
        </p:spPr>
        <p:txBody>
          <a:bodyPr wrap="square" rtlCol="0">
            <a:normAutofit/>
          </a:bodyPr>
          <a:lstStyle/>
          <a:p>
            <a:pPr marL="285750" lvl="1" indent="0" algn="ctr" fontAlgn="ctr">
              <a:lnSpc>
                <a:spcPct val="130000"/>
              </a:lnSpc>
              <a:spcBef>
                <a:spcPts val="0"/>
              </a:spcBef>
              <a:spcAft>
                <a:spcPts val="0"/>
              </a:spcAft>
              <a:buSzPct val="100000"/>
              <a:buNone/>
            </a:pPr>
            <a:r>
              <a:rPr lang="zh-CN" altLang="en-US" sz="2000" spc="150">
                <a:solidFill>
                  <a:schemeClr val="tx1">
                    <a:lumMod val="65000"/>
                    <a:lumOff val="35000"/>
                  </a:schemeClr>
                </a:solidFill>
                <a:cs typeface="+mn-ea"/>
                <a:sym typeface="+mn-lt"/>
              </a:rPr>
              <a:t>创新能力</a:t>
            </a:r>
          </a:p>
        </p:txBody>
      </p:sp>
      <p:sp>
        <p:nvSpPr>
          <p:cNvPr id="23" name="椭圆 22"/>
          <p:cNvSpPr/>
          <p:nvPr>
            <p:custDataLst>
              <p:tags r:id="rId16"/>
            </p:custDataLst>
          </p:nvPr>
        </p:nvSpPr>
        <p:spPr>
          <a:xfrm>
            <a:off x="5483091" y="3056789"/>
            <a:ext cx="1341389" cy="1341179"/>
          </a:xfrm>
          <a:prstGeom prst="ellipse">
            <a:avLst/>
          </a:prstGeom>
          <a:solidFill>
            <a:srgbClr val="BD38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lnSpc>
                <a:spcPct val="120000"/>
              </a:lnSpc>
            </a:pPr>
            <a:endParaRPr lang="zh-CN" altLang="en-US" sz="3200" b="1" dirty="0">
              <a:solidFill>
                <a:schemeClr val="bg1"/>
              </a:solidFill>
              <a:cs typeface="+mn-ea"/>
              <a:sym typeface="+mn-lt"/>
            </a:endParaRPr>
          </a:p>
        </p:txBody>
      </p:sp>
      <p:sp>
        <p:nvSpPr>
          <p:cNvPr id="33" name="文本框 32" descr="7b0a20202020227461726765744d6f64756c65223a202270726f636573734f6e6c696e65466f6e7473220a7d0a"/>
          <p:cNvSpPr txBox="1"/>
          <p:nvPr>
            <p:custDataLst>
              <p:tags r:id="rId17"/>
            </p:custDataLst>
          </p:nvPr>
        </p:nvSpPr>
        <p:spPr>
          <a:xfrm>
            <a:off x="5684125" y="3358294"/>
            <a:ext cx="939752" cy="738168"/>
          </a:xfrm>
          <a:prstGeom prst="rect">
            <a:avLst/>
          </a:prstGeom>
          <a:noFill/>
        </p:spPr>
        <p:txBody>
          <a:bodyPr wrap="square" rtlCol="0">
            <a:normAutofit fontScale="75000" lnSpcReduction="20000"/>
          </a:bodyPr>
          <a:lstStyle/>
          <a:p>
            <a:pPr marL="0" indent="0" algn="ctr">
              <a:lnSpc>
                <a:spcPct val="120000"/>
              </a:lnSpc>
              <a:spcBef>
                <a:spcPts val="0"/>
              </a:spcBef>
              <a:spcAft>
                <a:spcPts val="0"/>
              </a:spcAft>
              <a:buSzPct val="100000"/>
            </a:pPr>
            <a:r>
              <a:rPr lang="zh-CN" altLang="en-US" sz="2800" b="1" spc="300">
                <a:solidFill>
                  <a:schemeClr val="bg1"/>
                </a:solidFill>
                <a:cs typeface="+mn-ea"/>
                <a:sym typeface="+mn-lt"/>
              </a:rPr>
              <a:t>创新</a:t>
            </a:r>
          </a:p>
          <a:p>
            <a:pPr marL="0" indent="0" algn="ctr">
              <a:lnSpc>
                <a:spcPct val="120000"/>
              </a:lnSpc>
              <a:spcBef>
                <a:spcPts val="0"/>
              </a:spcBef>
              <a:spcAft>
                <a:spcPts val="0"/>
              </a:spcAft>
              <a:buSzPct val="100000"/>
            </a:pPr>
            <a:r>
              <a:rPr lang="zh-CN" altLang="en-US" sz="2800" b="1" spc="300">
                <a:solidFill>
                  <a:schemeClr val="bg1"/>
                </a:solidFill>
                <a:cs typeface="+mn-ea"/>
                <a:sym typeface="+mn-lt"/>
              </a:rPr>
              <a:t>素质</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363"/>
                                        </p:tgtEl>
                                        <p:attrNameLst>
                                          <p:attrName>style.visibility</p:attrName>
                                        </p:attrNameLst>
                                      </p:cBhvr>
                                      <p:to>
                                        <p:strVal val="visible"/>
                                      </p:to>
                                    </p:set>
                                    <p:anim calcmode="lin" valueType="num">
                                      <p:cBhvr additive="base">
                                        <p:cTn id="7" dur="500" fill="hold"/>
                                        <p:tgtEl>
                                          <p:spTgt spid="15363"/>
                                        </p:tgtEl>
                                        <p:attrNameLst>
                                          <p:attrName>ppt_x</p:attrName>
                                        </p:attrNameLst>
                                      </p:cBhvr>
                                      <p:tavLst>
                                        <p:tav tm="0">
                                          <p:val>
                                            <p:strVal val="#ppt_x"/>
                                          </p:val>
                                        </p:tav>
                                        <p:tav tm="100000">
                                          <p:val>
                                            <p:strVal val="#ppt_x"/>
                                          </p:val>
                                        </p:tav>
                                      </p:tavLst>
                                    </p:anim>
                                    <p:anim calcmode="lin" valueType="num">
                                      <p:cBhvr additive="base">
                                        <p:cTn id="8" dur="500" fill="hold"/>
                                        <p:tgtEl>
                                          <p:spTgt spid="1536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5386"/>
                                        </p:tgtEl>
                                        <p:attrNameLst>
                                          <p:attrName>style.visibility</p:attrName>
                                        </p:attrNameLst>
                                      </p:cBhvr>
                                      <p:to>
                                        <p:strVal val="visible"/>
                                      </p:to>
                                    </p:set>
                                    <p:anim calcmode="lin" valueType="num">
                                      <p:cBhvr additive="base">
                                        <p:cTn id="11" dur="500" fill="hold"/>
                                        <p:tgtEl>
                                          <p:spTgt spid="15386"/>
                                        </p:tgtEl>
                                        <p:attrNameLst>
                                          <p:attrName>ppt_x</p:attrName>
                                        </p:attrNameLst>
                                      </p:cBhvr>
                                      <p:tavLst>
                                        <p:tav tm="0">
                                          <p:val>
                                            <p:strVal val="#ppt_x"/>
                                          </p:val>
                                        </p:tav>
                                        <p:tav tm="100000">
                                          <p:val>
                                            <p:strVal val="#ppt_x"/>
                                          </p:val>
                                        </p:tav>
                                      </p:tavLst>
                                    </p:anim>
                                    <p:anim calcmode="lin" valueType="num">
                                      <p:cBhvr additive="base">
                                        <p:cTn id="12" dur="500" fill="hold"/>
                                        <p:tgtEl>
                                          <p:spTgt spid="15386"/>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ppt_x"/>
                                          </p:val>
                                        </p:tav>
                                        <p:tav tm="100000">
                                          <p:val>
                                            <p:strVal val="#ppt_x"/>
                                          </p:val>
                                        </p:tav>
                                      </p:tavLst>
                                    </p:anim>
                                    <p:anim calcmode="lin" valueType="num">
                                      <p:cBhvr additive="base">
                                        <p:cTn id="16" dur="500" fill="hold"/>
                                        <p:tgtEl>
                                          <p:spTgt spid="10"/>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6"/>
                                        </p:tgtEl>
                                        <p:attrNameLst>
                                          <p:attrName>style.visibility</p:attrName>
                                        </p:attrNameLst>
                                      </p:cBhvr>
                                      <p:to>
                                        <p:strVal val="visible"/>
                                      </p:to>
                                    </p:set>
                                    <p:anim calcmode="lin" valueType="num">
                                      <p:cBhvr additive="base">
                                        <p:cTn id="23" dur="500" fill="hold"/>
                                        <p:tgtEl>
                                          <p:spTgt spid="26"/>
                                        </p:tgtEl>
                                        <p:attrNameLst>
                                          <p:attrName>ppt_x</p:attrName>
                                        </p:attrNameLst>
                                      </p:cBhvr>
                                      <p:tavLst>
                                        <p:tav tm="0">
                                          <p:val>
                                            <p:strVal val="#ppt_x"/>
                                          </p:val>
                                        </p:tav>
                                        <p:tav tm="100000">
                                          <p:val>
                                            <p:strVal val="#ppt_x"/>
                                          </p:val>
                                        </p:tav>
                                      </p:tavLst>
                                    </p:anim>
                                    <p:anim calcmode="lin" valueType="num">
                                      <p:cBhvr additive="base">
                                        <p:cTn id="24" dur="500" fill="hold"/>
                                        <p:tgtEl>
                                          <p:spTgt spid="26"/>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additive="base">
                                        <p:cTn id="27" dur="500" fill="hold"/>
                                        <p:tgtEl>
                                          <p:spTgt spid="14"/>
                                        </p:tgtEl>
                                        <p:attrNameLst>
                                          <p:attrName>ppt_x</p:attrName>
                                        </p:attrNameLst>
                                      </p:cBhvr>
                                      <p:tavLst>
                                        <p:tav tm="0">
                                          <p:val>
                                            <p:strVal val="#ppt_x"/>
                                          </p:val>
                                        </p:tav>
                                        <p:tav tm="100000">
                                          <p:val>
                                            <p:strVal val="#ppt_x"/>
                                          </p:val>
                                        </p:tav>
                                      </p:tavLst>
                                    </p:anim>
                                    <p:anim calcmode="lin" valueType="num">
                                      <p:cBhvr additive="base">
                                        <p:cTn id="28" dur="500" fill="hold"/>
                                        <p:tgtEl>
                                          <p:spTgt spid="14"/>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2"/>
                                        </p:tgtEl>
                                        <p:attrNameLst>
                                          <p:attrName>style.visibility</p:attrName>
                                        </p:attrNameLst>
                                      </p:cBhvr>
                                      <p:to>
                                        <p:strVal val="visible"/>
                                      </p:to>
                                    </p:set>
                                    <p:anim calcmode="lin" valueType="num">
                                      <p:cBhvr additive="base">
                                        <p:cTn id="31" dur="500" fill="hold"/>
                                        <p:tgtEl>
                                          <p:spTgt spid="22"/>
                                        </p:tgtEl>
                                        <p:attrNameLst>
                                          <p:attrName>ppt_x</p:attrName>
                                        </p:attrNameLst>
                                      </p:cBhvr>
                                      <p:tavLst>
                                        <p:tav tm="0">
                                          <p:val>
                                            <p:strVal val="#ppt_x"/>
                                          </p:val>
                                        </p:tav>
                                        <p:tav tm="100000">
                                          <p:val>
                                            <p:strVal val="#ppt_x"/>
                                          </p:val>
                                        </p:tav>
                                      </p:tavLst>
                                    </p:anim>
                                    <p:anim calcmode="lin" valueType="num">
                                      <p:cBhvr additive="base">
                                        <p:cTn id="32" dur="500" fill="hold"/>
                                        <p:tgtEl>
                                          <p:spTgt spid="22"/>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additive="base">
                                        <p:cTn id="35" dur="500" fill="hold"/>
                                        <p:tgtEl>
                                          <p:spTgt spid="15"/>
                                        </p:tgtEl>
                                        <p:attrNameLst>
                                          <p:attrName>ppt_x</p:attrName>
                                        </p:attrNameLst>
                                      </p:cBhvr>
                                      <p:tavLst>
                                        <p:tav tm="0">
                                          <p:val>
                                            <p:strVal val="#ppt_x"/>
                                          </p:val>
                                        </p:tav>
                                        <p:tav tm="100000">
                                          <p:val>
                                            <p:strVal val="#ppt_x"/>
                                          </p:val>
                                        </p:tav>
                                      </p:tavLst>
                                    </p:anim>
                                    <p:anim calcmode="lin" valueType="num">
                                      <p:cBhvr additive="base">
                                        <p:cTn id="36" dur="500" fill="hold"/>
                                        <p:tgtEl>
                                          <p:spTgt spid="15"/>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5"/>
                                        </p:tgtEl>
                                        <p:attrNameLst>
                                          <p:attrName>style.visibility</p:attrName>
                                        </p:attrNameLst>
                                      </p:cBhvr>
                                      <p:to>
                                        <p:strVal val="visible"/>
                                      </p:to>
                                    </p:set>
                                    <p:anim calcmode="lin" valueType="num">
                                      <p:cBhvr additive="base">
                                        <p:cTn id="39" dur="500" fill="hold"/>
                                        <p:tgtEl>
                                          <p:spTgt spid="25"/>
                                        </p:tgtEl>
                                        <p:attrNameLst>
                                          <p:attrName>ppt_x</p:attrName>
                                        </p:attrNameLst>
                                      </p:cBhvr>
                                      <p:tavLst>
                                        <p:tav tm="0">
                                          <p:val>
                                            <p:strVal val="#ppt_x"/>
                                          </p:val>
                                        </p:tav>
                                        <p:tav tm="100000">
                                          <p:val>
                                            <p:strVal val="#ppt_x"/>
                                          </p:val>
                                        </p:tav>
                                      </p:tavLst>
                                    </p:anim>
                                    <p:anim calcmode="lin" valueType="num">
                                      <p:cBhvr additive="base">
                                        <p:cTn id="40" dur="500" fill="hold"/>
                                        <p:tgtEl>
                                          <p:spTgt spid="25"/>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9"/>
                                        </p:tgtEl>
                                        <p:attrNameLst>
                                          <p:attrName>style.visibility</p:attrName>
                                        </p:attrNameLst>
                                      </p:cBhvr>
                                      <p:to>
                                        <p:strVal val="visible"/>
                                      </p:to>
                                    </p:set>
                                    <p:anim calcmode="lin" valueType="num">
                                      <p:cBhvr additive="base">
                                        <p:cTn id="43" dur="500" fill="hold"/>
                                        <p:tgtEl>
                                          <p:spTgt spid="19"/>
                                        </p:tgtEl>
                                        <p:attrNameLst>
                                          <p:attrName>ppt_x</p:attrName>
                                        </p:attrNameLst>
                                      </p:cBhvr>
                                      <p:tavLst>
                                        <p:tav tm="0">
                                          <p:val>
                                            <p:strVal val="#ppt_x"/>
                                          </p:val>
                                        </p:tav>
                                        <p:tav tm="100000">
                                          <p:val>
                                            <p:strVal val="#ppt_x"/>
                                          </p:val>
                                        </p:tav>
                                      </p:tavLst>
                                    </p:anim>
                                    <p:anim calcmode="lin" valueType="num">
                                      <p:cBhvr additive="base">
                                        <p:cTn id="44" dur="500" fill="hold"/>
                                        <p:tgtEl>
                                          <p:spTgt spid="19"/>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0"/>
                                        </p:tgtEl>
                                        <p:attrNameLst>
                                          <p:attrName>style.visibility</p:attrName>
                                        </p:attrNameLst>
                                      </p:cBhvr>
                                      <p:to>
                                        <p:strVal val="visible"/>
                                      </p:to>
                                    </p:set>
                                    <p:anim calcmode="lin" valueType="num">
                                      <p:cBhvr additive="base">
                                        <p:cTn id="47" dur="500" fill="hold"/>
                                        <p:tgtEl>
                                          <p:spTgt spid="20"/>
                                        </p:tgtEl>
                                        <p:attrNameLst>
                                          <p:attrName>ppt_x</p:attrName>
                                        </p:attrNameLst>
                                      </p:cBhvr>
                                      <p:tavLst>
                                        <p:tav tm="0">
                                          <p:val>
                                            <p:strVal val="#ppt_x"/>
                                          </p:val>
                                        </p:tav>
                                        <p:tav tm="100000">
                                          <p:val>
                                            <p:strVal val="#ppt_x"/>
                                          </p:val>
                                        </p:tav>
                                      </p:tavLst>
                                    </p:anim>
                                    <p:anim calcmode="lin" valueType="num">
                                      <p:cBhvr additive="base">
                                        <p:cTn id="48" dur="500" fill="hold"/>
                                        <p:tgtEl>
                                          <p:spTgt spid="20"/>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27"/>
                                        </p:tgtEl>
                                        <p:attrNameLst>
                                          <p:attrName>style.visibility</p:attrName>
                                        </p:attrNameLst>
                                      </p:cBhvr>
                                      <p:to>
                                        <p:strVal val="visible"/>
                                      </p:to>
                                    </p:set>
                                    <p:anim calcmode="lin" valueType="num">
                                      <p:cBhvr additive="base">
                                        <p:cTn id="51" dur="500" fill="hold"/>
                                        <p:tgtEl>
                                          <p:spTgt spid="27"/>
                                        </p:tgtEl>
                                        <p:attrNameLst>
                                          <p:attrName>ppt_x</p:attrName>
                                        </p:attrNameLst>
                                      </p:cBhvr>
                                      <p:tavLst>
                                        <p:tav tm="0">
                                          <p:val>
                                            <p:strVal val="#ppt_x"/>
                                          </p:val>
                                        </p:tav>
                                        <p:tav tm="100000">
                                          <p:val>
                                            <p:strVal val="#ppt_x"/>
                                          </p:val>
                                        </p:tav>
                                      </p:tavLst>
                                    </p:anim>
                                    <p:anim calcmode="lin" valueType="num">
                                      <p:cBhvr additive="base">
                                        <p:cTn id="52" dur="500" fill="hold"/>
                                        <p:tgtEl>
                                          <p:spTgt spid="27"/>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28"/>
                                        </p:tgtEl>
                                        <p:attrNameLst>
                                          <p:attrName>style.visibility</p:attrName>
                                        </p:attrNameLst>
                                      </p:cBhvr>
                                      <p:to>
                                        <p:strVal val="visible"/>
                                      </p:to>
                                    </p:set>
                                    <p:anim calcmode="lin" valueType="num">
                                      <p:cBhvr additive="base">
                                        <p:cTn id="55" dur="500" fill="hold"/>
                                        <p:tgtEl>
                                          <p:spTgt spid="28"/>
                                        </p:tgtEl>
                                        <p:attrNameLst>
                                          <p:attrName>ppt_x</p:attrName>
                                        </p:attrNameLst>
                                      </p:cBhvr>
                                      <p:tavLst>
                                        <p:tav tm="0">
                                          <p:val>
                                            <p:strVal val="#ppt_x"/>
                                          </p:val>
                                        </p:tav>
                                        <p:tav tm="100000">
                                          <p:val>
                                            <p:strVal val="#ppt_x"/>
                                          </p:val>
                                        </p:tav>
                                      </p:tavLst>
                                    </p:anim>
                                    <p:anim calcmode="lin" valueType="num">
                                      <p:cBhvr additive="base">
                                        <p:cTn id="56" dur="500" fill="hold"/>
                                        <p:tgtEl>
                                          <p:spTgt spid="28"/>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29"/>
                                        </p:tgtEl>
                                        <p:attrNameLst>
                                          <p:attrName>style.visibility</p:attrName>
                                        </p:attrNameLst>
                                      </p:cBhvr>
                                      <p:to>
                                        <p:strVal val="visible"/>
                                      </p:to>
                                    </p:set>
                                    <p:anim calcmode="lin" valueType="num">
                                      <p:cBhvr additive="base">
                                        <p:cTn id="59" dur="500" fill="hold"/>
                                        <p:tgtEl>
                                          <p:spTgt spid="29"/>
                                        </p:tgtEl>
                                        <p:attrNameLst>
                                          <p:attrName>ppt_x</p:attrName>
                                        </p:attrNameLst>
                                      </p:cBhvr>
                                      <p:tavLst>
                                        <p:tav tm="0">
                                          <p:val>
                                            <p:strVal val="#ppt_x"/>
                                          </p:val>
                                        </p:tav>
                                        <p:tav tm="100000">
                                          <p:val>
                                            <p:strVal val="#ppt_x"/>
                                          </p:val>
                                        </p:tav>
                                      </p:tavLst>
                                    </p:anim>
                                    <p:anim calcmode="lin" valueType="num">
                                      <p:cBhvr additive="base">
                                        <p:cTn id="60" dur="500" fill="hold"/>
                                        <p:tgtEl>
                                          <p:spTgt spid="29"/>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30"/>
                                        </p:tgtEl>
                                        <p:attrNameLst>
                                          <p:attrName>style.visibility</p:attrName>
                                        </p:attrNameLst>
                                      </p:cBhvr>
                                      <p:to>
                                        <p:strVal val="visible"/>
                                      </p:to>
                                    </p:set>
                                    <p:anim calcmode="lin" valueType="num">
                                      <p:cBhvr additive="base">
                                        <p:cTn id="63" dur="500" fill="hold"/>
                                        <p:tgtEl>
                                          <p:spTgt spid="30"/>
                                        </p:tgtEl>
                                        <p:attrNameLst>
                                          <p:attrName>ppt_x</p:attrName>
                                        </p:attrNameLst>
                                      </p:cBhvr>
                                      <p:tavLst>
                                        <p:tav tm="0">
                                          <p:val>
                                            <p:strVal val="#ppt_x"/>
                                          </p:val>
                                        </p:tav>
                                        <p:tav tm="100000">
                                          <p:val>
                                            <p:strVal val="#ppt_x"/>
                                          </p:val>
                                        </p:tav>
                                      </p:tavLst>
                                    </p:anim>
                                    <p:anim calcmode="lin" valueType="num">
                                      <p:cBhvr additive="base">
                                        <p:cTn id="64" dur="500" fill="hold"/>
                                        <p:tgtEl>
                                          <p:spTgt spid="30"/>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31"/>
                                        </p:tgtEl>
                                        <p:attrNameLst>
                                          <p:attrName>style.visibility</p:attrName>
                                        </p:attrNameLst>
                                      </p:cBhvr>
                                      <p:to>
                                        <p:strVal val="visible"/>
                                      </p:to>
                                    </p:set>
                                    <p:anim calcmode="lin" valueType="num">
                                      <p:cBhvr additive="base">
                                        <p:cTn id="67" dur="500" fill="hold"/>
                                        <p:tgtEl>
                                          <p:spTgt spid="31"/>
                                        </p:tgtEl>
                                        <p:attrNameLst>
                                          <p:attrName>ppt_x</p:attrName>
                                        </p:attrNameLst>
                                      </p:cBhvr>
                                      <p:tavLst>
                                        <p:tav tm="0">
                                          <p:val>
                                            <p:strVal val="#ppt_x"/>
                                          </p:val>
                                        </p:tav>
                                        <p:tav tm="100000">
                                          <p:val>
                                            <p:strVal val="#ppt_x"/>
                                          </p:val>
                                        </p:tav>
                                      </p:tavLst>
                                    </p:anim>
                                    <p:anim calcmode="lin" valueType="num">
                                      <p:cBhvr additive="base">
                                        <p:cTn id="68" dur="500" fill="hold"/>
                                        <p:tgtEl>
                                          <p:spTgt spid="31"/>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23"/>
                                        </p:tgtEl>
                                        <p:attrNameLst>
                                          <p:attrName>style.visibility</p:attrName>
                                        </p:attrNameLst>
                                      </p:cBhvr>
                                      <p:to>
                                        <p:strVal val="visible"/>
                                      </p:to>
                                    </p:set>
                                    <p:anim calcmode="lin" valueType="num">
                                      <p:cBhvr additive="base">
                                        <p:cTn id="71" dur="500" fill="hold"/>
                                        <p:tgtEl>
                                          <p:spTgt spid="23"/>
                                        </p:tgtEl>
                                        <p:attrNameLst>
                                          <p:attrName>ppt_x</p:attrName>
                                        </p:attrNameLst>
                                      </p:cBhvr>
                                      <p:tavLst>
                                        <p:tav tm="0">
                                          <p:val>
                                            <p:strVal val="#ppt_x"/>
                                          </p:val>
                                        </p:tav>
                                        <p:tav tm="100000">
                                          <p:val>
                                            <p:strVal val="#ppt_x"/>
                                          </p:val>
                                        </p:tav>
                                      </p:tavLst>
                                    </p:anim>
                                    <p:anim calcmode="lin" valueType="num">
                                      <p:cBhvr additive="base">
                                        <p:cTn id="72" dur="500" fill="hold"/>
                                        <p:tgtEl>
                                          <p:spTgt spid="23"/>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33"/>
                                        </p:tgtEl>
                                        <p:attrNameLst>
                                          <p:attrName>style.visibility</p:attrName>
                                        </p:attrNameLst>
                                      </p:cBhvr>
                                      <p:to>
                                        <p:strVal val="visible"/>
                                      </p:to>
                                    </p:set>
                                    <p:anim calcmode="lin" valueType="num">
                                      <p:cBhvr additive="base">
                                        <p:cTn id="75" dur="500" fill="hold"/>
                                        <p:tgtEl>
                                          <p:spTgt spid="33"/>
                                        </p:tgtEl>
                                        <p:attrNameLst>
                                          <p:attrName>ppt_x</p:attrName>
                                        </p:attrNameLst>
                                      </p:cBhvr>
                                      <p:tavLst>
                                        <p:tav tm="0">
                                          <p:val>
                                            <p:strVal val="#ppt_x"/>
                                          </p:val>
                                        </p:tav>
                                        <p:tav tm="100000">
                                          <p:val>
                                            <p:strVal val="#ppt_x"/>
                                          </p:val>
                                        </p:tav>
                                      </p:tavLst>
                                    </p:anim>
                                    <p:anim calcmode="lin" valueType="num">
                                      <p:cBhvr additive="base">
                                        <p:cTn id="76"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animBg="1"/>
      <p:bldP spid="15386" grpId="0" animBg="1"/>
      <p:bldP spid="26" grpId="0"/>
      <p:bldP spid="14" grpId="0" animBg="1"/>
      <p:bldP spid="22" grpId="0"/>
      <p:bldP spid="15" grpId="0" animBg="1"/>
      <p:bldP spid="25" grpId="0"/>
      <p:bldP spid="19" grpId="0" animBg="1"/>
      <p:bldP spid="20" grpId="0"/>
      <p:bldP spid="27" grpId="0" animBg="1"/>
      <p:bldP spid="28" grpId="0"/>
      <p:bldP spid="29" grpId="0"/>
      <p:bldP spid="30" grpId="0"/>
      <p:bldP spid="31" grpId="0"/>
      <p:bldP spid="23" grpId="0" animBg="1"/>
      <p:bldP spid="33"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WordArt 2"/>
          <p:cNvSpPr>
            <a:spLocks noChangeArrowheads="1" noChangeShapeType="1" noTextEdit="1"/>
          </p:cNvSpPr>
          <p:nvPr/>
        </p:nvSpPr>
        <p:spPr bwMode="auto">
          <a:xfrm>
            <a:off x="1160780" y="1410573"/>
            <a:ext cx="4321175" cy="431800"/>
          </a:xfrm>
          <a:prstGeom prst="rect">
            <a:avLst/>
          </a:prstGeom>
          <a:noFill/>
          <a:ln>
            <a:no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fromWordArt="0" anchor="ctr">
            <a:noAutofit/>
          </a:bodyPr>
          <a:lstStyle>
            <a:lvl1pPr>
              <a:defRPr sz="4000">
                <a:solidFill>
                  <a:schemeClr val="tx2"/>
                </a:solidFill>
                <a:latin typeface="Verdana" panose="020B0604030504040204" pitchFamily="34" charset="0"/>
                <a:ea typeface="宋体" panose="02010600030101010101" pitchFamily="2" charset="-122"/>
              </a:defRPr>
            </a:lvl1pPr>
            <a:lvl2pPr>
              <a:defRPr sz="4000">
                <a:solidFill>
                  <a:schemeClr val="tx2"/>
                </a:solidFill>
                <a:latin typeface="Verdana" panose="020B0604030504040204" pitchFamily="34" charset="0"/>
                <a:ea typeface="宋体" panose="02010600030101010101" pitchFamily="2" charset="-122"/>
              </a:defRPr>
            </a:lvl2pPr>
            <a:lvl3pPr>
              <a:defRPr sz="4000">
                <a:solidFill>
                  <a:schemeClr val="tx2"/>
                </a:solidFill>
                <a:latin typeface="Verdana" panose="020B0604030504040204" pitchFamily="34" charset="0"/>
                <a:ea typeface="宋体" panose="02010600030101010101" pitchFamily="2" charset="-122"/>
              </a:defRPr>
            </a:lvl3pPr>
            <a:lvl4pPr>
              <a:defRPr sz="4000">
                <a:solidFill>
                  <a:schemeClr val="tx2"/>
                </a:solidFill>
                <a:latin typeface="Verdana" panose="020B0604030504040204" pitchFamily="34" charset="0"/>
                <a:ea typeface="宋体" panose="02010600030101010101" pitchFamily="2" charset="-122"/>
              </a:defRPr>
            </a:lvl4pPr>
            <a:lvl5pPr>
              <a:defRPr sz="4000">
                <a:solidFill>
                  <a:schemeClr val="tx2"/>
                </a:solidFill>
                <a:latin typeface="Verdana" panose="020B0604030504040204" pitchFamily="34" charset="0"/>
                <a:ea typeface="宋体" panose="02010600030101010101" pitchFamily="2" charset="-122"/>
              </a:defRPr>
            </a:lvl5pPr>
            <a:lvl6pPr marL="4572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6pPr>
            <a:lvl7pPr marL="9144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7pPr>
            <a:lvl8pPr marL="13716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8pPr>
            <a:lvl9pPr marL="18288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9pPr>
          </a:lstStyle>
          <a:p>
            <a:pPr lvl="0" algn="l">
              <a:buClrTx/>
              <a:buSzTx/>
              <a:buFontTx/>
            </a:pPr>
            <a:r>
              <a:rPr lang="zh-CN" altLang="en-US" sz="2800" b="1" dirty="0">
                <a:solidFill>
                  <a:srgbClr val="BD3820"/>
                </a:solidFill>
                <a:effectLst/>
                <a:latin typeface="+mn-lt"/>
                <a:ea typeface="+mn-ea"/>
                <a:cs typeface="+mn-ea"/>
                <a:sym typeface="+mn-lt"/>
              </a:rPr>
              <a:t>管理客体——管理对象</a:t>
            </a:r>
          </a:p>
        </p:txBody>
      </p:sp>
      <p:sp>
        <p:nvSpPr>
          <p:cNvPr id="18436" name="Rectangle 4"/>
          <p:cNvSpPr>
            <a:spLocks noChangeArrowheads="1"/>
          </p:cNvSpPr>
          <p:nvPr/>
        </p:nvSpPr>
        <p:spPr bwMode="auto">
          <a:xfrm>
            <a:off x="1160464" y="2009140"/>
            <a:ext cx="7635862"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indent="14605">
              <a:defRPr>
                <a:solidFill>
                  <a:schemeClr val="tx1"/>
                </a:solidFill>
                <a:latin typeface="Arial" panose="020B0604020202020204" pitchFamily="34" charset="0"/>
                <a:ea typeface="宋体" panose="02010600030101010101" pitchFamily="2" charset="-122"/>
              </a:defRPr>
            </a:lvl2pPr>
            <a:lvl3pPr marL="909955">
              <a:defRPr>
                <a:solidFill>
                  <a:schemeClr val="tx1"/>
                </a:solidFill>
                <a:latin typeface="Arial" panose="020B0604020202020204" pitchFamily="34" charset="0"/>
                <a:ea typeface="宋体" panose="02010600030101010101" pitchFamily="2" charset="-122"/>
              </a:defRPr>
            </a:lvl3pPr>
            <a:lvl4pPr marL="1306830">
              <a:defRPr>
                <a:solidFill>
                  <a:schemeClr val="tx1"/>
                </a:solidFill>
                <a:latin typeface="Arial" panose="020B0604020202020204" pitchFamily="34" charset="0"/>
                <a:ea typeface="宋体" panose="02010600030101010101" pitchFamily="2" charset="-122"/>
              </a:defRPr>
            </a:lvl4pPr>
            <a:lvl5pPr marL="1695450">
              <a:defRPr>
                <a:solidFill>
                  <a:schemeClr val="tx1"/>
                </a:solidFill>
                <a:latin typeface="Arial" panose="020B0604020202020204" pitchFamily="34" charset="0"/>
                <a:ea typeface="宋体" panose="02010600030101010101" pitchFamily="2" charset="-122"/>
              </a:defRPr>
            </a:lvl5pPr>
            <a:lvl6pPr marL="215265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60985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06705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52425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l" eaLnBrk="0" hangingPunct="0"/>
            <a:r>
              <a:rPr lang="zh-CN" altLang="en-US" sz="2000" dirty="0">
                <a:solidFill>
                  <a:schemeClr val="tx1">
                    <a:lumMod val="75000"/>
                    <a:lumOff val="25000"/>
                  </a:schemeClr>
                </a:solidFill>
                <a:effectLst/>
                <a:latin typeface="+mn-lt"/>
                <a:ea typeface="+mn-ea"/>
                <a:cs typeface="+mn-ea"/>
                <a:sym typeface="+mn-lt"/>
              </a:rPr>
              <a:t>不熟悉环境的管理，宛如：盲人骑瞎马，夜半临深潭。</a:t>
            </a:r>
          </a:p>
        </p:txBody>
      </p:sp>
      <p:sp>
        <p:nvSpPr>
          <p:cNvPr id="5" name="Rectangle 3"/>
          <p:cNvSpPr>
            <a:spLocks noChangeArrowheads="1"/>
          </p:cNvSpPr>
          <p:nvPr/>
        </p:nvSpPr>
        <p:spPr bwMode="auto">
          <a:xfrm>
            <a:off x="1160780" y="2772728"/>
            <a:ext cx="6048375" cy="521970"/>
          </a:xfrm>
          <a:prstGeom prst="rect">
            <a:avLst/>
          </a:prstGeom>
          <a:noFill/>
          <a:ln>
            <a:no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fromWordArt="0" anchor="ctr">
            <a:noAutofit/>
          </a:bodyPr>
          <a:lstStyle>
            <a:lvl1pPr>
              <a:defRPr sz="4000">
                <a:solidFill>
                  <a:schemeClr val="tx2"/>
                </a:solidFill>
                <a:latin typeface="Verdana" panose="020B0604030504040204" pitchFamily="34" charset="0"/>
                <a:ea typeface="宋体" panose="02010600030101010101" pitchFamily="2" charset="-122"/>
              </a:defRPr>
            </a:lvl1pPr>
            <a:lvl2pPr>
              <a:defRPr sz="4000">
                <a:solidFill>
                  <a:schemeClr val="tx2"/>
                </a:solidFill>
                <a:latin typeface="Verdana" panose="020B0604030504040204" pitchFamily="34" charset="0"/>
                <a:ea typeface="宋体" panose="02010600030101010101" pitchFamily="2" charset="-122"/>
              </a:defRPr>
            </a:lvl2pPr>
            <a:lvl3pPr>
              <a:defRPr sz="4000">
                <a:solidFill>
                  <a:schemeClr val="tx2"/>
                </a:solidFill>
                <a:latin typeface="Verdana" panose="020B0604030504040204" pitchFamily="34" charset="0"/>
                <a:ea typeface="宋体" panose="02010600030101010101" pitchFamily="2" charset="-122"/>
              </a:defRPr>
            </a:lvl3pPr>
            <a:lvl4pPr>
              <a:defRPr sz="4000">
                <a:solidFill>
                  <a:schemeClr val="tx2"/>
                </a:solidFill>
                <a:latin typeface="Verdana" panose="020B0604030504040204" pitchFamily="34" charset="0"/>
                <a:ea typeface="宋体" panose="02010600030101010101" pitchFamily="2" charset="-122"/>
              </a:defRPr>
            </a:lvl4pPr>
            <a:lvl5pPr>
              <a:defRPr sz="4000">
                <a:solidFill>
                  <a:schemeClr val="tx2"/>
                </a:solidFill>
                <a:latin typeface="Verdana" panose="020B0604030504040204" pitchFamily="34" charset="0"/>
                <a:ea typeface="宋体" panose="02010600030101010101" pitchFamily="2" charset="-122"/>
              </a:defRPr>
            </a:lvl5pPr>
            <a:lvl6pPr marL="4572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6pPr>
            <a:lvl7pPr marL="9144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7pPr>
            <a:lvl8pPr marL="13716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8pPr>
            <a:lvl9pPr marL="18288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9pPr>
          </a:lstStyle>
          <a:p>
            <a:pPr lvl="0" algn="l">
              <a:buClrTx/>
              <a:buSzTx/>
              <a:buFontTx/>
            </a:pPr>
            <a:r>
              <a:rPr lang="zh-CN" altLang="en-US" sz="2800" b="1" dirty="0">
                <a:solidFill>
                  <a:srgbClr val="BD3820"/>
                </a:solidFill>
                <a:effectLst/>
                <a:latin typeface="+mn-lt"/>
                <a:ea typeface="+mn-ea"/>
                <a:cs typeface="+mn-ea"/>
                <a:sym typeface="+mn-lt"/>
              </a:rPr>
              <a:t>管理对象</a:t>
            </a:r>
          </a:p>
        </p:txBody>
      </p:sp>
      <p:grpSp>
        <p:nvGrpSpPr>
          <p:cNvPr id="3" name="组合 2"/>
          <p:cNvGrpSpPr/>
          <p:nvPr>
            <p:custDataLst>
              <p:tags r:id="rId2"/>
            </p:custDataLst>
          </p:nvPr>
        </p:nvGrpSpPr>
        <p:grpSpPr>
          <a:xfrm>
            <a:off x="2802575" y="3529960"/>
            <a:ext cx="1442425" cy="1267256"/>
            <a:chOff x="742950" y="3656951"/>
            <a:chExt cx="2259330" cy="1985167"/>
          </a:xfrm>
          <a:solidFill>
            <a:srgbClr val="BD3820"/>
          </a:solidFill>
        </p:grpSpPr>
        <p:sp>
          <p:nvSpPr>
            <p:cNvPr id="29" name="任意多边形 28"/>
            <p:cNvSpPr/>
            <p:nvPr>
              <p:custDataLst>
                <p:tags r:id="rId19"/>
              </p:custDataLst>
            </p:nvPr>
          </p:nvSpPr>
          <p:spPr>
            <a:xfrm>
              <a:off x="1700116" y="5071639"/>
              <a:ext cx="344998" cy="160502"/>
            </a:xfrm>
            <a:custGeom>
              <a:avLst/>
              <a:gdLst>
                <a:gd name="connsiteX0" fmla="*/ 277212 w 344998"/>
                <a:gd name="connsiteY0" fmla="*/ 0 h 160502"/>
                <a:gd name="connsiteX1" fmla="*/ 344998 w 344998"/>
                <a:gd name="connsiteY1" fmla="*/ 0 h 160502"/>
                <a:gd name="connsiteX2" fmla="*/ 264747 w 344998"/>
                <a:gd name="connsiteY2" fmla="*/ 160502 h 160502"/>
                <a:gd name="connsiteX3" fmla="*/ 256658 w 344998"/>
                <a:gd name="connsiteY3" fmla="*/ 155048 h 160502"/>
                <a:gd name="connsiteX4" fmla="*/ 204912 w 344998"/>
                <a:gd name="connsiteY4" fmla="*/ 144601 h 160502"/>
                <a:gd name="connsiteX5" fmla="*/ 0 w 344998"/>
                <a:gd name="connsiteY5" fmla="*/ 0 h 160502"/>
                <a:gd name="connsiteX6" fmla="*/ 67786 w 344998"/>
                <a:gd name="connsiteY6" fmla="*/ 0 h 160502"/>
                <a:gd name="connsiteX7" fmla="*/ 140086 w 344998"/>
                <a:gd name="connsiteY7" fmla="*/ 144601 h 160502"/>
                <a:gd name="connsiteX8" fmla="*/ 88340 w 344998"/>
                <a:gd name="connsiteY8" fmla="*/ 155048 h 160502"/>
                <a:gd name="connsiteX9" fmla="*/ 80251 w 344998"/>
                <a:gd name="connsiteY9" fmla="*/ 160501 h 160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44998" h="160502">
                  <a:moveTo>
                    <a:pt x="277212" y="0"/>
                  </a:moveTo>
                  <a:lnTo>
                    <a:pt x="344998" y="0"/>
                  </a:lnTo>
                  <a:lnTo>
                    <a:pt x="264747" y="160502"/>
                  </a:lnTo>
                  <a:lnTo>
                    <a:pt x="256658" y="155048"/>
                  </a:lnTo>
                  <a:lnTo>
                    <a:pt x="204912" y="144601"/>
                  </a:lnTo>
                  <a:close/>
                  <a:moveTo>
                    <a:pt x="0" y="0"/>
                  </a:moveTo>
                  <a:lnTo>
                    <a:pt x="67786" y="0"/>
                  </a:lnTo>
                  <a:lnTo>
                    <a:pt x="140086" y="144601"/>
                  </a:lnTo>
                  <a:lnTo>
                    <a:pt x="88340" y="155048"/>
                  </a:lnTo>
                  <a:lnTo>
                    <a:pt x="80251" y="16050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lnSpc>
                  <a:spcPct val="140000"/>
                </a:lnSpc>
              </a:pPr>
              <a:endParaRPr lang="zh-CN" altLang="en-US" sz="200">
                <a:solidFill>
                  <a:schemeClr val="bg1"/>
                </a:solidFill>
                <a:cs typeface="+mn-ea"/>
                <a:sym typeface="+mn-lt"/>
              </a:endParaRPr>
            </a:p>
          </p:txBody>
        </p:sp>
        <p:sp>
          <p:nvSpPr>
            <p:cNvPr id="27" name="任意多边形 26"/>
            <p:cNvSpPr/>
            <p:nvPr>
              <p:custDataLst>
                <p:tags r:id="rId20"/>
              </p:custDataLst>
            </p:nvPr>
          </p:nvSpPr>
          <p:spPr>
            <a:xfrm>
              <a:off x="1656404" y="5209696"/>
              <a:ext cx="432422" cy="432422"/>
            </a:xfrm>
            <a:custGeom>
              <a:avLst/>
              <a:gdLst>
                <a:gd name="connsiteX0" fmla="*/ 234259 w 468518"/>
                <a:gd name="connsiteY0" fmla="*/ 35545 h 468518"/>
                <a:gd name="connsiteX1" fmla="*/ 432973 w 468518"/>
                <a:gd name="connsiteY1" fmla="*/ 234259 h 468518"/>
                <a:gd name="connsiteX2" fmla="*/ 234259 w 468518"/>
                <a:gd name="connsiteY2" fmla="*/ 432973 h 468518"/>
                <a:gd name="connsiteX3" fmla="*/ 35545 w 468518"/>
                <a:gd name="connsiteY3" fmla="*/ 234259 h 468518"/>
                <a:gd name="connsiteX4" fmla="*/ 234259 w 468518"/>
                <a:gd name="connsiteY4" fmla="*/ 35545 h 468518"/>
                <a:gd name="connsiteX5" fmla="*/ 234259 w 468518"/>
                <a:gd name="connsiteY5" fmla="*/ 17341 h 468518"/>
                <a:gd name="connsiteX6" fmla="*/ 17341 w 468518"/>
                <a:gd name="connsiteY6" fmla="*/ 234259 h 468518"/>
                <a:gd name="connsiteX7" fmla="*/ 234259 w 468518"/>
                <a:gd name="connsiteY7" fmla="*/ 451177 h 468518"/>
                <a:gd name="connsiteX8" fmla="*/ 451177 w 468518"/>
                <a:gd name="connsiteY8" fmla="*/ 234259 h 468518"/>
                <a:gd name="connsiteX9" fmla="*/ 234259 w 468518"/>
                <a:gd name="connsiteY9" fmla="*/ 17341 h 468518"/>
                <a:gd name="connsiteX10" fmla="*/ 234259 w 468518"/>
                <a:gd name="connsiteY10" fmla="*/ 0 h 468518"/>
                <a:gd name="connsiteX11" fmla="*/ 468518 w 468518"/>
                <a:gd name="connsiteY11" fmla="*/ 234259 h 468518"/>
                <a:gd name="connsiteX12" fmla="*/ 234259 w 468518"/>
                <a:gd name="connsiteY12" fmla="*/ 468518 h 468518"/>
                <a:gd name="connsiteX13" fmla="*/ 0 w 468518"/>
                <a:gd name="connsiteY13" fmla="*/ 234259 h 468518"/>
                <a:gd name="connsiteX14" fmla="*/ 234259 w 468518"/>
                <a:gd name="connsiteY14" fmla="*/ 0 h 468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8518" h="468518">
                  <a:moveTo>
                    <a:pt x="234259" y="35545"/>
                  </a:moveTo>
                  <a:cubicBezTo>
                    <a:pt x="344006" y="35545"/>
                    <a:pt x="432973" y="124512"/>
                    <a:pt x="432973" y="234259"/>
                  </a:cubicBezTo>
                  <a:cubicBezTo>
                    <a:pt x="432973" y="344006"/>
                    <a:pt x="344006" y="432973"/>
                    <a:pt x="234259" y="432973"/>
                  </a:cubicBezTo>
                  <a:cubicBezTo>
                    <a:pt x="124512" y="432973"/>
                    <a:pt x="35545" y="344006"/>
                    <a:pt x="35545" y="234259"/>
                  </a:cubicBezTo>
                  <a:cubicBezTo>
                    <a:pt x="35545" y="124512"/>
                    <a:pt x="124512" y="35545"/>
                    <a:pt x="234259" y="35545"/>
                  </a:cubicBezTo>
                  <a:close/>
                  <a:moveTo>
                    <a:pt x="234259" y="17341"/>
                  </a:moveTo>
                  <a:cubicBezTo>
                    <a:pt x="114458" y="17341"/>
                    <a:pt x="17341" y="114458"/>
                    <a:pt x="17341" y="234259"/>
                  </a:cubicBezTo>
                  <a:cubicBezTo>
                    <a:pt x="17341" y="354060"/>
                    <a:pt x="114458" y="451177"/>
                    <a:pt x="234259" y="451177"/>
                  </a:cubicBezTo>
                  <a:cubicBezTo>
                    <a:pt x="354060" y="451177"/>
                    <a:pt x="451177" y="354060"/>
                    <a:pt x="451177" y="234259"/>
                  </a:cubicBezTo>
                  <a:cubicBezTo>
                    <a:pt x="451177" y="114458"/>
                    <a:pt x="354060" y="17341"/>
                    <a:pt x="234259" y="17341"/>
                  </a:cubicBezTo>
                  <a:close/>
                  <a:moveTo>
                    <a:pt x="234259" y="0"/>
                  </a:moveTo>
                  <a:cubicBezTo>
                    <a:pt x="363637" y="0"/>
                    <a:pt x="468518" y="104881"/>
                    <a:pt x="468518" y="234259"/>
                  </a:cubicBezTo>
                  <a:cubicBezTo>
                    <a:pt x="468518" y="363637"/>
                    <a:pt x="363637" y="468518"/>
                    <a:pt x="234259" y="468518"/>
                  </a:cubicBezTo>
                  <a:cubicBezTo>
                    <a:pt x="104881" y="468518"/>
                    <a:pt x="0" y="363637"/>
                    <a:pt x="0" y="234259"/>
                  </a:cubicBezTo>
                  <a:cubicBezTo>
                    <a:pt x="0" y="104881"/>
                    <a:pt x="104881" y="0"/>
                    <a:pt x="234259" y="0"/>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p>
              <a:pPr algn="ctr">
                <a:lnSpc>
                  <a:spcPct val="120000"/>
                </a:lnSpc>
              </a:pPr>
              <a:r>
                <a:rPr lang="en-US" altLang="zh-CN" dirty="0">
                  <a:solidFill>
                    <a:schemeClr val="bg1"/>
                  </a:solidFill>
                  <a:cs typeface="+mn-ea"/>
                  <a:sym typeface="+mn-lt"/>
                </a:rPr>
                <a:t>A</a:t>
              </a:r>
            </a:p>
          </p:txBody>
        </p:sp>
        <p:sp>
          <p:nvSpPr>
            <p:cNvPr id="10" name="矩形 9"/>
            <p:cNvSpPr/>
            <p:nvPr>
              <p:custDataLst>
                <p:tags r:id="rId21"/>
              </p:custDataLst>
            </p:nvPr>
          </p:nvSpPr>
          <p:spPr>
            <a:xfrm>
              <a:off x="742950" y="3656951"/>
              <a:ext cx="2259330" cy="140658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marL="0" lvl="0" indent="0" algn="ctr">
                <a:lnSpc>
                  <a:spcPct val="120000"/>
                </a:lnSpc>
                <a:spcBef>
                  <a:spcPts val="0"/>
                </a:spcBef>
                <a:spcAft>
                  <a:spcPts val="0"/>
                </a:spcAft>
                <a:buSzPct val="100000"/>
              </a:pPr>
              <a:r>
                <a:rPr lang="zh-CN" altLang="en-US" sz="2000" spc="150" dirty="0">
                  <a:solidFill>
                    <a:schemeClr val="bg1"/>
                  </a:solidFill>
                  <a:cs typeface="+mn-ea"/>
                  <a:sym typeface="+mn-lt"/>
                </a:rPr>
                <a:t>人员</a:t>
              </a:r>
            </a:p>
          </p:txBody>
        </p:sp>
      </p:grpSp>
      <p:grpSp>
        <p:nvGrpSpPr>
          <p:cNvPr id="49" name="组合 48"/>
          <p:cNvGrpSpPr/>
          <p:nvPr>
            <p:custDataLst>
              <p:tags r:id="rId3"/>
            </p:custDataLst>
          </p:nvPr>
        </p:nvGrpSpPr>
        <p:grpSpPr>
          <a:xfrm>
            <a:off x="5318273" y="3529960"/>
            <a:ext cx="1442425" cy="1267256"/>
            <a:chOff x="742950" y="3656951"/>
            <a:chExt cx="2259330" cy="1985167"/>
          </a:xfrm>
          <a:solidFill>
            <a:srgbClr val="BD3820"/>
          </a:solidFill>
        </p:grpSpPr>
        <p:sp>
          <p:nvSpPr>
            <p:cNvPr id="50" name="任意多边形 49"/>
            <p:cNvSpPr/>
            <p:nvPr>
              <p:custDataLst>
                <p:tags r:id="rId16"/>
              </p:custDataLst>
            </p:nvPr>
          </p:nvSpPr>
          <p:spPr>
            <a:xfrm>
              <a:off x="1700116" y="5071639"/>
              <a:ext cx="344998" cy="160502"/>
            </a:xfrm>
            <a:custGeom>
              <a:avLst/>
              <a:gdLst>
                <a:gd name="connsiteX0" fmla="*/ 277212 w 344998"/>
                <a:gd name="connsiteY0" fmla="*/ 0 h 160502"/>
                <a:gd name="connsiteX1" fmla="*/ 344998 w 344998"/>
                <a:gd name="connsiteY1" fmla="*/ 0 h 160502"/>
                <a:gd name="connsiteX2" fmla="*/ 264747 w 344998"/>
                <a:gd name="connsiteY2" fmla="*/ 160502 h 160502"/>
                <a:gd name="connsiteX3" fmla="*/ 256658 w 344998"/>
                <a:gd name="connsiteY3" fmla="*/ 155048 h 160502"/>
                <a:gd name="connsiteX4" fmla="*/ 204912 w 344998"/>
                <a:gd name="connsiteY4" fmla="*/ 144601 h 160502"/>
                <a:gd name="connsiteX5" fmla="*/ 0 w 344998"/>
                <a:gd name="connsiteY5" fmla="*/ 0 h 160502"/>
                <a:gd name="connsiteX6" fmla="*/ 67786 w 344998"/>
                <a:gd name="connsiteY6" fmla="*/ 0 h 160502"/>
                <a:gd name="connsiteX7" fmla="*/ 140086 w 344998"/>
                <a:gd name="connsiteY7" fmla="*/ 144601 h 160502"/>
                <a:gd name="connsiteX8" fmla="*/ 88340 w 344998"/>
                <a:gd name="connsiteY8" fmla="*/ 155048 h 160502"/>
                <a:gd name="connsiteX9" fmla="*/ 80251 w 344998"/>
                <a:gd name="connsiteY9" fmla="*/ 160501 h 160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44998" h="160502">
                  <a:moveTo>
                    <a:pt x="277212" y="0"/>
                  </a:moveTo>
                  <a:lnTo>
                    <a:pt x="344998" y="0"/>
                  </a:lnTo>
                  <a:lnTo>
                    <a:pt x="264747" y="160502"/>
                  </a:lnTo>
                  <a:lnTo>
                    <a:pt x="256658" y="155048"/>
                  </a:lnTo>
                  <a:lnTo>
                    <a:pt x="204912" y="144601"/>
                  </a:lnTo>
                  <a:close/>
                  <a:moveTo>
                    <a:pt x="0" y="0"/>
                  </a:moveTo>
                  <a:lnTo>
                    <a:pt x="67786" y="0"/>
                  </a:lnTo>
                  <a:lnTo>
                    <a:pt x="140086" y="144601"/>
                  </a:lnTo>
                  <a:lnTo>
                    <a:pt x="88340" y="155048"/>
                  </a:lnTo>
                  <a:lnTo>
                    <a:pt x="80251" y="16050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lnSpc>
                  <a:spcPct val="140000"/>
                </a:lnSpc>
              </a:pPr>
              <a:endParaRPr lang="zh-CN" altLang="en-US" sz="200">
                <a:solidFill>
                  <a:schemeClr val="bg1"/>
                </a:solidFill>
                <a:cs typeface="+mn-ea"/>
                <a:sym typeface="+mn-lt"/>
              </a:endParaRPr>
            </a:p>
          </p:txBody>
        </p:sp>
        <p:sp>
          <p:nvSpPr>
            <p:cNvPr id="4" name="任意多边形 3"/>
            <p:cNvSpPr/>
            <p:nvPr>
              <p:custDataLst>
                <p:tags r:id="rId17"/>
              </p:custDataLst>
            </p:nvPr>
          </p:nvSpPr>
          <p:spPr>
            <a:xfrm>
              <a:off x="1656404" y="5209696"/>
              <a:ext cx="432422" cy="432422"/>
            </a:xfrm>
            <a:custGeom>
              <a:avLst/>
              <a:gdLst>
                <a:gd name="connsiteX0" fmla="*/ 234259 w 468518"/>
                <a:gd name="connsiteY0" fmla="*/ 35545 h 468518"/>
                <a:gd name="connsiteX1" fmla="*/ 432973 w 468518"/>
                <a:gd name="connsiteY1" fmla="*/ 234259 h 468518"/>
                <a:gd name="connsiteX2" fmla="*/ 234259 w 468518"/>
                <a:gd name="connsiteY2" fmla="*/ 432973 h 468518"/>
                <a:gd name="connsiteX3" fmla="*/ 35545 w 468518"/>
                <a:gd name="connsiteY3" fmla="*/ 234259 h 468518"/>
                <a:gd name="connsiteX4" fmla="*/ 234259 w 468518"/>
                <a:gd name="connsiteY4" fmla="*/ 35545 h 468518"/>
                <a:gd name="connsiteX5" fmla="*/ 234259 w 468518"/>
                <a:gd name="connsiteY5" fmla="*/ 17341 h 468518"/>
                <a:gd name="connsiteX6" fmla="*/ 17341 w 468518"/>
                <a:gd name="connsiteY6" fmla="*/ 234259 h 468518"/>
                <a:gd name="connsiteX7" fmla="*/ 234259 w 468518"/>
                <a:gd name="connsiteY7" fmla="*/ 451177 h 468518"/>
                <a:gd name="connsiteX8" fmla="*/ 451177 w 468518"/>
                <a:gd name="connsiteY8" fmla="*/ 234259 h 468518"/>
                <a:gd name="connsiteX9" fmla="*/ 234259 w 468518"/>
                <a:gd name="connsiteY9" fmla="*/ 17341 h 468518"/>
                <a:gd name="connsiteX10" fmla="*/ 234259 w 468518"/>
                <a:gd name="connsiteY10" fmla="*/ 0 h 468518"/>
                <a:gd name="connsiteX11" fmla="*/ 468518 w 468518"/>
                <a:gd name="connsiteY11" fmla="*/ 234259 h 468518"/>
                <a:gd name="connsiteX12" fmla="*/ 234259 w 468518"/>
                <a:gd name="connsiteY12" fmla="*/ 468518 h 468518"/>
                <a:gd name="connsiteX13" fmla="*/ 0 w 468518"/>
                <a:gd name="connsiteY13" fmla="*/ 234259 h 468518"/>
                <a:gd name="connsiteX14" fmla="*/ 234259 w 468518"/>
                <a:gd name="connsiteY14" fmla="*/ 0 h 468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8518" h="468518">
                  <a:moveTo>
                    <a:pt x="234259" y="35545"/>
                  </a:moveTo>
                  <a:cubicBezTo>
                    <a:pt x="344006" y="35545"/>
                    <a:pt x="432973" y="124512"/>
                    <a:pt x="432973" y="234259"/>
                  </a:cubicBezTo>
                  <a:cubicBezTo>
                    <a:pt x="432973" y="344006"/>
                    <a:pt x="344006" y="432973"/>
                    <a:pt x="234259" y="432973"/>
                  </a:cubicBezTo>
                  <a:cubicBezTo>
                    <a:pt x="124512" y="432973"/>
                    <a:pt x="35545" y="344006"/>
                    <a:pt x="35545" y="234259"/>
                  </a:cubicBezTo>
                  <a:cubicBezTo>
                    <a:pt x="35545" y="124512"/>
                    <a:pt x="124512" y="35545"/>
                    <a:pt x="234259" y="35545"/>
                  </a:cubicBezTo>
                  <a:close/>
                  <a:moveTo>
                    <a:pt x="234259" y="17341"/>
                  </a:moveTo>
                  <a:cubicBezTo>
                    <a:pt x="114458" y="17341"/>
                    <a:pt x="17341" y="114458"/>
                    <a:pt x="17341" y="234259"/>
                  </a:cubicBezTo>
                  <a:cubicBezTo>
                    <a:pt x="17341" y="354060"/>
                    <a:pt x="114458" y="451177"/>
                    <a:pt x="234259" y="451177"/>
                  </a:cubicBezTo>
                  <a:cubicBezTo>
                    <a:pt x="354060" y="451177"/>
                    <a:pt x="451177" y="354060"/>
                    <a:pt x="451177" y="234259"/>
                  </a:cubicBezTo>
                  <a:cubicBezTo>
                    <a:pt x="451177" y="114458"/>
                    <a:pt x="354060" y="17341"/>
                    <a:pt x="234259" y="17341"/>
                  </a:cubicBezTo>
                  <a:close/>
                  <a:moveTo>
                    <a:pt x="234259" y="0"/>
                  </a:moveTo>
                  <a:cubicBezTo>
                    <a:pt x="363637" y="0"/>
                    <a:pt x="468518" y="104881"/>
                    <a:pt x="468518" y="234259"/>
                  </a:cubicBezTo>
                  <a:cubicBezTo>
                    <a:pt x="468518" y="363637"/>
                    <a:pt x="363637" y="468518"/>
                    <a:pt x="234259" y="468518"/>
                  </a:cubicBezTo>
                  <a:cubicBezTo>
                    <a:pt x="104881" y="468518"/>
                    <a:pt x="0" y="363637"/>
                    <a:pt x="0" y="234259"/>
                  </a:cubicBezTo>
                  <a:cubicBezTo>
                    <a:pt x="0" y="104881"/>
                    <a:pt x="104881" y="0"/>
                    <a:pt x="234259" y="0"/>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p>
              <a:pPr algn="ctr">
                <a:lnSpc>
                  <a:spcPct val="120000"/>
                </a:lnSpc>
              </a:pPr>
              <a:r>
                <a:rPr lang="en-US" altLang="zh-CN" dirty="0">
                  <a:solidFill>
                    <a:schemeClr val="bg1"/>
                  </a:solidFill>
                  <a:cs typeface="+mn-ea"/>
                  <a:sym typeface="+mn-lt"/>
                </a:rPr>
                <a:t>B</a:t>
              </a:r>
            </a:p>
          </p:txBody>
        </p:sp>
        <p:sp>
          <p:nvSpPr>
            <p:cNvPr id="7" name="矩形 6"/>
            <p:cNvSpPr/>
            <p:nvPr>
              <p:custDataLst>
                <p:tags r:id="rId18"/>
              </p:custDataLst>
            </p:nvPr>
          </p:nvSpPr>
          <p:spPr>
            <a:xfrm>
              <a:off x="742950" y="3656951"/>
              <a:ext cx="2259330" cy="140658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marL="0" lvl="0" indent="0" algn="ctr">
                <a:lnSpc>
                  <a:spcPct val="120000"/>
                </a:lnSpc>
                <a:spcBef>
                  <a:spcPts val="0"/>
                </a:spcBef>
                <a:spcAft>
                  <a:spcPts val="0"/>
                </a:spcAft>
                <a:buSzPct val="100000"/>
              </a:pPr>
              <a:r>
                <a:rPr lang="zh-CN" altLang="en-US" sz="2000" spc="150" dirty="0">
                  <a:solidFill>
                    <a:schemeClr val="bg1"/>
                  </a:solidFill>
                  <a:cs typeface="+mn-ea"/>
                  <a:sym typeface="+mn-lt"/>
                </a:rPr>
                <a:t>资金</a:t>
              </a:r>
            </a:p>
          </p:txBody>
        </p:sp>
      </p:grpSp>
      <p:grpSp>
        <p:nvGrpSpPr>
          <p:cNvPr id="44" name="组合 43"/>
          <p:cNvGrpSpPr/>
          <p:nvPr>
            <p:custDataLst>
              <p:tags r:id="rId4"/>
            </p:custDataLst>
          </p:nvPr>
        </p:nvGrpSpPr>
        <p:grpSpPr>
          <a:xfrm>
            <a:off x="4060424" y="4956179"/>
            <a:ext cx="1442425" cy="1267256"/>
            <a:chOff x="742950" y="3656951"/>
            <a:chExt cx="2259330" cy="1985167"/>
          </a:xfrm>
          <a:solidFill>
            <a:srgbClr val="BD3820"/>
          </a:solidFill>
        </p:grpSpPr>
        <p:sp>
          <p:nvSpPr>
            <p:cNvPr id="46" name="任意多边形 45"/>
            <p:cNvSpPr/>
            <p:nvPr>
              <p:custDataLst>
                <p:tags r:id="rId13"/>
              </p:custDataLst>
            </p:nvPr>
          </p:nvSpPr>
          <p:spPr>
            <a:xfrm>
              <a:off x="1700116" y="5071639"/>
              <a:ext cx="344998" cy="160502"/>
            </a:xfrm>
            <a:custGeom>
              <a:avLst/>
              <a:gdLst>
                <a:gd name="connsiteX0" fmla="*/ 277212 w 344998"/>
                <a:gd name="connsiteY0" fmla="*/ 0 h 160502"/>
                <a:gd name="connsiteX1" fmla="*/ 344998 w 344998"/>
                <a:gd name="connsiteY1" fmla="*/ 0 h 160502"/>
                <a:gd name="connsiteX2" fmla="*/ 264747 w 344998"/>
                <a:gd name="connsiteY2" fmla="*/ 160502 h 160502"/>
                <a:gd name="connsiteX3" fmla="*/ 256658 w 344998"/>
                <a:gd name="connsiteY3" fmla="*/ 155048 h 160502"/>
                <a:gd name="connsiteX4" fmla="*/ 204912 w 344998"/>
                <a:gd name="connsiteY4" fmla="*/ 144601 h 160502"/>
                <a:gd name="connsiteX5" fmla="*/ 0 w 344998"/>
                <a:gd name="connsiteY5" fmla="*/ 0 h 160502"/>
                <a:gd name="connsiteX6" fmla="*/ 67786 w 344998"/>
                <a:gd name="connsiteY6" fmla="*/ 0 h 160502"/>
                <a:gd name="connsiteX7" fmla="*/ 140086 w 344998"/>
                <a:gd name="connsiteY7" fmla="*/ 144601 h 160502"/>
                <a:gd name="connsiteX8" fmla="*/ 88340 w 344998"/>
                <a:gd name="connsiteY8" fmla="*/ 155048 h 160502"/>
                <a:gd name="connsiteX9" fmla="*/ 80251 w 344998"/>
                <a:gd name="connsiteY9" fmla="*/ 160501 h 160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44998" h="160502">
                  <a:moveTo>
                    <a:pt x="277212" y="0"/>
                  </a:moveTo>
                  <a:lnTo>
                    <a:pt x="344998" y="0"/>
                  </a:lnTo>
                  <a:lnTo>
                    <a:pt x="264747" y="160502"/>
                  </a:lnTo>
                  <a:lnTo>
                    <a:pt x="256658" y="155048"/>
                  </a:lnTo>
                  <a:lnTo>
                    <a:pt x="204912" y="144601"/>
                  </a:lnTo>
                  <a:close/>
                  <a:moveTo>
                    <a:pt x="0" y="0"/>
                  </a:moveTo>
                  <a:lnTo>
                    <a:pt x="67786" y="0"/>
                  </a:lnTo>
                  <a:lnTo>
                    <a:pt x="140086" y="144601"/>
                  </a:lnTo>
                  <a:lnTo>
                    <a:pt x="88340" y="155048"/>
                  </a:lnTo>
                  <a:lnTo>
                    <a:pt x="80251" y="16050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lnSpc>
                  <a:spcPct val="140000"/>
                </a:lnSpc>
              </a:pPr>
              <a:endParaRPr lang="zh-CN" altLang="en-US" sz="200">
                <a:solidFill>
                  <a:schemeClr val="bg1"/>
                </a:solidFill>
                <a:cs typeface="+mn-ea"/>
                <a:sym typeface="+mn-lt"/>
              </a:endParaRPr>
            </a:p>
          </p:txBody>
        </p:sp>
        <p:sp>
          <p:nvSpPr>
            <p:cNvPr id="8" name="任意多边形 7"/>
            <p:cNvSpPr/>
            <p:nvPr>
              <p:custDataLst>
                <p:tags r:id="rId14"/>
              </p:custDataLst>
            </p:nvPr>
          </p:nvSpPr>
          <p:spPr>
            <a:xfrm>
              <a:off x="1656404" y="5209696"/>
              <a:ext cx="432422" cy="432422"/>
            </a:xfrm>
            <a:custGeom>
              <a:avLst/>
              <a:gdLst>
                <a:gd name="connsiteX0" fmla="*/ 234259 w 468518"/>
                <a:gd name="connsiteY0" fmla="*/ 35545 h 468518"/>
                <a:gd name="connsiteX1" fmla="*/ 432973 w 468518"/>
                <a:gd name="connsiteY1" fmla="*/ 234259 h 468518"/>
                <a:gd name="connsiteX2" fmla="*/ 234259 w 468518"/>
                <a:gd name="connsiteY2" fmla="*/ 432973 h 468518"/>
                <a:gd name="connsiteX3" fmla="*/ 35545 w 468518"/>
                <a:gd name="connsiteY3" fmla="*/ 234259 h 468518"/>
                <a:gd name="connsiteX4" fmla="*/ 234259 w 468518"/>
                <a:gd name="connsiteY4" fmla="*/ 35545 h 468518"/>
                <a:gd name="connsiteX5" fmla="*/ 234259 w 468518"/>
                <a:gd name="connsiteY5" fmla="*/ 17341 h 468518"/>
                <a:gd name="connsiteX6" fmla="*/ 17341 w 468518"/>
                <a:gd name="connsiteY6" fmla="*/ 234259 h 468518"/>
                <a:gd name="connsiteX7" fmla="*/ 234259 w 468518"/>
                <a:gd name="connsiteY7" fmla="*/ 451177 h 468518"/>
                <a:gd name="connsiteX8" fmla="*/ 451177 w 468518"/>
                <a:gd name="connsiteY8" fmla="*/ 234259 h 468518"/>
                <a:gd name="connsiteX9" fmla="*/ 234259 w 468518"/>
                <a:gd name="connsiteY9" fmla="*/ 17341 h 468518"/>
                <a:gd name="connsiteX10" fmla="*/ 234259 w 468518"/>
                <a:gd name="connsiteY10" fmla="*/ 0 h 468518"/>
                <a:gd name="connsiteX11" fmla="*/ 468518 w 468518"/>
                <a:gd name="connsiteY11" fmla="*/ 234259 h 468518"/>
                <a:gd name="connsiteX12" fmla="*/ 234259 w 468518"/>
                <a:gd name="connsiteY12" fmla="*/ 468518 h 468518"/>
                <a:gd name="connsiteX13" fmla="*/ 0 w 468518"/>
                <a:gd name="connsiteY13" fmla="*/ 234259 h 468518"/>
                <a:gd name="connsiteX14" fmla="*/ 234259 w 468518"/>
                <a:gd name="connsiteY14" fmla="*/ 0 h 468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8518" h="468518">
                  <a:moveTo>
                    <a:pt x="234259" y="35545"/>
                  </a:moveTo>
                  <a:cubicBezTo>
                    <a:pt x="344006" y="35545"/>
                    <a:pt x="432973" y="124512"/>
                    <a:pt x="432973" y="234259"/>
                  </a:cubicBezTo>
                  <a:cubicBezTo>
                    <a:pt x="432973" y="344006"/>
                    <a:pt x="344006" y="432973"/>
                    <a:pt x="234259" y="432973"/>
                  </a:cubicBezTo>
                  <a:cubicBezTo>
                    <a:pt x="124512" y="432973"/>
                    <a:pt x="35545" y="344006"/>
                    <a:pt x="35545" y="234259"/>
                  </a:cubicBezTo>
                  <a:cubicBezTo>
                    <a:pt x="35545" y="124512"/>
                    <a:pt x="124512" y="35545"/>
                    <a:pt x="234259" y="35545"/>
                  </a:cubicBezTo>
                  <a:close/>
                  <a:moveTo>
                    <a:pt x="234259" y="17341"/>
                  </a:moveTo>
                  <a:cubicBezTo>
                    <a:pt x="114458" y="17341"/>
                    <a:pt x="17341" y="114458"/>
                    <a:pt x="17341" y="234259"/>
                  </a:cubicBezTo>
                  <a:cubicBezTo>
                    <a:pt x="17341" y="354060"/>
                    <a:pt x="114458" y="451177"/>
                    <a:pt x="234259" y="451177"/>
                  </a:cubicBezTo>
                  <a:cubicBezTo>
                    <a:pt x="354060" y="451177"/>
                    <a:pt x="451177" y="354060"/>
                    <a:pt x="451177" y="234259"/>
                  </a:cubicBezTo>
                  <a:cubicBezTo>
                    <a:pt x="451177" y="114458"/>
                    <a:pt x="354060" y="17341"/>
                    <a:pt x="234259" y="17341"/>
                  </a:cubicBezTo>
                  <a:close/>
                  <a:moveTo>
                    <a:pt x="234259" y="0"/>
                  </a:moveTo>
                  <a:cubicBezTo>
                    <a:pt x="363637" y="0"/>
                    <a:pt x="468518" y="104881"/>
                    <a:pt x="468518" y="234259"/>
                  </a:cubicBezTo>
                  <a:cubicBezTo>
                    <a:pt x="468518" y="363637"/>
                    <a:pt x="363637" y="468518"/>
                    <a:pt x="234259" y="468518"/>
                  </a:cubicBezTo>
                  <a:cubicBezTo>
                    <a:pt x="104881" y="468518"/>
                    <a:pt x="0" y="363637"/>
                    <a:pt x="0" y="234259"/>
                  </a:cubicBezTo>
                  <a:cubicBezTo>
                    <a:pt x="0" y="104881"/>
                    <a:pt x="104881" y="0"/>
                    <a:pt x="234259" y="0"/>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p>
              <a:pPr algn="ctr">
                <a:lnSpc>
                  <a:spcPct val="120000"/>
                </a:lnSpc>
              </a:pPr>
              <a:r>
                <a:rPr lang="en-US" altLang="zh-CN" dirty="0">
                  <a:solidFill>
                    <a:schemeClr val="bg1"/>
                  </a:solidFill>
                  <a:cs typeface="+mn-ea"/>
                  <a:sym typeface="+mn-lt"/>
                </a:rPr>
                <a:t>D</a:t>
              </a:r>
            </a:p>
          </p:txBody>
        </p:sp>
        <p:sp>
          <p:nvSpPr>
            <p:cNvPr id="9" name="矩形 8"/>
            <p:cNvSpPr/>
            <p:nvPr>
              <p:custDataLst>
                <p:tags r:id="rId15"/>
              </p:custDataLst>
            </p:nvPr>
          </p:nvSpPr>
          <p:spPr>
            <a:xfrm>
              <a:off x="742950" y="3656951"/>
              <a:ext cx="2259330" cy="140658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marL="0" lvl="0" indent="0" algn="ctr">
                <a:lnSpc>
                  <a:spcPct val="120000"/>
                </a:lnSpc>
                <a:spcBef>
                  <a:spcPts val="0"/>
                </a:spcBef>
                <a:spcAft>
                  <a:spcPts val="0"/>
                </a:spcAft>
                <a:buSzPct val="100000"/>
              </a:pPr>
              <a:r>
                <a:rPr lang="zh-CN" altLang="en-US" sz="2000" spc="150" dirty="0">
                  <a:solidFill>
                    <a:schemeClr val="bg1"/>
                  </a:solidFill>
                  <a:cs typeface="+mn-ea"/>
                  <a:sym typeface="+mn-lt"/>
                </a:rPr>
                <a:t>时间</a:t>
              </a:r>
            </a:p>
          </p:txBody>
        </p:sp>
      </p:grpSp>
      <p:grpSp>
        <p:nvGrpSpPr>
          <p:cNvPr id="53" name="组合 52"/>
          <p:cNvGrpSpPr/>
          <p:nvPr>
            <p:custDataLst>
              <p:tags r:id="rId5"/>
            </p:custDataLst>
          </p:nvPr>
        </p:nvGrpSpPr>
        <p:grpSpPr>
          <a:xfrm>
            <a:off x="6576122" y="4956179"/>
            <a:ext cx="1442425" cy="1267256"/>
            <a:chOff x="742950" y="3656951"/>
            <a:chExt cx="2259330" cy="1985167"/>
          </a:xfrm>
          <a:solidFill>
            <a:srgbClr val="BD3820"/>
          </a:solidFill>
        </p:grpSpPr>
        <p:sp>
          <p:nvSpPr>
            <p:cNvPr id="11" name="任意多边形 10"/>
            <p:cNvSpPr/>
            <p:nvPr>
              <p:custDataLst>
                <p:tags r:id="rId10"/>
              </p:custDataLst>
            </p:nvPr>
          </p:nvSpPr>
          <p:spPr>
            <a:xfrm>
              <a:off x="1700116" y="5071639"/>
              <a:ext cx="344998" cy="160502"/>
            </a:xfrm>
            <a:custGeom>
              <a:avLst/>
              <a:gdLst>
                <a:gd name="connsiteX0" fmla="*/ 277212 w 344998"/>
                <a:gd name="connsiteY0" fmla="*/ 0 h 160502"/>
                <a:gd name="connsiteX1" fmla="*/ 344998 w 344998"/>
                <a:gd name="connsiteY1" fmla="*/ 0 h 160502"/>
                <a:gd name="connsiteX2" fmla="*/ 264747 w 344998"/>
                <a:gd name="connsiteY2" fmla="*/ 160502 h 160502"/>
                <a:gd name="connsiteX3" fmla="*/ 256658 w 344998"/>
                <a:gd name="connsiteY3" fmla="*/ 155048 h 160502"/>
                <a:gd name="connsiteX4" fmla="*/ 204912 w 344998"/>
                <a:gd name="connsiteY4" fmla="*/ 144601 h 160502"/>
                <a:gd name="connsiteX5" fmla="*/ 0 w 344998"/>
                <a:gd name="connsiteY5" fmla="*/ 0 h 160502"/>
                <a:gd name="connsiteX6" fmla="*/ 67786 w 344998"/>
                <a:gd name="connsiteY6" fmla="*/ 0 h 160502"/>
                <a:gd name="connsiteX7" fmla="*/ 140086 w 344998"/>
                <a:gd name="connsiteY7" fmla="*/ 144601 h 160502"/>
                <a:gd name="connsiteX8" fmla="*/ 88340 w 344998"/>
                <a:gd name="connsiteY8" fmla="*/ 155048 h 160502"/>
                <a:gd name="connsiteX9" fmla="*/ 80251 w 344998"/>
                <a:gd name="connsiteY9" fmla="*/ 160501 h 160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44998" h="160502">
                  <a:moveTo>
                    <a:pt x="277212" y="0"/>
                  </a:moveTo>
                  <a:lnTo>
                    <a:pt x="344998" y="0"/>
                  </a:lnTo>
                  <a:lnTo>
                    <a:pt x="264747" y="160502"/>
                  </a:lnTo>
                  <a:lnTo>
                    <a:pt x="256658" y="155048"/>
                  </a:lnTo>
                  <a:lnTo>
                    <a:pt x="204912" y="144601"/>
                  </a:lnTo>
                  <a:close/>
                  <a:moveTo>
                    <a:pt x="0" y="0"/>
                  </a:moveTo>
                  <a:lnTo>
                    <a:pt x="67786" y="0"/>
                  </a:lnTo>
                  <a:lnTo>
                    <a:pt x="140086" y="144601"/>
                  </a:lnTo>
                  <a:lnTo>
                    <a:pt x="88340" y="155048"/>
                  </a:lnTo>
                  <a:lnTo>
                    <a:pt x="80251" y="16050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lnSpc>
                  <a:spcPct val="140000"/>
                </a:lnSpc>
              </a:pPr>
              <a:endParaRPr lang="zh-CN" altLang="en-US" sz="200">
                <a:solidFill>
                  <a:schemeClr val="bg1"/>
                </a:solidFill>
                <a:cs typeface="+mn-ea"/>
                <a:sym typeface="+mn-lt"/>
              </a:endParaRPr>
            </a:p>
          </p:txBody>
        </p:sp>
        <p:sp>
          <p:nvSpPr>
            <p:cNvPr id="55" name="任意多边形 54"/>
            <p:cNvSpPr/>
            <p:nvPr>
              <p:custDataLst>
                <p:tags r:id="rId11"/>
              </p:custDataLst>
            </p:nvPr>
          </p:nvSpPr>
          <p:spPr>
            <a:xfrm>
              <a:off x="1656404" y="5209696"/>
              <a:ext cx="432422" cy="432422"/>
            </a:xfrm>
            <a:custGeom>
              <a:avLst/>
              <a:gdLst>
                <a:gd name="connsiteX0" fmla="*/ 234259 w 468518"/>
                <a:gd name="connsiteY0" fmla="*/ 35545 h 468518"/>
                <a:gd name="connsiteX1" fmla="*/ 432973 w 468518"/>
                <a:gd name="connsiteY1" fmla="*/ 234259 h 468518"/>
                <a:gd name="connsiteX2" fmla="*/ 234259 w 468518"/>
                <a:gd name="connsiteY2" fmla="*/ 432973 h 468518"/>
                <a:gd name="connsiteX3" fmla="*/ 35545 w 468518"/>
                <a:gd name="connsiteY3" fmla="*/ 234259 h 468518"/>
                <a:gd name="connsiteX4" fmla="*/ 234259 w 468518"/>
                <a:gd name="connsiteY4" fmla="*/ 35545 h 468518"/>
                <a:gd name="connsiteX5" fmla="*/ 234259 w 468518"/>
                <a:gd name="connsiteY5" fmla="*/ 17341 h 468518"/>
                <a:gd name="connsiteX6" fmla="*/ 17341 w 468518"/>
                <a:gd name="connsiteY6" fmla="*/ 234259 h 468518"/>
                <a:gd name="connsiteX7" fmla="*/ 234259 w 468518"/>
                <a:gd name="connsiteY7" fmla="*/ 451177 h 468518"/>
                <a:gd name="connsiteX8" fmla="*/ 451177 w 468518"/>
                <a:gd name="connsiteY8" fmla="*/ 234259 h 468518"/>
                <a:gd name="connsiteX9" fmla="*/ 234259 w 468518"/>
                <a:gd name="connsiteY9" fmla="*/ 17341 h 468518"/>
                <a:gd name="connsiteX10" fmla="*/ 234259 w 468518"/>
                <a:gd name="connsiteY10" fmla="*/ 0 h 468518"/>
                <a:gd name="connsiteX11" fmla="*/ 468518 w 468518"/>
                <a:gd name="connsiteY11" fmla="*/ 234259 h 468518"/>
                <a:gd name="connsiteX12" fmla="*/ 234259 w 468518"/>
                <a:gd name="connsiteY12" fmla="*/ 468518 h 468518"/>
                <a:gd name="connsiteX13" fmla="*/ 0 w 468518"/>
                <a:gd name="connsiteY13" fmla="*/ 234259 h 468518"/>
                <a:gd name="connsiteX14" fmla="*/ 234259 w 468518"/>
                <a:gd name="connsiteY14" fmla="*/ 0 h 468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8518" h="468518">
                  <a:moveTo>
                    <a:pt x="234259" y="35545"/>
                  </a:moveTo>
                  <a:cubicBezTo>
                    <a:pt x="344006" y="35545"/>
                    <a:pt x="432973" y="124512"/>
                    <a:pt x="432973" y="234259"/>
                  </a:cubicBezTo>
                  <a:cubicBezTo>
                    <a:pt x="432973" y="344006"/>
                    <a:pt x="344006" y="432973"/>
                    <a:pt x="234259" y="432973"/>
                  </a:cubicBezTo>
                  <a:cubicBezTo>
                    <a:pt x="124512" y="432973"/>
                    <a:pt x="35545" y="344006"/>
                    <a:pt x="35545" y="234259"/>
                  </a:cubicBezTo>
                  <a:cubicBezTo>
                    <a:pt x="35545" y="124512"/>
                    <a:pt x="124512" y="35545"/>
                    <a:pt x="234259" y="35545"/>
                  </a:cubicBezTo>
                  <a:close/>
                  <a:moveTo>
                    <a:pt x="234259" y="17341"/>
                  </a:moveTo>
                  <a:cubicBezTo>
                    <a:pt x="114458" y="17341"/>
                    <a:pt x="17341" y="114458"/>
                    <a:pt x="17341" y="234259"/>
                  </a:cubicBezTo>
                  <a:cubicBezTo>
                    <a:pt x="17341" y="354060"/>
                    <a:pt x="114458" y="451177"/>
                    <a:pt x="234259" y="451177"/>
                  </a:cubicBezTo>
                  <a:cubicBezTo>
                    <a:pt x="354060" y="451177"/>
                    <a:pt x="451177" y="354060"/>
                    <a:pt x="451177" y="234259"/>
                  </a:cubicBezTo>
                  <a:cubicBezTo>
                    <a:pt x="451177" y="114458"/>
                    <a:pt x="354060" y="17341"/>
                    <a:pt x="234259" y="17341"/>
                  </a:cubicBezTo>
                  <a:close/>
                  <a:moveTo>
                    <a:pt x="234259" y="0"/>
                  </a:moveTo>
                  <a:cubicBezTo>
                    <a:pt x="363637" y="0"/>
                    <a:pt x="468518" y="104881"/>
                    <a:pt x="468518" y="234259"/>
                  </a:cubicBezTo>
                  <a:cubicBezTo>
                    <a:pt x="468518" y="363637"/>
                    <a:pt x="363637" y="468518"/>
                    <a:pt x="234259" y="468518"/>
                  </a:cubicBezTo>
                  <a:cubicBezTo>
                    <a:pt x="104881" y="468518"/>
                    <a:pt x="0" y="363637"/>
                    <a:pt x="0" y="234259"/>
                  </a:cubicBezTo>
                  <a:cubicBezTo>
                    <a:pt x="0" y="104881"/>
                    <a:pt x="104881" y="0"/>
                    <a:pt x="234259" y="0"/>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p>
              <a:pPr algn="ctr">
                <a:lnSpc>
                  <a:spcPct val="120000"/>
                </a:lnSpc>
              </a:pPr>
              <a:r>
                <a:rPr lang="en-US" altLang="zh-CN" dirty="0">
                  <a:solidFill>
                    <a:schemeClr val="bg1"/>
                  </a:solidFill>
                  <a:cs typeface="+mn-ea"/>
                  <a:sym typeface="+mn-lt"/>
                </a:rPr>
                <a:t>E</a:t>
              </a:r>
            </a:p>
          </p:txBody>
        </p:sp>
        <p:sp>
          <p:nvSpPr>
            <p:cNvPr id="12" name="矩形 11"/>
            <p:cNvSpPr/>
            <p:nvPr>
              <p:custDataLst>
                <p:tags r:id="rId12"/>
              </p:custDataLst>
            </p:nvPr>
          </p:nvSpPr>
          <p:spPr>
            <a:xfrm>
              <a:off x="742950" y="3656951"/>
              <a:ext cx="2259330" cy="140658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marL="0" lvl="0" indent="0" algn="ctr">
                <a:lnSpc>
                  <a:spcPct val="120000"/>
                </a:lnSpc>
                <a:spcBef>
                  <a:spcPts val="0"/>
                </a:spcBef>
                <a:spcAft>
                  <a:spcPts val="0"/>
                </a:spcAft>
                <a:buSzPct val="100000"/>
              </a:pPr>
              <a:r>
                <a:rPr lang="zh-CN" altLang="en-US" sz="2000" spc="150" dirty="0">
                  <a:solidFill>
                    <a:schemeClr val="bg1"/>
                  </a:solidFill>
                  <a:cs typeface="+mn-ea"/>
                  <a:sym typeface="+mn-lt"/>
                </a:rPr>
                <a:t>信息</a:t>
              </a:r>
            </a:p>
          </p:txBody>
        </p:sp>
      </p:grpSp>
      <p:grpSp>
        <p:nvGrpSpPr>
          <p:cNvPr id="13" name="组合 12"/>
          <p:cNvGrpSpPr/>
          <p:nvPr>
            <p:custDataLst>
              <p:tags r:id="rId6"/>
            </p:custDataLst>
          </p:nvPr>
        </p:nvGrpSpPr>
        <p:grpSpPr>
          <a:xfrm>
            <a:off x="7833971" y="3529960"/>
            <a:ext cx="1442425" cy="1267256"/>
            <a:chOff x="742950" y="3656951"/>
            <a:chExt cx="2259330" cy="1985167"/>
          </a:xfrm>
          <a:solidFill>
            <a:srgbClr val="BD3820"/>
          </a:solidFill>
        </p:grpSpPr>
        <p:sp>
          <p:nvSpPr>
            <p:cNvPr id="14" name="任意多边形 13"/>
            <p:cNvSpPr/>
            <p:nvPr>
              <p:custDataLst>
                <p:tags r:id="rId7"/>
              </p:custDataLst>
            </p:nvPr>
          </p:nvSpPr>
          <p:spPr>
            <a:xfrm>
              <a:off x="1700116" y="5071639"/>
              <a:ext cx="344998" cy="160502"/>
            </a:xfrm>
            <a:custGeom>
              <a:avLst/>
              <a:gdLst>
                <a:gd name="connsiteX0" fmla="*/ 277212 w 344998"/>
                <a:gd name="connsiteY0" fmla="*/ 0 h 160502"/>
                <a:gd name="connsiteX1" fmla="*/ 344998 w 344998"/>
                <a:gd name="connsiteY1" fmla="*/ 0 h 160502"/>
                <a:gd name="connsiteX2" fmla="*/ 264747 w 344998"/>
                <a:gd name="connsiteY2" fmla="*/ 160502 h 160502"/>
                <a:gd name="connsiteX3" fmla="*/ 256658 w 344998"/>
                <a:gd name="connsiteY3" fmla="*/ 155048 h 160502"/>
                <a:gd name="connsiteX4" fmla="*/ 204912 w 344998"/>
                <a:gd name="connsiteY4" fmla="*/ 144601 h 160502"/>
                <a:gd name="connsiteX5" fmla="*/ 0 w 344998"/>
                <a:gd name="connsiteY5" fmla="*/ 0 h 160502"/>
                <a:gd name="connsiteX6" fmla="*/ 67786 w 344998"/>
                <a:gd name="connsiteY6" fmla="*/ 0 h 160502"/>
                <a:gd name="connsiteX7" fmla="*/ 140086 w 344998"/>
                <a:gd name="connsiteY7" fmla="*/ 144601 h 160502"/>
                <a:gd name="connsiteX8" fmla="*/ 88340 w 344998"/>
                <a:gd name="connsiteY8" fmla="*/ 155048 h 160502"/>
                <a:gd name="connsiteX9" fmla="*/ 80251 w 344998"/>
                <a:gd name="connsiteY9" fmla="*/ 160501 h 160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44998" h="160502">
                  <a:moveTo>
                    <a:pt x="277212" y="0"/>
                  </a:moveTo>
                  <a:lnTo>
                    <a:pt x="344998" y="0"/>
                  </a:lnTo>
                  <a:lnTo>
                    <a:pt x="264747" y="160502"/>
                  </a:lnTo>
                  <a:lnTo>
                    <a:pt x="256658" y="155048"/>
                  </a:lnTo>
                  <a:lnTo>
                    <a:pt x="204912" y="144601"/>
                  </a:lnTo>
                  <a:close/>
                  <a:moveTo>
                    <a:pt x="0" y="0"/>
                  </a:moveTo>
                  <a:lnTo>
                    <a:pt x="67786" y="0"/>
                  </a:lnTo>
                  <a:lnTo>
                    <a:pt x="140086" y="144601"/>
                  </a:lnTo>
                  <a:lnTo>
                    <a:pt x="88340" y="155048"/>
                  </a:lnTo>
                  <a:lnTo>
                    <a:pt x="80251" y="16050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lnSpc>
                  <a:spcPct val="140000"/>
                </a:lnSpc>
              </a:pPr>
              <a:endParaRPr lang="zh-CN" altLang="en-US" sz="200">
                <a:solidFill>
                  <a:schemeClr val="bg1"/>
                </a:solidFill>
                <a:cs typeface="+mn-ea"/>
                <a:sym typeface="+mn-lt"/>
              </a:endParaRPr>
            </a:p>
          </p:txBody>
        </p:sp>
        <p:sp>
          <p:nvSpPr>
            <p:cNvPr id="59" name="任意多边形 58"/>
            <p:cNvSpPr/>
            <p:nvPr>
              <p:custDataLst>
                <p:tags r:id="rId8"/>
              </p:custDataLst>
            </p:nvPr>
          </p:nvSpPr>
          <p:spPr>
            <a:xfrm>
              <a:off x="1656404" y="5209696"/>
              <a:ext cx="432422" cy="432422"/>
            </a:xfrm>
            <a:custGeom>
              <a:avLst/>
              <a:gdLst>
                <a:gd name="connsiteX0" fmla="*/ 234259 w 468518"/>
                <a:gd name="connsiteY0" fmla="*/ 35545 h 468518"/>
                <a:gd name="connsiteX1" fmla="*/ 432973 w 468518"/>
                <a:gd name="connsiteY1" fmla="*/ 234259 h 468518"/>
                <a:gd name="connsiteX2" fmla="*/ 234259 w 468518"/>
                <a:gd name="connsiteY2" fmla="*/ 432973 h 468518"/>
                <a:gd name="connsiteX3" fmla="*/ 35545 w 468518"/>
                <a:gd name="connsiteY3" fmla="*/ 234259 h 468518"/>
                <a:gd name="connsiteX4" fmla="*/ 234259 w 468518"/>
                <a:gd name="connsiteY4" fmla="*/ 35545 h 468518"/>
                <a:gd name="connsiteX5" fmla="*/ 234259 w 468518"/>
                <a:gd name="connsiteY5" fmla="*/ 17341 h 468518"/>
                <a:gd name="connsiteX6" fmla="*/ 17341 w 468518"/>
                <a:gd name="connsiteY6" fmla="*/ 234259 h 468518"/>
                <a:gd name="connsiteX7" fmla="*/ 234259 w 468518"/>
                <a:gd name="connsiteY7" fmla="*/ 451177 h 468518"/>
                <a:gd name="connsiteX8" fmla="*/ 451177 w 468518"/>
                <a:gd name="connsiteY8" fmla="*/ 234259 h 468518"/>
                <a:gd name="connsiteX9" fmla="*/ 234259 w 468518"/>
                <a:gd name="connsiteY9" fmla="*/ 17341 h 468518"/>
                <a:gd name="connsiteX10" fmla="*/ 234259 w 468518"/>
                <a:gd name="connsiteY10" fmla="*/ 0 h 468518"/>
                <a:gd name="connsiteX11" fmla="*/ 468518 w 468518"/>
                <a:gd name="connsiteY11" fmla="*/ 234259 h 468518"/>
                <a:gd name="connsiteX12" fmla="*/ 234259 w 468518"/>
                <a:gd name="connsiteY12" fmla="*/ 468518 h 468518"/>
                <a:gd name="connsiteX13" fmla="*/ 0 w 468518"/>
                <a:gd name="connsiteY13" fmla="*/ 234259 h 468518"/>
                <a:gd name="connsiteX14" fmla="*/ 234259 w 468518"/>
                <a:gd name="connsiteY14" fmla="*/ 0 h 468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8518" h="468518">
                  <a:moveTo>
                    <a:pt x="234259" y="35545"/>
                  </a:moveTo>
                  <a:cubicBezTo>
                    <a:pt x="344006" y="35545"/>
                    <a:pt x="432973" y="124512"/>
                    <a:pt x="432973" y="234259"/>
                  </a:cubicBezTo>
                  <a:cubicBezTo>
                    <a:pt x="432973" y="344006"/>
                    <a:pt x="344006" y="432973"/>
                    <a:pt x="234259" y="432973"/>
                  </a:cubicBezTo>
                  <a:cubicBezTo>
                    <a:pt x="124512" y="432973"/>
                    <a:pt x="35545" y="344006"/>
                    <a:pt x="35545" y="234259"/>
                  </a:cubicBezTo>
                  <a:cubicBezTo>
                    <a:pt x="35545" y="124512"/>
                    <a:pt x="124512" y="35545"/>
                    <a:pt x="234259" y="35545"/>
                  </a:cubicBezTo>
                  <a:close/>
                  <a:moveTo>
                    <a:pt x="234259" y="17341"/>
                  </a:moveTo>
                  <a:cubicBezTo>
                    <a:pt x="114458" y="17341"/>
                    <a:pt x="17341" y="114458"/>
                    <a:pt x="17341" y="234259"/>
                  </a:cubicBezTo>
                  <a:cubicBezTo>
                    <a:pt x="17341" y="354060"/>
                    <a:pt x="114458" y="451177"/>
                    <a:pt x="234259" y="451177"/>
                  </a:cubicBezTo>
                  <a:cubicBezTo>
                    <a:pt x="354060" y="451177"/>
                    <a:pt x="451177" y="354060"/>
                    <a:pt x="451177" y="234259"/>
                  </a:cubicBezTo>
                  <a:cubicBezTo>
                    <a:pt x="451177" y="114458"/>
                    <a:pt x="354060" y="17341"/>
                    <a:pt x="234259" y="17341"/>
                  </a:cubicBezTo>
                  <a:close/>
                  <a:moveTo>
                    <a:pt x="234259" y="0"/>
                  </a:moveTo>
                  <a:cubicBezTo>
                    <a:pt x="363637" y="0"/>
                    <a:pt x="468518" y="104881"/>
                    <a:pt x="468518" y="234259"/>
                  </a:cubicBezTo>
                  <a:cubicBezTo>
                    <a:pt x="468518" y="363637"/>
                    <a:pt x="363637" y="468518"/>
                    <a:pt x="234259" y="468518"/>
                  </a:cubicBezTo>
                  <a:cubicBezTo>
                    <a:pt x="104881" y="468518"/>
                    <a:pt x="0" y="363637"/>
                    <a:pt x="0" y="234259"/>
                  </a:cubicBezTo>
                  <a:cubicBezTo>
                    <a:pt x="0" y="104881"/>
                    <a:pt x="104881" y="0"/>
                    <a:pt x="234259" y="0"/>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p>
              <a:pPr algn="ctr">
                <a:lnSpc>
                  <a:spcPct val="120000"/>
                </a:lnSpc>
              </a:pPr>
              <a:r>
                <a:rPr lang="en-US" altLang="zh-CN" dirty="0">
                  <a:solidFill>
                    <a:schemeClr val="bg1"/>
                  </a:solidFill>
                  <a:cs typeface="+mn-ea"/>
                  <a:sym typeface="+mn-lt"/>
                </a:rPr>
                <a:t>C</a:t>
              </a:r>
            </a:p>
          </p:txBody>
        </p:sp>
        <p:sp>
          <p:nvSpPr>
            <p:cNvPr id="15" name="矩形 14"/>
            <p:cNvSpPr/>
            <p:nvPr>
              <p:custDataLst>
                <p:tags r:id="rId9"/>
              </p:custDataLst>
            </p:nvPr>
          </p:nvSpPr>
          <p:spPr>
            <a:xfrm>
              <a:off x="742950" y="3656951"/>
              <a:ext cx="2259330" cy="140658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lvl="0" indent="0" algn="ctr">
                <a:lnSpc>
                  <a:spcPct val="120000"/>
                </a:lnSpc>
                <a:spcBef>
                  <a:spcPts val="0"/>
                </a:spcBef>
                <a:spcAft>
                  <a:spcPts val="0"/>
                </a:spcAft>
                <a:buSzPct val="100000"/>
              </a:pPr>
              <a:r>
                <a:rPr lang="zh-CN" altLang="en-US" sz="2000" spc="150" dirty="0">
                  <a:solidFill>
                    <a:schemeClr val="bg1"/>
                  </a:solidFill>
                  <a:cs typeface="+mn-ea"/>
                  <a:sym typeface="+mn-lt"/>
                </a:rPr>
                <a:t>物资设备</a:t>
              </a:r>
            </a:p>
          </p:txBody>
        </p:sp>
      </p:grpSp>
      <p:sp>
        <p:nvSpPr>
          <p:cNvPr id="26" name="TextBox 25"/>
          <p:cNvSpPr txBox="1"/>
          <p:nvPr/>
        </p:nvSpPr>
        <p:spPr>
          <a:xfrm>
            <a:off x="205904" y="6576039"/>
            <a:ext cx="1224136"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en-US" altLang="zh-CN" sz="100" b="0" i="0" u="none" strike="noStrike" kern="0" cap="none" spc="0" normalizeH="0" baseline="0" noProof="0" dirty="0" smtClean="0">
                <a:ln>
                  <a:noFill/>
                </a:ln>
                <a:solidFill>
                  <a:schemeClr val="bg1"/>
                </a:solidFill>
                <a:effectLst/>
                <a:uLnTx/>
                <a:uFillTx/>
              </a:rPr>
              <a:t>PPT</a:t>
            </a:r>
            <a:r>
              <a:rPr kumimoji="0" lang="zh-CN" altLang="en-US" sz="100" b="0" i="0" u="none" strike="noStrike" kern="0" cap="none" spc="0" normalizeH="0" baseline="0" noProof="0" dirty="0" smtClean="0">
                <a:ln>
                  <a:noFill/>
                </a:ln>
                <a:solidFill>
                  <a:schemeClr val="bg1"/>
                </a:solidFill>
                <a:effectLst/>
                <a:uLnTx/>
                <a:uFillTx/>
              </a:rPr>
              <a:t>下载 </a:t>
            </a:r>
            <a:r>
              <a:rPr kumimoji="0" lang="en-US" altLang="zh-CN" sz="100" b="0" i="0" u="none" strike="noStrike" kern="0" cap="none" spc="0" normalizeH="0" baseline="0" noProof="0" dirty="0" smtClean="0">
                <a:ln>
                  <a:noFill/>
                </a:ln>
                <a:solidFill>
                  <a:schemeClr val="bg1"/>
                </a:solidFill>
                <a:effectLst/>
                <a:uLnTx/>
                <a:uFillTx/>
              </a:rPr>
              <a:t>http://www.1ppt.com/xiazai/</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434"/>
                                        </p:tgtEl>
                                        <p:attrNameLst>
                                          <p:attrName>style.visibility</p:attrName>
                                        </p:attrNameLst>
                                      </p:cBhvr>
                                      <p:to>
                                        <p:strVal val="visible"/>
                                      </p:to>
                                    </p:set>
                                    <p:anim calcmode="lin" valueType="num">
                                      <p:cBhvr additive="base">
                                        <p:cTn id="7" dur="500" fill="hold"/>
                                        <p:tgtEl>
                                          <p:spTgt spid="18434"/>
                                        </p:tgtEl>
                                        <p:attrNameLst>
                                          <p:attrName>ppt_x</p:attrName>
                                        </p:attrNameLst>
                                      </p:cBhvr>
                                      <p:tavLst>
                                        <p:tav tm="0">
                                          <p:val>
                                            <p:strVal val="#ppt_x"/>
                                          </p:val>
                                        </p:tav>
                                        <p:tav tm="100000">
                                          <p:val>
                                            <p:strVal val="#ppt_x"/>
                                          </p:val>
                                        </p:tav>
                                      </p:tavLst>
                                    </p:anim>
                                    <p:anim calcmode="lin" valueType="num">
                                      <p:cBhvr additive="base">
                                        <p:cTn id="8" dur="500" fill="hold"/>
                                        <p:tgtEl>
                                          <p:spTgt spid="1843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8436"/>
                                        </p:tgtEl>
                                        <p:attrNameLst>
                                          <p:attrName>style.visibility</p:attrName>
                                        </p:attrNameLst>
                                      </p:cBhvr>
                                      <p:to>
                                        <p:strVal val="visible"/>
                                      </p:to>
                                    </p:set>
                                    <p:anim calcmode="lin" valueType="num">
                                      <p:cBhvr additive="base">
                                        <p:cTn id="11" dur="500" fill="hold"/>
                                        <p:tgtEl>
                                          <p:spTgt spid="18436"/>
                                        </p:tgtEl>
                                        <p:attrNameLst>
                                          <p:attrName>ppt_x</p:attrName>
                                        </p:attrNameLst>
                                      </p:cBhvr>
                                      <p:tavLst>
                                        <p:tav tm="0">
                                          <p:val>
                                            <p:strVal val="#ppt_x"/>
                                          </p:val>
                                        </p:tav>
                                        <p:tav tm="100000">
                                          <p:val>
                                            <p:strVal val="#ppt_x"/>
                                          </p:val>
                                        </p:tav>
                                      </p:tavLst>
                                    </p:anim>
                                    <p:anim calcmode="lin" valueType="num">
                                      <p:cBhvr additive="base">
                                        <p:cTn id="12" dur="500" fill="hold"/>
                                        <p:tgtEl>
                                          <p:spTgt spid="1843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ppt_x"/>
                                          </p:val>
                                        </p:tav>
                                        <p:tav tm="100000">
                                          <p:val>
                                            <p:strVal val="#ppt_x"/>
                                          </p:val>
                                        </p:tav>
                                      </p:tavLst>
                                    </p:anim>
                                    <p:anim calcmode="lin" valueType="num">
                                      <p:cBhvr additive="base">
                                        <p:cTn id="16" dur="500" fill="hold"/>
                                        <p:tgtEl>
                                          <p:spTgt spid="5"/>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9"/>
                                        </p:tgtEl>
                                        <p:attrNameLst>
                                          <p:attrName>style.visibility</p:attrName>
                                        </p:attrNameLst>
                                      </p:cBhvr>
                                      <p:to>
                                        <p:strVal val="visible"/>
                                      </p:to>
                                    </p:set>
                                    <p:anim calcmode="lin" valueType="num">
                                      <p:cBhvr additive="base">
                                        <p:cTn id="23" dur="500" fill="hold"/>
                                        <p:tgtEl>
                                          <p:spTgt spid="49"/>
                                        </p:tgtEl>
                                        <p:attrNameLst>
                                          <p:attrName>ppt_x</p:attrName>
                                        </p:attrNameLst>
                                      </p:cBhvr>
                                      <p:tavLst>
                                        <p:tav tm="0">
                                          <p:val>
                                            <p:strVal val="#ppt_x"/>
                                          </p:val>
                                        </p:tav>
                                        <p:tav tm="100000">
                                          <p:val>
                                            <p:strVal val="#ppt_x"/>
                                          </p:val>
                                        </p:tav>
                                      </p:tavLst>
                                    </p:anim>
                                    <p:anim calcmode="lin" valueType="num">
                                      <p:cBhvr additive="base">
                                        <p:cTn id="24" dur="500" fill="hold"/>
                                        <p:tgtEl>
                                          <p:spTgt spid="49"/>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4"/>
                                        </p:tgtEl>
                                        <p:attrNameLst>
                                          <p:attrName>style.visibility</p:attrName>
                                        </p:attrNameLst>
                                      </p:cBhvr>
                                      <p:to>
                                        <p:strVal val="visible"/>
                                      </p:to>
                                    </p:set>
                                    <p:anim calcmode="lin" valueType="num">
                                      <p:cBhvr additive="base">
                                        <p:cTn id="27" dur="500" fill="hold"/>
                                        <p:tgtEl>
                                          <p:spTgt spid="44"/>
                                        </p:tgtEl>
                                        <p:attrNameLst>
                                          <p:attrName>ppt_x</p:attrName>
                                        </p:attrNameLst>
                                      </p:cBhvr>
                                      <p:tavLst>
                                        <p:tav tm="0">
                                          <p:val>
                                            <p:strVal val="#ppt_x"/>
                                          </p:val>
                                        </p:tav>
                                        <p:tav tm="100000">
                                          <p:val>
                                            <p:strVal val="#ppt_x"/>
                                          </p:val>
                                        </p:tav>
                                      </p:tavLst>
                                    </p:anim>
                                    <p:anim calcmode="lin" valueType="num">
                                      <p:cBhvr additive="base">
                                        <p:cTn id="28" dur="500" fill="hold"/>
                                        <p:tgtEl>
                                          <p:spTgt spid="44"/>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3"/>
                                        </p:tgtEl>
                                        <p:attrNameLst>
                                          <p:attrName>style.visibility</p:attrName>
                                        </p:attrNameLst>
                                      </p:cBhvr>
                                      <p:to>
                                        <p:strVal val="visible"/>
                                      </p:to>
                                    </p:set>
                                    <p:anim calcmode="lin" valueType="num">
                                      <p:cBhvr additive="base">
                                        <p:cTn id="31" dur="500" fill="hold"/>
                                        <p:tgtEl>
                                          <p:spTgt spid="53"/>
                                        </p:tgtEl>
                                        <p:attrNameLst>
                                          <p:attrName>ppt_x</p:attrName>
                                        </p:attrNameLst>
                                      </p:cBhvr>
                                      <p:tavLst>
                                        <p:tav tm="0">
                                          <p:val>
                                            <p:strVal val="#ppt_x"/>
                                          </p:val>
                                        </p:tav>
                                        <p:tav tm="100000">
                                          <p:val>
                                            <p:strVal val="#ppt_x"/>
                                          </p:val>
                                        </p:tav>
                                      </p:tavLst>
                                    </p:anim>
                                    <p:anim calcmode="lin" valueType="num">
                                      <p:cBhvr additive="base">
                                        <p:cTn id="32" dur="500" fill="hold"/>
                                        <p:tgtEl>
                                          <p:spTgt spid="53"/>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additive="base">
                                        <p:cTn id="35" dur="500" fill="hold"/>
                                        <p:tgtEl>
                                          <p:spTgt spid="13"/>
                                        </p:tgtEl>
                                        <p:attrNameLst>
                                          <p:attrName>ppt_x</p:attrName>
                                        </p:attrNameLst>
                                      </p:cBhvr>
                                      <p:tavLst>
                                        <p:tav tm="0">
                                          <p:val>
                                            <p:strVal val="#ppt_x"/>
                                          </p:val>
                                        </p:tav>
                                        <p:tav tm="100000">
                                          <p:val>
                                            <p:strVal val="#ppt_x"/>
                                          </p:val>
                                        </p:tav>
                                      </p:tavLst>
                                    </p:anim>
                                    <p:anim calcmode="lin" valueType="num">
                                      <p:cBhvr additive="base">
                                        <p:cTn id="3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animBg="1"/>
      <p:bldP spid="18436" grpId="0" animBg="1"/>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15" name="文本框 14"/>
          <p:cNvSpPr txBox="1"/>
          <p:nvPr/>
        </p:nvSpPr>
        <p:spPr>
          <a:xfrm>
            <a:off x="2320925" y="2973070"/>
            <a:ext cx="7549515" cy="1445260"/>
          </a:xfrm>
          <a:prstGeom prst="rect">
            <a:avLst/>
          </a:prstGeom>
          <a:noFill/>
        </p:spPr>
        <p:txBody>
          <a:bodyPr wrap="square" rtlCol="0" anchor="t">
            <a:spAutoFit/>
          </a:bodyPr>
          <a:lstStyle>
            <a:defPPr>
              <a:defRPr lang="zh-CN"/>
            </a:defPPr>
            <a:lvl1pPr algn="dist">
              <a:defRPr sz="8800" b="1">
                <a:solidFill>
                  <a:schemeClr val="bg1"/>
                </a:solidFill>
                <a:effectLst>
                  <a:outerShdw blurRad="50800" dist="38100" dir="2700000" algn="tl" rotWithShape="0">
                    <a:schemeClr val="bg1">
                      <a:lumMod val="50000"/>
                      <a:alpha val="40000"/>
                    </a:schemeClr>
                  </a:outerShdw>
                </a:effectLst>
                <a:cs typeface="+mn-ea"/>
              </a:defRPr>
            </a:lvl1pPr>
          </a:lstStyle>
          <a:p>
            <a:r>
              <a:rPr lang="zh-CN" altLang="en-US" dirty="0">
                <a:sym typeface="+mn-lt"/>
              </a:rPr>
              <a:t>怎样进行管理</a:t>
            </a:r>
          </a:p>
        </p:txBody>
      </p:sp>
      <p:pic>
        <p:nvPicPr>
          <p:cNvPr id="16" name="图片 15" descr="F:\企业管理培训课件 53\原创设计0.png原创设计0"/>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a:off x="260350" y="280670"/>
            <a:ext cx="1346835" cy="793750"/>
          </a:xfrm>
          <a:prstGeom prst="rect">
            <a:avLst/>
          </a:prstGeom>
        </p:spPr>
      </p:pic>
      <p:sp>
        <p:nvSpPr>
          <p:cNvPr id="17" name="文本框 16"/>
          <p:cNvSpPr txBox="1"/>
          <p:nvPr/>
        </p:nvSpPr>
        <p:spPr>
          <a:xfrm>
            <a:off x="3090545" y="4418330"/>
            <a:ext cx="6153785" cy="408110"/>
          </a:xfrm>
          <a:prstGeom prst="roundRect">
            <a:avLst/>
          </a:prstGeom>
          <a:solidFill>
            <a:schemeClr val="bg1"/>
          </a:solidFill>
        </p:spPr>
        <p:txBody>
          <a:bodyPr wrap="square" rtlCol="0" anchor="t">
            <a:spAutoFit/>
          </a:bodyPr>
          <a:lstStyle/>
          <a:p>
            <a:pPr algn="dist"/>
            <a:r>
              <a:rPr lang="zh-CN" altLang="en-US">
                <a:solidFill>
                  <a:srgbClr val="BD3820"/>
                </a:solidFill>
                <a:effectLst>
                  <a:outerShdw blurRad="50800" dist="38100" dir="2700000" algn="tl" rotWithShape="0">
                    <a:schemeClr val="bg1">
                      <a:lumMod val="50000"/>
                      <a:alpha val="40000"/>
                    </a:schemeClr>
                  </a:outerShdw>
                </a:effectLst>
                <a:cs typeface="+mn-ea"/>
                <a:sym typeface="+mn-lt"/>
              </a:rPr>
              <a:t>How to manage</a:t>
            </a:r>
          </a:p>
        </p:txBody>
      </p:sp>
      <p:sp>
        <p:nvSpPr>
          <p:cNvPr id="18" name="文本框 17"/>
          <p:cNvSpPr txBox="1"/>
          <p:nvPr/>
        </p:nvSpPr>
        <p:spPr>
          <a:xfrm>
            <a:off x="5064125" y="2000250"/>
            <a:ext cx="2063115" cy="646331"/>
          </a:xfrm>
          <a:prstGeom prst="rect">
            <a:avLst/>
          </a:prstGeom>
          <a:noFill/>
        </p:spPr>
        <p:txBody>
          <a:bodyPr wrap="square" rtlCol="0">
            <a:spAutoFit/>
          </a:bodyPr>
          <a:lstStyle>
            <a:defPPr>
              <a:defRPr lang="zh-CN"/>
            </a:defPPr>
            <a:lvl1pPr algn="dist">
              <a:defRPr sz="3600">
                <a:solidFill>
                  <a:schemeClr val="bg1"/>
                </a:solidFill>
                <a:cs typeface="+mn-ea"/>
              </a:defRPr>
            </a:lvl1pPr>
          </a:lstStyle>
          <a:p>
            <a:r>
              <a:rPr lang="en-US" altLang="zh-CN" dirty="0">
                <a:sym typeface="+mn-lt"/>
              </a:rPr>
              <a:t>PART.02</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linds(horizontal)">
                                      <p:cBhvr>
                                        <p:cTn id="7" dur="500"/>
                                        <p:tgtEl>
                                          <p:spTgt spid="15"/>
                                        </p:tgtEl>
                                      </p:cBhvr>
                                    </p:animEffect>
                                  </p:childTnLst>
                                </p:cTn>
                              </p:par>
                              <p:par>
                                <p:cTn id="8" presetID="3" presetClass="entr" presetSubtype="10" fill="hold"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blinds(horizontal)">
                                      <p:cBhvr>
                                        <p:cTn id="10" dur="500"/>
                                        <p:tgtEl>
                                          <p:spTgt spid="16"/>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blinds(horizontal)">
                                      <p:cBhvr>
                                        <p:cTn id="13" dur="500"/>
                                        <p:tgtEl>
                                          <p:spTgt spid="17"/>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blinds(horizontal)">
                                      <p:cBhvr>
                                        <p:cTn id="16"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7" grpId="0" animBg="1"/>
      <p:bldP spid="18"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WordArt 2"/>
          <p:cNvSpPr>
            <a:spLocks noChangeArrowheads="1" noChangeShapeType="1" noTextEdit="1"/>
          </p:cNvSpPr>
          <p:nvPr/>
        </p:nvSpPr>
        <p:spPr bwMode="auto">
          <a:xfrm>
            <a:off x="1233170" y="1532890"/>
            <a:ext cx="5673090" cy="635635"/>
          </a:xfrm>
          <a:prstGeom prst="rect">
            <a:avLst/>
          </a:prstGeom>
          <a:noFill/>
          <a:ln>
            <a:no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fromWordArt="0" anchor="ctr">
            <a:noAutofit/>
          </a:bodyPr>
          <a:lstStyle>
            <a:lvl1pPr>
              <a:defRPr sz="4000">
                <a:solidFill>
                  <a:schemeClr val="tx2"/>
                </a:solidFill>
                <a:latin typeface="Verdana" panose="020B0604030504040204" pitchFamily="34" charset="0"/>
                <a:ea typeface="宋体" panose="02010600030101010101" pitchFamily="2" charset="-122"/>
              </a:defRPr>
            </a:lvl1pPr>
            <a:lvl2pPr>
              <a:defRPr sz="4000">
                <a:solidFill>
                  <a:schemeClr val="tx2"/>
                </a:solidFill>
                <a:latin typeface="Verdana" panose="020B0604030504040204" pitchFamily="34" charset="0"/>
                <a:ea typeface="宋体" panose="02010600030101010101" pitchFamily="2" charset="-122"/>
              </a:defRPr>
            </a:lvl2pPr>
            <a:lvl3pPr>
              <a:defRPr sz="4000">
                <a:solidFill>
                  <a:schemeClr val="tx2"/>
                </a:solidFill>
                <a:latin typeface="Verdana" panose="020B0604030504040204" pitchFamily="34" charset="0"/>
                <a:ea typeface="宋体" panose="02010600030101010101" pitchFamily="2" charset="-122"/>
              </a:defRPr>
            </a:lvl3pPr>
            <a:lvl4pPr>
              <a:defRPr sz="4000">
                <a:solidFill>
                  <a:schemeClr val="tx2"/>
                </a:solidFill>
                <a:latin typeface="Verdana" panose="020B0604030504040204" pitchFamily="34" charset="0"/>
                <a:ea typeface="宋体" panose="02010600030101010101" pitchFamily="2" charset="-122"/>
              </a:defRPr>
            </a:lvl4pPr>
            <a:lvl5pPr>
              <a:defRPr sz="4000">
                <a:solidFill>
                  <a:schemeClr val="tx2"/>
                </a:solidFill>
                <a:latin typeface="Verdana" panose="020B0604030504040204" pitchFamily="34" charset="0"/>
                <a:ea typeface="宋体" panose="02010600030101010101" pitchFamily="2" charset="-122"/>
              </a:defRPr>
            </a:lvl5pPr>
            <a:lvl6pPr marL="4572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6pPr>
            <a:lvl7pPr marL="9144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7pPr>
            <a:lvl8pPr marL="13716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8pPr>
            <a:lvl9pPr marL="18288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9pPr>
          </a:lstStyle>
          <a:p>
            <a:pPr lvl="0" algn="l">
              <a:buClrTx/>
              <a:buSzTx/>
              <a:buFontTx/>
            </a:pPr>
            <a:r>
              <a:rPr lang="zh-CN" altLang="en-US" sz="2800" b="1" dirty="0">
                <a:solidFill>
                  <a:srgbClr val="BD3820"/>
                </a:solidFill>
                <a:effectLst/>
                <a:latin typeface="+mn-lt"/>
                <a:ea typeface="+mn-ea"/>
                <a:cs typeface="+mn-ea"/>
                <a:sym typeface="+mn-lt"/>
              </a:rPr>
              <a:t>（一）确定管理机制和管理方法</a:t>
            </a:r>
          </a:p>
        </p:txBody>
      </p:sp>
      <p:sp>
        <p:nvSpPr>
          <p:cNvPr id="29699" name="Rectangle 3"/>
          <p:cNvSpPr>
            <a:spLocks noChangeArrowheads="1"/>
          </p:cNvSpPr>
          <p:nvPr/>
        </p:nvSpPr>
        <p:spPr bwMode="auto">
          <a:xfrm>
            <a:off x="1452245" y="2338070"/>
            <a:ext cx="9478010" cy="9612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indent="14605">
              <a:defRPr>
                <a:solidFill>
                  <a:schemeClr val="tx1"/>
                </a:solidFill>
                <a:latin typeface="Arial" panose="020B0604020202020204" pitchFamily="34" charset="0"/>
                <a:ea typeface="宋体" panose="02010600030101010101" pitchFamily="2" charset="-122"/>
              </a:defRPr>
            </a:lvl2pPr>
            <a:lvl3pPr marL="909955">
              <a:defRPr>
                <a:solidFill>
                  <a:schemeClr val="tx1"/>
                </a:solidFill>
                <a:latin typeface="Arial" panose="020B0604020202020204" pitchFamily="34" charset="0"/>
                <a:ea typeface="宋体" panose="02010600030101010101" pitchFamily="2" charset="-122"/>
              </a:defRPr>
            </a:lvl3pPr>
            <a:lvl4pPr marL="1306830">
              <a:defRPr>
                <a:solidFill>
                  <a:schemeClr val="tx1"/>
                </a:solidFill>
                <a:latin typeface="Arial" panose="020B0604020202020204" pitchFamily="34" charset="0"/>
                <a:ea typeface="宋体" panose="02010600030101010101" pitchFamily="2" charset="-122"/>
              </a:defRPr>
            </a:lvl4pPr>
            <a:lvl5pPr marL="1695450">
              <a:defRPr>
                <a:solidFill>
                  <a:schemeClr val="tx1"/>
                </a:solidFill>
                <a:latin typeface="Arial" panose="020B0604020202020204" pitchFamily="34" charset="0"/>
                <a:ea typeface="宋体" panose="02010600030101010101" pitchFamily="2" charset="-122"/>
              </a:defRPr>
            </a:lvl5pPr>
            <a:lvl6pPr marL="215265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60985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06705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52425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0" fontAlgn="auto" hangingPunct="0">
              <a:lnSpc>
                <a:spcPct val="150000"/>
              </a:lnSpc>
              <a:buClr>
                <a:srgbClr val="FF7C80"/>
              </a:buClr>
            </a:pPr>
            <a:r>
              <a:rPr lang="zh-CN" altLang="en-US" sz="2000" b="1" dirty="0">
                <a:solidFill>
                  <a:srgbClr val="BD3820"/>
                </a:solidFill>
                <a:latin typeface="+mn-lt"/>
                <a:ea typeface="+mn-ea"/>
                <a:cs typeface="+mn-ea"/>
                <a:sym typeface="+mn-lt"/>
              </a:rPr>
              <a:t>管理机制的涵义：</a:t>
            </a:r>
            <a:r>
              <a:rPr lang="zh-CN" altLang="en-US" sz="2000" dirty="0">
                <a:solidFill>
                  <a:schemeClr val="tx1">
                    <a:lumMod val="75000"/>
                    <a:lumOff val="25000"/>
                  </a:schemeClr>
                </a:solidFill>
                <a:latin typeface="+mn-lt"/>
                <a:ea typeface="+mn-ea"/>
                <a:cs typeface="+mn-ea"/>
                <a:sym typeface="+mn-lt"/>
              </a:rPr>
              <a:t>是指管理系统的结构及其运行机理。主要包括运行机制、动力机制和约束机制三个子机制。</a:t>
            </a:r>
          </a:p>
        </p:txBody>
      </p:sp>
      <p:sp>
        <p:nvSpPr>
          <p:cNvPr id="4" name="Rectangle 3"/>
          <p:cNvSpPr>
            <a:spLocks noChangeArrowheads="1"/>
          </p:cNvSpPr>
          <p:nvPr/>
        </p:nvSpPr>
        <p:spPr bwMode="auto">
          <a:xfrm>
            <a:off x="1452245" y="3522345"/>
            <a:ext cx="9147810" cy="23069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indent="14605">
              <a:defRPr>
                <a:solidFill>
                  <a:schemeClr val="tx1"/>
                </a:solidFill>
                <a:latin typeface="Arial" panose="020B0604020202020204" pitchFamily="34" charset="0"/>
                <a:ea typeface="宋体" panose="02010600030101010101" pitchFamily="2" charset="-122"/>
              </a:defRPr>
            </a:lvl2pPr>
            <a:lvl3pPr marL="909955">
              <a:defRPr>
                <a:solidFill>
                  <a:schemeClr val="tx1"/>
                </a:solidFill>
                <a:latin typeface="Arial" panose="020B0604020202020204" pitchFamily="34" charset="0"/>
                <a:ea typeface="宋体" panose="02010600030101010101" pitchFamily="2" charset="-122"/>
              </a:defRPr>
            </a:lvl3pPr>
            <a:lvl4pPr marL="1306830">
              <a:defRPr>
                <a:solidFill>
                  <a:schemeClr val="tx1"/>
                </a:solidFill>
                <a:latin typeface="Arial" panose="020B0604020202020204" pitchFamily="34" charset="0"/>
                <a:ea typeface="宋体" panose="02010600030101010101" pitchFamily="2" charset="-122"/>
              </a:defRPr>
            </a:lvl4pPr>
            <a:lvl5pPr marL="1695450">
              <a:defRPr>
                <a:solidFill>
                  <a:schemeClr val="tx1"/>
                </a:solidFill>
                <a:latin typeface="Arial" panose="020B0604020202020204" pitchFamily="34" charset="0"/>
                <a:ea typeface="宋体" panose="02010600030101010101" pitchFamily="2" charset="-122"/>
              </a:defRPr>
            </a:lvl5pPr>
            <a:lvl6pPr marL="215265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60985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06705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52425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342900" indent="-342900" fontAlgn="auto">
              <a:lnSpc>
                <a:spcPct val="180000"/>
              </a:lnSpc>
              <a:buClr>
                <a:srgbClr val="BD3820"/>
              </a:buClr>
              <a:buFont typeface="Wingdings" panose="05000000000000000000" charset="0"/>
              <a:buChar char="Ø"/>
            </a:pPr>
            <a:r>
              <a:rPr lang="zh-CN" altLang="en-US" sz="2000" dirty="0">
                <a:solidFill>
                  <a:srgbClr val="FF0000"/>
                </a:solidFill>
                <a:latin typeface="+mn-lt"/>
                <a:ea typeface="+mn-ea"/>
                <a:cs typeface="+mn-ea"/>
                <a:sym typeface="+mn-lt"/>
              </a:rPr>
              <a:t>运行机制</a:t>
            </a:r>
            <a:r>
              <a:rPr lang="zh-CN" altLang="en-US" sz="2000" dirty="0">
                <a:solidFill>
                  <a:schemeClr val="tx1">
                    <a:lumMod val="75000"/>
                    <a:lumOff val="25000"/>
                  </a:schemeClr>
                </a:solidFill>
                <a:latin typeface="+mn-lt"/>
                <a:ea typeface="+mn-ea"/>
                <a:cs typeface="+mn-ea"/>
                <a:sym typeface="+mn-lt"/>
              </a:rPr>
              <a:t>主要指组织基本职能的活动方式、系统功能和运行原理。体现在组织结构上，如直线制、职能制、直线职能制、事业部制、矩阵制等。</a:t>
            </a:r>
          </a:p>
          <a:p>
            <a:pPr marL="342900" indent="-342900" fontAlgn="auto">
              <a:lnSpc>
                <a:spcPct val="180000"/>
              </a:lnSpc>
              <a:buClr>
                <a:srgbClr val="BD3820"/>
              </a:buClr>
              <a:buFont typeface="Wingdings" panose="05000000000000000000" charset="0"/>
              <a:buChar char="Ø"/>
            </a:pPr>
            <a:r>
              <a:rPr lang="zh-CN" altLang="en-US" sz="2000" dirty="0">
                <a:solidFill>
                  <a:srgbClr val="FF0000"/>
                </a:solidFill>
                <a:latin typeface="+mn-lt"/>
                <a:ea typeface="+mn-ea"/>
                <a:cs typeface="+mn-ea"/>
                <a:sym typeface="+mn-lt"/>
              </a:rPr>
              <a:t>动力机制</a:t>
            </a:r>
            <a:r>
              <a:rPr lang="zh-CN" altLang="en-US" sz="2000" dirty="0">
                <a:latin typeface="+mn-lt"/>
                <a:ea typeface="+mn-ea"/>
                <a:cs typeface="+mn-ea"/>
                <a:sym typeface="+mn-lt"/>
              </a:rPr>
              <a:t>，</a:t>
            </a:r>
            <a:r>
              <a:rPr lang="zh-CN" altLang="en-US" sz="2000" dirty="0">
                <a:solidFill>
                  <a:schemeClr val="tx1">
                    <a:lumMod val="75000"/>
                    <a:lumOff val="25000"/>
                  </a:schemeClr>
                </a:solidFill>
                <a:latin typeface="+mn-lt"/>
                <a:ea typeface="+mn-ea"/>
                <a:cs typeface="+mn-ea"/>
                <a:sym typeface="+mn-lt"/>
              </a:rPr>
              <a:t>是指管理系统动力的产生与运作的机理。</a:t>
            </a:r>
          </a:p>
          <a:p>
            <a:pPr marL="342900" indent="-342900" fontAlgn="auto">
              <a:lnSpc>
                <a:spcPct val="180000"/>
              </a:lnSpc>
              <a:buClr>
                <a:srgbClr val="BD3820"/>
              </a:buClr>
              <a:buFont typeface="Wingdings" panose="05000000000000000000" charset="0"/>
              <a:buChar char="Ø"/>
            </a:pPr>
            <a:r>
              <a:rPr lang="zh-CN" altLang="en-US" sz="2000" dirty="0">
                <a:solidFill>
                  <a:srgbClr val="FF0000"/>
                </a:solidFill>
                <a:latin typeface="+mn-lt"/>
                <a:ea typeface="+mn-ea"/>
                <a:cs typeface="+mn-ea"/>
                <a:sym typeface="+mn-lt"/>
              </a:rPr>
              <a:t>约束机制</a:t>
            </a:r>
            <a:r>
              <a:rPr lang="zh-CN" altLang="en-US" sz="2000" dirty="0">
                <a:latin typeface="+mn-lt"/>
                <a:ea typeface="+mn-ea"/>
                <a:cs typeface="+mn-ea"/>
                <a:sym typeface="+mn-lt"/>
              </a:rPr>
              <a:t>，</a:t>
            </a:r>
            <a:r>
              <a:rPr lang="zh-CN" altLang="en-US" sz="2000" dirty="0">
                <a:solidFill>
                  <a:schemeClr val="tx1">
                    <a:lumMod val="75000"/>
                    <a:lumOff val="25000"/>
                  </a:schemeClr>
                </a:solidFill>
                <a:latin typeface="+mn-lt"/>
                <a:ea typeface="+mn-ea"/>
                <a:cs typeface="+mn-ea"/>
                <a:sym typeface="+mn-lt"/>
              </a:rPr>
              <a:t>是指对管理系统行为进行限定与修正的功能与机理。</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9698"/>
                                        </p:tgtEl>
                                        <p:attrNameLst>
                                          <p:attrName>style.visibility</p:attrName>
                                        </p:attrNameLst>
                                      </p:cBhvr>
                                      <p:to>
                                        <p:strVal val="visible"/>
                                      </p:to>
                                    </p:set>
                                    <p:animEffect transition="in" filter="blinds(horizontal)">
                                      <p:cBhvr>
                                        <p:cTn id="7" dur="500"/>
                                        <p:tgtEl>
                                          <p:spTgt spid="2969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9699"/>
                                        </p:tgtEl>
                                        <p:attrNameLst>
                                          <p:attrName>style.visibility</p:attrName>
                                        </p:attrNameLst>
                                      </p:cBhvr>
                                      <p:to>
                                        <p:strVal val="visible"/>
                                      </p:to>
                                    </p:set>
                                    <p:animEffect transition="in" filter="blinds(horizontal)">
                                      <p:cBhvr>
                                        <p:cTn id="10" dur="500"/>
                                        <p:tgtEl>
                                          <p:spTgt spid="29699"/>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linds(horizontal)">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animBg="1"/>
      <p:bldP spid="29699" grpId="0" animBg="1"/>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9" name="Rectangle 3"/>
          <p:cNvSpPr>
            <a:spLocks noChangeArrowheads="1"/>
          </p:cNvSpPr>
          <p:nvPr/>
        </p:nvSpPr>
        <p:spPr bwMode="auto">
          <a:xfrm>
            <a:off x="1272540" y="1985908"/>
            <a:ext cx="828040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indent="14605">
              <a:defRPr>
                <a:solidFill>
                  <a:schemeClr val="tx1"/>
                </a:solidFill>
                <a:latin typeface="Arial" panose="020B0604020202020204" pitchFamily="34" charset="0"/>
                <a:ea typeface="宋体" panose="02010600030101010101" pitchFamily="2" charset="-122"/>
              </a:defRPr>
            </a:lvl2pPr>
            <a:lvl3pPr marL="909955">
              <a:defRPr>
                <a:solidFill>
                  <a:schemeClr val="tx1"/>
                </a:solidFill>
                <a:latin typeface="Arial" panose="020B0604020202020204" pitchFamily="34" charset="0"/>
                <a:ea typeface="宋体" panose="02010600030101010101" pitchFamily="2" charset="-122"/>
              </a:defRPr>
            </a:lvl3pPr>
            <a:lvl4pPr marL="1306830">
              <a:defRPr>
                <a:solidFill>
                  <a:schemeClr val="tx1"/>
                </a:solidFill>
                <a:latin typeface="Arial" panose="020B0604020202020204" pitchFamily="34" charset="0"/>
                <a:ea typeface="宋体" panose="02010600030101010101" pitchFamily="2" charset="-122"/>
              </a:defRPr>
            </a:lvl4pPr>
            <a:lvl5pPr marL="1695450">
              <a:defRPr>
                <a:solidFill>
                  <a:schemeClr val="tx1"/>
                </a:solidFill>
                <a:latin typeface="Arial" panose="020B0604020202020204" pitchFamily="34" charset="0"/>
                <a:ea typeface="宋体" panose="02010600030101010101" pitchFamily="2" charset="-122"/>
              </a:defRPr>
            </a:lvl5pPr>
            <a:lvl6pPr marL="215265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60985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06705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52425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a:buClr>
                <a:srgbClr val="FF7C80"/>
              </a:buClr>
              <a:buFont typeface="Wingdings" panose="05000000000000000000" pitchFamily="2" charset="2"/>
              <a:buNone/>
            </a:pPr>
            <a:r>
              <a:rPr lang="zh-CN" altLang="en-US" sz="2000" dirty="0">
                <a:solidFill>
                  <a:schemeClr val="tx1">
                    <a:lumMod val="75000"/>
                    <a:lumOff val="25000"/>
                  </a:schemeClr>
                </a:solidFill>
                <a:latin typeface="+mn-lt"/>
                <a:ea typeface="+mn-ea"/>
                <a:cs typeface="+mn-ea"/>
                <a:sym typeface="+mn-lt"/>
              </a:rPr>
              <a:t>为什么一个下级会服从上级的领导</a:t>
            </a:r>
            <a:r>
              <a:rPr lang="en-US" altLang="zh-CN" sz="2000" dirty="0">
                <a:solidFill>
                  <a:schemeClr val="tx1">
                    <a:lumMod val="75000"/>
                    <a:lumOff val="25000"/>
                  </a:schemeClr>
                </a:solidFill>
                <a:latin typeface="+mn-lt"/>
                <a:ea typeface="+mn-ea"/>
                <a:cs typeface="+mn-ea"/>
                <a:sym typeface="+mn-lt"/>
              </a:rPr>
              <a:t>?</a:t>
            </a:r>
            <a:r>
              <a:rPr lang="zh-CN" altLang="en-US" sz="2000" dirty="0">
                <a:solidFill>
                  <a:schemeClr val="tx1">
                    <a:lumMod val="75000"/>
                    <a:lumOff val="25000"/>
                  </a:schemeClr>
                </a:solidFill>
                <a:latin typeface="+mn-lt"/>
                <a:ea typeface="+mn-ea"/>
                <a:cs typeface="+mn-ea"/>
                <a:sym typeface="+mn-lt"/>
              </a:rPr>
              <a:t>员工的工作积极性从哪里来</a:t>
            </a:r>
            <a:r>
              <a:rPr lang="en-US" altLang="zh-CN" sz="2000" dirty="0">
                <a:solidFill>
                  <a:schemeClr val="tx1">
                    <a:lumMod val="75000"/>
                    <a:lumOff val="25000"/>
                  </a:schemeClr>
                </a:solidFill>
                <a:latin typeface="+mn-lt"/>
                <a:ea typeface="+mn-ea"/>
                <a:cs typeface="+mn-ea"/>
                <a:sym typeface="+mn-lt"/>
              </a:rPr>
              <a:t>?</a:t>
            </a:r>
          </a:p>
        </p:txBody>
      </p:sp>
      <p:graphicFrame>
        <p:nvGraphicFramePr>
          <p:cNvPr id="24643" name="Group 67"/>
          <p:cNvGraphicFramePr>
            <a:graphicFrameLocks noGrp="1"/>
          </p:cNvGraphicFramePr>
          <p:nvPr>
            <p:custDataLst>
              <p:tags r:id="rId1"/>
            </p:custDataLst>
          </p:nvPr>
        </p:nvGraphicFramePr>
        <p:xfrm>
          <a:off x="457200" y="2617534"/>
          <a:ext cx="11277600" cy="3938016"/>
        </p:xfrm>
        <a:graphic>
          <a:graphicData uri="http://schemas.openxmlformats.org/drawingml/2006/table">
            <a:tbl>
              <a:tblPr/>
              <a:tblGrid>
                <a:gridCol w="2236470"/>
                <a:gridCol w="6564630"/>
                <a:gridCol w="2476500"/>
              </a:tblGrid>
              <a:tr h="614045">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marL="471805">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marL="909955">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marL="1306830">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marL="1695450">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marL="21526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marL="26098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marL="30670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marL="35242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ctr" defTabSz="914400" rtl="0" eaLnBrk="1" fontAlgn="base" latinLnBrk="0" hangingPunct="1">
                        <a:lnSpc>
                          <a:spcPct val="120000"/>
                        </a:lnSpc>
                        <a:spcBef>
                          <a:spcPts val="0"/>
                        </a:spcBef>
                        <a:spcAft>
                          <a:spcPts val="0"/>
                        </a:spcAft>
                        <a:buClrTx/>
                        <a:buSzTx/>
                        <a:buFontTx/>
                        <a:buNone/>
                      </a:pPr>
                      <a:r>
                        <a:rPr lang="zh-CN" altLang="en-US" sz="1900" b="1" spc="130">
                          <a:solidFill>
                            <a:srgbClr val="646464"/>
                          </a:solidFill>
                          <a:latin typeface="+mn-lt"/>
                          <a:ea typeface="+mn-ea"/>
                          <a:cs typeface="+mn-ea"/>
                          <a:sym typeface="+mn-lt"/>
                        </a:rPr>
                        <a:t>动力机制的构成</a:t>
                      </a:r>
                    </a:p>
                  </a:txBody>
                  <a:tcPr marL="215900" marR="215900" marT="133350" marB="133350" anchor="ctr" horzOverflow="overflow">
                    <a:lnL w="9525">
                      <a:solidFill>
                        <a:srgbClr val="646464"/>
                      </a:solidFill>
                      <a:prstDash val="sysDash"/>
                    </a:lnL>
                    <a:lnR w="9525">
                      <a:solidFill>
                        <a:srgbClr val="646464"/>
                      </a:solidFill>
                      <a:prstDash val="sysDash"/>
                    </a:lnR>
                    <a:lnT w="28575">
                      <a:solidFill>
                        <a:srgbClr val="646464"/>
                      </a:solidFill>
                      <a:prstDash val="solid"/>
                    </a:lnT>
                    <a:lnB w="28575">
                      <a:solidFill>
                        <a:srgbClr val="646464"/>
                      </a:solidFill>
                      <a:prstDash val="solid"/>
                    </a:lnB>
                    <a:lnTlToBr>
                      <a:noFill/>
                    </a:lnTlToBr>
                    <a:lnBlToTr>
                      <a:noFill/>
                    </a:lnBlToTr>
                    <a:solidFill>
                      <a:srgbClr val="FFFFFF"/>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marL="471805">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marL="909955">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marL="1306830">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marL="1695450">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marL="21526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marL="26098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marL="30670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marL="35242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ctr" defTabSz="914400" rtl="0" eaLnBrk="1" fontAlgn="base" latinLnBrk="0" hangingPunct="1">
                        <a:lnSpc>
                          <a:spcPct val="120000"/>
                        </a:lnSpc>
                        <a:spcBef>
                          <a:spcPts val="0"/>
                        </a:spcBef>
                        <a:spcAft>
                          <a:spcPts val="0"/>
                        </a:spcAft>
                        <a:buClr>
                          <a:schemeClr val="accent2"/>
                        </a:buClr>
                        <a:buSzTx/>
                        <a:buFont typeface="Wingdings" panose="05000000000000000000" pitchFamily="2" charset="2"/>
                        <a:buNone/>
                      </a:pPr>
                      <a:r>
                        <a:rPr lang="zh-CN" altLang="en-US" sz="1900" b="1" spc="130">
                          <a:solidFill>
                            <a:srgbClr val="646464"/>
                          </a:solidFill>
                          <a:latin typeface="+mn-lt"/>
                          <a:ea typeface="+mn-ea"/>
                          <a:cs typeface="+mn-ea"/>
                          <a:sym typeface="+mn-lt"/>
                        </a:rPr>
                        <a:t>内     容</a:t>
                      </a:r>
                    </a:p>
                  </a:txBody>
                  <a:tcPr marL="215900" marR="215900" marT="133350" marB="133350" anchor="ctr" horzOverflow="overflow">
                    <a:lnL w="9525">
                      <a:solidFill>
                        <a:srgbClr val="646464"/>
                      </a:solidFill>
                      <a:prstDash val="sysDash"/>
                    </a:lnL>
                    <a:lnR w="9525">
                      <a:solidFill>
                        <a:srgbClr val="646464"/>
                      </a:solidFill>
                      <a:prstDash val="sysDash"/>
                    </a:lnR>
                    <a:lnT w="28575">
                      <a:solidFill>
                        <a:srgbClr val="646464"/>
                      </a:solidFill>
                      <a:prstDash val="solid"/>
                    </a:lnT>
                    <a:lnB w="28575">
                      <a:solidFill>
                        <a:srgbClr val="646464"/>
                      </a:solidFill>
                      <a:prstDash val="solid"/>
                    </a:lnB>
                    <a:lnTlToBr>
                      <a:noFill/>
                    </a:lnTlToBr>
                    <a:lnBlToTr>
                      <a:noFill/>
                    </a:lnBlToTr>
                    <a:solidFill>
                      <a:srgbClr val="FFFFFF"/>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marL="471805">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marL="909955">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marL="1306830">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marL="1695450">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marL="21526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marL="26098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marL="30670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marL="35242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ctr" defTabSz="914400" rtl="0" eaLnBrk="1" fontAlgn="base" latinLnBrk="0" hangingPunct="1">
                        <a:lnSpc>
                          <a:spcPct val="120000"/>
                        </a:lnSpc>
                        <a:spcBef>
                          <a:spcPts val="0"/>
                        </a:spcBef>
                        <a:spcAft>
                          <a:spcPts val="0"/>
                        </a:spcAft>
                        <a:buClr>
                          <a:schemeClr val="accent2"/>
                        </a:buClr>
                        <a:buSzTx/>
                        <a:buFont typeface="Wingdings" panose="05000000000000000000" pitchFamily="2" charset="2"/>
                        <a:buNone/>
                      </a:pPr>
                      <a:r>
                        <a:rPr lang="zh-CN" altLang="en-US" sz="1900" b="1" spc="130">
                          <a:solidFill>
                            <a:srgbClr val="646464"/>
                          </a:solidFill>
                          <a:latin typeface="+mn-lt"/>
                          <a:ea typeface="+mn-ea"/>
                          <a:cs typeface="+mn-ea"/>
                          <a:sym typeface="+mn-lt"/>
                        </a:rPr>
                        <a:t>作用原理</a:t>
                      </a:r>
                    </a:p>
                  </a:txBody>
                  <a:tcPr marL="215900" marR="215900" marT="133350" marB="133350" anchor="ctr" horzOverflow="overflow">
                    <a:lnL w="9525">
                      <a:solidFill>
                        <a:srgbClr val="646464"/>
                      </a:solidFill>
                      <a:prstDash val="sysDash"/>
                    </a:lnL>
                    <a:lnR w="9525">
                      <a:solidFill>
                        <a:srgbClr val="646464"/>
                      </a:solidFill>
                      <a:prstDash val="sysDash"/>
                    </a:lnR>
                    <a:lnT w="28575">
                      <a:solidFill>
                        <a:srgbClr val="646464"/>
                      </a:solidFill>
                      <a:prstDash val="solid"/>
                    </a:lnT>
                    <a:lnB w="28575">
                      <a:solidFill>
                        <a:srgbClr val="646464"/>
                      </a:solidFill>
                      <a:prstDash val="solid"/>
                    </a:lnB>
                    <a:lnTlToBr>
                      <a:noFill/>
                    </a:lnTlToBr>
                    <a:lnBlToTr>
                      <a:noFill/>
                    </a:lnBlToTr>
                    <a:solidFill>
                      <a:srgbClr val="FFFFFF"/>
                    </a:solidFill>
                  </a:tcPr>
                </a:tc>
              </a:tr>
              <a:tr h="887730">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marL="471805">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marL="909955">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marL="1306830">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marL="1695450">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marL="21526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marL="26098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marL="30670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marL="35242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ctr" defTabSz="914400" rtl="0" eaLnBrk="1" fontAlgn="base" latinLnBrk="0" hangingPunct="1">
                        <a:lnSpc>
                          <a:spcPct val="120000"/>
                        </a:lnSpc>
                        <a:spcBef>
                          <a:spcPts val="0"/>
                        </a:spcBef>
                        <a:spcAft>
                          <a:spcPts val="0"/>
                        </a:spcAft>
                        <a:buClr>
                          <a:schemeClr val="accent2"/>
                        </a:buClr>
                        <a:buSzTx/>
                        <a:buFont typeface="Wingdings" panose="05000000000000000000" pitchFamily="2" charset="2"/>
                        <a:buNone/>
                      </a:pPr>
                      <a:r>
                        <a:rPr lang="zh-CN" altLang="en-US" sz="1700" b="0" spc="130">
                          <a:solidFill>
                            <a:srgbClr val="646464"/>
                          </a:solidFill>
                          <a:latin typeface="+mn-lt"/>
                          <a:ea typeface="+mn-ea"/>
                          <a:cs typeface="+mn-ea"/>
                          <a:sym typeface="+mn-lt"/>
                        </a:rPr>
                        <a:t>利益驱动</a:t>
                      </a:r>
                    </a:p>
                  </a:txBody>
                  <a:tcPr marL="215900" marR="215900" marT="133350" marB="133350" anchor="ctr" horzOverflow="overflow">
                    <a:lnL w="9525">
                      <a:solidFill>
                        <a:srgbClr val="646464"/>
                      </a:solidFill>
                      <a:prstDash val="sysDash"/>
                    </a:lnL>
                    <a:lnR w="9525">
                      <a:solidFill>
                        <a:srgbClr val="646464"/>
                      </a:solidFill>
                      <a:prstDash val="sysDash"/>
                    </a:lnR>
                    <a:lnT w="28575">
                      <a:solidFill>
                        <a:srgbClr val="646464"/>
                      </a:solidFill>
                      <a:prstDash val="solid"/>
                    </a:lnT>
                    <a:lnB w="9525">
                      <a:solidFill>
                        <a:srgbClr val="646464"/>
                      </a:solidFill>
                      <a:prstDash val="sysDash"/>
                    </a:lnB>
                    <a:lnTlToBr>
                      <a:noFill/>
                    </a:lnTlToBr>
                    <a:lnBlToTr>
                      <a:noFill/>
                    </a:lnBlToTr>
                    <a:solidFill>
                      <a:srgbClr val="FFFFFF"/>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marL="471805">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marL="909955">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marL="1306830">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marL="1695450">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marL="21526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marL="26098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marL="30670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marL="35242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l" defTabSz="914400" rtl="0" eaLnBrk="1" fontAlgn="base" latinLnBrk="0" hangingPunct="1">
                        <a:lnSpc>
                          <a:spcPct val="120000"/>
                        </a:lnSpc>
                        <a:spcBef>
                          <a:spcPts val="0"/>
                        </a:spcBef>
                        <a:spcAft>
                          <a:spcPts val="0"/>
                        </a:spcAft>
                        <a:buClr>
                          <a:schemeClr val="accent2"/>
                        </a:buClr>
                        <a:buSzTx/>
                        <a:buFont typeface="Wingdings" panose="05000000000000000000" pitchFamily="2" charset="2"/>
                        <a:buNone/>
                      </a:pPr>
                      <a:r>
                        <a:rPr lang="zh-CN" altLang="en-US" sz="1700" b="0" spc="130">
                          <a:solidFill>
                            <a:srgbClr val="404040"/>
                          </a:solidFill>
                          <a:latin typeface="+mn-lt"/>
                          <a:ea typeface="+mn-ea"/>
                          <a:cs typeface="+mn-ea"/>
                          <a:sym typeface="+mn-lt"/>
                        </a:rPr>
                        <a:t>人们会在物质利益的吸引下，采取有助于组织功能实现的行动，从而有效推动整个系统的运行</a:t>
                      </a:r>
                    </a:p>
                  </a:txBody>
                  <a:tcPr marL="215900" marR="215900" marT="133350" marB="133350" anchor="ctr" horzOverflow="overflow">
                    <a:lnL w="9525">
                      <a:solidFill>
                        <a:srgbClr val="646464"/>
                      </a:solidFill>
                      <a:prstDash val="sysDash"/>
                    </a:lnL>
                    <a:lnR w="9525">
                      <a:solidFill>
                        <a:srgbClr val="646464"/>
                      </a:solidFill>
                      <a:prstDash val="sysDash"/>
                    </a:lnR>
                    <a:lnT w="28575">
                      <a:solidFill>
                        <a:srgbClr val="646464"/>
                      </a:solidFill>
                      <a:prstDash val="solid"/>
                    </a:lnT>
                    <a:lnB w="9525">
                      <a:solidFill>
                        <a:srgbClr val="646464"/>
                      </a:solidFill>
                      <a:prstDash val="sysDash"/>
                    </a:lnB>
                    <a:lnTlToBr>
                      <a:noFill/>
                    </a:lnTlToBr>
                    <a:lnBlToTr>
                      <a:noFill/>
                    </a:lnBlToTr>
                    <a:solidFill>
                      <a:srgbClr val="FFFFFF"/>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marL="471805">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marL="909955">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marL="1306830">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marL="1695450">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marL="21526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marL="26098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marL="30670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marL="35242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l" defTabSz="914400" rtl="0" eaLnBrk="1" fontAlgn="base" latinLnBrk="0" hangingPunct="1">
                        <a:lnSpc>
                          <a:spcPct val="120000"/>
                        </a:lnSpc>
                        <a:spcBef>
                          <a:spcPts val="0"/>
                        </a:spcBef>
                        <a:spcAft>
                          <a:spcPts val="0"/>
                        </a:spcAft>
                        <a:buClr>
                          <a:schemeClr val="accent2"/>
                        </a:buClr>
                        <a:buSzTx/>
                        <a:buFont typeface="Wingdings" panose="05000000000000000000" pitchFamily="2" charset="2"/>
                        <a:buNone/>
                      </a:pPr>
                      <a:r>
                        <a:rPr lang="zh-CN" altLang="en-US" sz="1700" b="0" spc="130">
                          <a:solidFill>
                            <a:srgbClr val="404040"/>
                          </a:solidFill>
                          <a:latin typeface="+mn-lt"/>
                          <a:ea typeface="+mn-ea"/>
                          <a:cs typeface="+mn-ea"/>
                          <a:sym typeface="+mn-lt"/>
                        </a:rPr>
                        <a:t>是由经济规律决定的</a:t>
                      </a:r>
                    </a:p>
                  </a:txBody>
                  <a:tcPr marL="215900" marR="215900" marT="133350" marB="133350" anchor="ctr" horzOverflow="overflow">
                    <a:lnL w="9525">
                      <a:solidFill>
                        <a:srgbClr val="646464"/>
                      </a:solidFill>
                      <a:prstDash val="sysDash"/>
                    </a:lnL>
                    <a:lnR w="9525">
                      <a:solidFill>
                        <a:srgbClr val="646464"/>
                      </a:solidFill>
                      <a:prstDash val="sysDash"/>
                    </a:lnR>
                    <a:lnT w="28575">
                      <a:solidFill>
                        <a:srgbClr val="646464"/>
                      </a:solidFill>
                      <a:prstDash val="solid"/>
                    </a:lnT>
                    <a:lnB w="9525">
                      <a:solidFill>
                        <a:srgbClr val="646464"/>
                      </a:solidFill>
                      <a:prstDash val="sysDash"/>
                    </a:lnB>
                    <a:lnTlToBr>
                      <a:noFill/>
                    </a:lnTlToBr>
                    <a:lnBlToTr>
                      <a:noFill/>
                    </a:lnBlToTr>
                    <a:solidFill>
                      <a:srgbClr val="FFFFFF"/>
                    </a:solidFill>
                  </a:tcPr>
                </a:tc>
              </a:tr>
              <a:tr h="887730">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marL="471805">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marL="909955">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marL="1306830">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marL="1695450">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marL="21526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marL="26098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marL="30670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marL="35242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ctr" defTabSz="914400" rtl="0" eaLnBrk="1" fontAlgn="base" latinLnBrk="0" hangingPunct="1">
                        <a:lnSpc>
                          <a:spcPct val="120000"/>
                        </a:lnSpc>
                        <a:spcBef>
                          <a:spcPts val="0"/>
                        </a:spcBef>
                        <a:spcAft>
                          <a:spcPts val="0"/>
                        </a:spcAft>
                        <a:buClr>
                          <a:schemeClr val="accent2"/>
                        </a:buClr>
                        <a:buSzTx/>
                        <a:buFont typeface="Wingdings" panose="05000000000000000000" pitchFamily="2" charset="2"/>
                        <a:buNone/>
                      </a:pPr>
                      <a:r>
                        <a:rPr lang="zh-CN" altLang="en-US" sz="1700" b="0" spc="130">
                          <a:solidFill>
                            <a:srgbClr val="646464"/>
                          </a:solidFill>
                          <a:latin typeface="+mn-lt"/>
                          <a:ea typeface="+mn-ea"/>
                          <a:cs typeface="+mn-ea"/>
                          <a:sym typeface="+mn-lt"/>
                        </a:rPr>
                        <a:t>政令推动</a:t>
                      </a:r>
                    </a:p>
                  </a:txBody>
                  <a:tcPr marL="215900" marR="215900" marT="133350" marB="133350" anchor="ctr" horzOverflow="overflow">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lnTlToBr>
                      <a:noFill/>
                    </a:lnTlToBr>
                    <a:lnBlToTr>
                      <a:noFill/>
                    </a:lnBlToTr>
                    <a:solidFill>
                      <a:srgbClr val="F2F2F2"/>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marL="471805">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marL="909955">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marL="1306830">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marL="1695450">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marL="21526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marL="26098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marL="30670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marL="35242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l" defTabSz="914400" rtl="0" eaLnBrk="1" fontAlgn="base" latinLnBrk="0" hangingPunct="1">
                        <a:lnSpc>
                          <a:spcPct val="120000"/>
                        </a:lnSpc>
                        <a:spcBef>
                          <a:spcPts val="0"/>
                        </a:spcBef>
                        <a:spcAft>
                          <a:spcPts val="0"/>
                        </a:spcAft>
                        <a:buClr>
                          <a:schemeClr val="accent2"/>
                        </a:buClr>
                        <a:buSzTx/>
                        <a:buFont typeface="Wingdings" panose="05000000000000000000" pitchFamily="2" charset="2"/>
                        <a:buNone/>
                      </a:pPr>
                      <a:r>
                        <a:rPr lang="zh-CN" altLang="en-US" sz="1700" b="0" spc="130">
                          <a:solidFill>
                            <a:srgbClr val="404040"/>
                          </a:solidFill>
                          <a:latin typeface="+mn-lt"/>
                          <a:ea typeface="+mn-ea"/>
                          <a:cs typeface="+mn-ea"/>
                          <a:sym typeface="+mn-lt"/>
                        </a:rPr>
                        <a:t>管理者凭借行政权威，强制性地要求被管理者采取有助于组织功能实现的行动，以此推动整个系统的运行</a:t>
                      </a:r>
                    </a:p>
                  </a:txBody>
                  <a:tcPr marL="215900" marR="215900" marT="133350" marB="133350" anchor="ctr" horzOverflow="overflow">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lnTlToBr>
                      <a:noFill/>
                    </a:lnTlToBr>
                    <a:lnBlToTr>
                      <a:noFill/>
                    </a:lnBlToTr>
                    <a:solidFill>
                      <a:srgbClr val="F2F2F2"/>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marL="471805">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marL="909955">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marL="1306830">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marL="1695450">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marL="21526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marL="26098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marL="30670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marL="35242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l" defTabSz="914400" rtl="0" eaLnBrk="1" fontAlgn="base" latinLnBrk="0" hangingPunct="1">
                        <a:lnSpc>
                          <a:spcPct val="120000"/>
                        </a:lnSpc>
                        <a:spcBef>
                          <a:spcPts val="0"/>
                        </a:spcBef>
                        <a:spcAft>
                          <a:spcPts val="0"/>
                        </a:spcAft>
                        <a:buClr>
                          <a:schemeClr val="accent2"/>
                        </a:buClr>
                        <a:buSzTx/>
                        <a:buFont typeface="Wingdings" panose="05000000000000000000" pitchFamily="2" charset="2"/>
                        <a:buNone/>
                      </a:pPr>
                      <a:r>
                        <a:rPr lang="zh-CN" altLang="en-US" sz="1700" b="0" spc="130">
                          <a:solidFill>
                            <a:srgbClr val="404040"/>
                          </a:solidFill>
                          <a:latin typeface="+mn-lt"/>
                          <a:ea typeface="+mn-ea"/>
                          <a:cs typeface="+mn-ea"/>
                          <a:sym typeface="+mn-lt"/>
                        </a:rPr>
                        <a:t>社会规律决定的</a:t>
                      </a:r>
                    </a:p>
                  </a:txBody>
                  <a:tcPr marL="215900" marR="215900" marT="133350" marB="133350" anchor="ctr" horzOverflow="overflow">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lnTlToBr>
                      <a:noFill/>
                    </a:lnTlToBr>
                    <a:lnBlToTr>
                      <a:noFill/>
                    </a:lnBlToTr>
                    <a:solidFill>
                      <a:srgbClr val="F2F2F2"/>
                    </a:solidFill>
                  </a:tcPr>
                </a:tc>
              </a:tr>
              <a:tr h="1198245">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marL="471805">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marL="909955">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marL="1306830">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marL="1695450">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marL="21526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marL="26098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marL="30670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marL="35242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ctr" defTabSz="914400" rtl="0" eaLnBrk="1" fontAlgn="base" latinLnBrk="0" hangingPunct="1">
                        <a:lnSpc>
                          <a:spcPct val="120000"/>
                        </a:lnSpc>
                        <a:spcBef>
                          <a:spcPts val="0"/>
                        </a:spcBef>
                        <a:spcAft>
                          <a:spcPts val="0"/>
                        </a:spcAft>
                        <a:buClr>
                          <a:schemeClr val="accent2"/>
                        </a:buClr>
                        <a:buSzTx/>
                        <a:buFont typeface="Wingdings" panose="05000000000000000000" pitchFamily="2" charset="2"/>
                        <a:buNone/>
                      </a:pPr>
                      <a:r>
                        <a:rPr lang="zh-CN" altLang="en-US" sz="1700" b="0" spc="130">
                          <a:solidFill>
                            <a:srgbClr val="646464"/>
                          </a:solidFill>
                          <a:latin typeface="+mn-lt"/>
                          <a:ea typeface="+mn-ea"/>
                          <a:cs typeface="+mn-ea"/>
                          <a:sym typeface="+mn-lt"/>
                        </a:rPr>
                        <a:t>社会心理推动</a:t>
                      </a:r>
                    </a:p>
                  </a:txBody>
                  <a:tcPr marL="215900" marR="215900" marT="133350" marB="133350" anchor="ctr" horzOverflow="overflow">
                    <a:lnL w="9525">
                      <a:solidFill>
                        <a:srgbClr val="646464"/>
                      </a:solidFill>
                      <a:prstDash val="sysDash"/>
                    </a:lnL>
                    <a:lnR w="9525">
                      <a:solidFill>
                        <a:srgbClr val="646464"/>
                      </a:solidFill>
                      <a:prstDash val="sysDash"/>
                    </a:lnR>
                    <a:lnT w="9525">
                      <a:solidFill>
                        <a:srgbClr val="646464"/>
                      </a:solidFill>
                      <a:prstDash val="sysDash"/>
                    </a:lnT>
                    <a:lnB w="28575">
                      <a:solidFill>
                        <a:srgbClr val="646464"/>
                      </a:solidFill>
                      <a:prstDash val="solid"/>
                    </a:lnB>
                    <a:lnTlToBr>
                      <a:noFill/>
                    </a:lnTlToBr>
                    <a:lnBlToTr>
                      <a:noFill/>
                    </a:lnBlToTr>
                    <a:solidFill>
                      <a:srgbClr val="FFFFFF"/>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marL="471805">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marL="909955">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marL="1306830">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marL="1695450">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marL="21526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marL="26098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marL="30670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marL="35242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l" defTabSz="914400" rtl="0" eaLnBrk="1" fontAlgn="base" latinLnBrk="0" hangingPunct="1">
                        <a:lnSpc>
                          <a:spcPct val="120000"/>
                        </a:lnSpc>
                        <a:spcBef>
                          <a:spcPts val="0"/>
                        </a:spcBef>
                        <a:spcAft>
                          <a:spcPts val="0"/>
                        </a:spcAft>
                        <a:buClr>
                          <a:schemeClr val="accent2"/>
                        </a:buClr>
                        <a:buSzTx/>
                        <a:buFont typeface="Wingdings" panose="05000000000000000000" pitchFamily="2" charset="2"/>
                        <a:buNone/>
                      </a:pPr>
                      <a:r>
                        <a:rPr lang="zh-CN" altLang="en-US" sz="1700" b="0" spc="130">
                          <a:solidFill>
                            <a:srgbClr val="404040"/>
                          </a:solidFill>
                          <a:latin typeface="+mn-lt"/>
                          <a:ea typeface="+mn-ea"/>
                          <a:cs typeface="+mn-ea"/>
                          <a:sym typeface="+mn-lt"/>
                        </a:rPr>
                        <a:t>管理者利用各种管理手段或措施，对被管理者进行富有成效的教育和激励，以调动其积极性，使其自觉自愿地努力实现组织目标</a:t>
                      </a:r>
                    </a:p>
                  </a:txBody>
                  <a:tcPr marL="215900" marR="215900" marT="133350" marB="133350" anchor="ctr" horzOverflow="overflow">
                    <a:lnL w="9525">
                      <a:solidFill>
                        <a:srgbClr val="646464"/>
                      </a:solidFill>
                      <a:prstDash val="sysDash"/>
                    </a:lnL>
                    <a:lnR w="9525">
                      <a:solidFill>
                        <a:srgbClr val="646464"/>
                      </a:solidFill>
                      <a:prstDash val="sysDash"/>
                    </a:lnR>
                    <a:lnT w="9525">
                      <a:solidFill>
                        <a:srgbClr val="646464"/>
                      </a:solidFill>
                      <a:prstDash val="sysDash"/>
                    </a:lnT>
                    <a:lnB w="28575">
                      <a:solidFill>
                        <a:srgbClr val="646464"/>
                      </a:solidFill>
                      <a:prstDash val="solid"/>
                    </a:lnB>
                    <a:lnTlToBr>
                      <a:noFill/>
                    </a:lnTlToBr>
                    <a:lnBlToTr>
                      <a:noFill/>
                    </a:lnBlToTr>
                    <a:solidFill>
                      <a:srgbClr val="FFFFFF"/>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marL="471805">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marL="909955">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marL="1306830">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marL="1695450">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marL="21526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marL="26098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marL="30670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marL="35242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l" defTabSz="914400" rtl="0" eaLnBrk="1" fontAlgn="base" latinLnBrk="0" hangingPunct="1">
                        <a:lnSpc>
                          <a:spcPct val="120000"/>
                        </a:lnSpc>
                        <a:spcBef>
                          <a:spcPts val="0"/>
                        </a:spcBef>
                        <a:spcAft>
                          <a:spcPts val="0"/>
                        </a:spcAft>
                        <a:buClr>
                          <a:schemeClr val="accent2"/>
                        </a:buClr>
                        <a:buSzTx/>
                        <a:buFont typeface="Wingdings" panose="05000000000000000000" pitchFamily="2" charset="2"/>
                        <a:buNone/>
                      </a:pPr>
                      <a:r>
                        <a:rPr lang="zh-CN" altLang="en-US" sz="1700" b="0" spc="130">
                          <a:solidFill>
                            <a:srgbClr val="404040"/>
                          </a:solidFill>
                          <a:latin typeface="+mn-lt"/>
                          <a:ea typeface="+mn-ea"/>
                          <a:cs typeface="+mn-ea"/>
                          <a:sym typeface="+mn-lt"/>
                        </a:rPr>
                        <a:t>是由社会与心理规律决定的</a:t>
                      </a:r>
                    </a:p>
                  </a:txBody>
                  <a:tcPr marL="215900" marR="215900" marT="133350" marB="133350" anchor="ctr" horzOverflow="overflow">
                    <a:lnL w="9525">
                      <a:solidFill>
                        <a:srgbClr val="646464"/>
                      </a:solidFill>
                      <a:prstDash val="sysDash"/>
                    </a:lnL>
                    <a:lnR w="9525">
                      <a:solidFill>
                        <a:srgbClr val="646464"/>
                      </a:solidFill>
                      <a:prstDash val="sysDash"/>
                    </a:lnR>
                    <a:lnT w="9525">
                      <a:solidFill>
                        <a:srgbClr val="646464"/>
                      </a:solidFill>
                      <a:prstDash val="sysDash"/>
                    </a:lnT>
                    <a:lnB w="28575">
                      <a:solidFill>
                        <a:srgbClr val="646464"/>
                      </a:solidFill>
                      <a:prstDash val="solid"/>
                    </a:lnB>
                    <a:lnTlToBr>
                      <a:noFill/>
                    </a:lnTlToBr>
                    <a:lnBlToTr>
                      <a:noFill/>
                    </a:lnBlToTr>
                    <a:solidFill>
                      <a:srgbClr val="FFFFFF"/>
                    </a:solidFill>
                  </a:tcPr>
                </a:tc>
              </a:tr>
            </a:tbl>
          </a:graphicData>
        </a:graphic>
      </p:graphicFrame>
      <p:sp>
        <p:nvSpPr>
          <p:cNvPr id="5" name="矩形 4"/>
          <p:cNvSpPr/>
          <p:nvPr/>
        </p:nvSpPr>
        <p:spPr bwMode="auto">
          <a:xfrm>
            <a:off x="1272577" y="1463401"/>
            <a:ext cx="1740484" cy="521970"/>
          </a:xfrm>
          <a:prstGeom prst="rect">
            <a:avLst/>
          </a:prstGeom>
          <a:noFill/>
          <a:ln>
            <a:no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fromWordArt="0" anchor="ctr">
            <a:noAutofit/>
          </a:bodyPr>
          <a:lstStyle>
            <a:lvl1pPr>
              <a:defRPr sz="4000">
                <a:solidFill>
                  <a:schemeClr val="tx2"/>
                </a:solidFill>
                <a:latin typeface="Verdana" panose="020B0604030504040204" pitchFamily="34" charset="0"/>
                <a:ea typeface="宋体" panose="02010600030101010101" pitchFamily="2" charset="-122"/>
              </a:defRPr>
            </a:lvl1pPr>
            <a:lvl2pPr>
              <a:defRPr sz="4000">
                <a:solidFill>
                  <a:schemeClr val="tx2"/>
                </a:solidFill>
                <a:latin typeface="Verdana" panose="020B0604030504040204" pitchFamily="34" charset="0"/>
                <a:ea typeface="宋体" panose="02010600030101010101" pitchFamily="2" charset="-122"/>
              </a:defRPr>
            </a:lvl2pPr>
            <a:lvl3pPr>
              <a:defRPr sz="4000">
                <a:solidFill>
                  <a:schemeClr val="tx2"/>
                </a:solidFill>
                <a:latin typeface="Verdana" panose="020B0604030504040204" pitchFamily="34" charset="0"/>
                <a:ea typeface="宋体" panose="02010600030101010101" pitchFamily="2" charset="-122"/>
              </a:defRPr>
            </a:lvl3pPr>
            <a:lvl4pPr>
              <a:defRPr sz="4000">
                <a:solidFill>
                  <a:schemeClr val="tx2"/>
                </a:solidFill>
                <a:latin typeface="Verdana" panose="020B0604030504040204" pitchFamily="34" charset="0"/>
                <a:ea typeface="宋体" panose="02010600030101010101" pitchFamily="2" charset="-122"/>
              </a:defRPr>
            </a:lvl4pPr>
            <a:lvl5pPr>
              <a:defRPr sz="4000">
                <a:solidFill>
                  <a:schemeClr val="tx2"/>
                </a:solidFill>
                <a:latin typeface="Verdana" panose="020B0604030504040204" pitchFamily="34" charset="0"/>
                <a:ea typeface="宋体" panose="02010600030101010101" pitchFamily="2" charset="-122"/>
              </a:defRPr>
            </a:lvl5pPr>
            <a:lvl6pPr marL="4572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6pPr>
            <a:lvl7pPr marL="9144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7pPr>
            <a:lvl8pPr marL="13716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8pPr>
            <a:lvl9pPr marL="18288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9pPr>
          </a:lstStyle>
          <a:p>
            <a:pPr lvl="0" algn="l">
              <a:buClrTx/>
              <a:buSzTx/>
              <a:buFontTx/>
            </a:pPr>
            <a:r>
              <a:rPr lang="zh-CN" altLang="en-US" sz="2800" b="1" dirty="0">
                <a:solidFill>
                  <a:srgbClr val="BD3820"/>
                </a:solidFill>
                <a:effectLst/>
                <a:latin typeface="+mn-lt"/>
                <a:ea typeface="+mn-ea"/>
                <a:cs typeface="+mn-ea"/>
                <a:sym typeface="+mn-lt"/>
              </a:rPr>
              <a:t>动力机制</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24579"/>
                                        </p:tgtEl>
                                        <p:attrNameLst>
                                          <p:attrName>style.visibility</p:attrName>
                                        </p:attrNameLst>
                                      </p:cBhvr>
                                      <p:to>
                                        <p:strVal val="visible"/>
                                      </p:to>
                                    </p:set>
                                    <p:animEffect transition="in" filter="plus(in)">
                                      <p:cBhvr>
                                        <p:cTn id="7" dur="2000"/>
                                        <p:tgtEl>
                                          <p:spTgt spid="24579"/>
                                        </p:tgtEl>
                                      </p:cBhvr>
                                    </p:animEffect>
                                  </p:childTnLst>
                                </p:cTn>
                              </p:par>
                              <p:par>
                                <p:cTn id="8" presetID="13" presetClass="entr" presetSubtype="16" fill="hold" nodeType="withEffect">
                                  <p:stCondLst>
                                    <p:cond delay="0"/>
                                  </p:stCondLst>
                                  <p:childTnLst>
                                    <p:set>
                                      <p:cBhvr>
                                        <p:cTn id="9" dur="1" fill="hold">
                                          <p:stCondLst>
                                            <p:cond delay="0"/>
                                          </p:stCondLst>
                                        </p:cTn>
                                        <p:tgtEl>
                                          <p:spTgt spid="24643"/>
                                        </p:tgtEl>
                                        <p:attrNameLst>
                                          <p:attrName>style.visibility</p:attrName>
                                        </p:attrNameLst>
                                      </p:cBhvr>
                                      <p:to>
                                        <p:strVal val="visible"/>
                                      </p:to>
                                    </p:set>
                                    <p:animEffect transition="in" filter="plus(in)">
                                      <p:cBhvr>
                                        <p:cTn id="10" dur="2000"/>
                                        <p:tgtEl>
                                          <p:spTgt spid="24643"/>
                                        </p:tgtEl>
                                      </p:cBhvr>
                                    </p:animEffect>
                                  </p:childTnLst>
                                </p:cTn>
                              </p:par>
                              <p:par>
                                <p:cTn id="11" presetID="13" presetClass="entr" presetSubtype="16"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plus(in)">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animBg="1"/>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3" name="Rectangle 3"/>
          <p:cNvSpPr>
            <a:spLocks noChangeArrowheads="1"/>
          </p:cNvSpPr>
          <p:nvPr/>
        </p:nvSpPr>
        <p:spPr bwMode="auto">
          <a:xfrm>
            <a:off x="1222375" y="2292350"/>
            <a:ext cx="6403340" cy="31692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indent="14605">
              <a:defRPr>
                <a:solidFill>
                  <a:schemeClr val="tx1"/>
                </a:solidFill>
                <a:latin typeface="Arial" panose="020B0604020202020204" pitchFamily="34" charset="0"/>
                <a:ea typeface="宋体" panose="02010600030101010101" pitchFamily="2" charset="-122"/>
              </a:defRPr>
            </a:lvl2pPr>
            <a:lvl3pPr marL="909955">
              <a:defRPr>
                <a:solidFill>
                  <a:schemeClr val="tx1"/>
                </a:solidFill>
                <a:latin typeface="Arial" panose="020B0604020202020204" pitchFamily="34" charset="0"/>
                <a:ea typeface="宋体" panose="02010600030101010101" pitchFamily="2" charset="-122"/>
              </a:defRPr>
            </a:lvl3pPr>
            <a:lvl4pPr marL="1306830">
              <a:defRPr>
                <a:solidFill>
                  <a:schemeClr val="tx1"/>
                </a:solidFill>
                <a:latin typeface="Arial" panose="020B0604020202020204" pitchFamily="34" charset="0"/>
                <a:ea typeface="宋体" panose="02010600030101010101" pitchFamily="2" charset="-122"/>
              </a:defRPr>
            </a:lvl4pPr>
            <a:lvl5pPr marL="1695450">
              <a:defRPr>
                <a:solidFill>
                  <a:schemeClr val="tx1"/>
                </a:solidFill>
                <a:latin typeface="Arial" panose="020B0604020202020204" pitchFamily="34" charset="0"/>
                <a:ea typeface="宋体" panose="02010600030101010101" pitchFamily="2" charset="-122"/>
              </a:defRPr>
            </a:lvl5pPr>
            <a:lvl6pPr marL="215265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60985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06705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52425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342900" indent="-342900" fontAlgn="auto">
              <a:lnSpc>
                <a:spcPct val="200000"/>
              </a:lnSpc>
              <a:buClr>
                <a:srgbClr val="BD3820"/>
              </a:buClr>
              <a:buFont typeface="Wingdings" panose="05000000000000000000" charset="0"/>
              <a:buChar char="Ø"/>
            </a:pPr>
            <a:r>
              <a:rPr lang="zh-CN" altLang="en-US" sz="2000" b="1" dirty="0">
                <a:solidFill>
                  <a:srgbClr val="BD3820"/>
                </a:solidFill>
                <a:latin typeface="+mn-lt"/>
                <a:ea typeface="+mn-ea"/>
                <a:cs typeface="+mn-ea"/>
                <a:sym typeface="+mn-lt"/>
              </a:rPr>
              <a:t>权力约束。</a:t>
            </a:r>
            <a:r>
              <a:rPr lang="zh-CN" altLang="en-US" sz="2000" dirty="0">
                <a:solidFill>
                  <a:schemeClr val="tx1">
                    <a:lumMod val="75000"/>
                    <a:lumOff val="25000"/>
                  </a:schemeClr>
                </a:solidFill>
                <a:latin typeface="+mn-lt"/>
                <a:ea typeface="+mn-ea"/>
                <a:cs typeface="+mn-ea"/>
                <a:sym typeface="+mn-lt"/>
              </a:rPr>
              <a:t>权力约束是双向的。</a:t>
            </a:r>
          </a:p>
          <a:p>
            <a:pPr marL="342900" indent="-342900" fontAlgn="auto">
              <a:lnSpc>
                <a:spcPct val="200000"/>
              </a:lnSpc>
              <a:buClr>
                <a:srgbClr val="BD3820"/>
              </a:buClr>
              <a:buFont typeface="Wingdings" panose="05000000000000000000" charset="0"/>
              <a:buChar char="Ø"/>
            </a:pPr>
            <a:r>
              <a:rPr lang="zh-CN" altLang="en-US" sz="2000" b="1" dirty="0">
                <a:solidFill>
                  <a:srgbClr val="BD3820"/>
                </a:solidFill>
                <a:latin typeface="+mn-lt"/>
                <a:ea typeface="+mn-ea"/>
                <a:cs typeface="+mn-ea"/>
                <a:sym typeface="+mn-lt"/>
              </a:rPr>
              <a:t>利益约束。</a:t>
            </a:r>
            <a:r>
              <a:rPr lang="zh-CN" altLang="en-US" sz="2000" dirty="0">
                <a:solidFill>
                  <a:schemeClr val="tx1">
                    <a:lumMod val="75000"/>
                    <a:lumOff val="25000"/>
                  </a:schemeClr>
                </a:solidFill>
                <a:latin typeface="+mn-lt"/>
                <a:ea typeface="+mn-ea"/>
                <a:cs typeface="+mn-ea"/>
                <a:sym typeface="+mn-lt"/>
              </a:rPr>
              <a:t>利益约束是约束机制极为有效的组成部分，故常被称为“硬约束”。利益约束也是双向的。</a:t>
            </a:r>
          </a:p>
          <a:p>
            <a:pPr marL="342900" indent="-342900" fontAlgn="auto">
              <a:lnSpc>
                <a:spcPct val="200000"/>
              </a:lnSpc>
              <a:buClr>
                <a:srgbClr val="BD3820"/>
              </a:buClr>
              <a:buFont typeface="Wingdings" panose="05000000000000000000" charset="0"/>
              <a:buChar char="Ø"/>
            </a:pPr>
            <a:r>
              <a:rPr lang="zh-CN" altLang="en-US" sz="2000" b="1" dirty="0">
                <a:solidFill>
                  <a:srgbClr val="BD3820"/>
                </a:solidFill>
                <a:latin typeface="+mn-lt"/>
                <a:ea typeface="+mn-ea"/>
                <a:cs typeface="+mn-ea"/>
                <a:sym typeface="+mn-lt"/>
              </a:rPr>
              <a:t>责任约束。</a:t>
            </a:r>
          </a:p>
          <a:p>
            <a:pPr marL="342900" indent="-342900" fontAlgn="auto">
              <a:lnSpc>
                <a:spcPct val="200000"/>
              </a:lnSpc>
              <a:buClr>
                <a:srgbClr val="BD3820"/>
              </a:buClr>
              <a:buFont typeface="Wingdings" panose="05000000000000000000" charset="0"/>
              <a:buChar char="Ø"/>
            </a:pPr>
            <a:r>
              <a:rPr lang="zh-CN" altLang="en-US" sz="2000" b="1" dirty="0">
                <a:solidFill>
                  <a:srgbClr val="BD3820"/>
                </a:solidFill>
                <a:latin typeface="+mn-lt"/>
                <a:ea typeface="+mn-ea"/>
                <a:cs typeface="+mn-ea"/>
                <a:sym typeface="+mn-lt"/>
              </a:rPr>
              <a:t>社会心理约束。</a:t>
            </a:r>
          </a:p>
        </p:txBody>
      </p:sp>
      <p:sp>
        <p:nvSpPr>
          <p:cNvPr id="4" name="矩形 3"/>
          <p:cNvSpPr/>
          <p:nvPr/>
        </p:nvSpPr>
        <p:spPr bwMode="auto">
          <a:xfrm>
            <a:off x="1222180" y="1770153"/>
            <a:ext cx="1785113" cy="521970"/>
          </a:xfrm>
          <a:prstGeom prst="rect">
            <a:avLst/>
          </a:prstGeom>
          <a:noFill/>
          <a:ln>
            <a:no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fromWordArt="0" anchor="ctr">
            <a:noAutofit/>
          </a:bodyPr>
          <a:lstStyle>
            <a:lvl1pPr>
              <a:defRPr sz="4000">
                <a:solidFill>
                  <a:schemeClr val="tx2"/>
                </a:solidFill>
                <a:latin typeface="Verdana" panose="020B0604030504040204" pitchFamily="34" charset="0"/>
                <a:ea typeface="宋体" panose="02010600030101010101" pitchFamily="2" charset="-122"/>
              </a:defRPr>
            </a:lvl1pPr>
            <a:lvl2pPr>
              <a:defRPr sz="4000">
                <a:solidFill>
                  <a:schemeClr val="tx2"/>
                </a:solidFill>
                <a:latin typeface="Verdana" panose="020B0604030504040204" pitchFamily="34" charset="0"/>
                <a:ea typeface="宋体" panose="02010600030101010101" pitchFamily="2" charset="-122"/>
              </a:defRPr>
            </a:lvl2pPr>
            <a:lvl3pPr>
              <a:defRPr sz="4000">
                <a:solidFill>
                  <a:schemeClr val="tx2"/>
                </a:solidFill>
                <a:latin typeface="Verdana" panose="020B0604030504040204" pitchFamily="34" charset="0"/>
                <a:ea typeface="宋体" panose="02010600030101010101" pitchFamily="2" charset="-122"/>
              </a:defRPr>
            </a:lvl3pPr>
            <a:lvl4pPr>
              <a:defRPr sz="4000">
                <a:solidFill>
                  <a:schemeClr val="tx2"/>
                </a:solidFill>
                <a:latin typeface="Verdana" panose="020B0604030504040204" pitchFamily="34" charset="0"/>
                <a:ea typeface="宋体" panose="02010600030101010101" pitchFamily="2" charset="-122"/>
              </a:defRPr>
            </a:lvl4pPr>
            <a:lvl5pPr>
              <a:defRPr sz="4000">
                <a:solidFill>
                  <a:schemeClr val="tx2"/>
                </a:solidFill>
                <a:latin typeface="Verdana" panose="020B0604030504040204" pitchFamily="34" charset="0"/>
                <a:ea typeface="宋体" panose="02010600030101010101" pitchFamily="2" charset="-122"/>
              </a:defRPr>
            </a:lvl5pPr>
            <a:lvl6pPr marL="4572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6pPr>
            <a:lvl7pPr marL="9144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7pPr>
            <a:lvl8pPr marL="13716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8pPr>
            <a:lvl9pPr marL="18288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9pPr>
          </a:lstStyle>
          <a:p>
            <a:pPr lvl="0" algn="l">
              <a:buClrTx/>
              <a:buSzTx/>
              <a:buFontTx/>
            </a:pPr>
            <a:r>
              <a:rPr lang="zh-CN" altLang="en-US" sz="2800" b="1" dirty="0">
                <a:solidFill>
                  <a:srgbClr val="BD3820"/>
                </a:solidFill>
                <a:effectLst/>
                <a:latin typeface="+mn-lt"/>
                <a:ea typeface="+mn-ea"/>
                <a:cs typeface="+mn-ea"/>
                <a:sym typeface="+mn-lt"/>
              </a:rPr>
              <a:t>约束机制</a:t>
            </a:r>
          </a:p>
        </p:txBody>
      </p:sp>
      <p:pic>
        <p:nvPicPr>
          <p:cNvPr id="2" name="图片 1" descr="51miz-E1157769-ABA51E8E"/>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625715" y="2292350"/>
            <a:ext cx="3950335" cy="395033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5603"/>
                                        </p:tgtEl>
                                        <p:attrNameLst>
                                          <p:attrName>style.visibility</p:attrName>
                                        </p:attrNameLst>
                                      </p:cBhvr>
                                      <p:to>
                                        <p:strVal val="visible"/>
                                      </p:to>
                                    </p:set>
                                    <p:animEffect transition="in" filter="barn(inVertical)">
                                      <p:cBhvr>
                                        <p:cTn id="7" dur="500"/>
                                        <p:tgtEl>
                                          <p:spTgt spid="2560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par>
                                <p:cTn id="11" presetID="16" presetClass="entr" presetSubtype="21" fill="hold"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arn(inVertical)">
                                      <p:cBhvr>
                                        <p:cTn id="1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animBg="1"/>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7" name="Rectangle 3"/>
          <p:cNvSpPr>
            <a:spLocks noChangeArrowheads="1"/>
          </p:cNvSpPr>
          <p:nvPr/>
        </p:nvSpPr>
        <p:spPr bwMode="auto">
          <a:xfrm>
            <a:off x="1072663" y="986547"/>
            <a:ext cx="4893463" cy="521970"/>
          </a:xfrm>
          <a:prstGeom prst="rect">
            <a:avLst/>
          </a:prstGeom>
          <a:noFill/>
          <a:ln>
            <a:no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fromWordArt="0" anchor="ctr">
            <a:noAutofit/>
          </a:bodyPr>
          <a:lstStyle>
            <a:lvl1pPr>
              <a:defRPr sz="4000">
                <a:solidFill>
                  <a:schemeClr val="tx2"/>
                </a:solidFill>
                <a:latin typeface="Verdana" panose="020B0604030504040204" pitchFamily="34" charset="0"/>
                <a:ea typeface="宋体" panose="02010600030101010101" pitchFamily="2" charset="-122"/>
              </a:defRPr>
            </a:lvl1pPr>
            <a:lvl2pPr>
              <a:defRPr sz="4000">
                <a:solidFill>
                  <a:schemeClr val="tx2"/>
                </a:solidFill>
                <a:latin typeface="Verdana" panose="020B0604030504040204" pitchFamily="34" charset="0"/>
                <a:ea typeface="宋体" panose="02010600030101010101" pitchFamily="2" charset="-122"/>
              </a:defRPr>
            </a:lvl2pPr>
            <a:lvl3pPr>
              <a:defRPr sz="4000">
                <a:solidFill>
                  <a:schemeClr val="tx2"/>
                </a:solidFill>
                <a:latin typeface="Verdana" panose="020B0604030504040204" pitchFamily="34" charset="0"/>
                <a:ea typeface="宋体" panose="02010600030101010101" pitchFamily="2" charset="-122"/>
              </a:defRPr>
            </a:lvl3pPr>
            <a:lvl4pPr>
              <a:defRPr sz="4000">
                <a:solidFill>
                  <a:schemeClr val="tx2"/>
                </a:solidFill>
                <a:latin typeface="Verdana" panose="020B0604030504040204" pitchFamily="34" charset="0"/>
                <a:ea typeface="宋体" panose="02010600030101010101" pitchFamily="2" charset="-122"/>
              </a:defRPr>
            </a:lvl4pPr>
            <a:lvl5pPr>
              <a:defRPr sz="4000">
                <a:solidFill>
                  <a:schemeClr val="tx2"/>
                </a:solidFill>
                <a:latin typeface="Verdana" panose="020B0604030504040204" pitchFamily="34" charset="0"/>
                <a:ea typeface="宋体" panose="02010600030101010101" pitchFamily="2" charset="-122"/>
              </a:defRPr>
            </a:lvl5pPr>
            <a:lvl6pPr marL="4572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6pPr>
            <a:lvl7pPr marL="9144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7pPr>
            <a:lvl8pPr marL="13716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8pPr>
            <a:lvl9pPr marL="18288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9pPr>
          </a:lstStyle>
          <a:p>
            <a:pPr lvl="0" algn="l">
              <a:buClrTx/>
              <a:buSzTx/>
              <a:buFontTx/>
            </a:pPr>
            <a:r>
              <a:rPr lang="zh-CN" altLang="en-US" sz="2800" b="1" dirty="0">
                <a:solidFill>
                  <a:srgbClr val="BD3820"/>
                </a:solidFill>
                <a:effectLst/>
                <a:latin typeface="+mn-lt"/>
                <a:ea typeface="+mn-ea"/>
                <a:cs typeface="+mn-ea"/>
                <a:sym typeface="+mn-lt"/>
              </a:rPr>
              <a:t>四大常用管理方法的比较</a:t>
            </a:r>
          </a:p>
        </p:txBody>
      </p:sp>
      <p:graphicFrame>
        <p:nvGraphicFramePr>
          <p:cNvPr id="26665" name="Group 41"/>
          <p:cNvGraphicFramePr>
            <a:graphicFrameLocks noGrp="1"/>
          </p:cNvGraphicFramePr>
          <p:nvPr>
            <p:custDataLst>
              <p:tags r:id="rId1"/>
            </p:custDataLst>
          </p:nvPr>
        </p:nvGraphicFramePr>
        <p:xfrm>
          <a:off x="457835" y="1570990"/>
          <a:ext cx="11300460" cy="5160645"/>
        </p:xfrm>
        <a:graphic>
          <a:graphicData uri="http://schemas.openxmlformats.org/drawingml/2006/table">
            <a:tbl>
              <a:tblPr/>
              <a:tblGrid>
                <a:gridCol w="1835150"/>
                <a:gridCol w="4361815"/>
                <a:gridCol w="1830705"/>
                <a:gridCol w="3272790"/>
              </a:tblGrid>
              <a:tr h="647700">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ctr" defTabSz="914400" rtl="0" eaLnBrk="1" fontAlgn="base" latinLnBrk="0" hangingPunct="1">
                        <a:lnSpc>
                          <a:spcPct val="120000"/>
                        </a:lnSpc>
                        <a:spcBef>
                          <a:spcPts val="0"/>
                        </a:spcBef>
                        <a:spcAft>
                          <a:spcPts val="0"/>
                        </a:spcAft>
                        <a:buClrTx/>
                        <a:buSzTx/>
                        <a:buFontTx/>
                        <a:buNone/>
                      </a:pPr>
                      <a:r>
                        <a:rPr lang="zh-CN" altLang="en-US" sz="1600" b="1" spc="130">
                          <a:solidFill>
                            <a:srgbClr val="646464"/>
                          </a:solidFill>
                          <a:latin typeface="+mn-lt"/>
                          <a:ea typeface="+mn-ea"/>
                          <a:cs typeface="+mn-ea"/>
                          <a:sym typeface="+mn-lt"/>
                        </a:rPr>
                        <a:t>方法名称</a:t>
                      </a:r>
                    </a:p>
                  </a:txBody>
                  <a:tcPr marL="254000" marR="254000" marT="177800" marB="177800" anchor="ctr" horzOverflow="overflow">
                    <a:lnL w="9525">
                      <a:solidFill>
                        <a:srgbClr val="646464"/>
                      </a:solidFill>
                      <a:prstDash val="sysDash"/>
                    </a:lnL>
                    <a:lnR w="9525">
                      <a:solidFill>
                        <a:srgbClr val="646464"/>
                      </a:solidFill>
                      <a:prstDash val="sysDash"/>
                    </a:lnR>
                    <a:lnT w="28575">
                      <a:solidFill>
                        <a:srgbClr val="646464"/>
                      </a:solidFill>
                      <a:prstDash val="solid"/>
                    </a:lnT>
                    <a:lnB w="28575">
                      <a:solidFill>
                        <a:srgbClr val="646464"/>
                      </a:solidFill>
                      <a:prstDash val="solid"/>
                    </a:lnB>
                    <a:lnTlToBr>
                      <a:noFill/>
                    </a:lnTlToBr>
                    <a:lnBlToTr>
                      <a:noFill/>
                    </a:lnBlToTr>
                    <a:solidFill>
                      <a:srgbClr val="FFFFFF"/>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ctr" defTabSz="914400" rtl="0" eaLnBrk="1" fontAlgn="base" latinLnBrk="0" hangingPunct="1">
                        <a:lnSpc>
                          <a:spcPct val="120000"/>
                        </a:lnSpc>
                        <a:spcBef>
                          <a:spcPts val="0"/>
                        </a:spcBef>
                        <a:spcAft>
                          <a:spcPts val="0"/>
                        </a:spcAft>
                        <a:buClr>
                          <a:schemeClr val="accent2"/>
                        </a:buClr>
                        <a:buSzTx/>
                        <a:buFont typeface="Wingdings" panose="05000000000000000000" pitchFamily="2" charset="2"/>
                        <a:buNone/>
                      </a:pPr>
                      <a:r>
                        <a:rPr lang="zh-CN" altLang="en-US" sz="1600" b="1" spc="130">
                          <a:solidFill>
                            <a:srgbClr val="646464"/>
                          </a:solidFill>
                          <a:latin typeface="+mn-lt"/>
                          <a:ea typeface="+mn-ea"/>
                          <a:cs typeface="+mn-ea"/>
                          <a:sym typeface="+mn-lt"/>
                        </a:rPr>
                        <a:t>内    容</a:t>
                      </a:r>
                    </a:p>
                  </a:txBody>
                  <a:tcPr marL="254000" marR="254000" marT="177800" marB="177800" anchor="ctr" horzOverflow="overflow">
                    <a:lnL w="9525">
                      <a:solidFill>
                        <a:srgbClr val="646464"/>
                      </a:solidFill>
                      <a:prstDash val="sysDash"/>
                    </a:lnL>
                    <a:lnR w="9525">
                      <a:solidFill>
                        <a:srgbClr val="646464"/>
                      </a:solidFill>
                      <a:prstDash val="sysDash"/>
                    </a:lnR>
                    <a:lnT w="28575">
                      <a:solidFill>
                        <a:srgbClr val="646464"/>
                      </a:solidFill>
                      <a:prstDash val="solid"/>
                    </a:lnT>
                    <a:lnB w="28575">
                      <a:solidFill>
                        <a:srgbClr val="646464"/>
                      </a:solidFill>
                      <a:prstDash val="solid"/>
                    </a:lnB>
                    <a:lnTlToBr>
                      <a:noFill/>
                    </a:lnTlToBr>
                    <a:lnBlToTr>
                      <a:noFill/>
                    </a:lnBlToTr>
                    <a:solidFill>
                      <a:srgbClr val="FFFFFF"/>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ctr" defTabSz="914400" rtl="0" eaLnBrk="1" fontAlgn="base" latinLnBrk="0" hangingPunct="1">
                        <a:lnSpc>
                          <a:spcPct val="120000"/>
                        </a:lnSpc>
                        <a:spcBef>
                          <a:spcPts val="0"/>
                        </a:spcBef>
                        <a:spcAft>
                          <a:spcPts val="0"/>
                        </a:spcAft>
                        <a:buClr>
                          <a:schemeClr val="accent2"/>
                        </a:buClr>
                        <a:buSzTx/>
                        <a:buFont typeface="Wingdings" panose="05000000000000000000" pitchFamily="2" charset="2"/>
                        <a:buNone/>
                      </a:pPr>
                      <a:r>
                        <a:rPr lang="zh-CN" altLang="en-US" sz="1600" b="1" spc="130">
                          <a:solidFill>
                            <a:srgbClr val="646464"/>
                          </a:solidFill>
                          <a:latin typeface="+mn-lt"/>
                          <a:ea typeface="+mn-ea"/>
                          <a:cs typeface="+mn-ea"/>
                          <a:sym typeface="+mn-lt"/>
                        </a:rPr>
                        <a:t>特  点</a:t>
                      </a:r>
                    </a:p>
                  </a:txBody>
                  <a:tcPr marL="254000" marR="254000" marT="177800" marB="177800" anchor="ctr" horzOverflow="overflow">
                    <a:lnL w="9525">
                      <a:solidFill>
                        <a:srgbClr val="646464"/>
                      </a:solidFill>
                      <a:prstDash val="sysDash"/>
                    </a:lnL>
                    <a:lnR w="9525">
                      <a:solidFill>
                        <a:srgbClr val="646464"/>
                      </a:solidFill>
                      <a:prstDash val="sysDash"/>
                    </a:lnR>
                    <a:lnT w="28575">
                      <a:solidFill>
                        <a:srgbClr val="646464"/>
                      </a:solidFill>
                      <a:prstDash val="solid"/>
                    </a:lnT>
                    <a:lnB w="28575">
                      <a:solidFill>
                        <a:srgbClr val="646464"/>
                      </a:solidFill>
                      <a:prstDash val="solid"/>
                    </a:lnB>
                    <a:lnTlToBr>
                      <a:noFill/>
                    </a:lnTlToBr>
                    <a:lnBlToTr>
                      <a:noFill/>
                    </a:lnBlToTr>
                    <a:solidFill>
                      <a:srgbClr val="FFFFFF"/>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ctr" defTabSz="914400" rtl="0" eaLnBrk="1" fontAlgn="base" latinLnBrk="0" hangingPunct="1">
                        <a:lnSpc>
                          <a:spcPct val="120000"/>
                        </a:lnSpc>
                        <a:spcBef>
                          <a:spcPts val="0"/>
                        </a:spcBef>
                        <a:spcAft>
                          <a:spcPts val="0"/>
                        </a:spcAft>
                        <a:buClrTx/>
                        <a:buSzTx/>
                        <a:buFontTx/>
                        <a:buNone/>
                      </a:pPr>
                      <a:r>
                        <a:rPr lang="zh-CN" altLang="en-US" sz="1600" b="1" spc="130">
                          <a:solidFill>
                            <a:srgbClr val="646464"/>
                          </a:solidFill>
                          <a:latin typeface="+mn-lt"/>
                          <a:ea typeface="+mn-ea"/>
                          <a:cs typeface="+mn-ea"/>
                          <a:sym typeface="+mn-lt"/>
                        </a:rPr>
                        <a:t>主要形式</a:t>
                      </a:r>
                    </a:p>
                  </a:txBody>
                  <a:tcPr marL="254000" marR="254000" marT="177800" marB="177800" anchor="ctr" horzOverflow="overflow">
                    <a:lnL w="9525">
                      <a:solidFill>
                        <a:srgbClr val="646464"/>
                      </a:solidFill>
                      <a:prstDash val="sysDash"/>
                    </a:lnL>
                    <a:lnR w="9525">
                      <a:solidFill>
                        <a:srgbClr val="646464"/>
                      </a:solidFill>
                      <a:prstDash val="sysDash"/>
                    </a:lnR>
                    <a:lnT w="28575">
                      <a:solidFill>
                        <a:srgbClr val="646464"/>
                      </a:solidFill>
                      <a:prstDash val="solid"/>
                    </a:lnT>
                    <a:lnB w="28575">
                      <a:solidFill>
                        <a:srgbClr val="646464"/>
                      </a:solidFill>
                      <a:prstDash val="solid"/>
                    </a:lnB>
                    <a:lnTlToBr>
                      <a:noFill/>
                    </a:lnTlToBr>
                    <a:lnBlToTr>
                      <a:noFill/>
                    </a:lnBlToTr>
                    <a:solidFill>
                      <a:srgbClr val="FFFFFF"/>
                    </a:solidFill>
                  </a:tcPr>
                </a:tc>
              </a:tr>
              <a:tr h="1248410">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l" defTabSz="914400" rtl="0" eaLnBrk="1" fontAlgn="base" latinLnBrk="0" hangingPunct="1">
                        <a:lnSpc>
                          <a:spcPct val="120000"/>
                        </a:lnSpc>
                        <a:spcBef>
                          <a:spcPts val="0"/>
                        </a:spcBef>
                        <a:spcAft>
                          <a:spcPts val="0"/>
                        </a:spcAft>
                        <a:buClrTx/>
                        <a:buSzTx/>
                        <a:buFontTx/>
                        <a:buNone/>
                      </a:pPr>
                      <a:r>
                        <a:rPr lang="zh-CN" altLang="en-US" sz="1400" b="0" spc="120">
                          <a:solidFill>
                            <a:srgbClr val="646464"/>
                          </a:solidFill>
                          <a:latin typeface="+mn-lt"/>
                          <a:ea typeface="+mn-ea"/>
                          <a:cs typeface="+mn-ea"/>
                          <a:sym typeface="+mn-lt"/>
                        </a:rPr>
                        <a:t>经济方法</a:t>
                      </a:r>
                    </a:p>
                  </a:txBody>
                  <a:tcPr marL="254000" marR="254000" marT="177800" marB="177800" anchor="ctr" horzOverflow="overflow">
                    <a:lnL w="9525">
                      <a:solidFill>
                        <a:srgbClr val="646464"/>
                      </a:solidFill>
                      <a:prstDash val="sysDash"/>
                    </a:lnL>
                    <a:lnR w="9525">
                      <a:solidFill>
                        <a:srgbClr val="646464"/>
                      </a:solidFill>
                      <a:prstDash val="sysDash"/>
                    </a:lnR>
                    <a:lnT w="28575">
                      <a:solidFill>
                        <a:srgbClr val="646464"/>
                      </a:solidFill>
                      <a:prstDash val="solid"/>
                    </a:lnT>
                    <a:lnB w="9525">
                      <a:solidFill>
                        <a:srgbClr val="646464"/>
                      </a:solidFill>
                      <a:prstDash val="sysDash"/>
                    </a:lnB>
                    <a:lnTlToBr>
                      <a:noFill/>
                    </a:lnTlToBr>
                    <a:lnBlToTr>
                      <a:noFill/>
                    </a:lnBlToTr>
                    <a:solidFill>
                      <a:srgbClr val="FFFFFF"/>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l" defTabSz="914400" rtl="0" eaLnBrk="1" fontAlgn="base" latinLnBrk="0" hangingPunct="1">
                        <a:lnSpc>
                          <a:spcPct val="120000"/>
                        </a:lnSpc>
                        <a:spcBef>
                          <a:spcPts val="0"/>
                        </a:spcBef>
                        <a:spcAft>
                          <a:spcPts val="0"/>
                        </a:spcAft>
                        <a:buClr>
                          <a:schemeClr val="accent2"/>
                        </a:buClr>
                        <a:buSzTx/>
                        <a:buFont typeface="Wingdings" panose="05000000000000000000" pitchFamily="2" charset="2"/>
                        <a:buNone/>
                      </a:pPr>
                      <a:r>
                        <a:rPr lang="zh-CN" altLang="en-US" sz="1400" b="0" spc="120">
                          <a:solidFill>
                            <a:srgbClr val="404040"/>
                          </a:solidFill>
                          <a:latin typeface="+mn-lt"/>
                          <a:ea typeface="+mn-ea"/>
                          <a:cs typeface="+mn-ea"/>
                          <a:sym typeface="+mn-lt"/>
                        </a:rPr>
                        <a:t>依靠利益驱动，利用经济手段，通过调节影响被管理者物质需要而促进管理目标实现的方法</a:t>
                      </a:r>
                    </a:p>
                  </a:txBody>
                  <a:tcPr marL="254000" marR="254000" marT="177800" marB="177800" anchor="ctr" horzOverflow="overflow">
                    <a:lnL w="9525">
                      <a:solidFill>
                        <a:srgbClr val="646464"/>
                      </a:solidFill>
                      <a:prstDash val="sysDash"/>
                    </a:lnL>
                    <a:lnR w="9525">
                      <a:solidFill>
                        <a:srgbClr val="646464"/>
                      </a:solidFill>
                      <a:prstDash val="sysDash"/>
                    </a:lnR>
                    <a:lnT w="28575">
                      <a:solidFill>
                        <a:srgbClr val="646464"/>
                      </a:solidFill>
                      <a:prstDash val="solid"/>
                    </a:lnT>
                    <a:lnB w="9525">
                      <a:solidFill>
                        <a:srgbClr val="646464"/>
                      </a:solidFill>
                      <a:prstDash val="sysDash"/>
                    </a:lnB>
                    <a:lnTlToBr>
                      <a:noFill/>
                    </a:lnTlToBr>
                    <a:lnBlToTr>
                      <a:noFill/>
                    </a:lnBlToTr>
                    <a:solidFill>
                      <a:srgbClr val="FFFFFF"/>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l" defTabSz="914400" rtl="0" eaLnBrk="1" fontAlgn="base" latinLnBrk="0" hangingPunct="1">
                        <a:lnSpc>
                          <a:spcPct val="120000"/>
                        </a:lnSpc>
                        <a:spcBef>
                          <a:spcPts val="0"/>
                        </a:spcBef>
                        <a:spcAft>
                          <a:spcPts val="0"/>
                        </a:spcAft>
                        <a:buClrTx/>
                        <a:buSzTx/>
                        <a:buFontTx/>
                        <a:buNone/>
                      </a:pPr>
                      <a:r>
                        <a:rPr lang="en-US" altLang="zh-CN" sz="1400" b="0" spc="120">
                          <a:solidFill>
                            <a:srgbClr val="404040"/>
                          </a:solidFill>
                          <a:latin typeface="+mn-lt"/>
                          <a:ea typeface="+mn-ea"/>
                          <a:cs typeface="+mn-ea"/>
                          <a:sym typeface="+mn-lt"/>
                        </a:rPr>
                        <a:t>(1)</a:t>
                      </a:r>
                      <a:r>
                        <a:rPr lang="zh-CN" altLang="en-US" sz="1400" b="0" spc="120">
                          <a:solidFill>
                            <a:srgbClr val="404040"/>
                          </a:solidFill>
                          <a:latin typeface="+mn-lt"/>
                          <a:ea typeface="+mn-ea"/>
                          <a:cs typeface="+mn-ea"/>
                          <a:sym typeface="+mn-lt"/>
                        </a:rPr>
                        <a:t>利益驱动性</a:t>
                      </a:r>
                    </a:p>
                    <a:p>
                      <a:pPr marR="0" lvl="0" indent="0" algn="l" defTabSz="914400" rtl="0" eaLnBrk="1" fontAlgn="base" latinLnBrk="0" hangingPunct="1">
                        <a:lnSpc>
                          <a:spcPct val="120000"/>
                        </a:lnSpc>
                        <a:spcBef>
                          <a:spcPts val="0"/>
                        </a:spcBef>
                        <a:spcAft>
                          <a:spcPts val="0"/>
                        </a:spcAft>
                        <a:buClrTx/>
                        <a:buSzTx/>
                        <a:buFontTx/>
                        <a:buNone/>
                      </a:pPr>
                      <a:r>
                        <a:rPr lang="en-US" altLang="zh-CN" sz="1400" b="0" spc="120">
                          <a:solidFill>
                            <a:srgbClr val="404040"/>
                          </a:solidFill>
                          <a:latin typeface="+mn-lt"/>
                          <a:ea typeface="+mn-ea"/>
                          <a:cs typeface="+mn-ea"/>
                          <a:sym typeface="+mn-lt"/>
                        </a:rPr>
                        <a:t>(2)</a:t>
                      </a:r>
                      <a:r>
                        <a:rPr lang="zh-CN" altLang="en-US" sz="1400" b="0" spc="120">
                          <a:solidFill>
                            <a:srgbClr val="404040"/>
                          </a:solidFill>
                          <a:latin typeface="+mn-lt"/>
                          <a:ea typeface="+mn-ea"/>
                          <a:cs typeface="+mn-ea"/>
                          <a:sym typeface="+mn-lt"/>
                        </a:rPr>
                        <a:t>普遍性</a:t>
                      </a:r>
                    </a:p>
                    <a:p>
                      <a:pPr marR="0" lvl="0" indent="0" algn="l" defTabSz="914400" rtl="0" eaLnBrk="0" fontAlgn="base" latinLnBrk="0" hangingPunct="0">
                        <a:lnSpc>
                          <a:spcPct val="120000"/>
                        </a:lnSpc>
                        <a:spcBef>
                          <a:spcPts val="0"/>
                        </a:spcBef>
                        <a:spcAft>
                          <a:spcPts val="0"/>
                        </a:spcAft>
                        <a:buClrTx/>
                        <a:buSzTx/>
                        <a:buFontTx/>
                        <a:buNone/>
                      </a:pPr>
                      <a:r>
                        <a:rPr lang="en-US" altLang="zh-CN" sz="1400" b="0" spc="120">
                          <a:solidFill>
                            <a:srgbClr val="404040"/>
                          </a:solidFill>
                          <a:latin typeface="+mn-lt"/>
                          <a:ea typeface="+mn-ea"/>
                          <a:cs typeface="+mn-ea"/>
                          <a:sym typeface="+mn-lt"/>
                        </a:rPr>
                        <a:t>(3)</a:t>
                      </a:r>
                      <a:r>
                        <a:rPr lang="zh-CN" altLang="en-US" sz="1400" b="0" spc="120">
                          <a:solidFill>
                            <a:srgbClr val="404040"/>
                          </a:solidFill>
                          <a:latin typeface="+mn-lt"/>
                          <a:ea typeface="+mn-ea"/>
                          <a:cs typeface="+mn-ea"/>
                          <a:sym typeface="+mn-lt"/>
                        </a:rPr>
                        <a:t>持久性</a:t>
                      </a:r>
                    </a:p>
                  </a:txBody>
                  <a:tcPr marL="254000" marR="254000" marT="177800" marB="177800" anchor="ctr" horzOverflow="overflow">
                    <a:lnL w="9525">
                      <a:solidFill>
                        <a:srgbClr val="646464"/>
                      </a:solidFill>
                      <a:prstDash val="sysDash"/>
                    </a:lnL>
                    <a:lnR w="9525">
                      <a:solidFill>
                        <a:srgbClr val="646464"/>
                      </a:solidFill>
                      <a:prstDash val="sysDash"/>
                    </a:lnR>
                    <a:lnT w="28575">
                      <a:solidFill>
                        <a:srgbClr val="646464"/>
                      </a:solidFill>
                      <a:prstDash val="solid"/>
                    </a:lnT>
                    <a:lnB w="9525">
                      <a:solidFill>
                        <a:srgbClr val="646464"/>
                      </a:solidFill>
                      <a:prstDash val="sysDash"/>
                    </a:lnB>
                    <a:lnTlToBr>
                      <a:noFill/>
                    </a:lnTlToBr>
                    <a:lnBlToTr>
                      <a:noFill/>
                    </a:lnBlToTr>
                    <a:solidFill>
                      <a:srgbClr val="FFFFFF"/>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l" defTabSz="914400" rtl="0" eaLnBrk="1" fontAlgn="base" latinLnBrk="0" hangingPunct="1">
                        <a:lnSpc>
                          <a:spcPct val="120000"/>
                        </a:lnSpc>
                        <a:spcBef>
                          <a:spcPts val="0"/>
                        </a:spcBef>
                        <a:spcAft>
                          <a:spcPts val="0"/>
                        </a:spcAft>
                        <a:buClr>
                          <a:schemeClr val="accent2"/>
                        </a:buClr>
                        <a:buSzTx/>
                        <a:buFont typeface="Wingdings" panose="05000000000000000000" pitchFamily="2" charset="2"/>
                        <a:buNone/>
                      </a:pPr>
                      <a:r>
                        <a:rPr lang="zh-CN" altLang="en-US" sz="1400" b="0" spc="120">
                          <a:solidFill>
                            <a:srgbClr val="404040"/>
                          </a:solidFill>
                          <a:latin typeface="+mn-lt"/>
                          <a:ea typeface="+mn-ea"/>
                          <a:cs typeface="+mn-ea"/>
                          <a:sym typeface="+mn-lt"/>
                        </a:rPr>
                        <a:t>价格、税收、信贷、经济核算、利润、工资、奖金、罚款、定额</a:t>
                      </a:r>
                    </a:p>
                  </a:txBody>
                  <a:tcPr marL="254000" marR="254000" marT="177800" marB="177800" anchor="ctr" horzOverflow="overflow">
                    <a:lnL w="9525">
                      <a:solidFill>
                        <a:srgbClr val="646464"/>
                      </a:solidFill>
                      <a:prstDash val="sysDash"/>
                    </a:lnL>
                    <a:lnR w="9525">
                      <a:solidFill>
                        <a:srgbClr val="646464"/>
                      </a:solidFill>
                      <a:prstDash val="sysDash"/>
                    </a:lnR>
                    <a:lnT w="28575">
                      <a:solidFill>
                        <a:srgbClr val="646464"/>
                      </a:solidFill>
                      <a:prstDash val="solid"/>
                    </a:lnT>
                    <a:lnB w="9525">
                      <a:solidFill>
                        <a:srgbClr val="646464"/>
                      </a:solidFill>
                      <a:prstDash val="sysDash"/>
                    </a:lnB>
                    <a:lnTlToBr>
                      <a:noFill/>
                    </a:lnTlToBr>
                    <a:lnBlToTr>
                      <a:noFill/>
                    </a:lnBlToTr>
                    <a:solidFill>
                      <a:srgbClr val="FFFFFF"/>
                    </a:solidFill>
                  </a:tcPr>
                </a:tc>
              </a:tr>
              <a:tr h="1123315">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l" defTabSz="914400" rtl="0" eaLnBrk="1" fontAlgn="base" latinLnBrk="0" hangingPunct="1">
                        <a:lnSpc>
                          <a:spcPct val="120000"/>
                        </a:lnSpc>
                        <a:spcBef>
                          <a:spcPts val="0"/>
                        </a:spcBef>
                        <a:spcAft>
                          <a:spcPts val="0"/>
                        </a:spcAft>
                        <a:buClrTx/>
                        <a:buSzTx/>
                        <a:buFontTx/>
                        <a:buNone/>
                      </a:pPr>
                      <a:r>
                        <a:rPr lang="zh-CN" altLang="en-US" sz="1400" b="0" spc="120">
                          <a:solidFill>
                            <a:srgbClr val="646464"/>
                          </a:solidFill>
                          <a:latin typeface="+mn-lt"/>
                          <a:ea typeface="+mn-ea"/>
                          <a:cs typeface="+mn-ea"/>
                          <a:sym typeface="+mn-lt"/>
                        </a:rPr>
                        <a:t>行政方法</a:t>
                      </a:r>
                    </a:p>
                  </a:txBody>
                  <a:tcPr marL="254000" marR="254000" marT="177800" marB="177800" anchor="ctr" horzOverflow="overflow">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lnTlToBr>
                      <a:noFill/>
                    </a:lnTlToBr>
                    <a:lnBlToTr>
                      <a:noFill/>
                    </a:lnBlToTr>
                    <a:solidFill>
                      <a:srgbClr val="F2F2F2"/>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l" defTabSz="914400" rtl="0" eaLnBrk="1" fontAlgn="base" latinLnBrk="0" hangingPunct="1">
                        <a:lnSpc>
                          <a:spcPct val="120000"/>
                        </a:lnSpc>
                        <a:spcBef>
                          <a:spcPts val="0"/>
                        </a:spcBef>
                        <a:spcAft>
                          <a:spcPts val="0"/>
                        </a:spcAft>
                        <a:buClr>
                          <a:schemeClr val="accent2"/>
                        </a:buClr>
                        <a:buSzTx/>
                        <a:buFont typeface="Wingdings" panose="05000000000000000000" pitchFamily="2" charset="2"/>
                        <a:buNone/>
                      </a:pPr>
                      <a:r>
                        <a:rPr lang="zh-CN" altLang="en-US" sz="1400" b="0" spc="120">
                          <a:solidFill>
                            <a:srgbClr val="404040"/>
                          </a:solidFill>
                          <a:latin typeface="+mn-lt"/>
                          <a:ea typeface="+mn-ea"/>
                          <a:cs typeface="+mn-ea"/>
                          <a:sym typeface="+mn-lt"/>
                        </a:rPr>
                        <a:t>行政方法，是指借靠行政权威，借助行政手段，直接指挥和协调管理对象的方法</a:t>
                      </a:r>
                    </a:p>
                  </a:txBody>
                  <a:tcPr marL="254000" marR="254000" marT="177800" marB="177800" anchor="ctr" horzOverflow="overflow">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lnTlToBr>
                      <a:noFill/>
                    </a:lnTlToBr>
                    <a:lnBlToTr>
                      <a:noFill/>
                    </a:lnBlToTr>
                    <a:solidFill>
                      <a:srgbClr val="F2F2F2"/>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l" defTabSz="914400" rtl="0" eaLnBrk="1" fontAlgn="base" latinLnBrk="0" hangingPunct="1">
                        <a:lnSpc>
                          <a:spcPct val="120000"/>
                        </a:lnSpc>
                        <a:spcBef>
                          <a:spcPts val="0"/>
                        </a:spcBef>
                        <a:spcAft>
                          <a:spcPts val="0"/>
                        </a:spcAft>
                        <a:buClrTx/>
                        <a:buSzTx/>
                        <a:buFontTx/>
                        <a:buNone/>
                      </a:pPr>
                      <a:r>
                        <a:rPr lang="en-US" altLang="zh-CN" sz="1400" b="0" spc="120">
                          <a:solidFill>
                            <a:srgbClr val="404040"/>
                          </a:solidFill>
                          <a:latin typeface="+mn-lt"/>
                          <a:ea typeface="+mn-ea"/>
                          <a:cs typeface="+mn-ea"/>
                          <a:sym typeface="+mn-lt"/>
                        </a:rPr>
                        <a:t>(1)</a:t>
                      </a:r>
                      <a:r>
                        <a:rPr lang="zh-CN" altLang="en-US" sz="1400" b="0" spc="120">
                          <a:solidFill>
                            <a:srgbClr val="404040"/>
                          </a:solidFill>
                          <a:latin typeface="+mn-lt"/>
                          <a:ea typeface="+mn-ea"/>
                          <a:cs typeface="+mn-ea"/>
                          <a:sym typeface="+mn-lt"/>
                        </a:rPr>
                        <a:t>强制性</a:t>
                      </a:r>
                    </a:p>
                    <a:p>
                      <a:pPr marR="0" lvl="0" indent="0" algn="l" defTabSz="914400" rtl="0" eaLnBrk="0" fontAlgn="base" latinLnBrk="0" hangingPunct="0">
                        <a:lnSpc>
                          <a:spcPct val="120000"/>
                        </a:lnSpc>
                        <a:spcBef>
                          <a:spcPts val="0"/>
                        </a:spcBef>
                        <a:spcAft>
                          <a:spcPts val="0"/>
                        </a:spcAft>
                        <a:buClrTx/>
                        <a:buSzTx/>
                        <a:buFontTx/>
                        <a:buNone/>
                      </a:pPr>
                      <a:r>
                        <a:rPr lang="en-US" altLang="zh-CN" sz="1400" b="0" spc="120">
                          <a:solidFill>
                            <a:srgbClr val="404040"/>
                          </a:solidFill>
                          <a:latin typeface="+mn-lt"/>
                          <a:ea typeface="+mn-ea"/>
                          <a:cs typeface="+mn-ea"/>
                          <a:sym typeface="+mn-lt"/>
                        </a:rPr>
                        <a:t>(2)</a:t>
                      </a:r>
                      <a:r>
                        <a:rPr lang="zh-CN" altLang="en-US" sz="1400" b="0" spc="120">
                          <a:solidFill>
                            <a:srgbClr val="404040"/>
                          </a:solidFill>
                          <a:latin typeface="+mn-lt"/>
                          <a:ea typeface="+mn-ea"/>
                          <a:cs typeface="+mn-ea"/>
                          <a:sym typeface="+mn-lt"/>
                        </a:rPr>
                        <a:t>直接性</a:t>
                      </a:r>
                    </a:p>
                    <a:p>
                      <a:pPr marR="0" lvl="0" indent="0" algn="l" defTabSz="914400" rtl="0" eaLnBrk="0" fontAlgn="base" latinLnBrk="0" hangingPunct="0">
                        <a:lnSpc>
                          <a:spcPct val="120000"/>
                        </a:lnSpc>
                        <a:spcBef>
                          <a:spcPts val="0"/>
                        </a:spcBef>
                        <a:spcAft>
                          <a:spcPts val="0"/>
                        </a:spcAft>
                        <a:buClrTx/>
                        <a:buSzTx/>
                        <a:buFontTx/>
                        <a:buNone/>
                      </a:pPr>
                      <a:r>
                        <a:rPr lang="en-US" altLang="zh-CN" sz="1400" b="0" spc="120">
                          <a:solidFill>
                            <a:srgbClr val="404040"/>
                          </a:solidFill>
                          <a:latin typeface="+mn-lt"/>
                          <a:ea typeface="+mn-ea"/>
                          <a:cs typeface="+mn-ea"/>
                          <a:sym typeface="+mn-lt"/>
                        </a:rPr>
                        <a:t>(3)</a:t>
                      </a:r>
                      <a:r>
                        <a:rPr lang="zh-CN" altLang="en-US" sz="1400" b="0" spc="120">
                          <a:solidFill>
                            <a:srgbClr val="404040"/>
                          </a:solidFill>
                          <a:latin typeface="+mn-lt"/>
                          <a:ea typeface="+mn-ea"/>
                          <a:cs typeface="+mn-ea"/>
                          <a:sym typeface="+mn-lt"/>
                        </a:rPr>
                        <a:t>垂直性</a:t>
                      </a:r>
                    </a:p>
                  </a:txBody>
                  <a:tcPr marL="254000" marR="254000" marT="177800" marB="177800" anchor="ctr" horzOverflow="overflow">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lnTlToBr>
                      <a:noFill/>
                    </a:lnTlToBr>
                    <a:lnBlToTr>
                      <a:noFill/>
                    </a:lnBlToTr>
                    <a:solidFill>
                      <a:srgbClr val="F2F2F2"/>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l" defTabSz="914400" rtl="0" eaLnBrk="1" fontAlgn="base" latinLnBrk="0" hangingPunct="1">
                        <a:lnSpc>
                          <a:spcPct val="120000"/>
                        </a:lnSpc>
                        <a:spcBef>
                          <a:spcPts val="0"/>
                        </a:spcBef>
                        <a:spcAft>
                          <a:spcPts val="0"/>
                        </a:spcAft>
                        <a:buClr>
                          <a:schemeClr val="accent2"/>
                        </a:buClr>
                        <a:buSzTx/>
                        <a:buFont typeface="Wingdings" panose="05000000000000000000" pitchFamily="2" charset="2"/>
                        <a:buNone/>
                      </a:pPr>
                      <a:r>
                        <a:rPr lang="zh-CN" altLang="en-US" sz="1400" b="0" spc="120">
                          <a:solidFill>
                            <a:srgbClr val="404040"/>
                          </a:solidFill>
                          <a:latin typeface="+mn-lt"/>
                          <a:ea typeface="+mn-ea"/>
                          <a:cs typeface="+mn-ea"/>
                          <a:sym typeface="+mn-lt"/>
                        </a:rPr>
                        <a:t>命令、计划、指挥、监督、检查、协调、仲裁等</a:t>
                      </a:r>
                    </a:p>
                  </a:txBody>
                  <a:tcPr marL="254000" marR="254000" marT="177800" marB="177800" anchor="ctr" horzOverflow="overflow">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lnTlToBr>
                      <a:noFill/>
                    </a:lnTlToBr>
                    <a:lnBlToTr>
                      <a:noFill/>
                    </a:lnBlToTr>
                    <a:solidFill>
                      <a:srgbClr val="F2F2F2"/>
                    </a:solidFill>
                  </a:tcPr>
                </a:tc>
              </a:tr>
              <a:tr h="1016635">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l" defTabSz="914400" rtl="0" eaLnBrk="1" fontAlgn="base" latinLnBrk="0" hangingPunct="1">
                        <a:lnSpc>
                          <a:spcPct val="120000"/>
                        </a:lnSpc>
                        <a:spcBef>
                          <a:spcPts val="0"/>
                        </a:spcBef>
                        <a:spcAft>
                          <a:spcPts val="0"/>
                        </a:spcAft>
                        <a:buClrTx/>
                        <a:buSzTx/>
                        <a:buFontTx/>
                        <a:buNone/>
                      </a:pPr>
                      <a:r>
                        <a:rPr lang="zh-CN" altLang="en-US" sz="1400" b="0" spc="120">
                          <a:solidFill>
                            <a:srgbClr val="646464"/>
                          </a:solidFill>
                          <a:latin typeface="+mn-lt"/>
                          <a:ea typeface="+mn-ea"/>
                          <a:cs typeface="+mn-ea"/>
                          <a:sym typeface="+mn-lt"/>
                        </a:rPr>
                        <a:t>法律方法</a:t>
                      </a:r>
                    </a:p>
                  </a:txBody>
                  <a:tcPr marL="254000" marR="254000" marT="177800" marB="177800" anchor="ctr" horzOverflow="overflow">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lnTlToBr>
                      <a:noFill/>
                    </a:lnTlToBr>
                    <a:lnBlToTr>
                      <a:noFill/>
                    </a:lnBlToTr>
                    <a:solidFill>
                      <a:srgbClr val="FFFFFF"/>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l" defTabSz="914400" rtl="0" eaLnBrk="1" fontAlgn="base" latinLnBrk="0" hangingPunct="1">
                        <a:lnSpc>
                          <a:spcPct val="120000"/>
                        </a:lnSpc>
                        <a:spcBef>
                          <a:spcPts val="0"/>
                        </a:spcBef>
                        <a:spcAft>
                          <a:spcPts val="0"/>
                        </a:spcAft>
                        <a:buClr>
                          <a:schemeClr val="accent2"/>
                        </a:buClr>
                        <a:buSzTx/>
                        <a:buFont typeface="Wingdings" panose="05000000000000000000" pitchFamily="2" charset="2"/>
                        <a:buNone/>
                      </a:pPr>
                      <a:r>
                        <a:rPr lang="zh-CN" altLang="en-US" sz="1400" b="0" spc="120">
                          <a:solidFill>
                            <a:srgbClr val="404040"/>
                          </a:solidFill>
                          <a:latin typeface="+mn-lt"/>
                          <a:ea typeface="+mn-ea"/>
                          <a:cs typeface="+mn-ea"/>
                          <a:sym typeface="+mn-lt"/>
                        </a:rPr>
                        <a:t>是指借助国家法规和组织制度，严格约束管理对象为实现组织目标而工作的一种方法</a:t>
                      </a:r>
                    </a:p>
                  </a:txBody>
                  <a:tcPr marL="254000" marR="254000" marT="177800" marB="177800" anchor="ctr" horzOverflow="overflow">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lnTlToBr>
                      <a:noFill/>
                    </a:lnTlToBr>
                    <a:lnBlToTr>
                      <a:noFill/>
                    </a:lnBlToTr>
                    <a:solidFill>
                      <a:srgbClr val="FFFFFF"/>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l" defTabSz="914400" rtl="0" eaLnBrk="1" fontAlgn="base" latinLnBrk="0" hangingPunct="1">
                        <a:lnSpc>
                          <a:spcPct val="120000"/>
                        </a:lnSpc>
                        <a:spcBef>
                          <a:spcPts val="0"/>
                        </a:spcBef>
                        <a:spcAft>
                          <a:spcPts val="0"/>
                        </a:spcAft>
                        <a:buClrTx/>
                        <a:buSzTx/>
                        <a:buFontTx/>
                        <a:buNone/>
                      </a:pPr>
                      <a:r>
                        <a:rPr lang="en-US" altLang="zh-CN" sz="1400" b="0" spc="120">
                          <a:solidFill>
                            <a:srgbClr val="404040"/>
                          </a:solidFill>
                          <a:latin typeface="+mn-lt"/>
                          <a:ea typeface="+mn-ea"/>
                          <a:cs typeface="+mn-ea"/>
                          <a:sym typeface="+mn-lt"/>
                        </a:rPr>
                        <a:t>(1)</a:t>
                      </a:r>
                      <a:r>
                        <a:rPr lang="zh-CN" altLang="en-US" sz="1400" b="0" spc="120">
                          <a:solidFill>
                            <a:srgbClr val="404040"/>
                          </a:solidFill>
                          <a:latin typeface="+mn-lt"/>
                          <a:ea typeface="+mn-ea"/>
                          <a:cs typeface="+mn-ea"/>
                          <a:sym typeface="+mn-lt"/>
                        </a:rPr>
                        <a:t>高度强制性</a:t>
                      </a:r>
                    </a:p>
                    <a:p>
                      <a:pPr marR="0" lvl="0" indent="0" algn="l" defTabSz="914400" rtl="0" eaLnBrk="0" fontAlgn="base" latinLnBrk="0" hangingPunct="0">
                        <a:lnSpc>
                          <a:spcPct val="120000"/>
                        </a:lnSpc>
                        <a:spcBef>
                          <a:spcPts val="0"/>
                        </a:spcBef>
                        <a:spcAft>
                          <a:spcPts val="0"/>
                        </a:spcAft>
                        <a:buClrTx/>
                        <a:buSzTx/>
                        <a:buFontTx/>
                        <a:buNone/>
                      </a:pPr>
                      <a:r>
                        <a:rPr lang="en-US" altLang="zh-CN" sz="1400" b="0" spc="120">
                          <a:solidFill>
                            <a:srgbClr val="404040"/>
                          </a:solidFill>
                          <a:latin typeface="+mn-lt"/>
                          <a:ea typeface="+mn-ea"/>
                          <a:cs typeface="+mn-ea"/>
                          <a:sym typeface="+mn-lt"/>
                        </a:rPr>
                        <a:t>(2)</a:t>
                      </a:r>
                      <a:r>
                        <a:rPr lang="zh-CN" altLang="en-US" sz="1400" b="0" spc="120">
                          <a:solidFill>
                            <a:srgbClr val="404040"/>
                          </a:solidFill>
                          <a:latin typeface="+mn-lt"/>
                          <a:ea typeface="+mn-ea"/>
                          <a:cs typeface="+mn-ea"/>
                          <a:sym typeface="+mn-lt"/>
                        </a:rPr>
                        <a:t>规范性</a:t>
                      </a:r>
                    </a:p>
                  </a:txBody>
                  <a:tcPr marL="254000" marR="254000" marT="177800" marB="177800" anchor="ctr" horzOverflow="overflow">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lnTlToBr>
                      <a:noFill/>
                    </a:lnTlToBr>
                    <a:lnBlToTr>
                      <a:noFill/>
                    </a:lnBlToTr>
                    <a:solidFill>
                      <a:srgbClr val="FFFFFF"/>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l" defTabSz="914400" rtl="0" eaLnBrk="1" fontAlgn="base" latinLnBrk="0" hangingPunct="1">
                        <a:lnSpc>
                          <a:spcPct val="120000"/>
                        </a:lnSpc>
                        <a:spcBef>
                          <a:spcPts val="0"/>
                        </a:spcBef>
                        <a:spcAft>
                          <a:spcPts val="0"/>
                        </a:spcAft>
                        <a:buClr>
                          <a:schemeClr val="accent2"/>
                        </a:buClr>
                        <a:buSzTx/>
                        <a:buFont typeface="Wingdings" panose="05000000000000000000" pitchFamily="2" charset="2"/>
                        <a:buNone/>
                      </a:pPr>
                      <a:r>
                        <a:rPr lang="zh-CN" altLang="en-US" sz="1400" b="0" spc="120">
                          <a:solidFill>
                            <a:srgbClr val="404040"/>
                          </a:solidFill>
                          <a:latin typeface="+mn-lt"/>
                          <a:ea typeface="+mn-ea"/>
                          <a:cs typeface="+mn-ea"/>
                          <a:sym typeface="+mn-lt"/>
                        </a:rPr>
                        <a:t>国家的法律、法规；组织内部的规章制度；司法和仲裁</a:t>
                      </a:r>
                    </a:p>
                  </a:txBody>
                  <a:tcPr marL="254000" marR="254000" marT="177800" marB="177800" anchor="ctr" horzOverflow="overflow">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lnTlToBr>
                      <a:noFill/>
                    </a:lnTlToBr>
                    <a:lnBlToTr>
                      <a:noFill/>
                    </a:lnBlToTr>
                    <a:solidFill>
                      <a:srgbClr val="FFFFFF"/>
                    </a:solidFill>
                  </a:tcPr>
                </a:tc>
              </a:tr>
              <a:tr h="1123315">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l" defTabSz="914400" rtl="0" eaLnBrk="1" fontAlgn="base" latinLnBrk="0" hangingPunct="1">
                        <a:lnSpc>
                          <a:spcPct val="120000"/>
                        </a:lnSpc>
                        <a:spcBef>
                          <a:spcPts val="0"/>
                        </a:spcBef>
                        <a:spcAft>
                          <a:spcPts val="0"/>
                        </a:spcAft>
                        <a:buClrTx/>
                        <a:buSzTx/>
                        <a:buFontTx/>
                        <a:buNone/>
                      </a:pPr>
                      <a:r>
                        <a:rPr lang="zh-CN" altLang="en-US" sz="1400" b="0" spc="120">
                          <a:solidFill>
                            <a:srgbClr val="646464"/>
                          </a:solidFill>
                          <a:latin typeface="+mn-lt"/>
                          <a:ea typeface="+mn-ea"/>
                          <a:cs typeface="+mn-ea"/>
                          <a:sym typeface="+mn-lt"/>
                        </a:rPr>
                        <a:t>社会学心理学方法</a:t>
                      </a:r>
                    </a:p>
                  </a:txBody>
                  <a:tcPr marL="254000" marR="254000" marT="177800" marB="177800" anchor="ctr" horzOverflow="overflow">
                    <a:lnL w="9525">
                      <a:solidFill>
                        <a:srgbClr val="646464"/>
                      </a:solidFill>
                      <a:prstDash val="sysDash"/>
                    </a:lnL>
                    <a:lnR w="9525">
                      <a:solidFill>
                        <a:srgbClr val="646464"/>
                      </a:solidFill>
                      <a:prstDash val="sysDash"/>
                    </a:lnR>
                    <a:lnT w="9525">
                      <a:solidFill>
                        <a:srgbClr val="646464"/>
                      </a:solidFill>
                      <a:prstDash val="sysDash"/>
                    </a:lnT>
                    <a:lnB w="28575">
                      <a:solidFill>
                        <a:srgbClr val="646464"/>
                      </a:solidFill>
                      <a:prstDash val="solid"/>
                    </a:lnB>
                    <a:lnTlToBr>
                      <a:noFill/>
                    </a:lnTlToBr>
                    <a:lnBlToTr>
                      <a:noFill/>
                    </a:lnBlToTr>
                    <a:solidFill>
                      <a:srgbClr val="F2F2F2"/>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l" defTabSz="914400" rtl="0" eaLnBrk="1" fontAlgn="base" latinLnBrk="0" hangingPunct="1">
                        <a:lnSpc>
                          <a:spcPct val="120000"/>
                        </a:lnSpc>
                        <a:spcBef>
                          <a:spcPts val="0"/>
                        </a:spcBef>
                        <a:spcAft>
                          <a:spcPts val="0"/>
                        </a:spcAft>
                        <a:buClr>
                          <a:schemeClr val="accent2"/>
                        </a:buClr>
                        <a:buSzTx/>
                        <a:buFont typeface="Wingdings" panose="05000000000000000000" pitchFamily="2" charset="2"/>
                        <a:buNone/>
                      </a:pPr>
                      <a:r>
                        <a:rPr lang="zh-CN" altLang="en-US" sz="1400" b="0" spc="120">
                          <a:solidFill>
                            <a:srgbClr val="404040"/>
                          </a:solidFill>
                          <a:latin typeface="+mn-lt"/>
                          <a:ea typeface="+mn-ea"/>
                          <a:cs typeface="+mn-ea"/>
                          <a:sym typeface="+mn-lt"/>
                        </a:rPr>
                        <a:t>指借助社会学和心理学原理，通过满足管理对象社会心理需要的方式来调动其积极性的方法</a:t>
                      </a:r>
                    </a:p>
                  </a:txBody>
                  <a:tcPr marL="254000" marR="254000" marT="177800" marB="177800" anchor="ctr" horzOverflow="overflow">
                    <a:lnL w="9525">
                      <a:solidFill>
                        <a:srgbClr val="646464"/>
                      </a:solidFill>
                      <a:prstDash val="sysDash"/>
                    </a:lnL>
                    <a:lnR w="9525">
                      <a:solidFill>
                        <a:srgbClr val="646464"/>
                      </a:solidFill>
                      <a:prstDash val="sysDash"/>
                    </a:lnR>
                    <a:lnT w="9525">
                      <a:solidFill>
                        <a:srgbClr val="646464"/>
                      </a:solidFill>
                      <a:prstDash val="sysDash"/>
                    </a:lnT>
                    <a:lnB w="28575">
                      <a:solidFill>
                        <a:srgbClr val="646464"/>
                      </a:solidFill>
                      <a:prstDash val="solid"/>
                    </a:lnB>
                    <a:lnTlToBr>
                      <a:noFill/>
                    </a:lnTlToBr>
                    <a:lnBlToTr>
                      <a:noFill/>
                    </a:lnBlToTr>
                    <a:solidFill>
                      <a:srgbClr val="F2F2F2"/>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l" defTabSz="914400" rtl="0" eaLnBrk="1" fontAlgn="base" latinLnBrk="0" hangingPunct="1">
                        <a:lnSpc>
                          <a:spcPct val="120000"/>
                        </a:lnSpc>
                        <a:spcBef>
                          <a:spcPts val="0"/>
                        </a:spcBef>
                        <a:spcAft>
                          <a:spcPts val="0"/>
                        </a:spcAft>
                        <a:buClrTx/>
                        <a:buSzTx/>
                        <a:buFontTx/>
                        <a:buNone/>
                      </a:pPr>
                      <a:r>
                        <a:rPr lang="en-US" altLang="zh-CN" sz="1400" b="0" spc="120">
                          <a:solidFill>
                            <a:srgbClr val="404040"/>
                          </a:solidFill>
                          <a:latin typeface="+mn-lt"/>
                          <a:ea typeface="+mn-ea"/>
                          <a:cs typeface="+mn-ea"/>
                          <a:sym typeface="+mn-lt"/>
                        </a:rPr>
                        <a:t>(1)</a:t>
                      </a:r>
                      <a:r>
                        <a:rPr lang="zh-CN" altLang="en-US" sz="1400" b="0" spc="120">
                          <a:solidFill>
                            <a:srgbClr val="404040"/>
                          </a:solidFill>
                          <a:latin typeface="+mn-lt"/>
                          <a:ea typeface="+mn-ea"/>
                          <a:cs typeface="+mn-ea"/>
                          <a:sym typeface="+mn-lt"/>
                        </a:rPr>
                        <a:t>自觉自愿性</a:t>
                      </a:r>
                    </a:p>
                    <a:p>
                      <a:pPr marR="0" lvl="0" indent="0" algn="l" defTabSz="914400" rtl="0" eaLnBrk="1" fontAlgn="base" latinLnBrk="0" hangingPunct="1">
                        <a:lnSpc>
                          <a:spcPct val="120000"/>
                        </a:lnSpc>
                        <a:spcBef>
                          <a:spcPts val="0"/>
                        </a:spcBef>
                        <a:spcAft>
                          <a:spcPts val="0"/>
                        </a:spcAft>
                        <a:buClrTx/>
                        <a:buSzTx/>
                        <a:buFontTx/>
                        <a:buNone/>
                      </a:pPr>
                      <a:r>
                        <a:rPr lang="en-US" altLang="zh-CN" sz="1400" b="0" spc="120">
                          <a:solidFill>
                            <a:srgbClr val="404040"/>
                          </a:solidFill>
                          <a:latin typeface="+mn-lt"/>
                          <a:ea typeface="+mn-ea"/>
                          <a:cs typeface="+mn-ea"/>
                          <a:sym typeface="+mn-lt"/>
                        </a:rPr>
                        <a:t>(2)</a:t>
                      </a:r>
                      <a:r>
                        <a:rPr lang="zh-CN" altLang="en-US" sz="1400" b="0" spc="120">
                          <a:solidFill>
                            <a:srgbClr val="404040"/>
                          </a:solidFill>
                          <a:latin typeface="+mn-lt"/>
                          <a:ea typeface="+mn-ea"/>
                          <a:cs typeface="+mn-ea"/>
                          <a:sym typeface="+mn-lt"/>
                        </a:rPr>
                        <a:t>持久性</a:t>
                      </a:r>
                    </a:p>
                  </a:txBody>
                  <a:tcPr marL="254000" marR="254000" marT="177800" marB="177800" anchor="ctr" horzOverflow="overflow">
                    <a:lnL w="9525">
                      <a:solidFill>
                        <a:srgbClr val="646464"/>
                      </a:solidFill>
                      <a:prstDash val="sysDash"/>
                    </a:lnL>
                    <a:lnR w="9525">
                      <a:solidFill>
                        <a:srgbClr val="646464"/>
                      </a:solidFill>
                      <a:prstDash val="sysDash"/>
                    </a:lnR>
                    <a:lnT w="9525">
                      <a:solidFill>
                        <a:srgbClr val="646464"/>
                      </a:solidFill>
                      <a:prstDash val="sysDash"/>
                    </a:lnT>
                    <a:lnB w="28575">
                      <a:solidFill>
                        <a:srgbClr val="646464"/>
                      </a:solidFill>
                      <a:prstDash val="solid"/>
                    </a:lnB>
                    <a:lnTlToBr>
                      <a:noFill/>
                    </a:lnTlToBr>
                    <a:lnBlToTr>
                      <a:noFill/>
                    </a:lnBlToTr>
                    <a:solidFill>
                      <a:srgbClr val="F2F2F2"/>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l" defTabSz="914400" rtl="0" eaLnBrk="1" fontAlgn="base" latinLnBrk="0" hangingPunct="1">
                        <a:lnSpc>
                          <a:spcPct val="120000"/>
                        </a:lnSpc>
                        <a:spcBef>
                          <a:spcPts val="0"/>
                        </a:spcBef>
                        <a:spcAft>
                          <a:spcPts val="0"/>
                        </a:spcAft>
                        <a:buClr>
                          <a:schemeClr val="accent2"/>
                        </a:buClr>
                        <a:buSzTx/>
                        <a:buFont typeface="Wingdings" panose="05000000000000000000" pitchFamily="2" charset="2"/>
                        <a:buNone/>
                      </a:pPr>
                      <a:r>
                        <a:rPr lang="zh-CN" altLang="en-US" sz="1400" b="0" spc="120">
                          <a:solidFill>
                            <a:srgbClr val="404040"/>
                          </a:solidFill>
                          <a:latin typeface="+mn-lt"/>
                          <a:ea typeface="+mn-ea"/>
                          <a:cs typeface="+mn-ea"/>
                          <a:sym typeface="+mn-lt"/>
                        </a:rPr>
                        <a:t>宣传教育、思想沟通、各种形式的激励等</a:t>
                      </a:r>
                    </a:p>
                  </a:txBody>
                  <a:tcPr marL="254000" marR="254000" marT="177800" marB="177800" anchor="ctr" horzOverflow="overflow">
                    <a:lnL w="9525">
                      <a:solidFill>
                        <a:srgbClr val="646464"/>
                      </a:solidFill>
                      <a:prstDash val="sysDash"/>
                    </a:lnL>
                    <a:lnR w="9525">
                      <a:solidFill>
                        <a:srgbClr val="646464"/>
                      </a:solidFill>
                      <a:prstDash val="sysDash"/>
                    </a:lnR>
                    <a:lnT w="9525">
                      <a:solidFill>
                        <a:srgbClr val="646464"/>
                      </a:solidFill>
                      <a:prstDash val="sysDash"/>
                    </a:lnT>
                    <a:lnB w="28575">
                      <a:solidFill>
                        <a:srgbClr val="646464"/>
                      </a:solidFill>
                      <a:prstDash val="solid"/>
                    </a:lnB>
                    <a:lnTlToBr>
                      <a:noFill/>
                    </a:lnTlToBr>
                    <a:lnBlToTr>
                      <a:noFill/>
                    </a:lnBlToTr>
                    <a:solidFill>
                      <a:srgbClr val="F2F2F2"/>
                    </a:solidFill>
                  </a:tcPr>
                </a:tc>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6627"/>
                                        </p:tgtEl>
                                        <p:attrNameLst>
                                          <p:attrName>style.visibility</p:attrName>
                                        </p:attrNameLst>
                                      </p:cBhvr>
                                      <p:to>
                                        <p:strVal val="visible"/>
                                      </p:to>
                                    </p:set>
                                    <p:animEffect transition="in" filter="wipe(down)">
                                      <p:cBhvr>
                                        <p:cTn id="7" dur="500"/>
                                        <p:tgtEl>
                                          <p:spTgt spid="26627"/>
                                        </p:tgtEl>
                                      </p:cBhvr>
                                    </p:animEffect>
                                  </p:childTnLst>
                                </p:cTn>
                              </p:par>
                              <p:par>
                                <p:cTn id="8" presetID="22" presetClass="entr" presetSubtype="4" fill="hold" nodeType="withEffect">
                                  <p:stCondLst>
                                    <p:cond delay="0"/>
                                  </p:stCondLst>
                                  <p:childTnLst>
                                    <p:set>
                                      <p:cBhvr>
                                        <p:cTn id="9" dur="1" fill="hold">
                                          <p:stCondLst>
                                            <p:cond delay="0"/>
                                          </p:stCondLst>
                                        </p:cTn>
                                        <p:tgtEl>
                                          <p:spTgt spid="26665"/>
                                        </p:tgtEl>
                                        <p:attrNameLst>
                                          <p:attrName>style.visibility</p:attrName>
                                        </p:attrNameLst>
                                      </p:cBhvr>
                                      <p:to>
                                        <p:strVal val="visible"/>
                                      </p:to>
                                    </p:set>
                                    <p:animEffect transition="in" filter="wipe(down)">
                                      <p:cBhvr>
                                        <p:cTn id="10" dur="500"/>
                                        <p:tgtEl>
                                          <p:spTgt spid="266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animBg="1"/>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文本框 4"/>
          <p:cNvSpPr txBox="1"/>
          <p:nvPr/>
        </p:nvSpPr>
        <p:spPr>
          <a:xfrm>
            <a:off x="2170113" y="2043549"/>
            <a:ext cx="6096000" cy="398780"/>
          </a:xfrm>
          <a:prstGeom prst="rect">
            <a:avLst/>
          </a:prstGeom>
          <a:noFill/>
        </p:spPr>
        <p:txBody>
          <a:bodyPr wrap="square">
            <a:spAutoFit/>
          </a:bodyPr>
          <a:lstStyle/>
          <a:p>
            <a:r>
              <a:rPr lang="zh-CN" altLang="en-US" sz="2000">
                <a:solidFill>
                  <a:schemeClr val="tx1">
                    <a:lumMod val="75000"/>
                    <a:lumOff val="25000"/>
                  </a:schemeClr>
                </a:solidFill>
                <a:cs typeface="+mn-ea"/>
                <a:sym typeface="+mn-lt"/>
              </a:rPr>
              <a:t>组织设计，结构调整的原则</a:t>
            </a:r>
          </a:p>
        </p:txBody>
      </p:sp>
      <p:sp>
        <p:nvSpPr>
          <p:cNvPr id="2" name="矩形 1"/>
          <p:cNvSpPr/>
          <p:nvPr/>
        </p:nvSpPr>
        <p:spPr bwMode="auto">
          <a:xfrm>
            <a:off x="1100455" y="1229995"/>
            <a:ext cx="5398770" cy="622300"/>
          </a:xfrm>
          <a:prstGeom prst="rect">
            <a:avLst/>
          </a:prstGeom>
          <a:noFill/>
          <a:ln>
            <a:no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fromWordArt="0" anchor="ctr">
            <a:noAutofit/>
          </a:bodyPr>
          <a:lstStyle>
            <a:lvl1pPr>
              <a:defRPr sz="4000">
                <a:solidFill>
                  <a:schemeClr val="tx2"/>
                </a:solidFill>
                <a:latin typeface="Verdana" panose="020B0604030504040204" pitchFamily="34" charset="0"/>
                <a:ea typeface="宋体" panose="02010600030101010101" pitchFamily="2" charset="-122"/>
              </a:defRPr>
            </a:lvl1pPr>
            <a:lvl2pPr>
              <a:defRPr sz="4000">
                <a:solidFill>
                  <a:schemeClr val="tx2"/>
                </a:solidFill>
                <a:latin typeface="Verdana" panose="020B0604030504040204" pitchFamily="34" charset="0"/>
                <a:ea typeface="宋体" panose="02010600030101010101" pitchFamily="2" charset="-122"/>
              </a:defRPr>
            </a:lvl2pPr>
            <a:lvl3pPr>
              <a:defRPr sz="4000">
                <a:solidFill>
                  <a:schemeClr val="tx2"/>
                </a:solidFill>
                <a:latin typeface="Verdana" panose="020B0604030504040204" pitchFamily="34" charset="0"/>
                <a:ea typeface="宋体" panose="02010600030101010101" pitchFamily="2" charset="-122"/>
              </a:defRPr>
            </a:lvl3pPr>
            <a:lvl4pPr>
              <a:defRPr sz="4000">
                <a:solidFill>
                  <a:schemeClr val="tx2"/>
                </a:solidFill>
                <a:latin typeface="Verdana" panose="020B0604030504040204" pitchFamily="34" charset="0"/>
                <a:ea typeface="宋体" panose="02010600030101010101" pitchFamily="2" charset="-122"/>
              </a:defRPr>
            </a:lvl4pPr>
            <a:lvl5pPr>
              <a:defRPr sz="4000">
                <a:solidFill>
                  <a:schemeClr val="tx2"/>
                </a:solidFill>
                <a:latin typeface="Verdana" panose="020B0604030504040204" pitchFamily="34" charset="0"/>
                <a:ea typeface="宋体" panose="02010600030101010101" pitchFamily="2" charset="-122"/>
              </a:defRPr>
            </a:lvl5pPr>
            <a:lvl6pPr marL="4572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6pPr>
            <a:lvl7pPr marL="9144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7pPr>
            <a:lvl8pPr marL="13716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8pPr>
            <a:lvl9pPr marL="18288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9pPr>
          </a:lstStyle>
          <a:p>
            <a:pPr lvl="0" algn="l">
              <a:buClrTx/>
              <a:buSzTx/>
              <a:buFontTx/>
            </a:pPr>
            <a:r>
              <a:rPr lang="zh-CN" altLang="en-US" sz="2800" b="1" dirty="0">
                <a:solidFill>
                  <a:srgbClr val="BD3820"/>
                </a:solidFill>
                <a:effectLst/>
                <a:latin typeface="+mn-lt"/>
                <a:ea typeface="+mn-ea"/>
                <a:cs typeface="+mn-ea"/>
                <a:sym typeface="+mn-lt"/>
              </a:rPr>
              <a:t>（二）组织设计，制度化建设</a:t>
            </a:r>
          </a:p>
        </p:txBody>
      </p:sp>
      <p:sp>
        <p:nvSpPr>
          <p:cNvPr id="3" name="Oval 9"/>
          <p:cNvSpPr/>
          <p:nvPr>
            <p:custDataLst>
              <p:tags r:id="rId2"/>
            </p:custDataLst>
          </p:nvPr>
        </p:nvSpPr>
        <p:spPr>
          <a:xfrm>
            <a:off x="2645924" y="2970654"/>
            <a:ext cx="694213" cy="694227"/>
          </a:xfrm>
          <a:prstGeom prst="ellipse">
            <a:avLst/>
          </a:prstGeom>
          <a:solidFill>
            <a:srgbClr val="BD382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bg1"/>
              </a:solidFill>
              <a:cs typeface="+mn-ea"/>
              <a:sym typeface="+mn-lt"/>
            </a:endParaRPr>
          </a:p>
        </p:txBody>
      </p:sp>
      <p:sp>
        <p:nvSpPr>
          <p:cNvPr id="4" name="Oval 22"/>
          <p:cNvSpPr/>
          <p:nvPr>
            <p:custDataLst>
              <p:tags r:id="rId3"/>
            </p:custDataLst>
          </p:nvPr>
        </p:nvSpPr>
        <p:spPr>
          <a:xfrm>
            <a:off x="4727208" y="2970654"/>
            <a:ext cx="694213" cy="694227"/>
          </a:xfrm>
          <a:prstGeom prst="ellipse">
            <a:avLst/>
          </a:prstGeom>
          <a:solidFill>
            <a:srgbClr val="BD382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bg1"/>
              </a:solidFill>
              <a:cs typeface="+mn-ea"/>
              <a:sym typeface="+mn-lt"/>
            </a:endParaRPr>
          </a:p>
        </p:txBody>
      </p:sp>
      <p:sp>
        <p:nvSpPr>
          <p:cNvPr id="6" name="Oval 34"/>
          <p:cNvSpPr/>
          <p:nvPr>
            <p:custDataLst>
              <p:tags r:id="rId4"/>
            </p:custDataLst>
          </p:nvPr>
        </p:nvSpPr>
        <p:spPr>
          <a:xfrm>
            <a:off x="6790866" y="2970654"/>
            <a:ext cx="694213" cy="694227"/>
          </a:xfrm>
          <a:prstGeom prst="ellipse">
            <a:avLst/>
          </a:prstGeom>
          <a:solidFill>
            <a:srgbClr val="BD382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bg1"/>
              </a:solidFill>
              <a:cs typeface="+mn-ea"/>
              <a:sym typeface="+mn-lt"/>
            </a:endParaRPr>
          </a:p>
        </p:txBody>
      </p:sp>
      <p:sp>
        <p:nvSpPr>
          <p:cNvPr id="7" name="Oval 38"/>
          <p:cNvSpPr/>
          <p:nvPr>
            <p:custDataLst>
              <p:tags r:id="rId5"/>
            </p:custDataLst>
          </p:nvPr>
        </p:nvSpPr>
        <p:spPr>
          <a:xfrm>
            <a:off x="8872150" y="2970654"/>
            <a:ext cx="694213" cy="694227"/>
          </a:xfrm>
          <a:prstGeom prst="ellipse">
            <a:avLst/>
          </a:prstGeom>
          <a:solidFill>
            <a:srgbClr val="BD382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bg1"/>
              </a:solidFill>
              <a:cs typeface="+mn-ea"/>
              <a:sym typeface="+mn-lt"/>
            </a:endParaRPr>
          </a:p>
        </p:txBody>
      </p:sp>
      <p:sp>
        <p:nvSpPr>
          <p:cNvPr id="8" name="Oval 42"/>
          <p:cNvSpPr/>
          <p:nvPr>
            <p:custDataLst>
              <p:tags r:id="rId6"/>
            </p:custDataLst>
          </p:nvPr>
        </p:nvSpPr>
        <p:spPr>
          <a:xfrm>
            <a:off x="2645924" y="4755261"/>
            <a:ext cx="694213" cy="694227"/>
          </a:xfrm>
          <a:prstGeom prst="ellipse">
            <a:avLst/>
          </a:prstGeom>
          <a:solidFill>
            <a:srgbClr val="BD382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rmAutofit/>
          </a:bodyPr>
          <a:lstStyle/>
          <a:p>
            <a:pPr algn="ctr">
              <a:defRPr/>
            </a:pPr>
            <a:r>
              <a:rPr lang="en-US" dirty="0">
                <a:solidFill>
                  <a:schemeClr val="bg1"/>
                </a:solidFill>
                <a:cs typeface="+mn-ea"/>
                <a:sym typeface="+mn-lt"/>
              </a:rPr>
              <a:t> </a:t>
            </a:r>
          </a:p>
        </p:txBody>
      </p:sp>
      <p:sp>
        <p:nvSpPr>
          <p:cNvPr id="9" name="Oval 46"/>
          <p:cNvSpPr/>
          <p:nvPr>
            <p:custDataLst>
              <p:tags r:id="rId7"/>
            </p:custDataLst>
          </p:nvPr>
        </p:nvSpPr>
        <p:spPr>
          <a:xfrm>
            <a:off x="4709582" y="4755261"/>
            <a:ext cx="694213" cy="694227"/>
          </a:xfrm>
          <a:prstGeom prst="ellipse">
            <a:avLst/>
          </a:prstGeom>
          <a:solidFill>
            <a:srgbClr val="BD382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bg1"/>
              </a:solidFill>
              <a:cs typeface="+mn-ea"/>
              <a:sym typeface="+mn-lt"/>
            </a:endParaRPr>
          </a:p>
        </p:txBody>
      </p:sp>
      <p:sp>
        <p:nvSpPr>
          <p:cNvPr id="10" name="Oval 50"/>
          <p:cNvSpPr/>
          <p:nvPr>
            <p:custDataLst>
              <p:tags r:id="rId8"/>
            </p:custDataLst>
          </p:nvPr>
        </p:nvSpPr>
        <p:spPr>
          <a:xfrm>
            <a:off x="6792222" y="4755261"/>
            <a:ext cx="694213" cy="694227"/>
          </a:xfrm>
          <a:prstGeom prst="ellipse">
            <a:avLst/>
          </a:prstGeom>
          <a:solidFill>
            <a:srgbClr val="BD382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bg1"/>
              </a:solidFill>
              <a:cs typeface="+mn-ea"/>
              <a:sym typeface="+mn-lt"/>
            </a:endParaRPr>
          </a:p>
        </p:txBody>
      </p:sp>
      <p:sp>
        <p:nvSpPr>
          <p:cNvPr id="11" name="Freeform 10"/>
          <p:cNvSpPr>
            <a:spLocks noEditPoints="1"/>
          </p:cNvSpPr>
          <p:nvPr>
            <p:custDataLst>
              <p:tags r:id="rId9"/>
            </p:custDataLst>
          </p:nvPr>
        </p:nvSpPr>
        <p:spPr bwMode="auto">
          <a:xfrm>
            <a:off x="4906186" y="4955936"/>
            <a:ext cx="301007" cy="264403"/>
          </a:xfrm>
          <a:custGeom>
            <a:avLst/>
            <a:gdLst>
              <a:gd name="T0" fmla="*/ 176034 w 296"/>
              <a:gd name="T1" fmla="*/ 0 h 262"/>
              <a:gd name="T2" fmla="*/ 195065 w 296"/>
              <a:gd name="T3" fmla="*/ 9470 h 262"/>
              <a:gd name="T4" fmla="*/ 341363 w 296"/>
              <a:gd name="T5" fmla="*/ 177570 h 262"/>
              <a:gd name="T6" fmla="*/ 330658 w 296"/>
              <a:gd name="T7" fmla="*/ 201246 h 262"/>
              <a:gd name="T8" fmla="*/ 269998 w 296"/>
              <a:gd name="T9" fmla="*/ 201246 h 262"/>
              <a:gd name="T10" fmla="*/ 240263 w 296"/>
              <a:gd name="T11" fmla="*/ 201246 h 262"/>
              <a:gd name="T12" fmla="*/ 240263 w 296"/>
              <a:gd name="T13" fmla="*/ 280560 h 262"/>
              <a:gd name="T14" fmla="*/ 210527 w 296"/>
              <a:gd name="T15" fmla="*/ 310155 h 262"/>
              <a:gd name="T16" fmla="*/ 141541 w 296"/>
              <a:gd name="T17" fmla="*/ 310155 h 262"/>
              <a:gd name="T18" fmla="*/ 111805 w 296"/>
              <a:gd name="T19" fmla="*/ 280560 h 262"/>
              <a:gd name="T20" fmla="*/ 111805 w 296"/>
              <a:gd name="T21" fmla="*/ 201246 h 262"/>
              <a:gd name="T22" fmla="*/ 80880 w 296"/>
              <a:gd name="T23" fmla="*/ 201246 h 262"/>
              <a:gd name="T24" fmla="*/ 21410 w 296"/>
              <a:gd name="T25" fmla="*/ 201246 h 262"/>
              <a:gd name="T26" fmla="*/ 10705 w 296"/>
              <a:gd name="T27" fmla="*/ 177570 h 262"/>
              <a:gd name="T28" fmla="*/ 157003 w 296"/>
              <a:gd name="T29" fmla="*/ 9470 h 262"/>
              <a:gd name="T30" fmla="*/ 176034 w 296"/>
              <a:gd name="T31" fmla="*/ 0 h 262"/>
              <a:gd name="T32" fmla="*/ 176034 w 296"/>
              <a:gd name="T33" fmla="*/ 22492 h 262"/>
              <a:gd name="T34" fmla="*/ 173655 w 296"/>
              <a:gd name="T35" fmla="*/ 23676 h 262"/>
              <a:gd name="T36" fmla="*/ 173655 w 296"/>
              <a:gd name="T37" fmla="*/ 24860 h 262"/>
              <a:gd name="T38" fmla="*/ 39251 w 296"/>
              <a:gd name="T39" fmla="*/ 178753 h 262"/>
              <a:gd name="T40" fmla="*/ 80880 w 296"/>
              <a:gd name="T41" fmla="*/ 178753 h 262"/>
              <a:gd name="T42" fmla="*/ 111805 w 296"/>
              <a:gd name="T43" fmla="*/ 178753 h 262"/>
              <a:gd name="T44" fmla="*/ 133215 w 296"/>
              <a:gd name="T45" fmla="*/ 201246 h 262"/>
              <a:gd name="T46" fmla="*/ 133215 w 296"/>
              <a:gd name="T47" fmla="*/ 280560 h 262"/>
              <a:gd name="T48" fmla="*/ 141541 w 296"/>
              <a:gd name="T49" fmla="*/ 288847 h 262"/>
              <a:gd name="T50" fmla="*/ 210527 w 296"/>
              <a:gd name="T51" fmla="*/ 288847 h 262"/>
              <a:gd name="T52" fmla="*/ 217664 w 296"/>
              <a:gd name="T53" fmla="*/ 280560 h 262"/>
              <a:gd name="T54" fmla="*/ 217664 w 296"/>
              <a:gd name="T55" fmla="*/ 201246 h 262"/>
              <a:gd name="T56" fmla="*/ 240263 w 296"/>
              <a:gd name="T57" fmla="*/ 178753 h 262"/>
              <a:gd name="T58" fmla="*/ 269998 w 296"/>
              <a:gd name="T59" fmla="*/ 178753 h 262"/>
              <a:gd name="T60" fmla="*/ 312817 w 296"/>
              <a:gd name="T61" fmla="*/ 178753 h 262"/>
              <a:gd name="T62" fmla="*/ 178413 w 296"/>
              <a:gd name="T63" fmla="*/ 24860 h 262"/>
              <a:gd name="T64" fmla="*/ 178413 w 296"/>
              <a:gd name="T65" fmla="*/ 23676 h 262"/>
              <a:gd name="T66" fmla="*/ 176034 w 296"/>
              <a:gd name="T67" fmla="*/ 22492 h 26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96" h="262">
                <a:moveTo>
                  <a:pt x="148" y="0"/>
                </a:moveTo>
                <a:cubicBezTo>
                  <a:pt x="154" y="0"/>
                  <a:pt x="160" y="3"/>
                  <a:pt x="164" y="8"/>
                </a:cubicBezTo>
                <a:cubicBezTo>
                  <a:pt x="287" y="150"/>
                  <a:pt x="287" y="150"/>
                  <a:pt x="287" y="150"/>
                </a:cubicBezTo>
                <a:cubicBezTo>
                  <a:pt x="296" y="161"/>
                  <a:pt x="292" y="170"/>
                  <a:pt x="278" y="170"/>
                </a:cubicBezTo>
                <a:cubicBezTo>
                  <a:pt x="227" y="170"/>
                  <a:pt x="227" y="170"/>
                  <a:pt x="227" y="170"/>
                </a:cubicBezTo>
                <a:cubicBezTo>
                  <a:pt x="220" y="170"/>
                  <a:pt x="211" y="170"/>
                  <a:pt x="202" y="170"/>
                </a:cubicBezTo>
                <a:cubicBezTo>
                  <a:pt x="202" y="237"/>
                  <a:pt x="202" y="237"/>
                  <a:pt x="202" y="237"/>
                </a:cubicBezTo>
                <a:cubicBezTo>
                  <a:pt x="202" y="251"/>
                  <a:pt x="190" y="262"/>
                  <a:pt x="177" y="262"/>
                </a:cubicBezTo>
                <a:cubicBezTo>
                  <a:pt x="119" y="262"/>
                  <a:pt x="119" y="262"/>
                  <a:pt x="119" y="262"/>
                </a:cubicBezTo>
                <a:cubicBezTo>
                  <a:pt x="105" y="262"/>
                  <a:pt x="94" y="251"/>
                  <a:pt x="94" y="237"/>
                </a:cubicBezTo>
                <a:cubicBezTo>
                  <a:pt x="94" y="170"/>
                  <a:pt x="94" y="170"/>
                  <a:pt x="94" y="170"/>
                </a:cubicBezTo>
                <a:cubicBezTo>
                  <a:pt x="85" y="170"/>
                  <a:pt x="75" y="170"/>
                  <a:pt x="68" y="170"/>
                </a:cubicBezTo>
                <a:cubicBezTo>
                  <a:pt x="18" y="170"/>
                  <a:pt x="18" y="170"/>
                  <a:pt x="18" y="170"/>
                </a:cubicBezTo>
                <a:cubicBezTo>
                  <a:pt x="4" y="170"/>
                  <a:pt x="0" y="161"/>
                  <a:pt x="9" y="150"/>
                </a:cubicBezTo>
                <a:cubicBezTo>
                  <a:pt x="132" y="8"/>
                  <a:pt x="132" y="8"/>
                  <a:pt x="132" y="8"/>
                </a:cubicBezTo>
                <a:cubicBezTo>
                  <a:pt x="136" y="3"/>
                  <a:pt x="142" y="0"/>
                  <a:pt x="148" y="0"/>
                </a:cubicBezTo>
                <a:moveTo>
                  <a:pt x="148" y="19"/>
                </a:moveTo>
                <a:cubicBezTo>
                  <a:pt x="147" y="19"/>
                  <a:pt x="147" y="20"/>
                  <a:pt x="146" y="20"/>
                </a:cubicBezTo>
                <a:cubicBezTo>
                  <a:pt x="146" y="21"/>
                  <a:pt x="146" y="21"/>
                  <a:pt x="146" y="21"/>
                </a:cubicBezTo>
                <a:cubicBezTo>
                  <a:pt x="33" y="151"/>
                  <a:pt x="33" y="151"/>
                  <a:pt x="33" y="151"/>
                </a:cubicBezTo>
                <a:cubicBezTo>
                  <a:pt x="68" y="151"/>
                  <a:pt x="68" y="151"/>
                  <a:pt x="68" y="151"/>
                </a:cubicBezTo>
                <a:cubicBezTo>
                  <a:pt x="94" y="151"/>
                  <a:pt x="94" y="151"/>
                  <a:pt x="94" y="151"/>
                </a:cubicBezTo>
                <a:cubicBezTo>
                  <a:pt x="104" y="151"/>
                  <a:pt x="112" y="159"/>
                  <a:pt x="112" y="170"/>
                </a:cubicBezTo>
                <a:cubicBezTo>
                  <a:pt x="112" y="237"/>
                  <a:pt x="112" y="237"/>
                  <a:pt x="112" y="237"/>
                </a:cubicBezTo>
                <a:cubicBezTo>
                  <a:pt x="112" y="241"/>
                  <a:pt x="115" y="244"/>
                  <a:pt x="119" y="244"/>
                </a:cubicBezTo>
                <a:cubicBezTo>
                  <a:pt x="177" y="244"/>
                  <a:pt x="177" y="244"/>
                  <a:pt x="177" y="244"/>
                </a:cubicBezTo>
                <a:cubicBezTo>
                  <a:pt x="180" y="244"/>
                  <a:pt x="183" y="241"/>
                  <a:pt x="183" y="237"/>
                </a:cubicBezTo>
                <a:cubicBezTo>
                  <a:pt x="183" y="170"/>
                  <a:pt x="183" y="170"/>
                  <a:pt x="183" y="170"/>
                </a:cubicBezTo>
                <a:cubicBezTo>
                  <a:pt x="183" y="159"/>
                  <a:pt x="192" y="151"/>
                  <a:pt x="202" y="151"/>
                </a:cubicBezTo>
                <a:cubicBezTo>
                  <a:pt x="227" y="151"/>
                  <a:pt x="227" y="151"/>
                  <a:pt x="227" y="151"/>
                </a:cubicBezTo>
                <a:cubicBezTo>
                  <a:pt x="263" y="151"/>
                  <a:pt x="263" y="151"/>
                  <a:pt x="263" y="151"/>
                </a:cubicBezTo>
                <a:cubicBezTo>
                  <a:pt x="150" y="21"/>
                  <a:pt x="150" y="21"/>
                  <a:pt x="150" y="21"/>
                </a:cubicBezTo>
                <a:cubicBezTo>
                  <a:pt x="150" y="21"/>
                  <a:pt x="150" y="21"/>
                  <a:pt x="150" y="20"/>
                </a:cubicBezTo>
                <a:cubicBezTo>
                  <a:pt x="149" y="19"/>
                  <a:pt x="148" y="19"/>
                  <a:pt x="148" y="19"/>
                </a:cubicBezTo>
                <a:close/>
              </a:path>
            </a:pathLst>
          </a:custGeom>
          <a:solidFill>
            <a:schemeClr val="bg1">
              <a:lumMod val="95000"/>
            </a:schemeClr>
          </a:solidFill>
          <a:ln>
            <a:noFill/>
          </a:ln>
        </p:spPr>
        <p:txBody>
          <a:bodyPr/>
          <a:lstStyle/>
          <a:p>
            <a:pPr eaLnBrk="0" fontAlgn="base" hangingPunct="0">
              <a:spcBef>
                <a:spcPct val="0"/>
              </a:spcBef>
              <a:spcAft>
                <a:spcPct val="0"/>
              </a:spcAft>
            </a:pPr>
            <a:endParaRPr lang="zh-CN" altLang="en-US">
              <a:solidFill>
                <a:schemeClr val="bg1"/>
              </a:solidFill>
              <a:cs typeface="+mn-ea"/>
              <a:sym typeface="+mn-lt"/>
            </a:endParaRPr>
          </a:p>
        </p:txBody>
      </p:sp>
      <p:sp>
        <p:nvSpPr>
          <p:cNvPr id="12" name="Freeform 91"/>
          <p:cNvSpPr/>
          <p:nvPr>
            <p:custDataLst>
              <p:tags r:id="rId10"/>
            </p:custDataLst>
          </p:nvPr>
        </p:nvSpPr>
        <p:spPr bwMode="auto">
          <a:xfrm>
            <a:off x="7060687" y="3172685"/>
            <a:ext cx="146436" cy="291521"/>
          </a:xfrm>
          <a:custGeom>
            <a:avLst/>
            <a:gdLst>
              <a:gd name="T0" fmla="*/ 171843 w 144"/>
              <a:gd name="T1" fmla="*/ 85398 h 288"/>
              <a:gd name="T2" fmla="*/ 85922 w 144"/>
              <a:gd name="T3" fmla="*/ 0 h 288"/>
              <a:gd name="T4" fmla="*/ 0 w 144"/>
              <a:gd name="T5" fmla="*/ 85398 h 288"/>
              <a:gd name="T6" fmla="*/ 42961 w 144"/>
              <a:gd name="T7" fmla="*/ 158935 h 288"/>
              <a:gd name="T8" fmla="*/ 0 w 144"/>
              <a:gd name="T9" fmla="*/ 341591 h 288"/>
              <a:gd name="T10" fmla="*/ 171843 w 144"/>
              <a:gd name="T11" fmla="*/ 341591 h 288"/>
              <a:gd name="T12" fmla="*/ 130076 w 144"/>
              <a:gd name="T13" fmla="*/ 158935 h 288"/>
              <a:gd name="T14" fmla="*/ 171843 w 144"/>
              <a:gd name="T15" fmla="*/ 85398 h 28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44" h="288">
                <a:moveTo>
                  <a:pt x="144" y="72"/>
                </a:moveTo>
                <a:cubicBezTo>
                  <a:pt x="144" y="32"/>
                  <a:pt x="112" y="0"/>
                  <a:pt x="72" y="0"/>
                </a:cubicBezTo>
                <a:cubicBezTo>
                  <a:pt x="33" y="0"/>
                  <a:pt x="0" y="32"/>
                  <a:pt x="0" y="72"/>
                </a:cubicBezTo>
                <a:cubicBezTo>
                  <a:pt x="0" y="98"/>
                  <a:pt x="14" y="121"/>
                  <a:pt x="36" y="134"/>
                </a:cubicBezTo>
                <a:cubicBezTo>
                  <a:pt x="0" y="288"/>
                  <a:pt x="0" y="288"/>
                  <a:pt x="0" y="288"/>
                </a:cubicBezTo>
                <a:cubicBezTo>
                  <a:pt x="144" y="288"/>
                  <a:pt x="144" y="288"/>
                  <a:pt x="144" y="288"/>
                </a:cubicBezTo>
                <a:cubicBezTo>
                  <a:pt x="109" y="134"/>
                  <a:pt x="109" y="134"/>
                  <a:pt x="109" y="134"/>
                </a:cubicBezTo>
                <a:cubicBezTo>
                  <a:pt x="130" y="121"/>
                  <a:pt x="144" y="98"/>
                  <a:pt x="144" y="72"/>
                </a:cubicBezTo>
                <a:close/>
              </a:path>
            </a:pathLst>
          </a:custGeom>
          <a:solidFill>
            <a:schemeClr val="bg1">
              <a:lumMod val="95000"/>
            </a:schemeClr>
          </a:solidFill>
          <a:ln>
            <a:noFill/>
          </a:ln>
        </p:spPr>
        <p:txBody>
          <a:bodyPr/>
          <a:lstStyle/>
          <a:p>
            <a:pPr eaLnBrk="0" fontAlgn="base" hangingPunct="0">
              <a:spcBef>
                <a:spcPct val="0"/>
              </a:spcBef>
              <a:spcAft>
                <a:spcPct val="0"/>
              </a:spcAft>
            </a:pPr>
            <a:endParaRPr lang="zh-CN" altLang="en-US">
              <a:solidFill>
                <a:schemeClr val="bg1"/>
              </a:solidFill>
              <a:cs typeface="+mn-ea"/>
              <a:sym typeface="+mn-lt"/>
            </a:endParaRPr>
          </a:p>
        </p:txBody>
      </p:sp>
      <p:sp>
        <p:nvSpPr>
          <p:cNvPr id="13" name="Freeform 93"/>
          <p:cNvSpPr>
            <a:spLocks noEditPoints="1"/>
          </p:cNvSpPr>
          <p:nvPr>
            <p:custDataLst>
              <p:tags r:id="rId11"/>
            </p:custDataLst>
          </p:nvPr>
        </p:nvSpPr>
        <p:spPr bwMode="auto">
          <a:xfrm>
            <a:off x="2883204" y="3169973"/>
            <a:ext cx="218298" cy="294233"/>
          </a:xfrm>
          <a:custGeom>
            <a:avLst/>
            <a:gdLst>
              <a:gd name="T0" fmla="*/ 222527 w 216"/>
              <a:gd name="T1" fmla="*/ 150363 h 288"/>
              <a:gd name="T2" fmla="*/ 222527 w 216"/>
              <a:gd name="T3" fmla="*/ 94275 h 288"/>
              <a:gd name="T4" fmla="*/ 129018 w 216"/>
              <a:gd name="T5" fmla="*/ 0 h 288"/>
              <a:gd name="T6" fmla="*/ 127835 w 216"/>
              <a:gd name="T7" fmla="*/ 0 h 288"/>
              <a:gd name="T8" fmla="*/ 125467 w 216"/>
              <a:gd name="T9" fmla="*/ 0 h 288"/>
              <a:gd name="T10" fmla="*/ 33142 w 216"/>
              <a:gd name="T11" fmla="*/ 94275 h 288"/>
              <a:gd name="T12" fmla="*/ 33142 w 216"/>
              <a:gd name="T13" fmla="*/ 150363 h 288"/>
              <a:gd name="T14" fmla="*/ 0 w 216"/>
              <a:gd name="T15" fmla="*/ 150363 h 288"/>
              <a:gd name="T16" fmla="*/ 0 w 216"/>
              <a:gd name="T17" fmla="*/ 343686 h 288"/>
              <a:gd name="T18" fmla="*/ 255669 w 216"/>
              <a:gd name="T19" fmla="*/ 343686 h 288"/>
              <a:gd name="T20" fmla="*/ 255669 w 216"/>
              <a:gd name="T21" fmla="*/ 150363 h 288"/>
              <a:gd name="T22" fmla="*/ 222527 w 216"/>
              <a:gd name="T23" fmla="*/ 150363 h 288"/>
              <a:gd name="T24" fmla="*/ 157426 w 216"/>
              <a:gd name="T25" fmla="*/ 309079 h 288"/>
              <a:gd name="T26" fmla="*/ 99427 w 216"/>
              <a:gd name="T27" fmla="*/ 309079 h 288"/>
              <a:gd name="T28" fmla="*/ 113631 w 216"/>
              <a:gd name="T29" fmla="*/ 245831 h 288"/>
              <a:gd name="T30" fmla="*/ 99427 w 216"/>
              <a:gd name="T31" fmla="*/ 220771 h 288"/>
              <a:gd name="T32" fmla="*/ 127835 w 216"/>
              <a:gd name="T33" fmla="*/ 192130 h 288"/>
              <a:gd name="T34" fmla="*/ 157426 w 216"/>
              <a:gd name="T35" fmla="*/ 220771 h 288"/>
              <a:gd name="T36" fmla="*/ 142038 w 216"/>
              <a:gd name="T37" fmla="*/ 245831 h 288"/>
              <a:gd name="T38" fmla="*/ 157426 w 216"/>
              <a:gd name="T39" fmla="*/ 309079 h 288"/>
              <a:gd name="T40" fmla="*/ 175181 w 216"/>
              <a:gd name="T41" fmla="*/ 150363 h 288"/>
              <a:gd name="T42" fmla="*/ 79305 w 216"/>
              <a:gd name="T43" fmla="*/ 150363 h 288"/>
              <a:gd name="T44" fmla="*/ 79305 w 216"/>
              <a:gd name="T45" fmla="*/ 94275 h 288"/>
              <a:gd name="T46" fmla="*/ 125467 w 216"/>
              <a:gd name="T47" fmla="*/ 47734 h 288"/>
              <a:gd name="T48" fmla="*/ 127835 w 216"/>
              <a:gd name="T49" fmla="*/ 47734 h 288"/>
              <a:gd name="T50" fmla="*/ 129018 w 216"/>
              <a:gd name="T51" fmla="*/ 47734 h 288"/>
              <a:gd name="T52" fmla="*/ 175181 w 216"/>
              <a:gd name="T53" fmla="*/ 94275 h 288"/>
              <a:gd name="T54" fmla="*/ 175181 w 216"/>
              <a:gd name="T55" fmla="*/ 150363 h 28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16" h="288">
                <a:moveTo>
                  <a:pt x="188" y="126"/>
                </a:moveTo>
                <a:cubicBezTo>
                  <a:pt x="188" y="79"/>
                  <a:pt x="188" y="79"/>
                  <a:pt x="188" y="79"/>
                </a:cubicBezTo>
                <a:cubicBezTo>
                  <a:pt x="188" y="36"/>
                  <a:pt x="152" y="0"/>
                  <a:pt x="109" y="0"/>
                </a:cubicBezTo>
                <a:cubicBezTo>
                  <a:pt x="109" y="0"/>
                  <a:pt x="108" y="0"/>
                  <a:pt x="108" y="0"/>
                </a:cubicBezTo>
                <a:cubicBezTo>
                  <a:pt x="107" y="0"/>
                  <a:pt x="107" y="0"/>
                  <a:pt x="106" y="0"/>
                </a:cubicBezTo>
                <a:cubicBezTo>
                  <a:pt x="63" y="0"/>
                  <a:pt x="28" y="36"/>
                  <a:pt x="28" y="79"/>
                </a:cubicBezTo>
                <a:cubicBezTo>
                  <a:pt x="28" y="126"/>
                  <a:pt x="28" y="126"/>
                  <a:pt x="28" y="126"/>
                </a:cubicBezTo>
                <a:cubicBezTo>
                  <a:pt x="0" y="126"/>
                  <a:pt x="0" y="126"/>
                  <a:pt x="0" y="126"/>
                </a:cubicBezTo>
                <a:cubicBezTo>
                  <a:pt x="0" y="288"/>
                  <a:pt x="0" y="288"/>
                  <a:pt x="0" y="288"/>
                </a:cubicBezTo>
                <a:cubicBezTo>
                  <a:pt x="216" y="288"/>
                  <a:pt x="216" y="288"/>
                  <a:pt x="216" y="288"/>
                </a:cubicBezTo>
                <a:cubicBezTo>
                  <a:pt x="216" y="126"/>
                  <a:pt x="216" y="126"/>
                  <a:pt x="216" y="126"/>
                </a:cubicBezTo>
                <a:lnTo>
                  <a:pt x="188" y="126"/>
                </a:lnTo>
                <a:close/>
                <a:moveTo>
                  <a:pt x="133" y="259"/>
                </a:moveTo>
                <a:cubicBezTo>
                  <a:pt x="84" y="259"/>
                  <a:pt x="84" y="259"/>
                  <a:pt x="84" y="259"/>
                </a:cubicBezTo>
                <a:cubicBezTo>
                  <a:pt x="96" y="206"/>
                  <a:pt x="96" y="206"/>
                  <a:pt x="96" y="206"/>
                </a:cubicBezTo>
                <a:cubicBezTo>
                  <a:pt x="88" y="202"/>
                  <a:pt x="84" y="194"/>
                  <a:pt x="84" y="185"/>
                </a:cubicBezTo>
                <a:cubicBezTo>
                  <a:pt x="84" y="172"/>
                  <a:pt x="95" y="161"/>
                  <a:pt x="108" y="161"/>
                </a:cubicBezTo>
                <a:cubicBezTo>
                  <a:pt x="122" y="161"/>
                  <a:pt x="133" y="172"/>
                  <a:pt x="133" y="185"/>
                </a:cubicBezTo>
                <a:cubicBezTo>
                  <a:pt x="133" y="194"/>
                  <a:pt x="128" y="202"/>
                  <a:pt x="120" y="206"/>
                </a:cubicBezTo>
                <a:lnTo>
                  <a:pt x="133" y="259"/>
                </a:lnTo>
                <a:close/>
                <a:moveTo>
                  <a:pt x="148" y="126"/>
                </a:moveTo>
                <a:cubicBezTo>
                  <a:pt x="67" y="126"/>
                  <a:pt x="67" y="126"/>
                  <a:pt x="67" y="126"/>
                </a:cubicBezTo>
                <a:cubicBezTo>
                  <a:pt x="67" y="79"/>
                  <a:pt x="67" y="79"/>
                  <a:pt x="67" y="79"/>
                </a:cubicBezTo>
                <a:cubicBezTo>
                  <a:pt x="67" y="57"/>
                  <a:pt x="85" y="40"/>
                  <a:pt x="106" y="40"/>
                </a:cubicBezTo>
                <a:cubicBezTo>
                  <a:pt x="107" y="40"/>
                  <a:pt x="108" y="40"/>
                  <a:pt x="108" y="40"/>
                </a:cubicBezTo>
                <a:cubicBezTo>
                  <a:pt x="108" y="40"/>
                  <a:pt x="109" y="40"/>
                  <a:pt x="109" y="40"/>
                </a:cubicBezTo>
                <a:cubicBezTo>
                  <a:pt x="131" y="40"/>
                  <a:pt x="148" y="57"/>
                  <a:pt x="148" y="79"/>
                </a:cubicBezTo>
                <a:lnTo>
                  <a:pt x="148" y="126"/>
                </a:lnTo>
                <a:close/>
              </a:path>
            </a:pathLst>
          </a:custGeom>
          <a:solidFill>
            <a:schemeClr val="bg1">
              <a:lumMod val="95000"/>
            </a:schemeClr>
          </a:solidFill>
          <a:ln>
            <a:noFill/>
          </a:ln>
        </p:spPr>
        <p:txBody>
          <a:bodyPr/>
          <a:lstStyle/>
          <a:p>
            <a:pPr eaLnBrk="0" fontAlgn="base" hangingPunct="0">
              <a:spcBef>
                <a:spcPct val="0"/>
              </a:spcBef>
              <a:spcAft>
                <a:spcPct val="0"/>
              </a:spcAft>
            </a:pPr>
            <a:endParaRPr lang="zh-CN" altLang="en-US">
              <a:solidFill>
                <a:schemeClr val="bg1"/>
              </a:solidFill>
              <a:cs typeface="+mn-ea"/>
              <a:sym typeface="+mn-lt"/>
            </a:endParaRPr>
          </a:p>
        </p:txBody>
      </p:sp>
      <p:sp>
        <p:nvSpPr>
          <p:cNvPr id="14" name="Freeform 94"/>
          <p:cNvSpPr>
            <a:spLocks noEditPoints="1"/>
          </p:cNvSpPr>
          <p:nvPr>
            <p:custDataLst>
              <p:tags r:id="rId12"/>
            </p:custDataLst>
          </p:nvPr>
        </p:nvSpPr>
        <p:spPr bwMode="auto">
          <a:xfrm>
            <a:off x="4931947" y="3169973"/>
            <a:ext cx="291515" cy="272538"/>
          </a:xfrm>
          <a:custGeom>
            <a:avLst/>
            <a:gdLst>
              <a:gd name="T0" fmla="*/ 255007 w 288"/>
              <a:gd name="T1" fmla="*/ 0 h 269"/>
              <a:gd name="T2" fmla="*/ 252635 w 288"/>
              <a:gd name="T3" fmla="*/ 0 h 269"/>
              <a:gd name="T4" fmla="*/ 251449 w 288"/>
              <a:gd name="T5" fmla="*/ 0 h 269"/>
              <a:gd name="T6" fmla="*/ 164865 w 288"/>
              <a:gd name="T7" fmla="*/ 86443 h 269"/>
              <a:gd name="T8" fmla="*/ 164865 w 288"/>
              <a:gd name="T9" fmla="*/ 138546 h 269"/>
              <a:gd name="T10" fmla="*/ 0 w 288"/>
              <a:gd name="T11" fmla="*/ 138546 h 269"/>
              <a:gd name="T12" fmla="*/ 0 w 288"/>
              <a:gd name="T13" fmla="*/ 318538 h 269"/>
              <a:gd name="T14" fmla="*/ 239588 w 288"/>
              <a:gd name="T15" fmla="*/ 318538 h 269"/>
              <a:gd name="T16" fmla="*/ 239588 w 288"/>
              <a:gd name="T17" fmla="*/ 138546 h 269"/>
              <a:gd name="T18" fmla="*/ 207564 w 288"/>
              <a:gd name="T19" fmla="*/ 138546 h 269"/>
              <a:gd name="T20" fmla="*/ 207564 w 288"/>
              <a:gd name="T21" fmla="*/ 86443 h 269"/>
              <a:gd name="T22" fmla="*/ 251449 w 288"/>
              <a:gd name="T23" fmla="*/ 42630 h 269"/>
              <a:gd name="T24" fmla="*/ 253821 w 288"/>
              <a:gd name="T25" fmla="*/ 42630 h 269"/>
              <a:gd name="T26" fmla="*/ 255007 w 288"/>
              <a:gd name="T27" fmla="*/ 42630 h 269"/>
              <a:gd name="T28" fmla="*/ 297706 w 288"/>
              <a:gd name="T29" fmla="*/ 86443 h 269"/>
              <a:gd name="T30" fmla="*/ 297706 w 288"/>
              <a:gd name="T31" fmla="*/ 107758 h 269"/>
              <a:gd name="T32" fmla="*/ 313125 w 288"/>
              <a:gd name="T33" fmla="*/ 107758 h 269"/>
              <a:gd name="T34" fmla="*/ 313125 w 288"/>
              <a:gd name="T35" fmla="*/ 112495 h 269"/>
              <a:gd name="T36" fmla="*/ 297706 w 288"/>
              <a:gd name="T37" fmla="*/ 126705 h 269"/>
              <a:gd name="T38" fmla="*/ 297706 w 288"/>
              <a:gd name="T39" fmla="*/ 138546 h 269"/>
              <a:gd name="T40" fmla="*/ 341591 w 288"/>
              <a:gd name="T41" fmla="*/ 138546 h 269"/>
              <a:gd name="T42" fmla="*/ 341591 w 288"/>
              <a:gd name="T43" fmla="*/ 86443 h 269"/>
              <a:gd name="T44" fmla="*/ 255007 w 288"/>
              <a:gd name="T45" fmla="*/ 0 h 269"/>
              <a:gd name="T46" fmla="*/ 147074 w 288"/>
              <a:gd name="T47" fmla="*/ 285382 h 269"/>
              <a:gd name="T48" fmla="*/ 92514 w 288"/>
              <a:gd name="T49" fmla="*/ 285382 h 269"/>
              <a:gd name="T50" fmla="*/ 105561 w 288"/>
              <a:gd name="T51" fmla="*/ 227358 h 269"/>
              <a:gd name="T52" fmla="*/ 92514 w 288"/>
              <a:gd name="T53" fmla="*/ 203675 h 269"/>
              <a:gd name="T54" fmla="*/ 119794 w 288"/>
              <a:gd name="T55" fmla="*/ 176439 h 269"/>
              <a:gd name="T56" fmla="*/ 147074 w 288"/>
              <a:gd name="T57" fmla="*/ 203675 h 269"/>
              <a:gd name="T58" fmla="*/ 132841 w 288"/>
              <a:gd name="T59" fmla="*/ 227358 h 269"/>
              <a:gd name="T60" fmla="*/ 147074 w 288"/>
              <a:gd name="T61" fmla="*/ 285382 h 269"/>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88" h="269">
                <a:moveTo>
                  <a:pt x="215" y="0"/>
                </a:moveTo>
                <a:cubicBezTo>
                  <a:pt x="214" y="0"/>
                  <a:pt x="214" y="0"/>
                  <a:pt x="213" y="0"/>
                </a:cubicBezTo>
                <a:cubicBezTo>
                  <a:pt x="213" y="0"/>
                  <a:pt x="212" y="0"/>
                  <a:pt x="212" y="0"/>
                </a:cubicBezTo>
                <a:cubicBezTo>
                  <a:pt x="172" y="0"/>
                  <a:pt x="139" y="33"/>
                  <a:pt x="139" y="73"/>
                </a:cubicBezTo>
                <a:cubicBezTo>
                  <a:pt x="139" y="73"/>
                  <a:pt x="139" y="99"/>
                  <a:pt x="139" y="117"/>
                </a:cubicBezTo>
                <a:cubicBezTo>
                  <a:pt x="0" y="117"/>
                  <a:pt x="0" y="117"/>
                  <a:pt x="0" y="117"/>
                </a:cubicBezTo>
                <a:cubicBezTo>
                  <a:pt x="0" y="269"/>
                  <a:pt x="0" y="269"/>
                  <a:pt x="0" y="269"/>
                </a:cubicBezTo>
                <a:cubicBezTo>
                  <a:pt x="202" y="269"/>
                  <a:pt x="202" y="269"/>
                  <a:pt x="202" y="269"/>
                </a:cubicBezTo>
                <a:cubicBezTo>
                  <a:pt x="202" y="117"/>
                  <a:pt x="202" y="117"/>
                  <a:pt x="202" y="117"/>
                </a:cubicBezTo>
                <a:cubicBezTo>
                  <a:pt x="175" y="117"/>
                  <a:pt x="175" y="117"/>
                  <a:pt x="175" y="117"/>
                </a:cubicBezTo>
                <a:cubicBezTo>
                  <a:pt x="175" y="99"/>
                  <a:pt x="175" y="73"/>
                  <a:pt x="175" y="73"/>
                </a:cubicBezTo>
                <a:cubicBezTo>
                  <a:pt x="175" y="53"/>
                  <a:pt x="192" y="36"/>
                  <a:pt x="212" y="36"/>
                </a:cubicBezTo>
                <a:cubicBezTo>
                  <a:pt x="213" y="36"/>
                  <a:pt x="214" y="36"/>
                  <a:pt x="214" y="36"/>
                </a:cubicBezTo>
                <a:cubicBezTo>
                  <a:pt x="214" y="36"/>
                  <a:pt x="214" y="36"/>
                  <a:pt x="215" y="36"/>
                </a:cubicBezTo>
                <a:cubicBezTo>
                  <a:pt x="235" y="36"/>
                  <a:pt x="251" y="53"/>
                  <a:pt x="251" y="73"/>
                </a:cubicBezTo>
                <a:cubicBezTo>
                  <a:pt x="251" y="73"/>
                  <a:pt x="251" y="81"/>
                  <a:pt x="251" y="91"/>
                </a:cubicBezTo>
                <a:cubicBezTo>
                  <a:pt x="264" y="91"/>
                  <a:pt x="264" y="91"/>
                  <a:pt x="264" y="91"/>
                </a:cubicBezTo>
                <a:cubicBezTo>
                  <a:pt x="264" y="95"/>
                  <a:pt x="264" y="95"/>
                  <a:pt x="264" y="95"/>
                </a:cubicBezTo>
                <a:cubicBezTo>
                  <a:pt x="251" y="107"/>
                  <a:pt x="251" y="107"/>
                  <a:pt x="251" y="107"/>
                </a:cubicBezTo>
                <a:cubicBezTo>
                  <a:pt x="251" y="111"/>
                  <a:pt x="251" y="114"/>
                  <a:pt x="251" y="117"/>
                </a:cubicBezTo>
                <a:cubicBezTo>
                  <a:pt x="288" y="117"/>
                  <a:pt x="288" y="117"/>
                  <a:pt x="288" y="117"/>
                </a:cubicBezTo>
                <a:cubicBezTo>
                  <a:pt x="288" y="99"/>
                  <a:pt x="288" y="73"/>
                  <a:pt x="288" y="73"/>
                </a:cubicBezTo>
                <a:cubicBezTo>
                  <a:pt x="288" y="33"/>
                  <a:pt x="255" y="0"/>
                  <a:pt x="215" y="0"/>
                </a:cubicBezTo>
                <a:close/>
                <a:moveTo>
                  <a:pt x="124" y="241"/>
                </a:moveTo>
                <a:cubicBezTo>
                  <a:pt x="78" y="241"/>
                  <a:pt x="78" y="241"/>
                  <a:pt x="78" y="241"/>
                </a:cubicBezTo>
                <a:cubicBezTo>
                  <a:pt x="89" y="192"/>
                  <a:pt x="89" y="192"/>
                  <a:pt x="89" y="192"/>
                </a:cubicBezTo>
                <a:cubicBezTo>
                  <a:pt x="82" y="188"/>
                  <a:pt x="78" y="181"/>
                  <a:pt x="78" y="172"/>
                </a:cubicBezTo>
                <a:cubicBezTo>
                  <a:pt x="78" y="160"/>
                  <a:pt x="88" y="149"/>
                  <a:pt x="101" y="149"/>
                </a:cubicBezTo>
                <a:cubicBezTo>
                  <a:pt x="113" y="149"/>
                  <a:pt x="124" y="160"/>
                  <a:pt x="124" y="172"/>
                </a:cubicBezTo>
                <a:cubicBezTo>
                  <a:pt x="124" y="181"/>
                  <a:pt x="119" y="188"/>
                  <a:pt x="112" y="192"/>
                </a:cubicBezTo>
                <a:lnTo>
                  <a:pt x="124" y="241"/>
                </a:lnTo>
                <a:close/>
              </a:path>
            </a:pathLst>
          </a:custGeom>
          <a:solidFill>
            <a:schemeClr val="bg1">
              <a:lumMod val="95000"/>
            </a:schemeClr>
          </a:solidFill>
          <a:ln>
            <a:noFill/>
          </a:ln>
        </p:spPr>
        <p:txBody>
          <a:bodyPr/>
          <a:lstStyle/>
          <a:p>
            <a:pPr eaLnBrk="0" fontAlgn="base" hangingPunct="0">
              <a:spcBef>
                <a:spcPct val="0"/>
              </a:spcBef>
              <a:spcAft>
                <a:spcPct val="0"/>
              </a:spcAft>
            </a:pPr>
            <a:endParaRPr lang="zh-CN" altLang="en-US">
              <a:solidFill>
                <a:schemeClr val="bg1"/>
              </a:solidFill>
              <a:cs typeface="+mn-ea"/>
              <a:sym typeface="+mn-lt"/>
            </a:endParaRPr>
          </a:p>
        </p:txBody>
      </p:sp>
      <p:sp>
        <p:nvSpPr>
          <p:cNvPr id="15" name="Freeform 112"/>
          <p:cNvSpPr>
            <a:spLocks noEditPoints="1"/>
          </p:cNvSpPr>
          <p:nvPr>
            <p:custDataLst>
              <p:tags r:id="rId13"/>
            </p:custDataLst>
          </p:nvPr>
        </p:nvSpPr>
        <p:spPr bwMode="auto">
          <a:xfrm>
            <a:off x="9074176" y="3160481"/>
            <a:ext cx="291516" cy="292877"/>
          </a:xfrm>
          <a:custGeom>
            <a:avLst/>
            <a:gdLst>
              <a:gd name="T0" fmla="*/ 212308 w 288"/>
              <a:gd name="T1" fmla="*/ 143203 h 288"/>
              <a:gd name="T2" fmla="*/ 217053 w 288"/>
              <a:gd name="T3" fmla="*/ 109789 h 288"/>
              <a:gd name="T4" fmla="*/ 109119 w 288"/>
              <a:gd name="T5" fmla="*/ 0 h 288"/>
              <a:gd name="T6" fmla="*/ 0 w 288"/>
              <a:gd name="T7" fmla="*/ 109789 h 288"/>
              <a:gd name="T8" fmla="*/ 109119 w 288"/>
              <a:gd name="T9" fmla="*/ 218384 h 288"/>
              <a:gd name="T10" fmla="*/ 143516 w 288"/>
              <a:gd name="T11" fmla="*/ 212417 h 288"/>
              <a:gd name="T12" fmla="*/ 168423 w 288"/>
              <a:gd name="T13" fmla="*/ 237477 h 288"/>
              <a:gd name="T14" fmla="*/ 220611 w 288"/>
              <a:gd name="T15" fmla="*/ 237477 h 288"/>
              <a:gd name="T16" fmla="*/ 220611 w 288"/>
              <a:gd name="T17" fmla="*/ 291178 h 288"/>
              <a:gd name="T18" fmla="*/ 220611 w 288"/>
              <a:gd name="T19" fmla="*/ 291178 h 288"/>
              <a:gd name="T20" fmla="*/ 272798 w 288"/>
              <a:gd name="T21" fmla="*/ 291178 h 288"/>
              <a:gd name="T22" fmla="*/ 272798 w 288"/>
              <a:gd name="T23" fmla="*/ 343686 h 288"/>
              <a:gd name="T24" fmla="*/ 272798 w 288"/>
              <a:gd name="T25" fmla="*/ 343686 h 288"/>
              <a:gd name="T26" fmla="*/ 341591 w 288"/>
              <a:gd name="T27" fmla="*/ 343686 h 288"/>
              <a:gd name="T28" fmla="*/ 341591 w 288"/>
              <a:gd name="T29" fmla="*/ 343686 h 288"/>
              <a:gd name="T30" fmla="*/ 341591 w 288"/>
              <a:gd name="T31" fmla="*/ 343686 h 288"/>
              <a:gd name="T32" fmla="*/ 341591 w 288"/>
              <a:gd name="T33" fmla="*/ 274471 h 288"/>
              <a:gd name="T34" fmla="*/ 212308 w 288"/>
              <a:gd name="T35" fmla="*/ 143203 h 288"/>
              <a:gd name="T36" fmla="*/ 86584 w 288"/>
              <a:gd name="T37" fmla="*/ 122915 h 288"/>
              <a:gd name="T38" fmla="*/ 49815 w 288"/>
              <a:gd name="T39" fmla="*/ 85922 h 288"/>
              <a:gd name="T40" fmla="*/ 86584 w 288"/>
              <a:gd name="T41" fmla="*/ 48928 h 288"/>
              <a:gd name="T42" fmla="*/ 123352 w 288"/>
              <a:gd name="T43" fmla="*/ 85922 h 288"/>
              <a:gd name="T44" fmla="*/ 86584 w 288"/>
              <a:gd name="T45" fmla="*/ 122915 h 28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88" h="288">
                <a:moveTo>
                  <a:pt x="179" y="120"/>
                </a:moveTo>
                <a:cubicBezTo>
                  <a:pt x="182" y="111"/>
                  <a:pt x="183" y="102"/>
                  <a:pt x="183" y="92"/>
                </a:cubicBezTo>
                <a:cubicBezTo>
                  <a:pt x="183" y="41"/>
                  <a:pt x="142" y="0"/>
                  <a:pt x="92" y="0"/>
                </a:cubicBezTo>
                <a:cubicBezTo>
                  <a:pt x="41" y="0"/>
                  <a:pt x="0" y="41"/>
                  <a:pt x="0" y="92"/>
                </a:cubicBezTo>
                <a:cubicBezTo>
                  <a:pt x="0" y="142"/>
                  <a:pt x="41" y="183"/>
                  <a:pt x="92" y="183"/>
                </a:cubicBezTo>
                <a:cubicBezTo>
                  <a:pt x="102" y="183"/>
                  <a:pt x="112" y="181"/>
                  <a:pt x="121" y="178"/>
                </a:cubicBezTo>
                <a:cubicBezTo>
                  <a:pt x="142" y="199"/>
                  <a:pt x="142" y="199"/>
                  <a:pt x="142" y="199"/>
                </a:cubicBezTo>
                <a:cubicBezTo>
                  <a:pt x="186" y="199"/>
                  <a:pt x="186" y="199"/>
                  <a:pt x="186" y="199"/>
                </a:cubicBezTo>
                <a:cubicBezTo>
                  <a:pt x="186" y="244"/>
                  <a:pt x="186" y="244"/>
                  <a:pt x="186" y="244"/>
                </a:cubicBezTo>
                <a:cubicBezTo>
                  <a:pt x="186" y="244"/>
                  <a:pt x="186" y="244"/>
                  <a:pt x="186" y="244"/>
                </a:cubicBezTo>
                <a:cubicBezTo>
                  <a:pt x="230" y="244"/>
                  <a:pt x="230" y="244"/>
                  <a:pt x="230" y="244"/>
                </a:cubicBezTo>
                <a:cubicBezTo>
                  <a:pt x="230" y="288"/>
                  <a:pt x="230" y="288"/>
                  <a:pt x="230" y="288"/>
                </a:cubicBezTo>
                <a:cubicBezTo>
                  <a:pt x="230" y="288"/>
                  <a:pt x="230" y="288"/>
                  <a:pt x="230" y="288"/>
                </a:cubicBezTo>
                <a:cubicBezTo>
                  <a:pt x="288" y="288"/>
                  <a:pt x="288" y="288"/>
                  <a:pt x="288" y="288"/>
                </a:cubicBezTo>
                <a:cubicBezTo>
                  <a:pt x="288" y="288"/>
                  <a:pt x="288" y="288"/>
                  <a:pt x="288" y="288"/>
                </a:cubicBezTo>
                <a:cubicBezTo>
                  <a:pt x="288" y="288"/>
                  <a:pt x="288" y="288"/>
                  <a:pt x="288" y="288"/>
                </a:cubicBezTo>
                <a:cubicBezTo>
                  <a:pt x="288" y="230"/>
                  <a:pt x="288" y="230"/>
                  <a:pt x="288" y="230"/>
                </a:cubicBezTo>
                <a:lnTo>
                  <a:pt x="179" y="120"/>
                </a:lnTo>
                <a:close/>
                <a:moveTo>
                  <a:pt x="73" y="103"/>
                </a:moveTo>
                <a:cubicBezTo>
                  <a:pt x="56" y="103"/>
                  <a:pt x="42" y="89"/>
                  <a:pt x="42" y="72"/>
                </a:cubicBezTo>
                <a:cubicBezTo>
                  <a:pt x="42" y="55"/>
                  <a:pt x="56" y="41"/>
                  <a:pt x="73" y="41"/>
                </a:cubicBezTo>
                <a:cubicBezTo>
                  <a:pt x="90" y="41"/>
                  <a:pt x="104" y="55"/>
                  <a:pt x="104" y="72"/>
                </a:cubicBezTo>
                <a:cubicBezTo>
                  <a:pt x="104" y="89"/>
                  <a:pt x="90" y="103"/>
                  <a:pt x="73" y="103"/>
                </a:cubicBezTo>
                <a:close/>
              </a:path>
            </a:pathLst>
          </a:custGeom>
          <a:solidFill>
            <a:schemeClr val="bg1">
              <a:lumMod val="95000"/>
            </a:schemeClr>
          </a:solidFill>
          <a:ln>
            <a:noFill/>
          </a:ln>
        </p:spPr>
        <p:txBody>
          <a:bodyPr/>
          <a:lstStyle/>
          <a:p>
            <a:pPr eaLnBrk="0" fontAlgn="base" hangingPunct="0">
              <a:spcBef>
                <a:spcPct val="0"/>
              </a:spcBef>
              <a:spcAft>
                <a:spcPct val="0"/>
              </a:spcAft>
            </a:pPr>
            <a:endParaRPr lang="zh-CN" altLang="en-US">
              <a:solidFill>
                <a:schemeClr val="bg1"/>
              </a:solidFill>
              <a:cs typeface="+mn-ea"/>
              <a:sym typeface="+mn-lt"/>
            </a:endParaRPr>
          </a:p>
        </p:txBody>
      </p:sp>
      <p:sp>
        <p:nvSpPr>
          <p:cNvPr id="16" name="Freeform 113"/>
          <p:cNvSpPr>
            <a:spLocks noEditPoints="1"/>
          </p:cNvSpPr>
          <p:nvPr>
            <p:custDataLst>
              <p:tags r:id="rId14"/>
            </p:custDataLst>
          </p:nvPr>
        </p:nvSpPr>
        <p:spPr bwMode="auto">
          <a:xfrm>
            <a:off x="2885917" y="4955936"/>
            <a:ext cx="195247" cy="294233"/>
          </a:xfrm>
          <a:custGeom>
            <a:avLst/>
            <a:gdLst>
              <a:gd name="T0" fmla="*/ 207011 w 192"/>
              <a:gd name="T1" fmla="*/ 127247 h 289"/>
              <a:gd name="T2" fmla="*/ 222477 w 192"/>
              <a:gd name="T3" fmla="*/ 89192 h 289"/>
              <a:gd name="T4" fmla="*/ 196304 w 192"/>
              <a:gd name="T5" fmla="*/ 27352 h 289"/>
              <a:gd name="T6" fmla="*/ 123731 w 192"/>
              <a:gd name="T7" fmla="*/ 0 h 289"/>
              <a:gd name="T8" fmla="*/ 29743 w 192"/>
              <a:gd name="T9" fmla="*/ 72543 h 289"/>
              <a:gd name="T10" fmla="*/ 42830 w 192"/>
              <a:gd name="T11" fmla="*/ 118922 h 289"/>
              <a:gd name="T12" fmla="*/ 40450 w 192"/>
              <a:gd name="T13" fmla="*/ 195033 h 289"/>
              <a:gd name="T14" fmla="*/ 42830 w 192"/>
              <a:gd name="T15" fmla="*/ 239034 h 289"/>
              <a:gd name="T16" fmla="*/ 16656 w 192"/>
              <a:gd name="T17" fmla="*/ 249737 h 289"/>
              <a:gd name="T18" fmla="*/ 0 w 192"/>
              <a:gd name="T19" fmla="*/ 286603 h 289"/>
              <a:gd name="T20" fmla="*/ 13087 w 192"/>
              <a:gd name="T21" fmla="*/ 321091 h 289"/>
              <a:gd name="T22" fmla="*/ 13087 w 192"/>
              <a:gd name="T23" fmla="*/ 321091 h 289"/>
              <a:gd name="T24" fmla="*/ 78521 w 192"/>
              <a:gd name="T25" fmla="*/ 241413 h 289"/>
              <a:gd name="T26" fmla="*/ 76142 w 192"/>
              <a:gd name="T27" fmla="*/ 233088 h 289"/>
              <a:gd name="T28" fmla="*/ 65435 w 192"/>
              <a:gd name="T29" fmla="*/ 214060 h 289"/>
              <a:gd name="T30" fmla="*/ 65435 w 192"/>
              <a:gd name="T31" fmla="*/ 108219 h 289"/>
              <a:gd name="T32" fmla="*/ 65435 w 192"/>
              <a:gd name="T33" fmla="*/ 102273 h 289"/>
              <a:gd name="T34" fmla="*/ 53537 w 192"/>
              <a:gd name="T35" fmla="*/ 78489 h 289"/>
              <a:gd name="T36" fmla="*/ 74952 w 192"/>
              <a:gd name="T37" fmla="*/ 39244 h 289"/>
              <a:gd name="T38" fmla="*/ 123731 w 192"/>
              <a:gd name="T39" fmla="*/ 23784 h 289"/>
              <a:gd name="T40" fmla="*/ 180837 w 192"/>
              <a:gd name="T41" fmla="*/ 44001 h 289"/>
              <a:gd name="T42" fmla="*/ 199873 w 192"/>
              <a:gd name="T43" fmla="*/ 86813 h 289"/>
              <a:gd name="T44" fmla="*/ 187976 w 192"/>
              <a:gd name="T45" fmla="*/ 112976 h 289"/>
              <a:gd name="T46" fmla="*/ 170130 w 192"/>
              <a:gd name="T47" fmla="*/ 108219 h 289"/>
              <a:gd name="T48" fmla="*/ 178458 w 192"/>
              <a:gd name="T49" fmla="*/ 122490 h 289"/>
              <a:gd name="T50" fmla="*/ 159422 w 192"/>
              <a:gd name="T51" fmla="*/ 120112 h 289"/>
              <a:gd name="T52" fmla="*/ 76142 w 192"/>
              <a:gd name="T53" fmla="*/ 120112 h 289"/>
              <a:gd name="T54" fmla="*/ 91608 w 192"/>
              <a:gd name="T55" fmla="*/ 214060 h 289"/>
              <a:gd name="T56" fmla="*/ 111834 w 192"/>
              <a:gd name="T57" fmla="*/ 253305 h 289"/>
              <a:gd name="T58" fmla="*/ 91608 w 192"/>
              <a:gd name="T59" fmla="*/ 273522 h 289"/>
              <a:gd name="T60" fmla="*/ 91608 w 192"/>
              <a:gd name="T61" fmla="*/ 313955 h 289"/>
              <a:gd name="T62" fmla="*/ 117782 w 192"/>
              <a:gd name="T63" fmla="*/ 341308 h 289"/>
              <a:gd name="T64" fmla="*/ 117782 w 192"/>
              <a:gd name="T65" fmla="*/ 341308 h 289"/>
              <a:gd name="T66" fmla="*/ 143956 w 192"/>
              <a:gd name="T67" fmla="*/ 214060 h 289"/>
              <a:gd name="T68" fmla="*/ 176078 w 192"/>
              <a:gd name="T69" fmla="*/ 151032 h 289"/>
              <a:gd name="T70" fmla="*/ 192734 w 192"/>
              <a:gd name="T71" fmla="*/ 161735 h 289"/>
              <a:gd name="T72" fmla="*/ 159422 w 192"/>
              <a:gd name="T73" fmla="*/ 223574 h 289"/>
              <a:gd name="T74" fmla="*/ 167750 w 192"/>
              <a:gd name="T75" fmla="*/ 322280 h 289"/>
              <a:gd name="T76" fmla="*/ 198683 w 192"/>
              <a:gd name="T77" fmla="*/ 343686 h 289"/>
              <a:gd name="T78" fmla="*/ 218908 w 192"/>
              <a:gd name="T79" fmla="*/ 312766 h 289"/>
              <a:gd name="T80" fmla="*/ 195114 w 192"/>
              <a:gd name="T81" fmla="*/ 296117 h 289"/>
              <a:gd name="T82" fmla="*/ 211770 w 192"/>
              <a:gd name="T83" fmla="*/ 272333 h 289"/>
              <a:gd name="T84" fmla="*/ 203442 w 192"/>
              <a:gd name="T85" fmla="*/ 233088 h 289"/>
              <a:gd name="T86" fmla="*/ 212960 w 192"/>
              <a:gd name="T87" fmla="*/ 200979 h 289"/>
              <a:gd name="T88" fmla="*/ 117782 w 192"/>
              <a:gd name="T89" fmla="*/ 164113 h 289"/>
              <a:gd name="T90" fmla="*/ 103506 w 192"/>
              <a:gd name="T91" fmla="*/ 129626 h 289"/>
              <a:gd name="T92" fmla="*/ 132059 w 192"/>
              <a:gd name="T93" fmla="*/ 129626 h 289"/>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92" h="289">
                <a:moveTo>
                  <a:pt x="179" y="169"/>
                </a:moveTo>
                <a:cubicBezTo>
                  <a:pt x="192" y="149"/>
                  <a:pt x="190" y="123"/>
                  <a:pt x="174" y="107"/>
                </a:cubicBezTo>
                <a:cubicBezTo>
                  <a:pt x="181" y="98"/>
                  <a:pt x="186" y="87"/>
                  <a:pt x="187" y="75"/>
                </a:cubicBezTo>
                <a:cubicBezTo>
                  <a:pt x="187" y="75"/>
                  <a:pt x="187" y="75"/>
                  <a:pt x="187" y="75"/>
                </a:cubicBezTo>
                <a:cubicBezTo>
                  <a:pt x="187" y="73"/>
                  <a:pt x="187" y="72"/>
                  <a:pt x="187" y="70"/>
                </a:cubicBezTo>
                <a:cubicBezTo>
                  <a:pt x="187" y="52"/>
                  <a:pt x="179" y="35"/>
                  <a:pt x="165" y="23"/>
                </a:cubicBezTo>
                <a:cubicBezTo>
                  <a:pt x="151" y="10"/>
                  <a:pt x="133" y="2"/>
                  <a:pt x="112" y="1"/>
                </a:cubicBezTo>
                <a:cubicBezTo>
                  <a:pt x="109" y="0"/>
                  <a:pt x="106" y="0"/>
                  <a:pt x="104" y="0"/>
                </a:cubicBezTo>
                <a:cubicBezTo>
                  <a:pt x="84" y="0"/>
                  <a:pt x="65" y="6"/>
                  <a:pt x="51" y="17"/>
                </a:cubicBezTo>
                <a:cubicBezTo>
                  <a:pt x="37" y="28"/>
                  <a:pt x="27" y="43"/>
                  <a:pt x="25" y="61"/>
                </a:cubicBezTo>
                <a:cubicBezTo>
                  <a:pt x="25" y="63"/>
                  <a:pt x="25" y="65"/>
                  <a:pt x="25" y="66"/>
                </a:cubicBezTo>
                <a:cubicBezTo>
                  <a:pt x="25" y="78"/>
                  <a:pt x="29" y="90"/>
                  <a:pt x="36" y="100"/>
                </a:cubicBezTo>
                <a:cubicBezTo>
                  <a:pt x="24" y="113"/>
                  <a:pt x="19" y="132"/>
                  <a:pt x="26" y="150"/>
                </a:cubicBezTo>
                <a:cubicBezTo>
                  <a:pt x="28" y="155"/>
                  <a:pt x="31" y="160"/>
                  <a:pt x="34" y="164"/>
                </a:cubicBezTo>
                <a:cubicBezTo>
                  <a:pt x="28" y="179"/>
                  <a:pt x="28" y="179"/>
                  <a:pt x="28" y="179"/>
                </a:cubicBezTo>
                <a:cubicBezTo>
                  <a:pt x="36" y="201"/>
                  <a:pt x="36" y="201"/>
                  <a:pt x="36" y="201"/>
                </a:cubicBezTo>
                <a:cubicBezTo>
                  <a:pt x="14" y="210"/>
                  <a:pt x="14" y="210"/>
                  <a:pt x="14" y="210"/>
                </a:cubicBezTo>
                <a:cubicBezTo>
                  <a:pt x="14" y="210"/>
                  <a:pt x="14" y="210"/>
                  <a:pt x="14" y="210"/>
                </a:cubicBezTo>
                <a:cubicBezTo>
                  <a:pt x="23" y="232"/>
                  <a:pt x="23" y="232"/>
                  <a:pt x="23" y="232"/>
                </a:cubicBezTo>
                <a:cubicBezTo>
                  <a:pt x="0" y="241"/>
                  <a:pt x="0" y="241"/>
                  <a:pt x="0" y="241"/>
                </a:cubicBezTo>
                <a:cubicBezTo>
                  <a:pt x="0" y="241"/>
                  <a:pt x="0" y="241"/>
                  <a:pt x="0" y="241"/>
                </a:cubicBezTo>
                <a:cubicBezTo>
                  <a:pt x="11" y="270"/>
                  <a:pt x="11" y="270"/>
                  <a:pt x="11" y="270"/>
                </a:cubicBezTo>
                <a:cubicBezTo>
                  <a:pt x="11" y="270"/>
                  <a:pt x="11" y="270"/>
                  <a:pt x="11" y="270"/>
                </a:cubicBezTo>
                <a:cubicBezTo>
                  <a:pt x="11" y="270"/>
                  <a:pt x="11" y="270"/>
                  <a:pt x="11" y="270"/>
                </a:cubicBezTo>
                <a:cubicBezTo>
                  <a:pt x="41" y="259"/>
                  <a:pt x="41" y="259"/>
                  <a:pt x="41" y="259"/>
                </a:cubicBezTo>
                <a:cubicBezTo>
                  <a:pt x="66" y="203"/>
                  <a:pt x="66" y="203"/>
                  <a:pt x="66" y="203"/>
                </a:cubicBezTo>
                <a:cubicBezTo>
                  <a:pt x="64" y="202"/>
                  <a:pt x="64" y="202"/>
                  <a:pt x="64" y="202"/>
                </a:cubicBezTo>
                <a:cubicBezTo>
                  <a:pt x="64" y="196"/>
                  <a:pt x="64" y="196"/>
                  <a:pt x="64" y="196"/>
                </a:cubicBezTo>
                <a:cubicBezTo>
                  <a:pt x="64" y="188"/>
                  <a:pt x="64" y="188"/>
                  <a:pt x="64" y="188"/>
                </a:cubicBezTo>
                <a:cubicBezTo>
                  <a:pt x="61" y="185"/>
                  <a:pt x="57" y="183"/>
                  <a:pt x="55" y="180"/>
                </a:cubicBezTo>
                <a:cubicBezTo>
                  <a:pt x="43" y="168"/>
                  <a:pt x="36" y="153"/>
                  <a:pt x="36" y="136"/>
                </a:cubicBezTo>
                <a:cubicBezTo>
                  <a:pt x="36" y="119"/>
                  <a:pt x="43" y="103"/>
                  <a:pt x="55" y="91"/>
                </a:cubicBezTo>
                <a:cubicBezTo>
                  <a:pt x="58" y="88"/>
                  <a:pt x="61" y="86"/>
                  <a:pt x="65" y="83"/>
                </a:cubicBezTo>
                <a:cubicBezTo>
                  <a:pt x="61" y="84"/>
                  <a:pt x="58" y="85"/>
                  <a:pt x="55" y="86"/>
                </a:cubicBezTo>
                <a:cubicBezTo>
                  <a:pt x="54" y="87"/>
                  <a:pt x="52" y="87"/>
                  <a:pt x="51" y="88"/>
                </a:cubicBezTo>
                <a:cubicBezTo>
                  <a:pt x="47" y="81"/>
                  <a:pt x="45" y="74"/>
                  <a:pt x="45" y="66"/>
                </a:cubicBezTo>
                <a:cubicBezTo>
                  <a:pt x="45" y="65"/>
                  <a:pt x="45" y="64"/>
                  <a:pt x="45" y="63"/>
                </a:cubicBezTo>
                <a:cubicBezTo>
                  <a:pt x="46" y="51"/>
                  <a:pt x="52" y="41"/>
                  <a:pt x="63" y="33"/>
                </a:cubicBezTo>
                <a:cubicBezTo>
                  <a:pt x="73" y="25"/>
                  <a:pt x="88" y="20"/>
                  <a:pt x="104" y="20"/>
                </a:cubicBezTo>
                <a:cubicBezTo>
                  <a:pt x="104" y="20"/>
                  <a:pt x="104" y="20"/>
                  <a:pt x="104" y="20"/>
                </a:cubicBezTo>
                <a:cubicBezTo>
                  <a:pt x="106" y="20"/>
                  <a:pt x="108" y="20"/>
                  <a:pt x="110" y="20"/>
                </a:cubicBezTo>
                <a:cubicBezTo>
                  <a:pt x="127" y="22"/>
                  <a:pt x="142" y="28"/>
                  <a:pt x="152" y="37"/>
                </a:cubicBezTo>
                <a:cubicBezTo>
                  <a:pt x="162" y="47"/>
                  <a:pt x="168" y="58"/>
                  <a:pt x="168" y="70"/>
                </a:cubicBezTo>
                <a:cubicBezTo>
                  <a:pt x="168" y="71"/>
                  <a:pt x="168" y="72"/>
                  <a:pt x="168" y="73"/>
                </a:cubicBezTo>
                <a:cubicBezTo>
                  <a:pt x="168" y="73"/>
                  <a:pt x="168" y="73"/>
                  <a:pt x="168" y="73"/>
                </a:cubicBezTo>
                <a:cubicBezTo>
                  <a:pt x="167" y="81"/>
                  <a:pt x="164" y="89"/>
                  <a:pt x="158" y="95"/>
                </a:cubicBezTo>
                <a:cubicBezTo>
                  <a:pt x="153" y="93"/>
                  <a:pt x="148" y="92"/>
                  <a:pt x="143" y="91"/>
                </a:cubicBezTo>
                <a:cubicBezTo>
                  <a:pt x="143" y="91"/>
                  <a:pt x="143" y="91"/>
                  <a:pt x="143" y="91"/>
                </a:cubicBezTo>
                <a:cubicBezTo>
                  <a:pt x="147" y="95"/>
                  <a:pt x="149" y="98"/>
                  <a:pt x="152" y="102"/>
                </a:cubicBezTo>
                <a:cubicBezTo>
                  <a:pt x="151" y="102"/>
                  <a:pt x="151" y="103"/>
                  <a:pt x="150" y="103"/>
                </a:cubicBezTo>
                <a:cubicBezTo>
                  <a:pt x="147" y="105"/>
                  <a:pt x="144" y="107"/>
                  <a:pt x="141" y="109"/>
                </a:cubicBezTo>
                <a:cubicBezTo>
                  <a:pt x="139" y="106"/>
                  <a:pt x="137" y="103"/>
                  <a:pt x="134" y="101"/>
                </a:cubicBezTo>
                <a:cubicBezTo>
                  <a:pt x="125" y="91"/>
                  <a:pt x="112" y="86"/>
                  <a:pt x="99" y="86"/>
                </a:cubicBezTo>
                <a:cubicBezTo>
                  <a:pt x="86" y="86"/>
                  <a:pt x="74" y="91"/>
                  <a:pt x="64" y="101"/>
                </a:cubicBezTo>
                <a:cubicBezTo>
                  <a:pt x="45" y="120"/>
                  <a:pt x="45" y="152"/>
                  <a:pt x="64" y="171"/>
                </a:cubicBezTo>
                <a:cubicBezTo>
                  <a:pt x="68" y="175"/>
                  <a:pt x="72" y="178"/>
                  <a:pt x="77" y="180"/>
                </a:cubicBezTo>
                <a:cubicBezTo>
                  <a:pt x="77" y="196"/>
                  <a:pt x="77" y="196"/>
                  <a:pt x="77" y="196"/>
                </a:cubicBezTo>
                <a:cubicBezTo>
                  <a:pt x="94" y="213"/>
                  <a:pt x="94" y="213"/>
                  <a:pt x="94" y="213"/>
                </a:cubicBezTo>
                <a:cubicBezTo>
                  <a:pt x="77" y="230"/>
                  <a:pt x="77" y="230"/>
                  <a:pt x="77" y="230"/>
                </a:cubicBezTo>
                <a:cubicBezTo>
                  <a:pt x="77" y="230"/>
                  <a:pt x="77" y="230"/>
                  <a:pt x="77" y="230"/>
                </a:cubicBezTo>
                <a:cubicBezTo>
                  <a:pt x="94" y="247"/>
                  <a:pt x="94" y="247"/>
                  <a:pt x="94" y="247"/>
                </a:cubicBezTo>
                <a:cubicBezTo>
                  <a:pt x="77" y="264"/>
                  <a:pt x="77" y="264"/>
                  <a:pt x="77" y="264"/>
                </a:cubicBezTo>
                <a:cubicBezTo>
                  <a:pt x="77" y="264"/>
                  <a:pt x="77" y="264"/>
                  <a:pt x="77" y="264"/>
                </a:cubicBezTo>
                <a:cubicBezTo>
                  <a:pt x="99" y="287"/>
                  <a:pt x="99" y="287"/>
                  <a:pt x="99" y="287"/>
                </a:cubicBezTo>
                <a:cubicBezTo>
                  <a:pt x="99" y="287"/>
                  <a:pt x="99" y="287"/>
                  <a:pt x="99" y="287"/>
                </a:cubicBezTo>
                <a:cubicBezTo>
                  <a:pt x="99" y="287"/>
                  <a:pt x="99" y="287"/>
                  <a:pt x="99" y="287"/>
                </a:cubicBezTo>
                <a:cubicBezTo>
                  <a:pt x="121" y="264"/>
                  <a:pt x="121" y="264"/>
                  <a:pt x="121" y="264"/>
                </a:cubicBezTo>
                <a:cubicBezTo>
                  <a:pt x="121" y="180"/>
                  <a:pt x="121" y="180"/>
                  <a:pt x="121" y="180"/>
                </a:cubicBezTo>
                <a:cubicBezTo>
                  <a:pt x="126" y="178"/>
                  <a:pt x="130" y="175"/>
                  <a:pt x="134" y="171"/>
                </a:cubicBezTo>
                <a:cubicBezTo>
                  <a:pt x="146" y="159"/>
                  <a:pt x="151" y="143"/>
                  <a:pt x="148" y="127"/>
                </a:cubicBezTo>
                <a:cubicBezTo>
                  <a:pt x="152" y="125"/>
                  <a:pt x="156" y="123"/>
                  <a:pt x="160" y="120"/>
                </a:cubicBezTo>
                <a:cubicBezTo>
                  <a:pt x="161" y="125"/>
                  <a:pt x="162" y="131"/>
                  <a:pt x="162" y="136"/>
                </a:cubicBezTo>
                <a:cubicBezTo>
                  <a:pt x="162" y="153"/>
                  <a:pt x="155" y="168"/>
                  <a:pt x="143" y="180"/>
                </a:cubicBezTo>
                <a:cubicBezTo>
                  <a:pt x="141" y="183"/>
                  <a:pt x="138" y="185"/>
                  <a:pt x="134" y="188"/>
                </a:cubicBezTo>
                <a:cubicBezTo>
                  <a:pt x="134" y="239"/>
                  <a:pt x="134" y="239"/>
                  <a:pt x="134" y="239"/>
                </a:cubicBezTo>
                <a:cubicBezTo>
                  <a:pt x="141" y="271"/>
                  <a:pt x="141" y="271"/>
                  <a:pt x="141" y="271"/>
                </a:cubicBezTo>
                <a:cubicBezTo>
                  <a:pt x="167" y="289"/>
                  <a:pt x="167" y="289"/>
                  <a:pt x="167" y="289"/>
                </a:cubicBezTo>
                <a:cubicBezTo>
                  <a:pt x="167" y="289"/>
                  <a:pt x="167" y="289"/>
                  <a:pt x="167" y="289"/>
                </a:cubicBezTo>
                <a:cubicBezTo>
                  <a:pt x="167" y="289"/>
                  <a:pt x="167" y="289"/>
                  <a:pt x="167" y="289"/>
                </a:cubicBezTo>
                <a:cubicBezTo>
                  <a:pt x="184" y="263"/>
                  <a:pt x="184" y="263"/>
                  <a:pt x="184" y="263"/>
                </a:cubicBezTo>
                <a:cubicBezTo>
                  <a:pt x="184" y="263"/>
                  <a:pt x="184" y="263"/>
                  <a:pt x="184" y="263"/>
                </a:cubicBezTo>
                <a:cubicBezTo>
                  <a:pt x="164" y="249"/>
                  <a:pt x="164" y="249"/>
                  <a:pt x="164" y="249"/>
                </a:cubicBezTo>
                <a:cubicBezTo>
                  <a:pt x="178" y="229"/>
                  <a:pt x="178" y="229"/>
                  <a:pt x="178" y="229"/>
                </a:cubicBezTo>
                <a:cubicBezTo>
                  <a:pt x="178" y="229"/>
                  <a:pt x="178" y="229"/>
                  <a:pt x="178" y="229"/>
                </a:cubicBezTo>
                <a:cubicBezTo>
                  <a:pt x="158" y="216"/>
                  <a:pt x="158" y="216"/>
                  <a:pt x="158" y="216"/>
                </a:cubicBezTo>
                <a:cubicBezTo>
                  <a:pt x="171" y="196"/>
                  <a:pt x="171" y="196"/>
                  <a:pt x="171" y="196"/>
                </a:cubicBezTo>
                <a:cubicBezTo>
                  <a:pt x="168" y="180"/>
                  <a:pt x="168" y="180"/>
                  <a:pt x="168" y="180"/>
                </a:cubicBezTo>
                <a:cubicBezTo>
                  <a:pt x="172" y="177"/>
                  <a:pt x="176" y="173"/>
                  <a:pt x="179" y="169"/>
                </a:cubicBezTo>
                <a:close/>
                <a:moveTo>
                  <a:pt x="111" y="133"/>
                </a:moveTo>
                <a:cubicBezTo>
                  <a:pt x="108" y="136"/>
                  <a:pt x="104" y="138"/>
                  <a:pt x="99" y="138"/>
                </a:cubicBezTo>
                <a:cubicBezTo>
                  <a:pt x="95" y="138"/>
                  <a:pt x="91" y="136"/>
                  <a:pt x="87" y="133"/>
                </a:cubicBezTo>
                <a:cubicBezTo>
                  <a:pt x="81" y="126"/>
                  <a:pt x="81" y="116"/>
                  <a:pt x="87" y="109"/>
                </a:cubicBezTo>
                <a:cubicBezTo>
                  <a:pt x="91" y="106"/>
                  <a:pt x="95" y="104"/>
                  <a:pt x="99" y="104"/>
                </a:cubicBezTo>
                <a:cubicBezTo>
                  <a:pt x="104" y="104"/>
                  <a:pt x="108" y="106"/>
                  <a:pt x="111" y="109"/>
                </a:cubicBezTo>
                <a:cubicBezTo>
                  <a:pt x="118" y="116"/>
                  <a:pt x="118" y="126"/>
                  <a:pt x="111" y="133"/>
                </a:cubicBezTo>
                <a:close/>
              </a:path>
            </a:pathLst>
          </a:custGeom>
          <a:solidFill>
            <a:schemeClr val="bg1">
              <a:lumMod val="95000"/>
            </a:schemeClr>
          </a:solidFill>
          <a:ln>
            <a:noFill/>
          </a:ln>
        </p:spPr>
        <p:txBody>
          <a:bodyPr/>
          <a:lstStyle/>
          <a:p>
            <a:pPr eaLnBrk="0" fontAlgn="base" hangingPunct="0">
              <a:spcBef>
                <a:spcPct val="0"/>
              </a:spcBef>
              <a:spcAft>
                <a:spcPct val="0"/>
              </a:spcAft>
            </a:pPr>
            <a:endParaRPr lang="zh-CN" altLang="en-US">
              <a:solidFill>
                <a:schemeClr val="bg1"/>
              </a:solidFill>
              <a:cs typeface="+mn-ea"/>
              <a:sym typeface="+mn-lt"/>
            </a:endParaRPr>
          </a:p>
        </p:txBody>
      </p:sp>
      <p:sp>
        <p:nvSpPr>
          <p:cNvPr id="17" name="Freeform 354"/>
          <p:cNvSpPr>
            <a:spLocks noEditPoints="1"/>
          </p:cNvSpPr>
          <p:nvPr>
            <p:custDataLst>
              <p:tags r:id="rId15"/>
            </p:custDataLst>
          </p:nvPr>
        </p:nvSpPr>
        <p:spPr bwMode="auto">
          <a:xfrm>
            <a:off x="6999673" y="4955936"/>
            <a:ext cx="277956" cy="294233"/>
          </a:xfrm>
          <a:custGeom>
            <a:avLst/>
            <a:gdLst>
              <a:gd name="T0" fmla="*/ 279777 w 274"/>
              <a:gd name="T1" fmla="*/ 143203 h 288"/>
              <a:gd name="T2" fmla="*/ 324826 w 274"/>
              <a:gd name="T3" fmla="*/ 110982 h 288"/>
              <a:gd name="T4" fmla="*/ 296374 w 274"/>
              <a:gd name="T5" fmla="*/ 60861 h 288"/>
              <a:gd name="T6" fmla="*/ 244212 w 274"/>
              <a:gd name="T7" fmla="*/ 83535 h 288"/>
              <a:gd name="T8" fmla="*/ 196792 w 274"/>
              <a:gd name="T9" fmla="*/ 56088 h 288"/>
              <a:gd name="T10" fmla="*/ 190865 w 274"/>
              <a:gd name="T11" fmla="*/ 0 h 288"/>
              <a:gd name="T12" fmla="*/ 133961 w 274"/>
              <a:gd name="T13" fmla="*/ 0 h 288"/>
              <a:gd name="T14" fmla="*/ 128034 w 274"/>
              <a:gd name="T15" fmla="*/ 56088 h 288"/>
              <a:gd name="T16" fmla="*/ 79428 w 274"/>
              <a:gd name="T17" fmla="*/ 83535 h 288"/>
              <a:gd name="T18" fmla="*/ 28452 w 274"/>
              <a:gd name="T19" fmla="*/ 60861 h 288"/>
              <a:gd name="T20" fmla="*/ 0 w 274"/>
              <a:gd name="T21" fmla="*/ 110982 h 288"/>
              <a:gd name="T22" fmla="*/ 45049 w 274"/>
              <a:gd name="T23" fmla="*/ 143203 h 288"/>
              <a:gd name="T24" fmla="*/ 45049 w 274"/>
              <a:gd name="T25" fmla="*/ 200484 h 288"/>
              <a:gd name="T26" fmla="*/ 0 w 274"/>
              <a:gd name="T27" fmla="*/ 232704 h 288"/>
              <a:gd name="T28" fmla="*/ 28452 w 274"/>
              <a:gd name="T29" fmla="*/ 282825 h 288"/>
              <a:gd name="T30" fmla="*/ 80614 w 274"/>
              <a:gd name="T31" fmla="*/ 260151 h 288"/>
              <a:gd name="T32" fmla="*/ 128034 w 274"/>
              <a:gd name="T33" fmla="*/ 287598 h 288"/>
              <a:gd name="T34" fmla="*/ 133961 w 274"/>
              <a:gd name="T35" fmla="*/ 343686 h 288"/>
              <a:gd name="T36" fmla="*/ 190865 w 274"/>
              <a:gd name="T37" fmla="*/ 343686 h 288"/>
              <a:gd name="T38" fmla="*/ 196792 w 274"/>
              <a:gd name="T39" fmla="*/ 287598 h 288"/>
              <a:gd name="T40" fmla="*/ 244212 w 274"/>
              <a:gd name="T41" fmla="*/ 260151 h 288"/>
              <a:gd name="T42" fmla="*/ 296374 w 274"/>
              <a:gd name="T43" fmla="*/ 282825 h 288"/>
              <a:gd name="T44" fmla="*/ 324826 w 274"/>
              <a:gd name="T45" fmla="*/ 232704 h 288"/>
              <a:gd name="T46" fmla="*/ 279777 w 274"/>
              <a:gd name="T47" fmla="*/ 200484 h 288"/>
              <a:gd name="T48" fmla="*/ 279777 w 274"/>
              <a:gd name="T49" fmla="*/ 143203 h 288"/>
              <a:gd name="T50" fmla="*/ 187308 w 274"/>
              <a:gd name="T51" fmla="*/ 214804 h 288"/>
              <a:gd name="T52" fmla="*/ 137518 w 274"/>
              <a:gd name="T53" fmla="*/ 214804 h 288"/>
              <a:gd name="T54" fmla="*/ 113808 w 274"/>
              <a:gd name="T55" fmla="*/ 171843 h 288"/>
              <a:gd name="T56" fmla="*/ 137518 w 274"/>
              <a:gd name="T57" fmla="*/ 128882 h 288"/>
              <a:gd name="T58" fmla="*/ 187308 w 274"/>
              <a:gd name="T59" fmla="*/ 128882 h 288"/>
              <a:gd name="T60" fmla="*/ 212204 w 274"/>
              <a:gd name="T61" fmla="*/ 171843 h 288"/>
              <a:gd name="T62" fmla="*/ 187308 w 274"/>
              <a:gd name="T63" fmla="*/ 214804 h 28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74" h="288">
                <a:moveTo>
                  <a:pt x="236" y="120"/>
                </a:moveTo>
                <a:cubicBezTo>
                  <a:pt x="274" y="93"/>
                  <a:pt x="274" y="93"/>
                  <a:pt x="274" y="93"/>
                </a:cubicBezTo>
                <a:cubicBezTo>
                  <a:pt x="250" y="51"/>
                  <a:pt x="250" y="51"/>
                  <a:pt x="250" y="51"/>
                </a:cubicBezTo>
                <a:cubicBezTo>
                  <a:pt x="206" y="70"/>
                  <a:pt x="206" y="70"/>
                  <a:pt x="206" y="70"/>
                </a:cubicBezTo>
                <a:cubicBezTo>
                  <a:pt x="166" y="47"/>
                  <a:pt x="166" y="47"/>
                  <a:pt x="166" y="47"/>
                </a:cubicBezTo>
                <a:cubicBezTo>
                  <a:pt x="161" y="0"/>
                  <a:pt x="161" y="0"/>
                  <a:pt x="161" y="0"/>
                </a:cubicBezTo>
                <a:cubicBezTo>
                  <a:pt x="113" y="0"/>
                  <a:pt x="113" y="0"/>
                  <a:pt x="113" y="0"/>
                </a:cubicBezTo>
                <a:cubicBezTo>
                  <a:pt x="108" y="47"/>
                  <a:pt x="108" y="47"/>
                  <a:pt x="108" y="47"/>
                </a:cubicBezTo>
                <a:cubicBezTo>
                  <a:pt x="67" y="70"/>
                  <a:pt x="67" y="70"/>
                  <a:pt x="67" y="70"/>
                </a:cubicBezTo>
                <a:cubicBezTo>
                  <a:pt x="24" y="51"/>
                  <a:pt x="24" y="51"/>
                  <a:pt x="24" y="51"/>
                </a:cubicBezTo>
                <a:cubicBezTo>
                  <a:pt x="0" y="93"/>
                  <a:pt x="0" y="93"/>
                  <a:pt x="0" y="93"/>
                </a:cubicBezTo>
                <a:cubicBezTo>
                  <a:pt x="38" y="120"/>
                  <a:pt x="38" y="120"/>
                  <a:pt x="38" y="120"/>
                </a:cubicBezTo>
                <a:cubicBezTo>
                  <a:pt x="38" y="168"/>
                  <a:pt x="38" y="168"/>
                  <a:pt x="38" y="168"/>
                </a:cubicBezTo>
                <a:cubicBezTo>
                  <a:pt x="18" y="182"/>
                  <a:pt x="0" y="195"/>
                  <a:pt x="0" y="195"/>
                </a:cubicBezTo>
                <a:cubicBezTo>
                  <a:pt x="24" y="237"/>
                  <a:pt x="24" y="237"/>
                  <a:pt x="24" y="237"/>
                </a:cubicBezTo>
                <a:cubicBezTo>
                  <a:pt x="68" y="218"/>
                  <a:pt x="68" y="218"/>
                  <a:pt x="68" y="218"/>
                </a:cubicBezTo>
                <a:cubicBezTo>
                  <a:pt x="108" y="241"/>
                  <a:pt x="108" y="241"/>
                  <a:pt x="108" y="241"/>
                </a:cubicBezTo>
                <a:cubicBezTo>
                  <a:pt x="113" y="288"/>
                  <a:pt x="113" y="288"/>
                  <a:pt x="113" y="288"/>
                </a:cubicBezTo>
                <a:cubicBezTo>
                  <a:pt x="161" y="288"/>
                  <a:pt x="161" y="288"/>
                  <a:pt x="161" y="288"/>
                </a:cubicBezTo>
                <a:cubicBezTo>
                  <a:pt x="161" y="288"/>
                  <a:pt x="163" y="266"/>
                  <a:pt x="166" y="241"/>
                </a:cubicBezTo>
                <a:cubicBezTo>
                  <a:pt x="206" y="218"/>
                  <a:pt x="206" y="218"/>
                  <a:pt x="206" y="218"/>
                </a:cubicBezTo>
                <a:cubicBezTo>
                  <a:pt x="250" y="237"/>
                  <a:pt x="250" y="237"/>
                  <a:pt x="250" y="237"/>
                </a:cubicBezTo>
                <a:cubicBezTo>
                  <a:pt x="274" y="195"/>
                  <a:pt x="274" y="195"/>
                  <a:pt x="274" y="195"/>
                </a:cubicBezTo>
                <a:cubicBezTo>
                  <a:pt x="274" y="195"/>
                  <a:pt x="256" y="182"/>
                  <a:pt x="236" y="168"/>
                </a:cubicBezTo>
                <a:lnTo>
                  <a:pt x="236" y="120"/>
                </a:lnTo>
                <a:close/>
                <a:moveTo>
                  <a:pt x="158" y="180"/>
                </a:moveTo>
                <a:cubicBezTo>
                  <a:pt x="116" y="180"/>
                  <a:pt x="116" y="180"/>
                  <a:pt x="116" y="180"/>
                </a:cubicBezTo>
                <a:cubicBezTo>
                  <a:pt x="96" y="144"/>
                  <a:pt x="96" y="144"/>
                  <a:pt x="96" y="144"/>
                </a:cubicBezTo>
                <a:cubicBezTo>
                  <a:pt x="116" y="108"/>
                  <a:pt x="116" y="108"/>
                  <a:pt x="116" y="108"/>
                </a:cubicBezTo>
                <a:cubicBezTo>
                  <a:pt x="158" y="108"/>
                  <a:pt x="158" y="108"/>
                  <a:pt x="158" y="108"/>
                </a:cubicBezTo>
                <a:cubicBezTo>
                  <a:pt x="179" y="144"/>
                  <a:pt x="179" y="144"/>
                  <a:pt x="179" y="144"/>
                </a:cubicBezTo>
                <a:lnTo>
                  <a:pt x="158" y="180"/>
                </a:lnTo>
                <a:close/>
              </a:path>
            </a:pathLst>
          </a:custGeom>
          <a:solidFill>
            <a:schemeClr val="bg1">
              <a:lumMod val="95000"/>
            </a:schemeClr>
          </a:solidFill>
          <a:ln>
            <a:noFill/>
          </a:ln>
        </p:spPr>
        <p:txBody>
          <a:bodyPr/>
          <a:lstStyle/>
          <a:p>
            <a:pPr eaLnBrk="0" fontAlgn="base" hangingPunct="0">
              <a:spcBef>
                <a:spcPct val="0"/>
              </a:spcBef>
              <a:spcAft>
                <a:spcPct val="0"/>
              </a:spcAft>
            </a:pPr>
            <a:endParaRPr lang="zh-CN" altLang="en-US">
              <a:solidFill>
                <a:schemeClr val="bg1"/>
              </a:solidFill>
              <a:cs typeface="+mn-ea"/>
              <a:sym typeface="+mn-lt"/>
            </a:endParaRPr>
          </a:p>
        </p:txBody>
      </p:sp>
      <p:sp>
        <p:nvSpPr>
          <p:cNvPr id="36" name="Oval 50"/>
          <p:cNvSpPr/>
          <p:nvPr>
            <p:custDataLst>
              <p:tags r:id="rId16"/>
            </p:custDataLst>
          </p:nvPr>
        </p:nvSpPr>
        <p:spPr>
          <a:xfrm>
            <a:off x="8860346" y="4755261"/>
            <a:ext cx="694213" cy="694227"/>
          </a:xfrm>
          <a:prstGeom prst="ellipse">
            <a:avLst/>
          </a:prstGeom>
          <a:solidFill>
            <a:srgbClr val="BD382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cs typeface="+mn-ea"/>
              <a:sym typeface="+mn-lt"/>
            </a:endParaRPr>
          </a:p>
        </p:txBody>
      </p:sp>
      <p:sp>
        <p:nvSpPr>
          <p:cNvPr id="49" name="TextBox 13"/>
          <p:cNvSpPr txBox="1">
            <a:spLocks noChangeArrowheads="1"/>
          </p:cNvSpPr>
          <p:nvPr>
            <p:custDataLst>
              <p:tags r:id="rId17"/>
            </p:custDataLst>
          </p:nvPr>
        </p:nvSpPr>
        <p:spPr bwMode="auto">
          <a:xfrm>
            <a:off x="2015107" y="5699705"/>
            <a:ext cx="1967582" cy="408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6800" tIns="46800" rIns="46800" bIns="46800">
            <a:normAutofit/>
          </a:bodyPr>
          <a:lstStyle>
            <a:lvl1pPr defTabSz="1216025">
              <a:defRPr>
                <a:solidFill>
                  <a:schemeClr val="tx1"/>
                </a:solidFill>
                <a:latin typeface="Calibri" panose="020F0502020204030204" charset="0"/>
                <a:ea typeface="宋体" panose="02010600030101010101" pitchFamily="2" charset="-122"/>
              </a:defRPr>
            </a:lvl1pPr>
            <a:lvl2pPr marL="742950" indent="-285750" defTabSz="1216025">
              <a:defRPr>
                <a:solidFill>
                  <a:schemeClr val="tx1"/>
                </a:solidFill>
                <a:latin typeface="Calibri" panose="020F0502020204030204" charset="0"/>
                <a:ea typeface="宋体" panose="02010600030101010101" pitchFamily="2" charset="-122"/>
              </a:defRPr>
            </a:lvl2pPr>
            <a:lvl3pPr marL="1143000" indent="-228600" defTabSz="1216025">
              <a:defRPr>
                <a:solidFill>
                  <a:schemeClr val="tx1"/>
                </a:solidFill>
                <a:latin typeface="Calibri" panose="020F0502020204030204" charset="0"/>
                <a:ea typeface="宋体" panose="02010600030101010101" pitchFamily="2" charset="-122"/>
              </a:defRPr>
            </a:lvl3pPr>
            <a:lvl4pPr marL="1600200" indent="-228600" defTabSz="1216025">
              <a:defRPr>
                <a:solidFill>
                  <a:schemeClr val="tx1"/>
                </a:solidFill>
                <a:latin typeface="Calibri" panose="020F0502020204030204" charset="0"/>
                <a:ea typeface="宋体" panose="02010600030101010101" pitchFamily="2" charset="-122"/>
              </a:defRPr>
            </a:lvl4pPr>
            <a:lvl5pPr marL="2057400" indent="-228600" defTabSz="1216025">
              <a:defRPr>
                <a:solidFill>
                  <a:schemeClr val="tx1"/>
                </a:solidFill>
                <a:latin typeface="Calibri" panose="020F0502020204030204" charset="0"/>
                <a:ea typeface="宋体" panose="02010600030101010101" pitchFamily="2" charset="-122"/>
              </a:defRPr>
            </a:lvl5pPr>
            <a:lvl6pPr marL="2514600" indent="-228600" defTabSz="1216025" fontAlgn="base">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defTabSz="1216025" fontAlgn="base">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defTabSz="1216025" fontAlgn="base">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defTabSz="1216025" fontAlgn="base">
              <a:spcBef>
                <a:spcPct val="0"/>
              </a:spcBef>
              <a:spcAft>
                <a:spcPct val="0"/>
              </a:spcAft>
              <a:defRPr>
                <a:solidFill>
                  <a:schemeClr val="tx1"/>
                </a:solidFill>
                <a:latin typeface="Calibri" panose="020F0502020204030204" charset="0"/>
                <a:ea typeface="宋体" panose="02010600030101010101" pitchFamily="2" charset="-122"/>
              </a:defRPr>
            </a:lvl9pPr>
          </a:lstStyle>
          <a:p>
            <a:pPr marL="0" lvl="0" indent="0" algn="ctr" fontAlgn="base">
              <a:lnSpc>
                <a:spcPct val="120000"/>
              </a:lnSpc>
              <a:spcBef>
                <a:spcPts val="100"/>
              </a:spcBef>
              <a:spcAft>
                <a:spcPts val="0"/>
              </a:spcAft>
              <a:buSzPct val="100000"/>
            </a:pPr>
            <a:r>
              <a:rPr lang="zh-CN" altLang="en-US" sz="1400" spc="150" dirty="0">
                <a:solidFill>
                  <a:schemeClr val="tx1"/>
                </a:solidFill>
                <a:latin typeface="+mn-lt"/>
                <a:ea typeface="+mn-ea"/>
                <a:cs typeface="+mn-ea"/>
                <a:sym typeface="+mn-lt"/>
              </a:rPr>
              <a:t>目标一致性原则</a:t>
            </a:r>
          </a:p>
        </p:txBody>
      </p:sp>
      <p:sp>
        <p:nvSpPr>
          <p:cNvPr id="51" name="TextBox 13"/>
          <p:cNvSpPr txBox="1">
            <a:spLocks noChangeArrowheads="1"/>
          </p:cNvSpPr>
          <p:nvPr>
            <p:custDataLst>
              <p:tags r:id="rId18"/>
            </p:custDataLst>
          </p:nvPr>
        </p:nvSpPr>
        <p:spPr bwMode="auto">
          <a:xfrm>
            <a:off x="8236821" y="5695855"/>
            <a:ext cx="1967582" cy="408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6800" tIns="46800" rIns="46800" bIns="46800">
            <a:noAutofit/>
          </a:bodyPr>
          <a:lstStyle>
            <a:lvl1pPr defTabSz="1216025">
              <a:defRPr>
                <a:solidFill>
                  <a:schemeClr val="tx1"/>
                </a:solidFill>
                <a:latin typeface="Calibri" panose="020F0502020204030204" charset="0"/>
                <a:ea typeface="宋体" panose="02010600030101010101" pitchFamily="2" charset="-122"/>
              </a:defRPr>
            </a:lvl1pPr>
            <a:lvl2pPr marL="742950" indent="-285750" defTabSz="1216025">
              <a:defRPr>
                <a:solidFill>
                  <a:schemeClr val="tx1"/>
                </a:solidFill>
                <a:latin typeface="Calibri" panose="020F0502020204030204" charset="0"/>
                <a:ea typeface="宋体" panose="02010600030101010101" pitchFamily="2" charset="-122"/>
              </a:defRPr>
            </a:lvl2pPr>
            <a:lvl3pPr marL="1143000" indent="-228600" defTabSz="1216025">
              <a:defRPr>
                <a:solidFill>
                  <a:schemeClr val="tx1"/>
                </a:solidFill>
                <a:latin typeface="Calibri" panose="020F0502020204030204" charset="0"/>
                <a:ea typeface="宋体" panose="02010600030101010101" pitchFamily="2" charset="-122"/>
              </a:defRPr>
            </a:lvl3pPr>
            <a:lvl4pPr marL="1600200" indent="-228600" defTabSz="1216025">
              <a:defRPr>
                <a:solidFill>
                  <a:schemeClr val="tx1"/>
                </a:solidFill>
                <a:latin typeface="Calibri" panose="020F0502020204030204" charset="0"/>
                <a:ea typeface="宋体" panose="02010600030101010101" pitchFamily="2" charset="-122"/>
              </a:defRPr>
            </a:lvl4pPr>
            <a:lvl5pPr marL="2057400" indent="-228600" defTabSz="1216025">
              <a:defRPr>
                <a:solidFill>
                  <a:schemeClr val="tx1"/>
                </a:solidFill>
                <a:latin typeface="Calibri" panose="020F0502020204030204" charset="0"/>
                <a:ea typeface="宋体" panose="02010600030101010101" pitchFamily="2" charset="-122"/>
              </a:defRPr>
            </a:lvl5pPr>
            <a:lvl6pPr marL="2514600" indent="-228600" defTabSz="1216025" fontAlgn="base">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defTabSz="1216025" fontAlgn="base">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defTabSz="1216025" fontAlgn="base">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defTabSz="1216025" fontAlgn="base">
              <a:spcBef>
                <a:spcPct val="0"/>
              </a:spcBef>
              <a:spcAft>
                <a:spcPct val="0"/>
              </a:spcAft>
              <a:defRPr>
                <a:solidFill>
                  <a:schemeClr val="tx1"/>
                </a:solidFill>
                <a:latin typeface="Calibri" panose="020F0502020204030204" charset="0"/>
                <a:ea typeface="宋体" panose="02010600030101010101" pitchFamily="2" charset="-122"/>
              </a:defRPr>
            </a:lvl9pPr>
          </a:lstStyle>
          <a:p>
            <a:pPr marL="0" lvl="0" indent="0" algn="ctr" fontAlgn="base">
              <a:lnSpc>
                <a:spcPct val="120000"/>
              </a:lnSpc>
              <a:spcBef>
                <a:spcPts val="100"/>
              </a:spcBef>
              <a:spcAft>
                <a:spcPts val="0"/>
              </a:spcAft>
              <a:buSzPct val="100000"/>
            </a:pPr>
            <a:r>
              <a:rPr lang="zh-CN" altLang="en-US" sz="1400" spc="150" dirty="0">
                <a:solidFill>
                  <a:schemeClr val="tx1"/>
                </a:solidFill>
                <a:latin typeface="+mn-lt"/>
                <a:ea typeface="+mn-ea"/>
                <a:cs typeface="+mn-ea"/>
                <a:sym typeface="+mn-lt"/>
              </a:rPr>
              <a:t>专业分工与协作相结合原则</a:t>
            </a:r>
          </a:p>
        </p:txBody>
      </p:sp>
      <p:sp>
        <p:nvSpPr>
          <p:cNvPr id="53" name="TextBox 13"/>
          <p:cNvSpPr txBox="1">
            <a:spLocks noChangeArrowheads="1"/>
          </p:cNvSpPr>
          <p:nvPr>
            <p:custDataLst>
              <p:tags r:id="rId19"/>
            </p:custDataLst>
          </p:nvPr>
        </p:nvSpPr>
        <p:spPr bwMode="auto">
          <a:xfrm>
            <a:off x="6154781" y="5695855"/>
            <a:ext cx="1967582" cy="408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6800" tIns="46800" rIns="46800" bIns="46800">
            <a:noAutofit/>
          </a:bodyPr>
          <a:lstStyle>
            <a:lvl1pPr defTabSz="1216025">
              <a:defRPr>
                <a:solidFill>
                  <a:schemeClr val="tx1"/>
                </a:solidFill>
                <a:latin typeface="Calibri" panose="020F0502020204030204" charset="0"/>
                <a:ea typeface="宋体" panose="02010600030101010101" pitchFamily="2" charset="-122"/>
              </a:defRPr>
            </a:lvl1pPr>
            <a:lvl2pPr marL="742950" indent="-285750" defTabSz="1216025">
              <a:defRPr>
                <a:solidFill>
                  <a:schemeClr val="tx1"/>
                </a:solidFill>
                <a:latin typeface="Calibri" panose="020F0502020204030204" charset="0"/>
                <a:ea typeface="宋体" panose="02010600030101010101" pitchFamily="2" charset="-122"/>
              </a:defRPr>
            </a:lvl2pPr>
            <a:lvl3pPr marL="1143000" indent="-228600" defTabSz="1216025">
              <a:defRPr>
                <a:solidFill>
                  <a:schemeClr val="tx1"/>
                </a:solidFill>
                <a:latin typeface="Calibri" panose="020F0502020204030204" charset="0"/>
                <a:ea typeface="宋体" panose="02010600030101010101" pitchFamily="2" charset="-122"/>
              </a:defRPr>
            </a:lvl3pPr>
            <a:lvl4pPr marL="1600200" indent="-228600" defTabSz="1216025">
              <a:defRPr>
                <a:solidFill>
                  <a:schemeClr val="tx1"/>
                </a:solidFill>
                <a:latin typeface="Calibri" panose="020F0502020204030204" charset="0"/>
                <a:ea typeface="宋体" panose="02010600030101010101" pitchFamily="2" charset="-122"/>
              </a:defRPr>
            </a:lvl4pPr>
            <a:lvl5pPr marL="2057400" indent="-228600" defTabSz="1216025">
              <a:defRPr>
                <a:solidFill>
                  <a:schemeClr val="tx1"/>
                </a:solidFill>
                <a:latin typeface="Calibri" panose="020F0502020204030204" charset="0"/>
                <a:ea typeface="宋体" panose="02010600030101010101" pitchFamily="2" charset="-122"/>
              </a:defRPr>
            </a:lvl5pPr>
            <a:lvl6pPr marL="2514600" indent="-228600" defTabSz="1216025" fontAlgn="base">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defTabSz="1216025" fontAlgn="base">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defTabSz="1216025" fontAlgn="base">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defTabSz="1216025" fontAlgn="base">
              <a:spcBef>
                <a:spcPct val="0"/>
              </a:spcBef>
              <a:spcAft>
                <a:spcPct val="0"/>
              </a:spcAft>
              <a:defRPr>
                <a:solidFill>
                  <a:schemeClr val="tx1"/>
                </a:solidFill>
                <a:latin typeface="Calibri" panose="020F0502020204030204" charset="0"/>
                <a:ea typeface="宋体" panose="02010600030101010101" pitchFamily="2" charset="-122"/>
              </a:defRPr>
            </a:lvl9pPr>
          </a:lstStyle>
          <a:p>
            <a:pPr marL="0" lvl="0" indent="0" algn="ctr" fontAlgn="base">
              <a:lnSpc>
                <a:spcPct val="120000"/>
              </a:lnSpc>
              <a:spcBef>
                <a:spcPts val="100"/>
              </a:spcBef>
              <a:spcAft>
                <a:spcPts val="0"/>
              </a:spcAft>
              <a:buSzPct val="100000"/>
            </a:pPr>
            <a:r>
              <a:rPr lang="zh-CN" altLang="en-US" sz="1400" spc="150" dirty="0">
                <a:solidFill>
                  <a:schemeClr val="tx1"/>
                </a:solidFill>
                <a:latin typeface="+mn-lt"/>
                <a:ea typeface="+mn-ea"/>
                <a:cs typeface="+mn-ea"/>
                <a:sym typeface="+mn-lt"/>
              </a:rPr>
              <a:t>有效幅度与合理层次相结合原则</a:t>
            </a:r>
          </a:p>
        </p:txBody>
      </p:sp>
      <p:sp>
        <p:nvSpPr>
          <p:cNvPr id="55" name="TextBox 13"/>
          <p:cNvSpPr txBox="1">
            <a:spLocks noChangeArrowheads="1"/>
          </p:cNvSpPr>
          <p:nvPr>
            <p:custDataLst>
              <p:tags r:id="rId20"/>
            </p:custDataLst>
          </p:nvPr>
        </p:nvSpPr>
        <p:spPr bwMode="auto">
          <a:xfrm>
            <a:off x="4097147" y="5695855"/>
            <a:ext cx="1967582" cy="408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6800" tIns="46800" rIns="46800" bIns="46800">
            <a:noAutofit/>
          </a:bodyPr>
          <a:lstStyle>
            <a:lvl1pPr defTabSz="1216025">
              <a:defRPr>
                <a:solidFill>
                  <a:schemeClr val="tx1"/>
                </a:solidFill>
                <a:latin typeface="Calibri" panose="020F0502020204030204" charset="0"/>
                <a:ea typeface="宋体" panose="02010600030101010101" pitchFamily="2" charset="-122"/>
              </a:defRPr>
            </a:lvl1pPr>
            <a:lvl2pPr marL="742950" indent="-285750" defTabSz="1216025">
              <a:defRPr>
                <a:solidFill>
                  <a:schemeClr val="tx1"/>
                </a:solidFill>
                <a:latin typeface="Calibri" panose="020F0502020204030204" charset="0"/>
                <a:ea typeface="宋体" panose="02010600030101010101" pitchFamily="2" charset="-122"/>
              </a:defRPr>
            </a:lvl2pPr>
            <a:lvl3pPr marL="1143000" indent="-228600" defTabSz="1216025">
              <a:defRPr>
                <a:solidFill>
                  <a:schemeClr val="tx1"/>
                </a:solidFill>
                <a:latin typeface="Calibri" panose="020F0502020204030204" charset="0"/>
                <a:ea typeface="宋体" panose="02010600030101010101" pitchFamily="2" charset="-122"/>
              </a:defRPr>
            </a:lvl3pPr>
            <a:lvl4pPr marL="1600200" indent="-228600" defTabSz="1216025">
              <a:defRPr>
                <a:solidFill>
                  <a:schemeClr val="tx1"/>
                </a:solidFill>
                <a:latin typeface="Calibri" panose="020F0502020204030204" charset="0"/>
                <a:ea typeface="宋体" panose="02010600030101010101" pitchFamily="2" charset="-122"/>
              </a:defRPr>
            </a:lvl4pPr>
            <a:lvl5pPr marL="2057400" indent="-228600" defTabSz="1216025">
              <a:defRPr>
                <a:solidFill>
                  <a:schemeClr val="tx1"/>
                </a:solidFill>
                <a:latin typeface="Calibri" panose="020F0502020204030204" charset="0"/>
                <a:ea typeface="宋体" panose="02010600030101010101" pitchFamily="2" charset="-122"/>
              </a:defRPr>
            </a:lvl5pPr>
            <a:lvl6pPr marL="2514600" indent="-228600" defTabSz="1216025" fontAlgn="base">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defTabSz="1216025" fontAlgn="base">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defTabSz="1216025" fontAlgn="base">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defTabSz="1216025" fontAlgn="base">
              <a:spcBef>
                <a:spcPct val="0"/>
              </a:spcBef>
              <a:spcAft>
                <a:spcPct val="0"/>
              </a:spcAft>
              <a:defRPr>
                <a:solidFill>
                  <a:schemeClr val="tx1"/>
                </a:solidFill>
                <a:latin typeface="Calibri" panose="020F0502020204030204" charset="0"/>
                <a:ea typeface="宋体" panose="02010600030101010101" pitchFamily="2" charset="-122"/>
              </a:defRPr>
            </a:lvl9pPr>
          </a:lstStyle>
          <a:p>
            <a:pPr marL="0" lvl="0" indent="0" algn="ctr" fontAlgn="base">
              <a:lnSpc>
                <a:spcPct val="120000"/>
              </a:lnSpc>
              <a:spcBef>
                <a:spcPts val="100"/>
              </a:spcBef>
              <a:spcAft>
                <a:spcPts val="0"/>
              </a:spcAft>
              <a:buSzPct val="100000"/>
            </a:pPr>
            <a:r>
              <a:rPr lang="zh-CN" altLang="en-US" sz="1400" spc="150" dirty="0">
                <a:solidFill>
                  <a:schemeClr val="tx1"/>
                </a:solidFill>
                <a:latin typeface="+mn-lt"/>
                <a:ea typeface="+mn-ea"/>
                <a:cs typeface="+mn-ea"/>
                <a:sym typeface="+mn-lt"/>
              </a:rPr>
              <a:t>统一指挥原则</a:t>
            </a:r>
          </a:p>
        </p:txBody>
      </p:sp>
      <p:sp>
        <p:nvSpPr>
          <p:cNvPr id="57" name="TextBox 13"/>
          <p:cNvSpPr txBox="1">
            <a:spLocks noChangeArrowheads="1"/>
          </p:cNvSpPr>
          <p:nvPr>
            <p:custDataLst>
              <p:tags r:id="rId21"/>
            </p:custDataLst>
          </p:nvPr>
        </p:nvSpPr>
        <p:spPr bwMode="auto">
          <a:xfrm>
            <a:off x="2015107" y="3827961"/>
            <a:ext cx="1967582" cy="408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6800" tIns="46800" rIns="46800" bIns="46800">
            <a:noAutofit/>
          </a:bodyPr>
          <a:lstStyle>
            <a:lvl1pPr defTabSz="1216025">
              <a:defRPr>
                <a:solidFill>
                  <a:schemeClr val="tx1"/>
                </a:solidFill>
                <a:latin typeface="Calibri" panose="020F0502020204030204" charset="0"/>
                <a:ea typeface="宋体" panose="02010600030101010101" pitchFamily="2" charset="-122"/>
              </a:defRPr>
            </a:lvl1pPr>
            <a:lvl2pPr marL="742950" indent="-285750" defTabSz="1216025">
              <a:defRPr>
                <a:solidFill>
                  <a:schemeClr val="tx1"/>
                </a:solidFill>
                <a:latin typeface="Calibri" panose="020F0502020204030204" charset="0"/>
                <a:ea typeface="宋体" panose="02010600030101010101" pitchFamily="2" charset="-122"/>
              </a:defRPr>
            </a:lvl2pPr>
            <a:lvl3pPr marL="1143000" indent="-228600" defTabSz="1216025">
              <a:defRPr>
                <a:solidFill>
                  <a:schemeClr val="tx1"/>
                </a:solidFill>
                <a:latin typeface="Calibri" panose="020F0502020204030204" charset="0"/>
                <a:ea typeface="宋体" panose="02010600030101010101" pitchFamily="2" charset="-122"/>
              </a:defRPr>
            </a:lvl3pPr>
            <a:lvl4pPr marL="1600200" indent="-228600" defTabSz="1216025">
              <a:defRPr>
                <a:solidFill>
                  <a:schemeClr val="tx1"/>
                </a:solidFill>
                <a:latin typeface="Calibri" panose="020F0502020204030204" charset="0"/>
                <a:ea typeface="宋体" panose="02010600030101010101" pitchFamily="2" charset="-122"/>
              </a:defRPr>
            </a:lvl4pPr>
            <a:lvl5pPr marL="2057400" indent="-228600" defTabSz="1216025">
              <a:defRPr>
                <a:solidFill>
                  <a:schemeClr val="tx1"/>
                </a:solidFill>
                <a:latin typeface="Calibri" panose="020F0502020204030204" charset="0"/>
                <a:ea typeface="宋体" panose="02010600030101010101" pitchFamily="2" charset="-122"/>
              </a:defRPr>
            </a:lvl5pPr>
            <a:lvl6pPr marL="2514600" indent="-228600" defTabSz="1216025" fontAlgn="base">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defTabSz="1216025" fontAlgn="base">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defTabSz="1216025" fontAlgn="base">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defTabSz="1216025" fontAlgn="base">
              <a:spcBef>
                <a:spcPct val="0"/>
              </a:spcBef>
              <a:spcAft>
                <a:spcPct val="0"/>
              </a:spcAft>
              <a:defRPr>
                <a:solidFill>
                  <a:schemeClr val="tx1"/>
                </a:solidFill>
                <a:latin typeface="Calibri" panose="020F0502020204030204" charset="0"/>
                <a:ea typeface="宋体" panose="02010600030101010101" pitchFamily="2" charset="-122"/>
              </a:defRPr>
            </a:lvl9pPr>
          </a:lstStyle>
          <a:p>
            <a:pPr marL="0" lvl="0" indent="0" algn="ctr" fontAlgn="base">
              <a:lnSpc>
                <a:spcPct val="120000"/>
              </a:lnSpc>
              <a:spcBef>
                <a:spcPts val="100"/>
              </a:spcBef>
              <a:spcAft>
                <a:spcPts val="0"/>
              </a:spcAft>
              <a:buSzPct val="100000"/>
            </a:pPr>
            <a:r>
              <a:rPr lang="zh-CN" altLang="en-US" sz="1400" spc="150" dirty="0">
                <a:solidFill>
                  <a:schemeClr val="tx1">
                    <a:lumMod val="75000"/>
                    <a:lumOff val="25000"/>
                  </a:schemeClr>
                </a:solidFill>
                <a:latin typeface="+mn-lt"/>
                <a:ea typeface="+mn-ea"/>
                <a:cs typeface="+mn-ea"/>
                <a:sym typeface="+mn-lt"/>
              </a:rPr>
              <a:t>责权利相结合原则</a:t>
            </a:r>
          </a:p>
        </p:txBody>
      </p:sp>
      <p:sp>
        <p:nvSpPr>
          <p:cNvPr id="59" name="TextBox 13"/>
          <p:cNvSpPr txBox="1">
            <a:spLocks noChangeArrowheads="1"/>
          </p:cNvSpPr>
          <p:nvPr>
            <p:custDataLst>
              <p:tags r:id="rId22"/>
            </p:custDataLst>
          </p:nvPr>
        </p:nvSpPr>
        <p:spPr bwMode="auto">
          <a:xfrm>
            <a:off x="8236821" y="3824112"/>
            <a:ext cx="1967582" cy="408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6800" tIns="46800" rIns="46800" bIns="46800">
            <a:noAutofit/>
          </a:bodyPr>
          <a:lstStyle>
            <a:lvl1pPr defTabSz="1216025">
              <a:defRPr>
                <a:solidFill>
                  <a:schemeClr val="tx1"/>
                </a:solidFill>
                <a:latin typeface="Calibri" panose="020F0502020204030204" charset="0"/>
                <a:ea typeface="宋体" panose="02010600030101010101" pitchFamily="2" charset="-122"/>
              </a:defRPr>
            </a:lvl1pPr>
            <a:lvl2pPr marL="742950" indent="-285750" defTabSz="1216025">
              <a:defRPr>
                <a:solidFill>
                  <a:schemeClr val="tx1"/>
                </a:solidFill>
                <a:latin typeface="Calibri" panose="020F0502020204030204" charset="0"/>
                <a:ea typeface="宋体" panose="02010600030101010101" pitchFamily="2" charset="-122"/>
              </a:defRPr>
            </a:lvl2pPr>
            <a:lvl3pPr marL="1143000" indent="-228600" defTabSz="1216025">
              <a:defRPr>
                <a:solidFill>
                  <a:schemeClr val="tx1"/>
                </a:solidFill>
                <a:latin typeface="Calibri" panose="020F0502020204030204" charset="0"/>
                <a:ea typeface="宋体" panose="02010600030101010101" pitchFamily="2" charset="-122"/>
              </a:defRPr>
            </a:lvl3pPr>
            <a:lvl4pPr marL="1600200" indent="-228600" defTabSz="1216025">
              <a:defRPr>
                <a:solidFill>
                  <a:schemeClr val="tx1"/>
                </a:solidFill>
                <a:latin typeface="Calibri" panose="020F0502020204030204" charset="0"/>
                <a:ea typeface="宋体" panose="02010600030101010101" pitchFamily="2" charset="-122"/>
              </a:defRPr>
            </a:lvl4pPr>
            <a:lvl5pPr marL="2057400" indent="-228600" defTabSz="1216025">
              <a:defRPr>
                <a:solidFill>
                  <a:schemeClr val="tx1"/>
                </a:solidFill>
                <a:latin typeface="Calibri" panose="020F0502020204030204" charset="0"/>
                <a:ea typeface="宋体" panose="02010600030101010101" pitchFamily="2" charset="-122"/>
              </a:defRPr>
            </a:lvl5pPr>
            <a:lvl6pPr marL="2514600" indent="-228600" defTabSz="1216025" fontAlgn="base">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defTabSz="1216025" fontAlgn="base">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defTabSz="1216025" fontAlgn="base">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defTabSz="1216025" fontAlgn="base">
              <a:spcBef>
                <a:spcPct val="0"/>
              </a:spcBef>
              <a:spcAft>
                <a:spcPct val="0"/>
              </a:spcAft>
              <a:defRPr>
                <a:solidFill>
                  <a:schemeClr val="tx1"/>
                </a:solidFill>
                <a:latin typeface="Calibri" panose="020F0502020204030204" charset="0"/>
                <a:ea typeface="宋体" panose="02010600030101010101" pitchFamily="2" charset="-122"/>
              </a:defRPr>
            </a:lvl9pPr>
          </a:lstStyle>
          <a:p>
            <a:pPr marL="0" lvl="0" indent="0" algn="ctr" fontAlgn="base">
              <a:lnSpc>
                <a:spcPct val="120000"/>
              </a:lnSpc>
              <a:spcBef>
                <a:spcPts val="100"/>
              </a:spcBef>
              <a:spcAft>
                <a:spcPts val="0"/>
              </a:spcAft>
              <a:buSzPct val="100000"/>
            </a:pPr>
            <a:r>
              <a:rPr lang="zh-CN" altLang="en-US" sz="1400" spc="150" dirty="0">
                <a:solidFill>
                  <a:schemeClr val="tx1">
                    <a:lumMod val="75000"/>
                    <a:lumOff val="25000"/>
                  </a:schemeClr>
                </a:solidFill>
                <a:latin typeface="+mn-lt"/>
                <a:ea typeface="+mn-ea"/>
                <a:cs typeface="+mn-ea"/>
                <a:sym typeface="+mn-lt"/>
              </a:rPr>
              <a:t>精干高效原则</a:t>
            </a:r>
          </a:p>
        </p:txBody>
      </p:sp>
      <p:sp>
        <p:nvSpPr>
          <p:cNvPr id="61" name="TextBox 13"/>
          <p:cNvSpPr txBox="1">
            <a:spLocks noChangeArrowheads="1"/>
          </p:cNvSpPr>
          <p:nvPr>
            <p:custDataLst>
              <p:tags r:id="rId23"/>
            </p:custDataLst>
          </p:nvPr>
        </p:nvSpPr>
        <p:spPr bwMode="auto">
          <a:xfrm>
            <a:off x="6154781" y="3824112"/>
            <a:ext cx="1967582" cy="408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6800" tIns="46800" rIns="46800" bIns="46800"/>
          <a:lstStyle>
            <a:lvl1pPr defTabSz="1216025">
              <a:defRPr>
                <a:solidFill>
                  <a:schemeClr val="tx1"/>
                </a:solidFill>
                <a:latin typeface="Calibri" panose="020F0502020204030204" charset="0"/>
                <a:ea typeface="宋体" panose="02010600030101010101" pitchFamily="2" charset="-122"/>
              </a:defRPr>
            </a:lvl1pPr>
            <a:lvl2pPr marL="742950" indent="-285750" defTabSz="1216025">
              <a:defRPr>
                <a:solidFill>
                  <a:schemeClr val="tx1"/>
                </a:solidFill>
                <a:latin typeface="Calibri" panose="020F0502020204030204" charset="0"/>
                <a:ea typeface="宋体" panose="02010600030101010101" pitchFamily="2" charset="-122"/>
              </a:defRPr>
            </a:lvl2pPr>
            <a:lvl3pPr marL="1143000" indent="-228600" defTabSz="1216025">
              <a:defRPr>
                <a:solidFill>
                  <a:schemeClr val="tx1"/>
                </a:solidFill>
                <a:latin typeface="Calibri" panose="020F0502020204030204" charset="0"/>
                <a:ea typeface="宋体" panose="02010600030101010101" pitchFamily="2" charset="-122"/>
              </a:defRPr>
            </a:lvl3pPr>
            <a:lvl4pPr marL="1600200" indent="-228600" defTabSz="1216025">
              <a:defRPr>
                <a:solidFill>
                  <a:schemeClr val="tx1"/>
                </a:solidFill>
                <a:latin typeface="Calibri" panose="020F0502020204030204" charset="0"/>
                <a:ea typeface="宋体" panose="02010600030101010101" pitchFamily="2" charset="-122"/>
              </a:defRPr>
            </a:lvl4pPr>
            <a:lvl5pPr marL="2057400" indent="-228600" defTabSz="1216025">
              <a:defRPr>
                <a:solidFill>
                  <a:schemeClr val="tx1"/>
                </a:solidFill>
                <a:latin typeface="Calibri" panose="020F0502020204030204" charset="0"/>
                <a:ea typeface="宋体" panose="02010600030101010101" pitchFamily="2" charset="-122"/>
              </a:defRPr>
            </a:lvl5pPr>
            <a:lvl6pPr marL="2514600" indent="-228600" defTabSz="1216025" fontAlgn="base">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defTabSz="1216025" fontAlgn="base">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defTabSz="1216025" fontAlgn="base">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defTabSz="1216025" fontAlgn="base">
              <a:spcBef>
                <a:spcPct val="0"/>
              </a:spcBef>
              <a:spcAft>
                <a:spcPct val="0"/>
              </a:spcAft>
              <a:defRPr>
                <a:solidFill>
                  <a:schemeClr val="tx1"/>
                </a:solidFill>
                <a:latin typeface="Calibri" panose="020F0502020204030204" charset="0"/>
                <a:ea typeface="宋体" panose="02010600030101010101" pitchFamily="2" charset="-122"/>
              </a:defRPr>
            </a:lvl9pPr>
          </a:lstStyle>
          <a:p>
            <a:pPr marL="0" lvl="0" indent="0" algn="ctr" fontAlgn="base">
              <a:lnSpc>
                <a:spcPct val="120000"/>
              </a:lnSpc>
              <a:spcBef>
                <a:spcPts val="100"/>
              </a:spcBef>
              <a:spcAft>
                <a:spcPts val="0"/>
              </a:spcAft>
              <a:buSzPct val="100000"/>
            </a:pPr>
            <a:r>
              <a:rPr lang="zh-CN" altLang="en-US" sz="1400" spc="150" dirty="0">
                <a:solidFill>
                  <a:schemeClr val="tx1">
                    <a:lumMod val="75000"/>
                    <a:lumOff val="25000"/>
                  </a:schemeClr>
                </a:solidFill>
                <a:latin typeface="+mn-lt"/>
                <a:ea typeface="+mn-ea"/>
                <a:cs typeface="+mn-ea"/>
                <a:sym typeface="+mn-lt"/>
              </a:rPr>
              <a:t>择优选拔与最佳组合相结合原则</a:t>
            </a:r>
          </a:p>
        </p:txBody>
      </p:sp>
      <p:sp>
        <p:nvSpPr>
          <p:cNvPr id="63" name="TextBox 13"/>
          <p:cNvSpPr txBox="1">
            <a:spLocks noChangeArrowheads="1"/>
          </p:cNvSpPr>
          <p:nvPr>
            <p:custDataLst>
              <p:tags r:id="rId24"/>
            </p:custDataLst>
          </p:nvPr>
        </p:nvSpPr>
        <p:spPr bwMode="auto">
          <a:xfrm>
            <a:off x="4097147" y="3824112"/>
            <a:ext cx="1967582" cy="408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6800" tIns="46800" rIns="46800" bIns="46800"/>
          <a:lstStyle>
            <a:lvl1pPr defTabSz="1216025">
              <a:defRPr>
                <a:solidFill>
                  <a:schemeClr val="tx1"/>
                </a:solidFill>
                <a:latin typeface="Calibri" panose="020F0502020204030204" charset="0"/>
                <a:ea typeface="宋体" panose="02010600030101010101" pitchFamily="2" charset="-122"/>
              </a:defRPr>
            </a:lvl1pPr>
            <a:lvl2pPr marL="742950" indent="-285750" defTabSz="1216025">
              <a:defRPr>
                <a:solidFill>
                  <a:schemeClr val="tx1"/>
                </a:solidFill>
                <a:latin typeface="Calibri" panose="020F0502020204030204" charset="0"/>
                <a:ea typeface="宋体" panose="02010600030101010101" pitchFamily="2" charset="-122"/>
              </a:defRPr>
            </a:lvl2pPr>
            <a:lvl3pPr marL="1143000" indent="-228600" defTabSz="1216025">
              <a:defRPr>
                <a:solidFill>
                  <a:schemeClr val="tx1"/>
                </a:solidFill>
                <a:latin typeface="Calibri" panose="020F0502020204030204" charset="0"/>
                <a:ea typeface="宋体" panose="02010600030101010101" pitchFamily="2" charset="-122"/>
              </a:defRPr>
            </a:lvl3pPr>
            <a:lvl4pPr marL="1600200" indent="-228600" defTabSz="1216025">
              <a:defRPr>
                <a:solidFill>
                  <a:schemeClr val="tx1"/>
                </a:solidFill>
                <a:latin typeface="Calibri" panose="020F0502020204030204" charset="0"/>
                <a:ea typeface="宋体" panose="02010600030101010101" pitchFamily="2" charset="-122"/>
              </a:defRPr>
            </a:lvl4pPr>
            <a:lvl5pPr marL="2057400" indent="-228600" defTabSz="1216025">
              <a:defRPr>
                <a:solidFill>
                  <a:schemeClr val="tx1"/>
                </a:solidFill>
                <a:latin typeface="Calibri" panose="020F0502020204030204" charset="0"/>
                <a:ea typeface="宋体" panose="02010600030101010101" pitchFamily="2" charset="-122"/>
              </a:defRPr>
            </a:lvl5pPr>
            <a:lvl6pPr marL="2514600" indent="-228600" defTabSz="1216025" fontAlgn="base">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defTabSz="1216025" fontAlgn="base">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defTabSz="1216025" fontAlgn="base">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defTabSz="1216025" fontAlgn="base">
              <a:spcBef>
                <a:spcPct val="0"/>
              </a:spcBef>
              <a:spcAft>
                <a:spcPct val="0"/>
              </a:spcAft>
              <a:defRPr>
                <a:solidFill>
                  <a:schemeClr val="tx1"/>
                </a:solidFill>
                <a:latin typeface="Calibri" panose="020F0502020204030204" charset="0"/>
                <a:ea typeface="宋体" panose="02010600030101010101" pitchFamily="2" charset="-122"/>
              </a:defRPr>
            </a:lvl9pPr>
          </a:lstStyle>
          <a:p>
            <a:pPr marL="0" lvl="0" indent="0" algn="ctr" fontAlgn="base">
              <a:lnSpc>
                <a:spcPct val="120000"/>
              </a:lnSpc>
              <a:spcBef>
                <a:spcPts val="100"/>
              </a:spcBef>
              <a:spcAft>
                <a:spcPts val="0"/>
              </a:spcAft>
              <a:buSzPct val="100000"/>
            </a:pPr>
            <a:r>
              <a:rPr lang="zh-CN" altLang="en-US" sz="1400" spc="150" dirty="0">
                <a:solidFill>
                  <a:schemeClr val="tx1">
                    <a:lumMod val="75000"/>
                    <a:lumOff val="25000"/>
                  </a:schemeClr>
                </a:solidFill>
                <a:latin typeface="+mn-lt"/>
                <a:ea typeface="+mn-ea"/>
                <a:cs typeface="+mn-ea"/>
                <a:sym typeface="+mn-lt"/>
              </a:rPr>
              <a:t>人才使用与人才发展相结合原则</a:t>
            </a:r>
          </a:p>
        </p:txBody>
      </p:sp>
      <p:sp>
        <p:nvSpPr>
          <p:cNvPr id="64" name="sun_129833"/>
          <p:cNvSpPr>
            <a:spLocks noChangeAspect="1"/>
          </p:cNvSpPr>
          <p:nvPr>
            <p:custDataLst>
              <p:tags r:id="rId25"/>
            </p:custDataLst>
          </p:nvPr>
        </p:nvSpPr>
        <p:spPr bwMode="auto">
          <a:xfrm>
            <a:off x="9013069" y="4898969"/>
            <a:ext cx="388768" cy="406810"/>
          </a:xfrm>
          <a:custGeom>
            <a:avLst/>
            <a:gdLst>
              <a:gd name="connsiteX0" fmla="*/ 373273 h 605239"/>
              <a:gd name="connsiteY0" fmla="*/ 373273 h 605239"/>
              <a:gd name="connsiteX1" fmla="*/ 373273 h 605239"/>
              <a:gd name="connsiteY1" fmla="*/ 373273 h 605239"/>
              <a:gd name="connsiteX2" fmla="*/ 373273 h 605239"/>
              <a:gd name="connsiteY2" fmla="*/ 373273 h 605239"/>
              <a:gd name="connsiteX3" fmla="*/ 373273 h 605239"/>
              <a:gd name="connsiteY3" fmla="*/ 373273 h 605239"/>
              <a:gd name="connsiteX4" fmla="*/ 373273 h 605239"/>
              <a:gd name="connsiteY4" fmla="*/ 373273 h 605239"/>
              <a:gd name="connsiteX5" fmla="*/ 373273 h 605239"/>
              <a:gd name="connsiteY5" fmla="*/ 373273 h 605239"/>
              <a:gd name="connsiteX6" fmla="*/ 373273 h 605239"/>
              <a:gd name="connsiteY6" fmla="*/ 373273 h 605239"/>
              <a:gd name="connsiteX7" fmla="*/ 373273 h 605239"/>
              <a:gd name="connsiteY7" fmla="*/ 373273 h 605239"/>
              <a:gd name="connsiteX8" fmla="*/ 373273 h 605239"/>
              <a:gd name="connsiteY8" fmla="*/ 373273 h 605239"/>
              <a:gd name="connsiteX9" fmla="*/ 373273 h 605239"/>
              <a:gd name="connsiteY9" fmla="*/ 373273 h 605239"/>
              <a:gd name="connsiteX10" fmla="*/ 373273 h 605239"/>
              <a:gd name="connsiteY10" fmla="*/ 373273 h 605239"/>
              <a:gd name="connsiteX11" fmla="*/ 373273 h 605239"/>
              <a:gd name="connsiteY11" fmla="*/ 373273 h 605239"/>
              <a:gd name="connsiteX12" fmla="*/ 373273 h 605239"/>
              <a:gd name="connsiteY12" fmla="*/ 373273 h 605239"/>
              <a:gd name="connsiteX13" fmla="*/ 373273 h 605239"/>
              <a:gd name="connsiteY13" fmla="*/ 373273 h 605239"/>
              <a:gd name="connsiteX14" fmla="*/ 373273 h 605239"/>
              <a:gd name="connsiteY14" fmla="*/ 373273 h 605239"/>
              <a:gd name="connsiteX15" fmla="*/ 373273 h 605239"/>
              <a:gd name="connsiteY15" fmla="*/ 373273 h 605239"/>
              <a:gd name="connsiteX16" fmla="*/ 373273 h 605239"/>
              <a:gd name="connsiteY16" fmla="*/ 373273 h 605239"/>
              <a:gd name="connsiteX17" fmla="*/ 373273 h 605239"/>
              <a:gd name="connsiteY17" fmla="*/ 373273 h 605239"/>
              <a:gd name="connsiteX18" fmla="*/ 373273 h 605239"/>
              <a:gd name="connsiteY18" fmla="*/ 373273 h 605239"/>
              <a:gd name="connsiteX19" fmla="*/ 373273 h 605239"/>
              <a:gd name="connsiteY19" fmla="*/ 373273 h 605239"/>
              <a:gd name="connsiteX20" fmla="*/ 373273 h 605239"/>
              <a:gd name="connsiteY20" fmla="*/ 373273 h 605239"/>
              <a:gd name="connsiteX21" fmla="*/ 373273 h 605239"/>
              <a:gd name="connsiteY21" fmla="*/ 373273 h 605239"/>
              <a:gd name="connsiteX22" fmla="*/ 373273 h 605239"/>
              <a:gd name="connsiteY22" fmla="*/ 373273 h 605239"/>
              <a:gd name="connsiteX23" fmla="*/ 373273 h 605239"/>
              <a:gd name="connsiteY23" fmla="*/ 373273 h 605239"/>
              <a:gd name="connsiteX24" fmla="*/ 373273 h 605239"/>
              <a:gd name="connsiteY24" fmla="*/ 373273 h 605239"/>
              <a:gd name="connsiteX25" fmla="*/ 373273 h 605239"/>
              <a:gd name="connsiteY25" fmla="*/ 373273 h 605239"/>
              <a:gd name="connsiteX26" fmla="*/ 373273 h 605239"/>
              <a:gd name="connsiteY26" fmla="*/ 373273 h 605239"/>
              <a:gd name="connsiteX27" fmla="*/ 373273 h 605239"/>
              <a:gd name="connsiteY27" fmla="*/ 373273 h 605239"/>
              <a:gd name="connsiteX28" fmla="*/ 373273 h 605239"/>
              <a:gd name="connsiteY28" fmla="*/ 373273 h 605239"/>
              <a:gd name="connsiteX29" fmla="*/ 373273 h 605239"/>
              <a:gd name="connsiteY29" fmla="*/ 373273 h 605239"/>
              <a:gd name="connsiteX30" fmla="*/ 373273 h 605239"/>
              <a:gd name="connsiteY30" fmla="*/ 373273 h 605239"/>
              <a:gd name="connsiteX31" fmla="*/ 373273 h 605239"/>
              <a:gd name="connsiteY31" fmla="*/ 373273 h 605239"/>
              <a:gd name="connsiteX32" fmla="*/ 373273 h 605239"/>
              <a:gd name="connsiteY32" fmla="*/ 373273 h 605239"/>
              <a:gd name="connsiteX33" fmla="*/ 373273 h 605239"/>
              <a:gd name="connsiteY33" fmla="*/ 373273 h 605239"/>
              <a:gd name="connsiteX34" fmla="*/ 373273 h 605239"/>
              <a:gd name="connsiteY34" fmla="*/ 373273 h 605239"/>
              <a:gd name="connsiteX35" fmla="*/ 373273 h 605239"/>
              <a:gd name="connsiteY35" fmla="*/ 373273 h 605239"/>
              <a:gd name="connsiteX36" fmla="*/ 373273 h 605239"/>
              <a:gd name="connsiteY36" fmla="*/ 373273 h 605239"/>
              <a:gd name="connsiteX37" fmla="*/ 373273 h 605239"/>
              <a:gd name="connsiteY37" fmla="*/ 373273 h 605239"/>
              <a:gd name="connsiteX38" fmla="*/ 373273 h 605239"/>
              <a:gd name="connsiteY38" fmla="*/ 373273 h 605239"/>
              <a:gd name="connsiteX39" fmla="*/ 373273 h 605239"/>
              <a:gd name="connsiteY39" fmla="*/ 373273 h 605239"/>
              <a:gd name="connsiteX40" fmla="*/ 373273 h 605239"/>
              <a:gd name="connsiteY40" fmla="*/ 373273 h 605239"/>
              <a:gd name="connsiteX41" fmla="*/ 373273 h 605239"/>
              <a:gd name="connsiteY41" fmla="*/ 373273 h 605239"/>
              <a:gd name="connsiteX42" fmla="*/ 373273 h 605239"/>
              <a:gd name="connsiteY42" fmla="*/ 373273 h 605239"/>
              <a:gd name="connsiteX43" fmla="*/ 373273 h 605239"/>
              <a:gd name="connsiteY43" fmla="*/ 373273 h 605239"/>
              <a:gd name="connsiteX44" fmla="*/ 373273 h 605239"/>
              <a:gd name="connsiteY44" fmla="*/ 373273 h 605239"/>
              <a:gd name="connsiteX45" fmla="*/ 373273 h 605239"/>
              <a:gd name="connsiteY45" fmla="*/ 373273 h 605239"/>
              <a:gd name="connsiteX46" fmla="*/ 373273 h 605239"/>
              <a:gd name="connsiteY46" fmla="*/ 373273 h 605239"/>
              <a:gd name="connsiteX47" fmla="*/ 373273 h 605239"/>
              <a:gd name="connsiteY47" fmla="*/ 373273 h 605239"/>
              <a:gd name="connsiteX48" fmla="*/ 373273 h 605239"/>
              <a:gd name="connsiteY48" fmla="*/ 373273 h 605239"/>
              <a:gd name="connsiteX49" fmla="*/ 373273 h 605239"/>
              <a:gd name="connsiteY49" fmla="*/ 373273 h 605239"/>
              <a:gd name="connsiteX50" fmla="*/ 373273 h 605239"/>
              <a:gd name="connsiteY50" fmla="*/ 373273 h 60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577669" h="604464">
                <a:moveTo>
                  <a:pt x="288905" y="148964"/>
                </a:moveTo>
                <a:cubicBezTo>
                  <a:pt x="373650" y="148964"/>
                  <a:pt x="442350" y="217584"/>
                  <a:pt x="442350" y="302232"/>
                </a:cubicBezTo>
                <a:cubicBezTo>
                  <a:pt x="442350" y="386880"/>
                  <a:pt x="373650" y="455500"/>
                  <a:pt x="288905" y="455500"/>
                </a:cubicBezTo>
                <a:cubicBezTo>
                  <a:pt x="204160" y="455500"/>
                  <a:pt x="135460" y="386880"/>
                  <a:pt x="135460" y="302232"/>
                </a:cubicBezTo>
                <a:cubicBezTo>
                  <a:pt x="135460" y="217584"/>
                  <a:pt x="204160" y="148964"/>
                  <a:pt x="288905" y="148964"/>
                </a:cubicBezTo>
                <a:close/>
                <a:moveTo>
                  <a:pt x="288883" y="109335"/>
                </a:moveTo>
                <a:cubicBezTo>
                  <a:pt x="182356" y="109335"/>
                  <a:pt x="95685" y="195871"/>
                  <a:pt x="95685" y="302232"/>
                </a:cubicBezTo>
                <a:cubicBezTo>
                  <a:pt x="95685" y="408593"/>
                  <a:pt x="182356" y="495129"/>
                  <a:pt x="288883" y="495129"/>
                </a:cubicBezTo>
                <a:cubicBezTo>
                  <a:pt x="395410" y="495129"/>
                  <a:pt x="482082" y="408593"/>
                  <a:pt x="482082" y="302232"/>
                </a:cubicBezTo>
                <a:cubicBezTo>
                  <a:pt x="482082" y="195871"/>
                  <a:pt x="395410" y="109335"/>
                  <a:pt x="288883" y="109335"/>
                </a:cubicBezTo>
                <a:close/>
                <a:moveTo>
                  <a:pt x="288883" y="0"/>
                </a:moveTo>
                <a:cubicBezTo>
                  <a:pt x="295336" y="0"/>
                  <a:pt x="301293" y="3073"/>
                  <a:pt x="305066" y="8327"/>
                </a:cubicBezTo>
                <a:lnTo>
                  <a:pt x="359570" y="85049"/>
                </a:lnTo>
                <a:lnTo>
                  <a:pt x="448724" y="55014"/>
                </a:lnTo>
                <a:cubicBezTo>
                  <a:pt x="454879" y="52933"/>
                  <a:pt x="461531" y="53924"/>
                  <a:pt x="466793" y="57691"/>
                </a:cubicBezTo>
                <a:cubicBezTo>
                  <a:pt x="471955" y="61457"/>
                  <a:pt x="475033" y="67603"/>
                  <a:pt x="474934" y="73947"/>
                </a:cubicBezTo>
                <a:lnTo>
                  <a:pt x="473842" y="168017"/>
                </a:lnTo>
                <a:lnTo>
                  <a:pt x="563789" y="196069"/>
                </a:lnTo>
                <a:cubicBezTo>
                  <a:pt x="569944" y="197953"/>
                  <a:pt x="574710" y="202711"/>
                  <a:pt x="576695" y="208856"/>
                </a:cubicBezTo>
                <a:cubicBezTo>
                  <a:pt x="578681" y="214903"/>
                  <a:pt x="577589" y="221643"/>
                  <a:pt x="573816" y="226798"/>
                </a:cubicBezTo>
                <a:lnTo>
                  <a:pt x="517525" y="302232"/>
                </a:lnTo>
                <a:lnTo>
                  <a:pt x="573816" y="377666"/>
                </a:lnTo>
                <a:cubicBezTo>
                  <a:pt x="577589" y="382821"/>
                  <a:pt x="578681" y="389462"/>
                  <a:pt x="576695" y="395608"/>
                </a:cubicBezTo>
                <a:cubicBezTo>
                  <a:pt x="574710" y="401753"/>
                  <a:pt x="569944" y="406511"/>
                  <a:pt x="563789" y="408395"/>
                </a:cubicBezTo>
                <a:lnTo>
                  <a:pt x="473842" y="436447"/>
                </a:lnTo>
                <a:lnTo>
                  <a:pt x="474934" y="530418"/>
                </a:lnTo>
                <a:cubicBezTo>
                  <a:pt x="475033" y="536861"/>
                  <a:pt x="471955" y="542907"/>
                  <a:pt x="466793" y="546674"/>
                </a:cubicBezTo>
                <a:cubicBezTo>
                  <a:pt x="461531" y="550441"/>
                  <a:pt x="454879" y="551531"/>
                  <a:pt x="448724" y="549450"/>
                </a:cubicBezTo>
                <a:lnTo>
                  <a:pt x="359570" y="519415"/>
                </a:lnTo>
                <a:lnTo>
                  <a:pt x="305066" y="596038"/>
                </a:lnTo>
                <a:cubicBezTo>
                  <a:pt x="301293" y="601292"/>
                  <a:pt x="295336" y="604464"/>
                  <a:pt x="288883" y="604464"/>
                </a:cubicBezTo>
                <a:cubicBezTo>
                  <a:pt x="282430" y="604464"/>
                  <a:pt x="276374" y="601292"/>
                  <a:pt x="272701" y="596038"/>
                </a:cubicBezTo>
                <a:lnTo>
                  <a:pt x="218196" y="519415"/>
                </a:lnTo>
                <a:lnTo>
                  <a:pt x="128943" y="549450"/>
                </a:lnTo>
                <a:cubicBezTo>
                  <a:pt x="122887" y="551531"/>
                  <a:pt x="116136" y="550441"/>
                  <a:pt x="110974" y="546674"/>
                </a:cubicBezTo>
                <a:cubicBezTo>
                  <a:pt x="105712" y="542907"/>
                  <a:pt x="102733" y="536861"/>
                  <a:pt x="102733" y="530418"/>
                </a:cubicBezTo>
                <a:lnTo>
                  <a:pt x="103826" y="436447"/>
                </a:lnTo>
                <a:lnTo>
                  <a:pt x="13977" y="408395"/>
                </a:lnTo>
                <a:cubicBezTo>
                  <a:pt x="7822" y="406511"/>
                  <a:pt x="2957" y="401753"/>
                  <a:pt x="972" y="395608"/>
                </a:cubicBezTo>
                <a:cubicBezTo>
                  <a:pt x="-1014" y="389462"/>
                  <a:pt x="78" y="382821"/>
                  <a:pt x="3950" y="377666"/>
                </a:cubicBezTo>
                <a:lnTo>
                  <a:pt x="60142" y="302232"/>
                </a:lnTo>
                <a:lnTo>
                  <a:pt x="3950" y="226798"/>
                </a:lnTo>
                <a:cubicBezTo>
                  <a:pt x="78" y="221643"/>
                  <a:pt x="-1014" y="214903"/>
                  <a:pt x="972" y="208856"/>
                </a:cubicBezTo>
                <a:cubicBezTo>
                  <a:pt x="2957" y="202711"/>
                  <a:pt x="7822" y="197953"/>
                  <a:pt x="13977" y="196069"/>
                </a:cubicBezTo>
                <a:lnTo>
                  <a:pt x="103826" y="168017"/>
                </a:lnTo>
                <a:lnTo>
                  <a:pt x="102733" y="73947"/>
                </a:lnTo>
                <a:cubicBezTo>
                  <a:pt x="102733" y="67603"/>
                  <a:pt x="105712" y="61457"/>
                  <a:pt x="110974" y="57691"/>
                </a:cubicBezTo>
                <a:cubicBezTo>
                  <a:pt x="116136" y="53924"/>
                  <a:pt x="122887" y="52933"/>
                  <a:pt x="128943" y="55014"/>
                </a:cubicBezTo>
                <a:lnTo>
                  <a:pt x="218196" y="85049"/>
                </a:lnTo>
                <a:lnTo>
                  <a:pt x="272701" y="8327"/>
                </a:lnTo>
                <a:cubicBezTo>
                  <a:pt x="276374" y="3073"/>
                  <a:pt x="282430" y="0"/>
                  <a:pt x="288883" y="0"/>
                </a:cubicBezTo>
                <a:close/>
              </a:path>
            </a:pathLst>
          </a:custGeom>
          <a:solidFill>
            <a:schemeClr val="bg1"/>
          </a:solidFill>
          <a:ln>
            <a:noFill/>
          </a:ln>
        </p:spPr>
        <p:txBody>
          <a:bodyPr/>
          <a:lstStyle/>
          <a:p>
            <a:endParaRPr lang="zh-CN" altLang="en-US">
              <a:cs typeface="+mn-ea"/>
              <a:sym typeface="+mn-lt"/>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heel(1)">
                                      <p:cBhvr>
                                        <p:cTn id="10" dur="2000"/>
                                        <p:tgtEl>
                                          <p:spTgt spid="2"/>
                                        </p:tgtEl>
                                      </p:cBhvr>
                                    </p:animEffect>
                                  </p:childTnLst>
                                </p:cTn>
                              </p:par>
                              <p:par>
                                <p:cTn id="11" presetID="21" presetClass="entr" presetSubtype="1"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heel(1)">
                                      <p:cBhvr>
                                        <p:cTn id="13" dur="2000"/>
                                        <p:tgtEl>
                                          <p:spTgt spid="3"/>
                                        </p:tgtEl>
                                      </p:cBhvr>
                                    </p:animEffect>
                                  </p:childTnLst>
                                </p:cTn>
                              </p:par>
                              <p:par>
                                <p:cTn id="14" presetID="21" presetClass="entr" presetSubtype="1" fill="hold" grpId="0"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wheel(1)">
                                      <p:cBhvr>
                                        <p:cTn id="16" dur="2000"/>
                                        <p:tgtEl>
                                          <p:spTgt spid="4"/>
                                        </p:tgtEl>
                                      </p:cBhvr>
                                    </p:animEffect>
                                  </p:childTnLst>
                                </p:cTn>
                              </p:par>
                              <p:par>
                                <p:cTn id="17" presetID="21" presetClass="entr" presetSubtype="1"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heel(1)">
                                      <p:cBhvr>
                                        <p:cTn id="19" dur="2000"/>
                                        <p:tgtEl>
                                          <p:spTgt spid="6"/>
                                        </p:tgtEl>
                                      </p:cBhvr>
                                    </p:animEffect>
                                  </p:childTnLst>
                                </p:cTn>
                              </p:par>
                              <p:par>
                                <p:cTn id="20" presetID="21" presetClass="entr" presetSubtype="1"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heel(1)">
                                      <p:cBhvr>
                                        <p:cTn id="22" dur="2000"/>
                                        <p:tgtEl>
                                          <p:spTgt spid="7"/>
                                        </p:tgtEl>
                                      </p:cBhvr>
                                    </p:animEffect>
                                  </p:childTnLst>
                                </p:cTn>
                              </p:par>
                              <p:par>
                                <p:cTn id="23" presetID="21" presetClass="entr" presetSubtype="1"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heel(1)">
                                      <p:cBhvr>
                                        <p:cTn id="25" dur="2000"/>
                                        <p:tgtEl>
                                          <p:spTgt spid="8"/>
                                        </p:tgtEl>
                                      </p:cBhvr>
                                    </p:animEffect>
                                  </p:childTnLst>
                                </p:cTn>
                              </p:par>
                              <p:par>
                                <p:cTn id="26" presetID="21" presetClass="entr" presetSubtype="1" fill="hold" grpId="0" nodeType="with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wheel(1)">
                                      <p:cBhvr>
                                        <p:cTn id="28" dur="2000"/>
                                        <p:tgtEl>
                                          <p:spTgt spid="9"/>
                                        </p:tgtEl>
                                      </p:cBhvr>
                                    </p:animEffect>
                                  </p:childTnLst>
                                </p:cTn>
                              </p:par>
                              <p:par>
                                <p:cTn id="29" presetID="21" presetClass="entr" presetSubtype="1"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2000"/>
                                        <p:tgtEl>
                                          <p:spTgt spid="10"/>
                                        </p:tgtEl>
                                      </p:cBhvr>
                                    </p:animEffect>
                                  </p:childTnLst>
                                </p:cTn>
                              </p:par>
                              <p:par>
                                <p:cTn id="32" presetID="21" presetClass="entr" presetSubtype="1" fill="hold" grpId="0"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wheel(1)">
                                      <p:cBhvr>
                                        <p:cTn id="34" dur="2000"/>
                                        <p:tgtEl>
                                          <p:spTgt spid="11"/>
                                        </p:tgtEl>
                                      </p:cBhvr>
                                    </p:animEffect>
                                  </p:childTnLst>
                                </p:cTn>
                              </p:par>
                              <p:par>
                                <p:cTn id="35" presetID="21" presetClass="entr" presetSubtype="1" fill="hold" grpId="0" nodeType="with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wheel(1)">
                                      <p:cBhvr>
                                        <p:cTn id="37" dur="2000"/>
                                        <p:tgtEl>
                                          <p:spTgt spid="12"/>
                                        </p:tgtEl>
                                      </p:cBhvr>
                                    </p:animEffect>
                                  </p:childTnLst>
                                </p:cTn>
                              </p:par>
                              <p:par>
                                <p:cTn id="38" presetID="21" presetClass="entr" presetSubtype="1" fill="hold" grpId="0" nodeType="with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heel(1)">
                                      <p:cBhvr>
                                        <p:cTn id="40" dur="2000"/>
                                        <p:tgtEl>
                                          <p:spTgt spid="13"/>
                                        </p:tgtEl>
                                      </p:cBhvr>
                                    </p:animEffect>
                                  </p:childTnLst>
                                </p:cTn>
                              </p:par>
                              <p:par>
                                <p:cTn id="41" presetID="21" presetClass="entr" presetSubtype="1" fill="hold" grpId="0" nodeType="with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heel(1)">
                                      <p:cBhvr>
                                        <p:cTn id="43" dur="2000"/>
                                        <p:tgtEl>
                                          <p:spTgt spid="14"/>
                                        </p:tgtEl>
                                      </p:cBhvr>
                                    </p:animEffect>
                                  </p:childTnLst>
                                </p:cTn>
                              </p:par>
                              <p:par>
                                <p:cTn id="44" presetID="21" presetClass="entr" presetSubtype="1" fill="hold" grpId="0" nodeType="withEffect">
                                  <p:stCondLst>
                                    <p:cond delay="0"/>
                                  </p:stCondLst>
                                  <p:childTnLst>
                                    <p:set>
                                      <p:cBhvr>
                                        <p:cTn id="45" dur="1" fill="hold">
                                          <p:stCondLst>
                                            <p:cond delay="0"/>
                                          </p:stCondLst>
                                        </p:cTn>
                                        <p:tgtEl>
                                          <p:spTgt spid="15"/>
                                        </p:tgtEl>
                                        <p:attrNameLst>
                                          <p:attrName>style.visibility</p:attrName>
                                        </p:attrNameLst>
                                      </p:cBhvr>
                                      <p:to>
                                        <p:strVal val="visible"/>
                                      </p:to>
                                    </p:set>
                                    <p:animEffect transition="in" filter="wheel(1)">
                                      <p:cBhvr>
                                        <p:cTn id="46" dur="2000"/>
                                        <p:tgtEl>
                                          <p:spTgt spid="15"/>
                                        </p:tgtEl>
                                      </p:cBhvr>
                                    </p:animEffect>
                                  </p:childTnLst>
                                </p:cTn>
                              </p:par>
                              <p:par>
                                <p:cTn id="47" presetID="21" presetClass="entr" presetSubtype="1" fill="hold" grpId="0" nodeType="withEffect">
                                  <p:stCondLst>
                                    <p:cond delay="0"/>
                                  </p:stCondLst>
                                  <p:childTnLst>
                                    <p:set>
                                      <p:cBhvr>
                                        <p:cTn id="48" dur="1" fill="hold">
                                          <p:stCondLst>
                                            <p:cond delay="0"/>
                                          </p:stCondLst>
                                        </p:cTn>
                                        <p:tgtEl>
                                          <p:spTgt spid="16"/>
                                        </p:tgtEl>
                                        <p:attrNameLst>
                                          <p:attrName>style.visibility</p:attrName>
                                        </p:attrNameLst>
                                      </p:cBhvr>
                                      <p:to>
                                        <p:strVal val="visible"/>
                                      </p:to>
                                    </p:set>
                                    <p:animEffect transition="in" filter="wheel(1)">
                                      <p:cBhvr>
                                        <p:cTn id="49" dur="2000"/>
                                        <p:tgtEl>
                                          <p:spTgt spid="16"/>
                                        </p:tgtEl>
                                      </p:cBhvr>
                                    </p:animEffect>
                                  </p:childTnLst>
                                </p:cTn>
                              </p:par>
                              <p:par>
                                <p:cTn id="50" presetID="21" presetClass="entr" presetSubtype="1" fill="hold" grpId="0" nodeType="with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wheel(1)">
                                      <p:cBhvr>
                                        <p:cTn id="52" dur="2000"/>
                                        <p:tgtEl>
                                          <p:spTgt spid="17"/>
                                        </p:tgtEl>
                                      </p:cBhvr>
                                    </p:animEffect>
                                  </p:childTnLst>
                                </p:cTn>
                              </p:par>
                              <p:par>
                                <p:cTn id="53" presetID="21" presetClass="entr" presetSubtype="1" fill="hold" grpId="0" nodeType="withEffect">
                                  <p:stCondLst>
                                    <p:cond delay="0"/>
                                  </p:stCondLst>
                                  <p:childTnLst>
                                    <p:set>
                                      <p:cBhvr>
                                        <p:cTn id="54" dur="1" fill="hold">
                                          <p:stCondLst>
                                            <p:cond delay="0"/>
                                          </p:stCondLst>
                                        </p:cTn>
                                        <p:tgtEl>
                                          <p:spTgt spid="36"/>
                                        </p:tgtEl>
                                        <p:attrNameLst>
                                          <p:attrName>style.visibility</p:attrName>
                                        </p:attrNameLst>
                                      </p:cBhvr>
                                      <p:to>
                                        <p:strVal val="visible"/>
                                      </p:to>
                                    </p:set>
                                    <p:animEffect transition="in" filter="wheel(1)">
                                      <p:cBhvr>
                                        <p:cTn id="55" dur="2000"/>
                                        <p:tgtEl>
                                          <p:spTgt spid="36"/>
                                        </p:tgtEl>
                                      </p:cBhvr>
                                    </p:animEffect>
                                  </p:childTnLst>
                                </p:cTn>
                              </p:par>
                              <p:par>
                                <p:cTn id="56" presetID="21" presetClass="entr" presetSubtype="1" fill="hold" grpId="0" nodeType="withEffect">
                                  <p:stCondLst>
                                    <p:cond delay="0"/>
                                  </p:stCondLst>
                                  <p:childTnLst>
                                    <p:set>
                                      <p:cBhvr>
                                        <p:cTn id="57" dur="1" fill="hold">
                                          <p:stCondLst>
                                            <p:cond delay="0"/>
                                          </p:stCondLst>
                                        </p:cTn>
                                        <p:tgtEl>
                                          <p:spTgt spid="49"/>
                                        </p:tgtEl>
                                        <p:attrNameLst>
                                          <p:attrName>style.visibility</p:attrName>
                                        </p:attrNameLst>
                                      </p:cBhvr>
                                      <p:to>
                                        <p:strVal val="visible"/>
                                      </p:to>
                                    </p:set>
                                    <p:animEffect transition="in" filter="wheel(1)">
                                      <p:cBhvr>
                                        <p:cTn id="58" dur="2000"/>
                                        <p:tgtEl>
                                          <p:spTgt spid="49"/>
                                        </p:tgtEl>
                                      </p:cBhvr>
                                    </p:animEffect>
                                  </p:childTnLst>
                                </p:cTn>
                              </p:par>
                              <p:par>
                                <p:cTn id="59" presetID="21" presetClass="entr" presetSubtype="1" fill="hold" grpId="0" nodeType="withEffect">
                                  <p:stCondLst>
                                    <p:cond delay="0"/>
                                  </p:stCondLst>
                                  <p:childTnLst>
                                    <p:set>
                                      <p:cBhvr>
                                        <p:cTn id="60" dur="1" fill="hold">
                                          <p:stCondLst>
                                            <p:cond delay="0"/>
                                          </p:stCondLst>
                                        </p:cTn>
                                        <p:tgtEl>
                                          <p:spTgt spid="51"/>
                                        </p:tgtEl>
                                        <p:attrNameLst>
                                          <p:attrName>style.visibility</p:attrName>
                                        </p:attrNameLst>
                                      </p:cBhvr>
                                      <p:to>
                                        <p:strVal val="visible"/>
                                      </p:to>
                                    </p:set>
                                    <p:animEffect transition="in" filter="wheel(1)">
                                      <p:cBhvr>
                                        <p:cTn id="61" dur="2000"/>
                                        <p:tgtEl>
                                          <p:spTgt spid="51"/>
                                        </p:tgtEl>
                                      </p:cBhvr>
                                    </p:animEffect>
                                  </p:childTnLst>
                                </p:cTn>
                              </p:par>
                              <p:par>
                                <p:cTn id="62" presetID="21" presetClass="entr" presetSubtype="1" fill="hold" grpId="0" nodeType="withEffect">
                                  <p:stCondLst>
                                    <p:cond delay="0"/>
                                  </p:stCondLst>
                                  <p:childTnLst>
                                    <p:set>
                                      <p:cBhvr>
                                        <p:cTn id="63" dur="1" fill="hold">
                                          <p:stCondLst>
                                            <p:cond delay="0"/>
                                          </p:stCondLst>
                                        </p:cTn>
                                        <p:tgtEl>
                                          <p:spTgt spid="53"/>
                                        </p:tgtEl>
                                        <p:attrNameLst>
                                          <p:attrName>style.visibility</p:attrName>
                                        </p:attrNameLst>
                                      </p:cBhvr>
                                      <p:to>
                                        <p:strVal val="visible"/>
                                      </p:to>
                                    </p:set>
                                    <p:animEffect transition="in" filter="wheel(1)">
                                      <p:cBhvr>
                                        <p:cTn id="64" dur="2000"/>
                                        <p:tgtEl>
                                          <p:spTgt spid="53"/>
                                        </p:tgtEl>
                                      </p:cBhvr>
                                    </p:animEffect>
                                  </p:childTnLst>
                                </p:cTn>
                              </p:par>
                              <p:par>
                                <p:cTn id="65" presetID="21" presetClass="entr" presetSubtype="1" fill="hold" grpId="0" nodeType="withEffect">
                                  <p:stCondLst>
                                    <p:cond delay="0"/>
                                  </p:stCondLst>
                                  <p:childTnLst>
                                    <p:set>
                                      <p:cBhvr>
                                        <p:cTn id="66" dur="1" fill="hold">
                                          <p:stCondLst>
                                            <p:cond delay="0"/>
                                          </p:stCondLst>
                                        </p:cTn>
                                        <p:tgtEl>
                                          <p:spTgt spid="55"/>
                                        </p:tgtEl>
                                        <p:attrNameLst>
                                          <p:attrName>style.visibility</p:attrName>
                                        </p:attrNameLst>
                                      </p:cBhvr>
                                      <p:to>
                                        <p:strVal val="visible"/>
                                      </p:to>
                                    </p:set>
                                    <p:animEffect transition="in" filter="wheel(1)">
                                      <p:cBhvr>
                                        <p:cTn id="67" dur="2000"/>
                                        <p:tgtEl>
                                          <p:spTgt spid="55"/>
                                        </p:tgtEl>
                                      </p:cBhvr>
                                    </p:animEffect>
                                  </p:childTnLst>
                                </p:cTn>
                              </p:par>
                              <p:par>
                                <p:cTn id="68" presetID="21" presetClass="entr" presetSubtype="1" fill="hold" grpId="0" nodeType="withEffect">
                                  <p:stCondLst>
                                    <p:cond delay="0"/>
                                  </p:stCondLst>
                                  <p:childTnLst>
                                    <p:set>
                                      <p:cBhvr>
                                        <p:cTn id="69" dur="1" fill="hold">
                                          <p:stCondLst>
                                            <p:cond delay="0"/>
                                          </p:stCondLst>
                                        </p:cTn>
                                        <p:tgtEl>
                                          <p:spTgt spid="57"/>
                                        </p:tgtEl>
                                        <p:attrNameLst>
                                          <p:attrName>style.visibility</p:attrName>
                                        </p:attrNameLst>
                                      </p:cBhvr>
                                      <p:to>
                                        <p:strVal val="visible"/>
                                      </p:to>
                                    </p:set>
                                    <p:animEffect transition="in" filter="wheel(1)">
                                      <p:cBhvr>
                                        <p:cTn id="70" dur="2000"/>
                                        <p:tgtEl>
                                          <p:spTgt spid="57"/>
                                        </p:tgtEl>
                                      </p:cBhvr>
                                    </p:animEffect>
                                  </p:childTnLst>
                                </p:cTn>
                              </p:par>
                              <p:par>
                                <p:cTn id="71" presetID="21" presetClass="entr" presetSubtype="1" fill="hold" grpId="0" nodeType="withEffect">
                                  <p:stCondLst>
                                    <p:cond delay="0"/>
                                  </p:stCondLst>
                                  <p:childTnLst>
                                    <p:set>
                                      <p:cBhvr>
                                        <p:cTn id="72" dur="1" fill="hold">
                                          <p:stCondLst>
                                            <p:cond delay="0"/>
                                          </p:stCondLst>
                                        </p:cTn>
                                        <p:tgtEl>
                                          <p:spTgt spid="59"/>
                                        </p:tgtEl>
                                        <p:attrNameLst>
                                          <p:attrName>style.visibility</p:attrName>
                                        </p:attrNameLst>
                                      </p:cBhvr>
                                      <p:to>
                                        <p:strVal val="visible"/>
                                      </p:to>
                                    </p:set>
                                    <p:animEffect transition="in" filter="wheel(1)">
                                      <p:cBhvr>
                                        <p:cTn id="73" dur="2000"/>
                                        <p:tgtEl>
                                          <p:spTgt spid="59"/>
                                        </p:tgtEl>
                                      </p:cBhvr>
                                    </p:animEffect>
                                  </p:childTnLst>
                                </p:cTn>
                              </p:par>
                              <p:par>
                                <p:cTn id="74" presetID="21" presetClass="entr" presetSubtype="1" fill="hold" grpId="0" nodeType="withEffect">
                                  <p:stCondLst>
                                    <p:cond delay="0"/>
                                  </p:stCondLst>
                                  <p:childTnLst>
                                    <p:set>
                                      <p:cBhvr>
                                        <p:cTn id="75" dur="1" fill="hold">
                                          <p:stCondLst>
                                            <p:cond delay="0"/>
                                          </p:stCondLst>
                                        </p:cTn>
                                        <p:tgtEl>
                                          <p:spTgt spid="61"/>
                                        </p:tgtEl>
                                        <p:attrNameLst>
                                          <p:attrName>style.visibility</p:attrName>
                                        </p:attrNameLst>
                                      </p:cBhvr>
                                      <p:to>
                                        <p:strVal val="visible"/>
                                      </p:to>
                                    </p:set>
                                    <p:animEffect transition="in" filter="wheel(1)">
                                      <p:cBhvr>
                                        <p:cTn id="76" dur="2000"/>
                                        <p:tgtEl>
                                          <p:spTgt spid="61"/>
                                        </p:tgtEl>
                                      </p:cBhvr>
                                    </p:animEffect>
                                  </p:childTnLst>
                                </p:cTn>
                              </p:par>
                              <p:par>
                                <p:cTn id="77" presetID="21" presetClass="entr" presetSubtype="1" fill="hold" grpId="0" nodeType="withEffect">
                                  <p:stCondLst>
                                    <p:cond delay="0"/>
                                  </p:stCondLst>
                                  <p:childTnLst>
                                    <p:set>
                                      <p:cBhvr>
                                        <p:cTn id="78" dur="1" fill="hold">
                                          <p:stCondLst>
                                            <p:cond delay="0"/>
                                          </p:stCondLst>
                                        </p:cTn>
                                        <p:tgtEl>
                                          <p:spTgt spid="63"/>
                                        </p:tgtEl>
                                        <p:attrNameLst>
                                          <p:attrName>style.visibility</p:attrName>
                                        </p:attrNameLst>
                                      </p:cBhvr>
                                      <p:to>
                                        <p:strVal val="visible"/>
                                      </p:to>
                                    </p:set>
                                    <p:animEffect transition="in" filter="wheel(1)">
                                      <p:cBhvr>
                                        <p:cTn id="79" dur="2000"/>
                                        <p:tgtEl>
                                          <p:spTgt spid="63"/>
                                        </p:tgtEl>
                                      </p:cBhvr>
                                    </p:animEffect>
                                  </p:childTnLst>
                                </p:cTn>
                              </p:par>
                              <p:par>
                                <p:cTn id="80" presetID="21" presetClass="entr" presetSubtype="1" fill="hold" grpId="0" nodeType="withEffect">
                                  <p:stCondLst>
                                    <p:cond delay="0"/>
                                  </p:stCondLst>
                                  <p:childTnLst>
                                    <p:set>
                                      <p:cBhvr>
                                        <p:cTn id="81" dur="1" fill="hold">
                                          <p:stCondLst>
                                            <p:cond delay="0"/>
                                          </p:stCondLst>
                                        </p:cTn>
                                        <p:tgtEl>
                                          <p:spTgt spid="64"/>
                                        </p:tgtEl>
                                        <p:attrNameLst>
                                          <p:attrName>style.visibility</p:attrName>
                                        </p:attrNameLst>
                                      </p:cBhvr>
                                      <p:to>
                                        <p:strVal val="visible"/>
                                      </p:to>
                                    </p:set>
                                    <p:animEffect transition="in" filter="wheel(1)">
                                      <p:cBhvr>
                                        <p:cTn id="82" dur="2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animBg="1"/>
      <p:bldP spid="3" grpId="0" animBg="1"/>
      <p:bldP spid="4"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36" grpId="0" animBg="1"/>
      <p:bldP spid="49" grpId="0"/>
      <p:bldP spid="51" grpId="0"/>
      <p:bldP spid="53" grpId="0"/>
      <p:bldP spid="55" grpId="0"/>
      <p:bldP spid="57" grpId="0"/>
      <p:bldP spid="59" grpId="0"/>
      <p:bldP spid="61" grpId="0"/>
      <p:bldP spid="63" grpId="0"/>
      <p:bldP spid="64"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矩形 3"/>
          <p:cNvSpPr/>
          <p:nvPr/>
        </p:nvSpPr>
        <p:spPr bwMode="auto">
          <a:xfrm>
            <a:off x="1130935" y="1274683"/>
            <a:ext cx="6096000" cy="460375"/>
          </a:xfrm>
          <a:prstGeom prst="rect">
            <a:avLst/>
          </a:prstGeom>
          <a:noFill/>
          <a:ln>
            <a:no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fromWordArt="0" anchor="ctr">
            <a:noAutofit/>
          </a:bodyPr>
          <a:lstStyle>
            <a:lvl1pPr>
              <a:defRPr sz="4000">
                <a:solidFill>
                  <a:schemeClr val="tx2"/>
                </a:solidFill>
                <a:latin typeface="Verdana" panose="020B0604030504040204" pitchFamily="34" charset="0"/>
                <a:ea typeface="宋体" panose="02010600030101010101" pitchFamily="2" charset="-122"/>
              </a:defRPr>
            </a:lvl1pPr>
            <a:lvl2pPr>
              <a:defRPr sz="4000">
                <a:solidFill>
                  <a:schemeClr val="tx2"/>
                </a:solidFill>
                <a:latin typeface="Verdana" panose="020B0604030504040204" pitchFamily="34" charset="0"/>
                <a:ea typeface="宋体" panose="02010600030101010101" pitchFamily="2" charset="-122"/>
              </a:defRPr>
            </a:lvl2pPr>
            <a:lvl3pPr>
              <a:defRPr sz="4000">
                <a:solidFill>
                  <a:schemeClr val="tx2"/>
                </a:solidFill>
                <a:latin typeface="Verdana" panose="020B0604030504040204" pitchFamily="34" charset="0"/>
                <a:ea typeface="宋体" panose="02010600030101010101" pitchFamily="2" charset="-122"/>
              </a:defRPr>
            </a:lvl3pPr>
            <a:lvl4pPr>
              <a:defRPr sz="4000">
                <a:solidFill>
                  <a:schemeClr val="tx2"/>
                </a:solidFill>
                <a:latin typeface="Verdana" panose="020B0604030504040204" pitchFamily="34" charset="0"/>
                <a:ea typeface="宋体" panose="02010600030101010101" pitchFamily="2" charset="-122"/>
              </a:defRPr>
            </a:lvl4pPr>
            <a:lvl5pPr>
              <a:defRPr sz="4000">
                <a:solidFill>
                  <a:schemeClr val="tx2"/>
                </a:solidFill>
                <a:latin typeface="Verdana" panose="020B0604030504040204" pitchFamily="34" charset="0"/>
                <a:ea typeface="宋体" panose="02010600030101010101" pitchFamily="2" charset="-122"/>
              </a:defRPr>
            </a:lvl5pPr>
            <a:lvl6pPr marL="4572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6pPr>
            <a:lvl7pPr marL="9144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7pPr>
            <a:lvl8pPr marL="13716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8pPr>
            <a:lvl9pPr marL="18288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9pPr>
          </a:lstStyle>
          <a:p>
            <a:pPr lvl="0" algn="l">
              <a:buClrTx/>
              <a:buSzTx/>
              <a:buFontTx/>
            </a:pPr>
            <a:r>
              <a:rPr lang="zh-CN" altLang="en-US" sz="2800" b="1" dirty="0">
                <a:solidFill>
                  <a:srgbClr val="BD3820"/>
                </a:solidFill>
                <a:effectLst/>
                <a:latin typeface="+mn-lt"/>
                <a:ea typeface="+mn-ea"/>
                <a:cs typeface="+mn-ea"/>
                <a:sym typeface="+mn-lt"/>
              </a:rPr>
              <a:t>组织结构的选择</a:t>
            </a:r>
          </a:p>
        </p:txBody>
      </p:sp>
      <p:sp>
        <p:nvSpPr>
          <p:cNvPr id="8" name="文本框 7"/>
          <p:cNvSpPr txBox="1"/>
          <p:nvPr/>
        </p:nvSpPr>
        <p:spPr>
          <a:xfrm>
            <a:off x="1274445" y="2273935"/>
            <a:ext cx="9591675" cy="1495409"/>
          </a:xfrm>
          <a:prstGeom prst="rect">
            <a:avLst/>
          </a:prstGeom>
          <a:noFill/>
        </p:spPr>
        <p:txBody>
          <a:bodyPr wrap="square">
            <a:spAutoFit/>
          </a:bodyPr>
          <a:lstStyle/>
          <a:p>
            <a:pPr fontAlgn="auto">
              <a:lnSpc>
                <a:spcPct val="200000"/>
              </a:lnSpc>
            </a:pPr>
            <a:r>
              <a:rPr lang="zh-CN" altLang="en-US" sz="1600" dirty="0">
                <a:solidFill>
                  <a:schemeClr val="tx1">
                    <a:lumMod val="75000"/>
                    <a:lumOff val="25000"/>
                  </a:schemeClr>
                </a:solidFill>
                <a:cs typeface="+mn-ea"/>
                <a:sym typeface="+mn-lt"/>
              </a:rPr>
              <a:t>    高层结构是指组织的管理幅度较小，从而形成管理层次较多的组织结构。</a:t>
            </a:r>
            <a:endParaRPr lang="en-US" altLang="zh-CN" sz="1600" dirty="0">
              <a:solidFill>
                <a:schemeClr val="tx1">
                  <a:lumMod val="75000"/>
                  <a:lumOff val="25000"/>
                </a:schemeClr>
              </a:solidFill>
              <a:cs typeface="+mn-ea"/>
              <a:sym typeface="+mn-lt"/>
            </a:endParaRPr>
          </a:p>
          <a:p>
            <a:pPr fontAlgn="auto">
              <a:lnSpc>
                <a:spcPct val="200000"/>
              </a:lnSpc>
            </a:pPr>
            <a:r>
              <a:rPr lang="zh-CN" altLang="en-US" sz="1600" b="1" dirty="0">
                <a:solidFill>
                  <a:srgbClr val="BD3820"/>
                </a:solidFill>
                <a:cs typeface="+mn-ea"/>
                <a:sym typeface="+mn-lt"/>
              </a:rPr>
              <a:t>⑴优点：</a:t>
            </a:r>
            <a:r>
              <a:rPr lang="zh-CN" altLang="en-US" sz="1600" dirty="0">
                <a:solidFill>
                  <a:schemeClr val="tx1">
                    <a:lumMod val="75000"/>
                    <a:lumOff val="25000"/>
                  </a:schemeClr>
                </a:solidFill>
                <a:cs typeface="+mn-ea"/>
                <a:sym typeface="+mn-lt"/>
              </a:rPr>
              <a:t>有利于控制；权责关系明确；有利于增强管理者权威；为下级提供晋升机会。</a:t>
            </a:r>
            <a:endParaRPr lang="en-US" altLang="zh-CN" sz="1600" dirty="0">
              <a:solidFill>
                <a:schemeClr val="tx1">
                  <a:lumMod val="75000"/>
                  <a:lumOff val="25000"/>
                </a:schemeClr>
              </a:solidFill>
              <a:cs typeface="+mn-ea"/>
              <a:sym typeface="+mn-lt"/>
            </a:endParaRPr>
          </a:p>
          <a:p>
            <a:pPr fontAlgn="auto">
              <a:lnSpc>
                <a:spcPct val="200000"/>
              </a:lnSpc>
            </a:pPr>
            <a:r>
              <a:rPr lang="zh-CN" altLang="en-US" sz="1600" b="1" dirty="0">
                <a:solidFill>
                  <a:srgbClr val="BD3820"/>
                </a:solidFill>
                <a:cs typeface="+mn-ea"/>
                <a:sym typeface="+mn-lt"/>
              </a:rPr>
              <a:t>⑵缺点：</a:t>
            </a:r>
            <a:r>
              <a:rPr lang="zh-CN" altLang="en-US" sz="1600" dirty="0">
                <a:solidFill>
                  <a:schemeClr val="tx1">
                    <a:lumMod val="75000"/>
                    <a:lumOff val="25000"/>
                  </a:schemeClr>
                </a:solidFill>
                <a:cs typeface="+mn-ea"/>
                <a:sym typeface="+mn-lt"/>
              </a:rPr>
              <a:t>增加管理费用；影响信息传输；不利于调动下级积极性。</a:t>
            </a:r>
          </a:p>
        </p:txBody>
      </p:sp>
      <p:sp>
        <p:nvSpPr>
          <p:cNvPr id="10" name="文本框 9"/>
          <p:cNvSpPr txBox="1"/>
          <p:nvPr/>
        </p:nvSpPr>
        <p:spPr>
          <a:xfrm>
            <a:off x="1274445" y="1961515"/>
            <a:ext cx="6096000" cy="368300"/>
          </a:xfrm>
          <a:prstGeom prst="rect">
            <a:avLst/>
          </a:prstGeom>
          <a:noFill/>
        </p:spPr>
        <p:txBody>
          <a:bodyPr wrap="square">
            <a:spAutoFit/>
          </a:bodyPr>
          <a:lstStyle/>
          <a:p>
            <a:pPr>
              <a:buClr>
                <a:srgbClr val="FF7C80"/>
              </a:buClr>
              <a:buFont typeface="Wingdings" panose="05000000000000000000" pitchFamily="2" charset="2"/>
              <a:buChar char="p"/>
            </a:pPr>
            <a:r>
              <a:rPr lang="zh-CN" altLang="en-US" sz="1800" b="1" dirty="0">
                <a:solidFill>
                  <a:srgbClr val="BD3820"/>
                </a:solidFill>
                <a:cs typeface="+mn-ea"/>
                <a:sym typeface="+mn-lt"/>
              </a:rPr>
              <a:t>高层结构</a:t>
            </a:r>
          </a:p>
        </p:txBody>
      </p:sp>
      <p:sp>
        <p:nvSpPr>
          <p:cNvPr id="2" name="文本框 1"/>
          <p:cNvSpPr txBox="1"/>
          <p:nvPr/>
        </p:nvSpPr>
        <p:spPr>
          <a:xfrm>
            <a:off x="1274445" y="4479925"/>
            <a:ext cx="9591675" cy="1495409"/>
          </a:xfrm>
          <a:prstGeom prst="rect">
            <a:avLst/>
          </a:prstGeom>
          <a:noFill/>
        </p:spPr>
        <p:txBody>
          <a:bodyPr wrap="square">
            <a:spAutoFit/>
          </a:bodyPr>
          <a:lstStyle/>
          <a:p>
            <a:pPr fontAlgn="auto">
              <a:lnSpc>
                <a:spcPct val="200000"/>
              </a:lnSpc>
            </a:pPr>
            <a:r>
              <a:rPr lang="zh-CN" altLang="en-US" sz="1600" dirty="0">
                <a:solidFill>
                  <a:schemeClr val="tx1">
                    <a:lumMod val="75000"/>
                    <a:lumOff val="25000"/>
                  </a:schemeClr>
                </a:solidFill>
                <a:cs typeface="+mn-ea"/>
                <a:sym typeface="+mn-lt"/>
              </a:rPr>
              <a:t> 扁平结构是指组织的管理幅度较大，从而形成管理层次较少的组织结构。</a:t>
            </a:r>
          </a:p>
          <a:p>
            <a:pPr fontAlgn="auto">
              <a:lnSpc>
                <a:spcPct val="200000"/>
              </a:lnSpc>
            </a:pPr>
            <a:r>
              <a:rPr lang="zh-CN" altLang="en-US" sz="1600" b="1" dirty="0">
                <a:solidFill>
                  <a:srgbClr val="BD3820"/>
                </a:solidFill>
                <a:cs typeface="+mn-ea"/>
                <a:sym typeface="+mn-lt"/>
              </a:rPr>
              <a:t>⑴优点：</a:t>
            </a:r>
            <a:r>
              <a:rPr lang="zh-CN" altLang="en-US" sz="1600" dirty="0">
                <a:solidFill>
                  <a:schemeClr val="tx1">
                    <a:lumMod val="75000"/>
                    <a:lumOff val="25000"/>
                  </a:schemeClr>
                </a:solidFill>
                <a:cs typeface="+mn-ea"/>
                <a:sym typeface="+mn-lt"/>
              </a:rPr>
              <a:t>有利于发挥下级积极性和自主性；有利于培养下级管理能力；有利于信息传输；节省管理费用。</a:t>
            </a:r>
          </a:p>
          <a:p>
            <a:pPr fontAlgn="auto">
              <a:lnSpc>
                <a:spcPct val="200000"/>
              </a:lnSpc>
            </a:pPr>
            <a:r>
              <a:rPr lang="zh-CN" altLang="en-US" sz="1600" b="1" dirty="0">
                <a:solidFill>
                  <a:srgbClr val="BD3820"/>
                </a:solidFill>
                <a:cs typeface="+mn-ea"/>
                <a:sym typeface="+mn-lt"/>
              </a:rPr>
              <a:t>⑵缺点：</a:t>
            </a:r>
            <a:r>
              <a:rPr lang="zh-CN" altLang="en-US" sz="1600" dirty="0">
                <a:solidFill>
                  <a:schemeClr val="tx1">
                    <a:lumMod val="75000"/>
                    <a:lumOff val="25000"/>
                  </a:schemeClr>
                </a:solidFill>
                <a:cs typeface="+mn-ea"/>
                <a:sym typeface="+mn-lt"/>
              </a:rPr>
              <a:t>不利于控制；对管理者素质要求高；横向沟通与协调难度大。</a:t>
            </a:r>
          </a:p>
        </p:txBody>
      </p:sp>
      <p:sp>
        <p:nvSpPr>
          <p:cNvPr id="3" name="文本框 2"/>
          <p:cNvSpPr txBox="1"/>
          <p:nvPr/>
        </p:nvSpPr>
        <p:spPr>
          <a:xfrm>
            <a:off x="1274445" y="4167505"/>
            <a:ext cx="6096000" cy="368300"/>
          </a:xfrm>
          <a:prstGeom prst="rect">
            <a:avLst/>
          </a:prstGeom>
          <a:noFill/>
        </p:spPr>
        <p:txBody>
          <a:bodyPr wrap="square">
            <a:spAutoFit/>
          </a:bodyPr>
          <a:lstStyle/>
          <a:p>
            <a:pPr>
              <a:buClr>
                <a:srgbClr val="FF7C80"/>
              </a:buClr>
              <a:buFont typeface="Wingdings" panose="05000000000000000000" pitchFamily="2" charset="2"/>
              <a:buChar char="p"/>
            </a:pPr>
            <a:r>
              <a:rPr lang="zh-CN" altLang="en-US" sz="1800" b="1" dirty="0">
                <a:solidFill>
                  <a:srgbClr val="BD3820"/>
                </a:solidFill>
                <a:cs typeface="+mn-ea"/>
                <a:sym typeface="+mn-lt"/>
              </a:rPr>
              <a:t>扁平结构</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ppt_x"/>
                                          </p:val>
                                        </p:tav>
                                        <p:tav tm="100000">
                                          <p:val>
                                            <p:strVal val="#ppt_x"/>
                                          </p:val>
                                        </p:tav>
                                      </p:tavLst>
                                    </p:anim>
                                    <p:anim calcmode="lin" valueType="num">
                                      <p:cBhvr additive="base">
                                        <p:cTn id="16" dur="500" fill="hold"/>
                                        <p:tgtEl>
                                          <p:spTgt spid="10"/>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gtEl>
                                        <p:attrNameLst>
                                          <p:attrName>style.visibility</p:attrName>
                                        </p:attrNameLst>
                                      </p:cBhvr>
                                      <p:to>
                                        <p:strVal val="visible"/>
                                      </p:to>
                                    </p:set>
                                    <p:anim calcmode="lin" valueType="num">
                                      <p:cBhvr additive="base">
                                        <p:cTn id="23" dur="500" fill="hold"/>
                                        <p:tgtEl>
                                          <p:spTgt spid="3"/>
                                        </p:tgtEl>
                                        <p:attrNameLst>
                                          <p:attrName>ppt_x</p:attrName>
                                        </p:attrNameLst>
                                      </p:cBhvr>
                                      <p:tavLst>
                                        <p:tav tm="0">
                                          <p:val>
                                            <p:strVal val="#ppt_x"/>
                                          </p:val>
                                        </p:tav>
                                        <p:tav tm="100000">
                                          <p:val>
                                            <p:strVal val="#ppt_x"/>
                                          </p:val>
                                        </p:tav>
                                      </p:tavLst>
                                    </p:anim>
                                    <p:anim calcmode="lin" valueType="num">
                                      <p:cBhvr additive="base">
                                        <p:cTn id="2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P spid="10" grpId="0"/>
      <p:bldP spid="2" grpId="0"/>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bg>
      <p:bgPr>
        <a:solidFill>
          <a:srgbClr val="BD3820"/>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subTitle" idx="4294967295"/>
          </p:nvPr>
        </p:nvSpPr>
        <p:spPr bwMode="auto">
          <a:xfrm>
            <a:off x="1443882" y="2948940"/>
            <a:ext cx="4843780" cy="199517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0" indent="0" fontAlgn="auto">
              <a:lnSpc>
                <a:spcPct val="150000"/>
              </a:lnSpc>
              <a:buNone/>
            </a:pPr>
            <a:r>
              <a:rPr lang="zh-CN" altLang="en-US" sz="2000" dirty="0">
                <a:solidFill>
                  <a:schemeClr val="bg1"/>
                </a:solidFill>
                <a:cs typeface="+mn-ea"/>
                <a:sym typeface="+mn-lt"/>
              </a:rPr>
              <a:t>企业若想提高执行力，首先要按照程序来管理，其次加强管理者与被管理者的沟通，提高信息传递的效率，另外，还要做好企业文化建设，增强员工的认同感和归属感。 </a:t>
            </a:r>
          </a:p>
        </p:txBody>
      </p:sp>
      <p:sp>
        <p:nvSpPr>
          <p:cNvPr id="6147" name="WordArt 3"/>
          <p:cNvSpPr>
            <a:spLocks noChangeArrowheads="1" noChangeShapeType="1" noTextEdit="1"/>
          </p:cNvSpPr>
          <p:nvPr/>
        </p:nvSpPr>
        <p:spPr bwMode="auto">
          <a:xfrm>
            <a:off x="1443882" y="2221230"/>
            <a:ext cx="914400" cy="457200"/>
          </a:xfrm>
          <a:prstGeom prst="rect">
            <a:avLst/>
          </a:prstGeom>
        </p:spPr>
        <p:txBody>
          <a:bodyPr wrap="none" fromWordArt="1">
            <a:prstTxWarp prst="textPlain">
              <a:avLst>
                <a:gd name="adj" fmla="val 50000"/>
              </a:avLst>
            </a:prstTxWarp>
          </a:bodyPr>
          <a:lstStyle/>
          <a:p>
            <a:pPr algn="ctr"/>
            <a:r>
              <a:rPr lang="zh-CN" altLang="en-US" b="1" dirty="0">
                <a:solidFill>
                  <a:schemeClr val="bg1"/>
                </a:solidFill>
                <a:cs typeface="+mn-ea"/>
                <a:sym typeface="+mn-lt"/>
              </a:rPr>
              <a:t>引言</a:t>
            </a:r>
          </a:p>
        </p:txBody>
      </p:sp>
      <p:sp>
        <p:nvSpPr>
          <p:cNvPr id="2" name="矩形 1"/>
          <p:cNvSpPr/>
          <p:nvPr/>
        </p:nvSpPr>
        <p:spPr>
          <a:xfrm>
            <a:off x="1101725" y="1668145"/>
            <a:ext cx="5541645" cy="3664585"/>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矩形 11"/>
          <p:cNvSpPr/>
          <p:nvPr/>
        </p:nvSpPr>
        <p:spPr>
          <a:xfrm>
            <a:off x="1443882" y="2822092"/>
            <a:ext cx="923568" cy="4571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pic>
        <p:nvPicPr>
          <p:cNvPr id="3" name="图片 2" descr="51miz-E1270321-A7182AE3 (1)"/>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a:xfrm>
            <a:off x="6440805" y="2482215"/>
            <a:ext cx="5418455" cy="396494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146">
                                            <p:txEl>
                                              <p:pRg st="0" end="0"/>
                                            </p:txEl>
                                          </p:spTgt>
                                        </p:tgtEl>
                                        <p:attrNameLst>
                                          <p:attrName>style.visibility</p:attrName>
                                        </p:attrNameLst>
                                      </p:cBhvr>
                                      <p:to>
                                        <p:strVal val="visible"/>
                                      </p:to>
                                    </p:set>
                                    <p:animEffect transition="in" filter="wipe(down)">
                                      <p:cBhvr>
                                        <p:cTn id="7" dur="500"/>
                                        <p:tgtEl>
                                          <p:spTgt spid="6146">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6147"/>
                                        </p:tgtEl>
                                        <p:attrNameLst>
                                          <p:attrName>style.visibility</p:attrName>
                                        </p:attrNameLst>
                                      </p:cBhvr>
                                      <p:to>
                                        <p:strVal val="visible"/>
                                      </p:to>
                                    </p:set>
                                    <p:animEffect transition="in" filter="wipe(down)">
                                      <p:cBhvr>
                                        <p:cTn id="10" dur="500"/>
                                        <p:tgtEl>
                                          <p:spTgt spid="6147"/>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ipe(down)">
                                      <p:cBhvr>
                                        <p:cTn id="13" dur="500"/>
                                        <p:tgtEl>
                                          <p:spTgt spid="2"/>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wipe(down)">
                                      <p:cBhvr>
                                        <p:cTn id="16" dur="500"/>
                                        <p:tgtEl>
                                          <p:spTgt spid="12"/>
                                        </p:tgtEl>
                                      </p:cBhvr>
                                    </p:animEffect>
                                  </p:childTnLst>
                                </p:cTn>
                              </p:par>
                              <p:par>
                                <p:cTn id="17" presetID="22" presetClass="entr" presetSubtype="4" fill="hold" nodeType="with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wipe(down)">
                                      <p:cBhvr>
                                        <p:cTn id="1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build="p"/>
      <p:bldP spid="6147" grpId="0"/>
      <p:bldP spid="2" grpId="0" animBg="1"/>
      <p:bldP spid="12" grpId="0" animBg="1"/>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矩形 4"/>
          <p:cNvSpPr/>
          <p:nvPr/>
        </p:nvSpPr>
        <p:spPr bwMode="auto">
          <a:xfrm>
            <a:off x="870585" y="1632008"/>
            <a:ext cx="6096000" cy="460375"/>
          </a:xfrm>
          <a:prstGeom prst="rect">
            <a:avLst/>
          </a:prstGeom>
          <a:noFill/>
          <a:ln>
            <a:no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fromWordArt="0" anchor="ctr">
            <a:noAutofit/>
          </a:bodyPr>
          <a:lstStyle>
            <a:lvl1pPr>
              <a:defRPr sz="4000">
                <a:solidFill>
                  <a:schemeClr val="tx2"/>
                </a:solidFill>
                <a:latin typeface="Verdana" panose="020B0604030504040204" pitchFamily="34" charset="0"/>
                <a:ea typeface="宋体" panose="02010600030101010101" pitchFamily="2" charset="-122"/>
              </a:defRPr>
            </a:lvl1pPr>
            <a:lvl2pPr>
              <a:defRPr sz="4000">
                <a:solidFill>
                  <a:schemeClr val="tx2"/>
                </a:solidFill>
                <a:latin typeface="Verdana" panose="020B0604030504040204" pitchFamily="34" charset="0"/>
                <a:ea typeface="宋体" panose="02010600030101010101" pitchFamily="2" charset="-122"/>
              </a:defRPr>
            </a:lvl2pPr>
            <a:lvl3pPr>
              <a:defRPr sz="4000">
                <a:solidFill>
                  <a:schemeClr val="tx2"/>
                </a:solidFill>
                <a:latin typeface="Verdana" panose="020B0604030504040204" pitchFamily="34" charset="0"/>
                <a:ea typeface="宋体" panose="02010600030101010101" pitchFamily="2" charset="-122"/>
              </a:defRPr>
            </a:lvl3pPr>
            <a:lvl4pPr>
              <a:defRPr sz="4000">
                <a:solidFill>
                  <a:schemeClr val="tx2"/>
                </a:solidFill>
                <a:latin typeface="Verdana" panose="020B0604030504040204" pitchFamily="34" charset="0"/>
                <a:ea typeface="宋体" panose="02010600030101010101" pitchFamily="2" charset="-122"/>
              </a:defRPr>
            </a:lvl4pPr>
            <a:lvl5pPr>
              <a:defRPr sz="4000">
                <a:solidFill>
                  <a:schemeClr val="tx2"/>
                </a:solidFill>
                <a:latin typeface="Verdana" panose="020B0604030504040204" pitchFamily="34" charset="0"/>
                <a:ea typeface="宋体" panose="02010600030101010101" pitchFamily="2" charset="-122"/>
              </a:defRPr>
            </a:lvl5pPr>
            <a:lvl6pPr marL="4572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6pPr>
            <a:lvl7pPr marL="9144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7pPr>
            <a:lvl8pPr marL="13716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8pPr>
            <a:lvl9pPr marL="18288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9pPr>
          </a:lstStyle>
          <a:p>
            <a:pPr lvl="0" algn="l">
              <a:buClrTx/>
              <a:buSzTx/>
              <a:buFontTx/>
            </a:pPr>
            <a:r>
              <a:rPr lang="zh-CN" altLang="en-US" sz="2800" b="1" dirty="0">
                <a:solidFill>
                  <a:srgbClr val="BD3820"/>
                </a:solidFill>
                <a:effectLst/>
                <a:latin typeface="+mn-lt"/>
                <a:ea typeface="+mn-ea"/>
                <a:cs typeface="+mn-ea"/>
                <a:sym typeface="+mn-lt"/>
              </a:rPr>
              <a:t>组织制度建设</a:t>
            </a:r>
          </a:p>
        </p:txBody>
      </p:sp>
      <p:grpSp>
        <p:nvGrpSpPr>
          <p:cNvPr id="2" name="组合 1"/>
          <p:cNvGrpSpPr/>
          <p:nvPr/>
        </p:nvGrpSpPr>
        <p:grpSpPr>
          <a:xfrm>
            <a:off x="330027" y="2700588"/>
            <a:ext cx="11593572" cy="2200788"/>
            <a:chOff x="520" y="4253"/>
            <a:chExt cx="23011" cy="4157"/>
          </a:xfrm>
        </p:grpSpPr>
        <p:sp>
          <p:nvSpPr>
            <p:cNvPr id="22" name="山形 9"/>
            <p:cNvSpPr/>
            <p:nvPr/>
          </p:nvSpPr>
          <p:spPr>
            <a:xfrm>
              <a:off x="520" y="4253"/>
              <a:ext cx="6030" cy="1474"/>
            </a:xfrm>
            <a:prstGeom prst="chevron">
              <a:avLst/>
            </a:prstGeom>
            <a:solidFill>
              <a:srgbClr val="BD38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600">
                <a:solidFill>
                  <a:schemeClr val="bg1"/>
                </a:solidFill>
                <a:cs typeface="+mn-ea"/>
                <a:sym typeface="+mn-lt"/>
              </a:endParaRPr>
            </a:p>
          </p:txBody>
        </p:sp>
        <p:sp>
          <p:nvSpPr>
            <p:cNvPr id="23" name="山形 9"/>
            <p:cNvSpPr/>
            <p:nvPr/>
          </p:nvSpPr>
          <p:spPr>
            <a:xfrm>
              <a:off x="6190" y="4253"/>
              <a:ext cx="6030" cy="1474"/>
            </a:xfrm>
            <a:prstGeom prst="chevron">
              <a:avLst/>
            </a:prstGeom>
            <a:solidFill>
              <a:srgbClr val="BD38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600">
                <a:solidFill>
                  <a:schemeClr val="bg1"/>
                </a:solidFill>
                <a:cs typeface="+mn-ea"/>
                <a:sym typeface="+mn-lt"/>
              </a:endParaRPr>
            </a:p>
          </p:txBody>
        </p:sp>
        <p:sp>
          <p:nvSpPr>
            <p:cNvPr id="24" name="山形 9"/>
            <p:cNvSpPr/>
            <p:nvPr/>
          </p:nvSpPr>
          <p:spPr>
            <a:xfrm>
              <a:off x="11859" y="4253"/>
              <a:ext cx="6030" cy="1474"/>
            </a:xfrm>
            <a:prstGeom prst="chevron">
              <a:avLst/>
            </a:prstGeom>
            <a:solidFill>
              <a:srgbClr val="BD38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600">
                <a:solidFill>
                  <a:schemeClr val="bg1"/>
                </a:solidFill>
                <a:cs typeface="+mn-ea"/>
                <a:sym typeface="+mn-lt"/>
              </a:endParaRPr>
            </a:p>
          </p:txBody>
        </p:sp>
        <p:sp>
          <p:nvSpPr>
            <p:cNvPr id="25" name="山形 9"/>
            <p:cNvSpPr/>
            <p:nvPr/>
          </p:nvSpPr>
          <p:spPr>
            <a:xfrm>
              <a:off x="17500" y="4253"/>
              <a:ext cx="6030" cy="1474"/>
            </a:xfrm>
            <a:prstGeom prst="chevron">
              <a:avLst/>
            </a:prstGeom>
            <a:solidFill>
              <a:srgbClr val="BD38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600">
                <a:solidFill>
                  <a:schemeClr val="bg1"/>
                </a:solidFill>
                <a:cs typeface="+mn-ea"/>
                <a:sym typeface="+mn-lt"/>
              </a:endParaRPr>
            </a:p>
          </p:txBody>
        </p:sp>
        <p:sp>
          <p:nvSpPr>
            <p:cNvPr id="26" name="Text Placeholder 33"/>
            <p:cNvSpPr txBox="1"/>
            <p:nvPr/>
          </p:nvSpPr>
          <p:spPr>
            <a:xfrm>
              <a:off x="1592" y="4643"/>
              <a:ext cx="3856" cy="696"/>
            </a:xfrm>
            <a:prstGeom prst="rect">
              <a:avLst/>
            </a:prstGeom>
            <a:noFill/>
          </p:spPr>
          <p:txBody>
            <a:bodyPr wrap="square" rtlCol="0">
              <a:spAutoFit/>
            </a:bodyPr>
            <a:lstStyle>
              <a:defPPr>
                <a:defRPr lang="en-US"/>
              </a:defPPr>
              <a:lvl1pPr defTabSz="1219200">
                <a:lnSpc>
                  <a:spcPct val="100000"/>
                </a:lnSpc>
                <a:spcBef>
                  <a:spcPct val="20000"/>
                </a:spcBef>
                <a:defRPr sz="2800" b="1">
                  <a:solidFill>
                    <a:srgbClr val="54578E"/>
                  </a:solidFill>
                  <a:latin typeface="Arial" panose="020B0604020202020204" pitchFamily="34" charset="0"/>
                  <a:ea typeface="微软雅黑" panose="020B0503020204020204" charset="-122"/>
                </a:defRPr>
              </a:lvl1pPr>
            </a:lstStyle>
            <a:p>
              <a:r>
                <a:rPr lang="zh-CN" altLang="en-US" sz="1800" dirty="0">
                  <a:solidFill>
                    <a:schemeClr val="bg1"/>
                  </a:solidFill>
                  <a:latin typeface="+mn-lt"/>
                  <a:ea typeface="+mn-ea"/>
                  <a:cs typeface="+mn-ea"/>
                  <a:sym typeface="+mn-lt"/>
                </a:rPr>
                <a:t>组织的基本制度</a:t>
              </a:r>
            </a:p>
          </p:txBody>
        </p:sp>
        <p:sp>
          <p:nvSpPr>
            <p:cNvPr id="27" name="TextBox 20"/>
            <p:cNvSpPr txBox="1"/>
            <p:nvPr/>
          </p:nvSpPr>
          <p:spPr>
            <a:xfrm>
              <a:off x="910" y="6407"/>
              <a:ext cx="4825" cy="2003"/>
            </a:xfrm>
            <a:prstGeom prst="rect">
              <a:avLst/>
            </a:prstGeom>
            <a:noFill/>
          </p:spPr>
          <p:txBody>
            <a:bodyPr wrap="square" rtlCol="0">
              <a:spAutoFit/>
            </a:bodyPr>
            <a:lstStyle/>
            <a:p>
              <a:pPr defTabSz="1828800">
                <a:lnSpc>
                  <a:spcPct val="150000"/>
                </a:lnSpc>
                <a:spcBef>
                  <a:spcPct val="20000"/>
                </a:spcBef>
                <a:defRPr/>
              </a:pPr>
              <a:r>
                <a:rPr sz="1400" dirty="0">
                  <a:solidFill>
                    <a:schemeClr val="tx1">
                      <a:lumMod val="75000"/>
                      <a:lumOff val="25000"/>
                    </a:schemeClr>
                  </a:solidFill>
                  <a:cs typeface="+mn-ea"/>
                  <a:sym typeface="+mn-lt"/>
                </a:rPr>
                <a:t>组织的基本制度是指规定组织构成和组织方式、决定组织性质的基本制度。</a:t>
              </a:r>
            </a:p>
          </p:txBody>
        </p:sp>
        <p:sp>
          <p:nvSpPr>
            <p:cNvPr id="28" name="Text Placeholder 33"/>
            <p:cNvSpPr txBox="1"/>
            <p:nvPr/>
          </p:nvSpPr>
          <p:spPr>
            <a:xfrm>
              <a:off x="7551" y="4643"/>
              <a:ext cx="3856" cy="696"/>
            </a:xfrm>
            <a:prstGeom prst="rect">
              <a:avLst/>
            </a:prstGeom>
            <a:noFill/>
          </p:spPr>
          <p:txBody>
            <a:bodyPr wrap="square" rtlCol="0">
              <a:spAutoFit/>
            </a:bodyPr>
            <a:lstStyle>
              <a:defPPr>
                <a:defRPr lang="en-US"/>
              </a:defPPr>
              <a:lvl1pPr defTabSz="1219200">
                <a:lnSpc>
                  <a:spcPct val="100000"/>
                </a:lnSpc>
                <a:spcBef>
                  <a:spcPct val="20000"/>
                </a:spcBef>
                <a:defRPr sz="2800" b="1">
                  <a:solidFill>
                    <a:srgbClr val="54578E"/>
                  </a:solidFill>
                  <a:latin typeface="Arial" panose="020B0604020202020204" pitchFamily="34" charset="0"/>
                  <a:ea typeface="微软雅黑" panose="020B0503020204020204" charset="-122"/>
                </a:defRPr>
              </a:lvl1pPr>
            </a:lstStyle>
            <a:p>
              <a:r>
                <a:rPr lang="zh-CN" altLang="en-US" sz="1800" dirty="0" smtClean="0">
                  <a:solidFill>
                    <a:schemeClr val="bg1"/>
                  </a:solidFill>
                  <a:latin typeface="+mn-lt"/>
                  <a:ea typeface="+mn-ea"/>
                  <a:cs typeface="+mn-ea"/>
                  <a:sym typeface="+mn-lt"/>
                </a:rPr>
                <a:t>组织的管理制度</a:t>
              </a:r>
            </a:p>
          </p:txBody>
        </p:sp>
        <p:sp>
          <p:nvSpPr>
            <p:cNvPr id="29" name="TextBox 20"/>
            <p:cNvSpPr txBox="1"/>
            <p:nvPr/>
          </p:nvSpPr>
          <p:spPr>
            <a:xfrm>
              <a:off x="6355" y="6407"/>
              <a:ext cx="5503" cy="2003"/>
            </a:xfrm>
            <a:prstGeom prst="rect">
              <a:avLst/>
            </a:prstGeom>
            <a:noFill/>
          </p:spPr>
          <p:txBody>
            <a:bodyPr wrap="square" rtlCol="0">
              <a:spAutoFit/>
            </a:bodyPr>
            <a:lstStyle/>
            <a:p>
              <a:pPr lvl="0" algn="l" defTabSz="1828800">
                <a:lnSpc>
                  <a:spcPct val="150000"/>
                </a:lnSpc>
                <a:spcBef>
                  <a:spcPct val="20000"/>
                </a:spcBef>
                <a:buClrTx/>
                <a:buSzTx/>
                <a:buFontTx/>
                <a:defRPr/>
              </a:pPr>
              <a:r>
                <a:rPr sz="1400" dirty="0">
                  <a:solidFill>
                    <a:schemeClr val="tx1">
                      <a:lumMod val="75000"/>
                      <a:lumOff val="25000"/>
                    </a:schemeClr>
                  </a:solidFill>
                  <a:cs typeface="+mn-ea"/>
                  <a:sym typeface="+mn-lt"/>
                </a:rPr>
                <a:t>组织的管理制度是指对组织各领域、各层次的管理工作所制定的指导与约束规范体系。</a:t>
              </a:r>
            </a:p>
          </p:txBody>
        </p:sp>
        <p:sp>
          <p:nvSpPr>
            <p:cNvPr id="30" name="Text Placeholder 33"/>
            <p:cNvSpPr txBox="1"/>
            <p:nvPr/>
          </p:nvSpPr>
          <p:spPr>
            <a:xfrm>
              <a:off x="12932" y="4540"/>
              <a:ext cx="3856" cy="1219"/>
            </a:xfrm>
            <a:prstGeom prst="rect">
              <a:avLst/>
            </a:prstGeom>
            <a:noFill/>
          </p:spPr>
          <p:txBody>
            <a:bodyPr wrap="square" rtlCol="0">
              <a:spAutoFit/>
            </a:bodyPr>
            <a:lstStyle>
              <a:defPPr>
                <a:defRPr lang="en-US"/>
              </a:defPPr>
              <a:lvl1pPr defTabSz="1219200">
                <a:lnSpc>
                  <a:spcPct val="100000"/>
                </a:lnSpc>
                <a:spcBef>
                  <a:spcPct val="20000"/>
                </a:spcBef>
                <a:defRPr sz="2800" b="1">
                  <a:solidFill>
                    <a:srgbClr val="54578E"/>
                  </a:solidFill>
                  <a:latin typeface="Arial" panose="020B0604020202020204" pitchFamily="34" charset="0"/>
                  <a:ea typeface="微软雅黑" panose="020B0503020204020204" charset="-122"/>
                </a:defRPr>
              </a:lvl1pPr>
            </a:lstStyle>
            <a:p>
              <a:pPr algn="ctr"/>
              <a:r>
                <a:rPr lang="zh-CN" altLang="en-US" sz="1800" dirty="0">
                  <a:solidFill>
                    <a:schemeClr val="bg1"/>
                  </a:solidFill>
                  <a:latin typeface="+mn-lt"/>
                  <a:ea typeface="+mn-ea"/>
                  <a:cs typeface="+mn-ea"/>
                  <a:sym typeface="+mn-lt"/>
                </a:rPr>
                <a:t>组织的技术与业务规范</a:t>
              </a:r>
            </a:p>
          </p:txBody>
        </p:sp>
        <p:sp>
          <p:nvSpPr>
            <p:cNvPr id="32" name="Text Placeholder 33"/>
            <p:cNvSpPr txBox="1"/>
            <p:nvPr/>
          </p:nvSpPr>
          <p:spPr>
            <a:xfrm>
              <a:off x="18602" y="4540"/>
              <a:ext cx="3856" cy="1219"/>
            </a:xfrm>
            <a:prstGeom prst="rect">
              <a:avLst/>
            </a:prstGeom>
            <a:noFill/>
          </p:spPr>
          <p:txBody>
            <a:bodyPr wrap="square" rtlCol="0">
              <a:spAutoFit/>
            </a:bodyPr>
            <a:lstStyle>
              <a:defPPr>
                <a:defRPr lang="en-US"/>
              </a:defPPr>
              <a:lvl1pPr defTabSz="1219200">
                <a:lnSpc>
                  <a:spcPct val="100000"/>
                </a:lnSpc>
                <a:spcBef>
                  <a:spcPct val="20000"/>
                </a:spcBef>
                <a:defRPr sz="2800" b="1">
                  <a:solidFill>
                    <a:srgbClr val="54578E"/>
                  </a:solidFill>
                  <a:latin typeface="Arial" panose="020B0604020202020204" pitchFamily="34" charset="0"/>
                  <a:ea typeface="微软雅黑" panose="020B0503020204020204" charset="-122"/>
                </a:defRPr>
              </a:lvl1pPr>
            </a:lstStyle>
            <a:p>
              <a:pPr algn="ctr"/>
              <a:r>
                <a:rPr lang="zh-CN" altLang="en-US" sz="1800" dirty="0">
                  <a:solidFill>
                    <a:schemeClr val="bg1"/>
                  </a:solidFill>
                  <a:latin typeface="+mn-lt"/>
                  <a:ea typeface="+mn-ea"/>
                  <a:cs typeface="+mn-ea"/>
                  <a:sym typeface="+mn-lt"/>
                </a:rPr>
                <a:t>组织中个人行为规范</a:t>
              </a:r>
            </a:p>
          </p:txBody>
        </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par>
                                <p:cTn id="8" presetID="3" presetClass="entr" presetSubtype="10"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linds(horizont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9" name="WordArt 3"/>
          <p:cNvSpPr>
            <a:spLocks noChangeArrowheads="1" noChangeShapeType="1" noTextEdit="1"/>
          </p:cNvSpPr>
          <p:nvPr/>
        </p:nvSpPr>
        <p:spPr bwMode="auto">
          <a:xfrm>
            <a:off x="1203325" y="1192530"/>
            <a:ext cx="4211955" cy="641350"/>
          </a:xfrm>
          <a:prstGeom prst="rect">
            <a:avLst/>
          </a:prstGeom>
          <a:noFill/>
          <a:ln>
            <a:no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fromWordArt="0" anchor="ctr">
            <a:noAutofit/>
          </a:bodyPr>
          <a:lstStyle>
            <a:lvl1pPr>
              <a:defRPr sz="4000">
                <a:solidFill>
                  <a:schemeClr val="tx2"/>
                </a:solidFill>
                <a:latin typeface="Verdana" panose="020B0604030504040204" pitchFamily="34" charset="0"/>
                <a:ea typeface="宋体" panose="02010600030101010101" pitchFamily="2" charset="-122"/>
              </a:defRPr>
            </a:lvl1pPr>
            <a:lvl2pPr>
              <a:defRPr sz="4000">
                <a:solidFill>
                  <a:schemeClr val="tx2"/>
                </a:solidFill>
                <a:latin typeface="Verdana" panose="020B0604030504040204" pitchFamily="34" charset="0"/>
                <a:ea typeface="宋体" panose="02010600030101010101" pitchFamily="2" charset="-122"/>
              </a:defRPr>
            </a:lvl2pPr>
            <a:lvl3pPr>
              <a:defRPr sz="4000">
                <a:solidFill>
                  <a:schemeClr val="tx2"/>
                </a:solidFill>
                <a:latin typeface="Verdana" panose="020B0604030504040204" pitchFamily="34" charset="0"/>
                <a:ea typeface="宋体" panose="02010600030101010101" pitchFamily="2" charset="-122"/>
              </a:defRPr>
            </a:lvl3pPr>
            <a:lvl4pPr>
              <a:defRPr sz="4000">
                <a:solidFill>
                  <a:schemeClr val="tx2"/>
                </a:solidFill>
                <a:latin typeface="Verdana" panose="020B0604030504040204" pitchFamily="34" charset="0"/>
                <a:ea typeface="宋体" panose="02010600030101010101" pitchFamily="2" charset="-122"/>
              </a:defRPr>
            </a:lvl4pPr>
            <a:lvl5pPr>
              <a:defRPr sz="4000">
                <a:solidFill>
                  <a:schemeClr val="tx2"/>
                </a:solidFill>
                <a:latin typeface="Verdana" panose="020B0604030504040204" pitchFamily="34" charset="0"/>
                <a:ea typeface="宋体" panose="02010600030101010101" pitchFamily="2" charset="-122"/>
              </a:defRPr>
            </a:lvl5pPr>
            <a:lvl6pPr marL="4572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6pPr>
            <a:lvl7pPr marL="9144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7pPr>
            <a:lvl8pPr marL="13716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8pPr>
            <a:lvl9pPr marL="18288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9pPr>
          </a:lstStyle>
          <a:p>
            <a:pPr lvl="0" algn="l">
              <a:buClrTx/>
              <a:buSzTx/>
              <a:buFontTx/>
            </a:pPr>
            <a:r>
              <a:rPr lang="zh-CN" altLang="en-US" sz="2800" b="1" dirty="0">
                <a:solidFill>
                  <a:srgbClr val="BD3820"/>
                </a:solidFill>
                <a:effectLst/>
                <a:latin typeface="+mn-lt"/>
                <a:ea typeface="+mn-ea"/>
                <a:cs typeface="+mn-ea"/>
                <a:sym typeface="+mn-lt"/>
              </a:rPr>
              <a:t>（三）把好用人关</a:t>
            </a:r>
          </a:p>
        </p:txBody>
      </p:sp>
      <p:grpSp>
        <p:nvGrpSpPr>
          <p:cNvPr id="8" name="组合 7"/>
          <p:cNvGrpSpPr/>
          <p:nvPr/>
        </p:nvGrpSpPr>
        <p:grpSpPr>
          <a:xfrm>
            <a:off x="1358083" y="2204720"/>
            <a:ext cx="9134657" cy="961390"/>
            <a:chOff x="2751" y="3472"/>
            <a:chExt cx="14385" cy="1514"/>
          </a:xfrm>
        </p:grpSpPr>
        <p:sp>
          <p:nvSpPr>
            <p:cNvPr id="34818" name="Rectangle 2"/>
            <p:cNvSpPr>
              <a:spLocks noChangeArrowheads="1"/>
            </p:cNvSpPr>
            <p:nvPr/>
          </p:nvSpPr>
          <p:spPr bwMode="auto">
            <a:xfrm>
              <a:off x="4156" y="3472"/>
              <a:ext cx="12980" cy="1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indent="14605">
                <a:defRPr>
                  <a:solidFill>
                    <a:schemeClr val="tx1"/>
                  </a:solidFill>
                  <a:latin typeface="Arial" panose="020B0604020202020204" pitchFamily="34" charset="0"/>
                  <a:ea typeface="宋体" panose="02010600030101010101" pitchFamily="2" charset="-122"/>
                </a:defRPr>
              </a:lvl2pPr>
              <a:lvl3pPr marL="909955">
                <a:defRPr>
                  <a:solidFill>
                    <a:schemeClr val="tx1"/>
                  </a:solidFill>
                  <a:latin typeface="Arial" panose="020B0604020202020204" pitchFamily="34" charset="0"/>
                  <a:ea typeface="宋体" panose="02010600030101010101" pitchFamily="2" charset="-122"/>
                </a:defRPr>
              </a:lvl3pPr>
              <a:lvl4pPr marL="1306830">
                <a:defRPr>
                  <a:solidFill>
                    <a:schemeClr val="tx1"/>
                  </a:solidFill>
                  <a:latin typeface="Arial" panose="020B0604020202020204" pitchFamily="34" charset="0"/>
                  <a:ea typeface="宋体" panose="02010600030101010101" pitchFamily="2" charset="-122"/>
                </a:defRPr>
              </a:lvl4pPr>
              <a:lvl5pPr marL="1695450">
                <a:defRPr>
                  <a:solidFill>
                    <a:schemeClr val="tx1"/>
                  </a:solidFill>
                  <a:latin typeface="Arial" panose="020B0604020202020204" pitchFamily="34" charset="0"/>
                  <a:ea typeface="宋体" panose="02010600030101010101" pitchFamily="2" charset="-122"/>
                </a:defRPr>
              </a:lvl5pPr>
              <a:lvl6pPr marL="215265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60985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06705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52425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indent="0" fontAlgn="auto">
                <a:lnSpc>
                  <a:spcPct val="150000"/>
                </a:lnSpc>
                <a:buNone/>
              </a:pPr>
              <a:r>
                <a:rPr lang="zh-CN" altLang="en-US" sz="2000" dirty="0">
                  <a:solidFill>
                    <a:schemeClr val="tx1">
                      <a:lumMod val="75000"/>
                      <a:lumOff val="25000"/>
                    </a:schemeClr>
                  </a:solidFill>
                  <a:effectLst/>
                  <a:latin typeface="+mn-lt"/>
                  <a:ea typeface="+mn-ea"/>
                  <a:cs typeface="+mn-ea"/>
                  <a:sym typeface="+mn-lt"/>
                </a:rPr>
                <a:t>员工为什么跳槽，不是“马”不好，而是“槽”没料，给不同的“马”合适的“槽”，劣马也会成为千里马。</a:t>
              </a:r>
            </a:p>
          </p:txBody>
        </p:sp>
        <p:sp>
          <p:nvSpPr>
            <p:cNvPr id="4" name="菱形 3"/>
            <p:cNvSpPr/>
            <p:nvPr/>
          </p:nvSpPr>
          <p:spPr>
            <a:xfrm>
              <a:off x="2751" y="3745"/>
              <a:ext cx="1052" cy="1052"/>
            </a:xfrm>
            <a:prstGeom prst="diamond">
              <a:avLst/>
            </a:prstGeom>
            <a:solidFill>
              <a:srgbClr val="BD38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bg1"/>
                  </a:solidFill>
                  <a:cs typeface="+mn-ea"/>
                  <a:sym typeface="+mn-lt"/>
                </a:rPr>
                <a:t>1</a:t>
              </a:r>
            </a:p>
          </p:txBody>
        </p:sp>
      </p:grpSp>
      <p:grpSp>
        <p:nvGrpSpPr>
          <p:cNvPr id="5" name="组合 4"/>
          <p:cNvGrpSpPr/>
          <p:nvPr/>
        </p:nvGrpSpPr>
        <p:grpSpPr>
          <a:xfrm>
            <a:off x="1358083" y="3568700"/>
            <a:ext cx="9134657" cy="961390"/>
            <a:chOff x="2751" y="5620"/>
            <a:chExt cx="14385" cy="1514"/>
          </a:xfrm>
        </p:grpSpPr>
        <p:sp>
          <p:nvSpPr>
            <p:cNvPr id="69" name="菱形 68"/>
            <p:cNvSpPr/>
            <p:nvPr/>
          </p:nvSpPr>
          <p:spPr>
            <a:xfrm>
              <a:off x="2751" y="5893"/>
              <a:ext cx="1052" cy="1052"/>
            </a:xfrm>
            <a:prstGeom prst="diamond">
              <a:avLst/>
            </a:prstGeom>
            <a:solidFill>
              <a:srgbClr val="BD38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bg1"/>
                  </a:solidFill>
                  <a:cs typeface="+mn-ea"/>
                  <a:sym typeface="+mn-lt"/>
                </a:rPr>
                <a:t>2</a:t>
              </a:r>
            </a:p>
          </p:txBody>
        </p:sp>
        <p:sp>
          <p:nvSpPr>
            <p:cNvPr id="2" name="Rectangle 2"/>
            <p:cNvSpPr>
              <a:spLocks noChangeArrowheads="1"/>
            </p:cNvSpPr>
            <p:nvPr/>
          </p:nvSpPr>
          <p:spPr bwMode="auto">
            <a:xfrm>
              <a:off x="4156" y="5620"/>
              <a:ext cx="12980" cy="1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indent="14605">
                <a:defRPr>
                  <a:solidFill>
                    <a:schemeClr val="tx1"/>
                  </a:solidFill>
                  <a:latin typeface="Arial" panose="020B0604020202020204" pitchFamily="34" charset="0"/>
                  <a:ea typeface="宋体" panose="02010600030101010101" pitchFamily="2" charset="-122"/>
                </a:defRPr>
              </a:lvl2pPr>
              <a:lvl3pPr marL="909955">
                <a:defRPr>
                  <a:solidFill>
                    <a:schemeClr val="tx1"/>
                  </a:solidFill>
                  <a:latin typeface="Arial" panose="020B0604020202020204" pitchFamily="34" charset="0"/>
                  <a:ea typeface="宋体" panose="02010600030101010101" pitchFamily="2" charset="-122"/>
                </a:defRPr>
              </a:lvl3pPr>
              <a:lvl4pPr marL="1306830">
                <a:defRPr>
                  <a:solidFill>
                    <a:schemeClr val="tx1"/>
                  </a:solidFill>
                  <a:latin typeface="Arial" panose="020B0604020202020204" pitchFamily="34" charset="0"/>
                  <a:ea typeface="宋体" panose="02010600030101010101" pitchFamily="2" charset="-122"/>
                </a:defRPr>
              </a:lvl4pPr>
              <a:lvl5pPr marL="1695450">
                <a:defRPr>
                  <a:solidFill>
                    <a:schemeClr val="tx1"/>
                  </a:solidFill>
                  <a:latin typeface="Arial" panose="020B0604020202020204" pitchFamily="34" charset="0"/>
                  <a:ea typeface="宋体" panose="02010600030101010101" pitchFamily="2" charset="-122"/>
                </a:defRPr>
              </a:lvl5pPr>
              <a:lvl6pPr marL="215265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60985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06705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52425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indent="0" fontAlgn="auto">
                <a:lnSpc>
                  <a:spcPct val="150000"/>
                </a:lnSpc>
                <a:buNone/>
              </a:pPr>
              <a:r>
                <a:rPr lang="zh-CN" altLang="en-US" sz="2000" dirty="0">
                  <a:solidFill>
                    <a:schemeClr val="tx1">
                      <a:lumMod val="75000"/>
                      <a:lumOff val="25000"/>
                    </a:schemeClr>
                  </a:solidFill>
                  <a:effectLst/>
                  <a:latin typeface="+mn-lt"/>
                  <a:ea typeface="+mn-ea"/>
                  <a:cs typeface="+mn-ea"/>
                  <a:sym typeface="+mn-lt"/>
                </a:rPr>
                <a:t>“垃圾是放错地方的人才”，企业不会没有“人才”，而只是没有好的人才“机制”。</a:t>
              </a:r>
            </a:p>
          </p:txBody>
        </p:sp>
      </p:grpSp>
      <p:grpSp>
        <p:nvGrpSpPr>
          <p:cNvPr id="7" name="组合 6"/>
          <p:cNvGrpSpPr/>
          <p:nvPr/>
        </p:nvGrpSpPr>
        <p:grpSpPr>
          <a:xfrm>
            <a:off x="1358265" y="4819650"/>
            <a:ext cx="9391015" cy="1475740"/>
            <a:chOff x="2751" y="7590"/>
            <a:chExt cx="14789" cy="2324"/>
          </a:xfrm>
        </p:grpSpPr>
        <p:sp>
          <p:nvSpPr>
            <p:cNvPr id="70" name="菱形 69"/>
            <p:cNvSpPr/>
            <p:nvPr/>
          </p:nvSpPr>
          <p:spPr>
            <a:xfrm>
              <a:off x="2751" y="8226"/>
              <a:ext cx="1052" cy="1052"/>
            </a:xfrm>
            <a:prstGeom prst="diamond">
              <a:avLst/>
            </a:prstGeom>
            <a:solidFill>
              <a:srgbClr val="BD38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bg1"/>
                  </a:solidFill>
                  <a:cs typeface="+mn-ea"/>
                  <a:sym typeface="+mn-lt"/>
                </a:rPr>
                <a:t>3</a:t>
              </a:r>
            </a:p>
          </p:txBody>
        </p:sp>
        <p:sp>
          <p:nvSpPr>
            <p:cNvPr id="3" name="Rectangle 2"/>
            <p:cNvSpPr>
              <a:spLocks noChangeArrowheads="1"/>
            </p:cNvSpPr>
            <p:nvPr/>
          </p:nvSpPr>
          <p:spPr bwMode="auto">
            <a:xfrm>
              <a:off x="4156" y="7590"/>
              <a:ext cx="13384" cy="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indent="14605">
                <a:defRPr>
                  <a:solidFill>
                    <a:schemeClr val="tx1"/>
                  </a:solidFill>
                  <a:latin typeface="Arial" panose="020B0604020202020204" pitchFamily="34" charset="0"/>
                  <a:ea typeface="宋体" panose="02010600030101010101" pitchFamily="2" charset="-122"/>
                </a:defRPr>
              </a:lvl2pPr>
              <a:lvl3pPr marL="909955">
                <a:defRPr>
                  <a:solidFill>
                    <a:schemeClr val="tx1"/>
                  </a:solidFill>
                  <a:latin typeface="Arial" panose="020B0604020202020204" pitchFamily="34" charset="0"/>
                  <a:ea typeface="宋体" panose="02010600030101010101" pitchFamily="2" charset="-122"/>
                </a:defRPr>
              </a:lvl3pPr>
              <a:lvl4pPr marL="1306830">
                <a:defRPr>
                  <a:solidFill>
                    <a:schemeClr val="tx1"/>
                  </a:solidFill>
                  <a:latin typeface="Arial" panose="020B0604020202020204" pitchFamily="34" charset="0"/>
                  <a:ea typeface="宋体" panose="02010600030101010101" pitchFamily="2" charset="-122"/>
                </a:defRPr>
              </a:lvl4pPr>
              <a:lvl5pPr marL="1695450">
                <a:defRPr>
                  <a:solidFill>
                    <a:schemeClr val="tx1"/>
                  </a:solidFill>
                  <a:latin typeface="Arial" panose="020B0604020202020204" pitchFamily="34" charset="0"/>
                  <a:ea typeface="宋体" panose="02010600030101010101" pitchFamily="2" charset="-122"/>
                </a:defRPr>
              </a:lvl5pPr>
              <a:lvl6pPr marL="215265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60985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06705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52425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indent="0" fontAlgn="auto">
                <a:lnSpc>
                  <a:spcPct val="150000"/>
                </a:lnSpc>
                <a:buNone/>
              </a:pPr>
              <a:r>
                <a:rPr lang="zh-CN" altLang="en-US" sz="2000" dirty="0">
                  <a:solidFill>
                    <a:schemeClr val="tx1">
                      <a:lumMod val="75000"/>
                      <a:lumOff val="25000"/>
                    </a:schemeClr>
                  </a:solidFill>
                  <a:effectLst/>
                  <a:latin typeface="+mn-lt"/>
                  <a:ea typeface="+mn-ea"/>
                  <a:cs typeface="+mn-ea"/>
                  <a:sym typeface="+mn-lt"/>
                </a:rPr>
                <a:t>制定企业员工职业生涯规划，让员工有目标有奔头，这是前提。之后根据企业用人需求选人，做到人尽其才。选人不能只注重硬件，要注重实际能力。强调人尽其才，合适的人做合适的岗位。</a:t>
              </a:r>
            </a:p>
          </p:txBody>
        </p:sp>
      </p:grpSp>
      <p:sp>
        <p:nvSpPr>
          <p:cNvPr id="9" name="文本框 8"/>
          <p:cNvSpPr txBox="1"/>
          <p:nvPr/>
        </p:nvSpPr>
        <p:spPr>
          <a:xfrm>
            <a:off x="10749280" y="824230"/>
            <a:ext cx="184731" cy="369332"/>
          </a:xfrm>
          <a:prstGeom prst="rect">
            <a:avLst/>
          </a:prstGeom>
          <a:noFill/>
        </p:spPr>
        <p:txBody>
          <a:bodyPr wrap="none" rtlCol="0">
            <a:spAutoFit/>
          </a:bodyPr>
          <a:lstStyle/>
          <a:p>
            <a:endParaRPr lang="zh-CN" altLang="en-US">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34819"/>
                                        </p:tgtEl>
                                        <p:attrNameLst>
                                          <p:attrName>style.visibility</p:attrName>
                                        </p:attrNameLst>
                                      </p:cBhvr>
                                      <p:to>
                                        <p:strVal val="visible"/>
                                      </p:to>
                                    </p:set>
                                    <p:animEffect transition="in" filter="plus(in)">
                                      <p:cBhvr>
                                        <p:cTn id="7" dur="2000"/>
                                        <p:tgtEl>
                                          <p:spTgt spid="34819"/>
                                        </p:tgtEl>
                                      </p:cBhvr>
                                    </p:animEffect>
                                  </p:childTnLst>
                                </p:cTn>
                              </p:par>
                              <p:par>
                                <p:cTn id="8" presetID="13" presetClass="entr" presetSubtype="16"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plus(in)">
                                      <p:cBhvr>
                                        <p:cTn id="10" dur="2000"/>
                                        <p:tgtEl>
                                          <p:spTgt spid="8"/>
                                        </p:tgtEl>
                                      </p:cBhvr>
                                    </p:animEffect>
                                  </p:childTnLst>
                                </p:cTn>
                              </p:par>
                              <p:par>
                                <p:cTn id="11" presetID="13" presetClass="entr" presetSubtype="16"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plus(in)">
                                      <p:cBhvr>
                                        <p:cTn id="13" dur="2000"/>
                                        <p:tgtEl>
                                          <p:spTgt spid="5"/>
                                        </p:tgtEl>
                                      </p:cBhvr>
                                    </p:animEffect>
                                  </p:childTnLst>
                                </p:cTn>
                              </p:par>
                              <p:par>
                                <p:cTn id="14" presetID="13" presetClass="entr" presetSubtype="16" fill="hold"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plus(in)">
                                      <p:cBhvr>
                                        <p:cTn id="16" dur="2000"/>
                                        <p:tgtEl>
                                          <p:spTgt spid="7"/>
                                        </p:tgtEl>
                                      </p:cBhvr>
                                    </p:animEffect>
                                  </p:childTnLst>
                                </p:cTn>
                              </p:par>
                              <p:par>
                                <p:cTn id="17" presetID="13" presetClass="entr" presetSubtype="16"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plus(in)">
                                      <p:cBhvr>
                                        <p:cTn id="19"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animBg="1"/>
      <p:bldP spid="9" grpId="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1170463" y="7455535"/>
            <a:ext cx="6386567" cy="8299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indent="14605">
              <a:defRPr>
                <a:solidFill>
                  <a:schemeClr val="tx1"/>
                </a:solidFill>
                <a:latin typeface="Arial" panose="020B0604020202020204" pitchFamily="34" charset="0"/>
                <a:ea typeface="宋体" panose="02010600030101010101" pitchFamily="2" charset="-122"/>
              </a:defRPr>
            </a:lvl2pPr>
            <a:lvl3pPr marL="909955">
              <a:defRPr>
                <a:solidFill>
                  <a:schemeClr val="tx1"/>
                </a:solidFill>
                <a:latin typeface="Arial" panose="020B0604020202020204" pitchFamily="34" charset="0"/>
                <a:ea typeface="宋体" panose="02010600030101010101" pitchFamily="2" charset="-122"/>
              </a:defRPr>
            </a:lvl3pPr>
            <a:lvl4pPr marL="1306830">
              <a:defRPr>
                <a:solidFill>
                  <a:schemeClr val="tx1"/>
                </a:solidFill>
                <a:latin typeface="Arial" panose="020B0604020202020204" pitchFamily="34" charset="0"/>
                <a:ea typeface="宋体" panose="02010600030101010101" pitchFamily="2" charset="-122"/>
              </a:defRPr>
            </a:lvl4pPr>
            <a:lvl5pPr marL="1695450">
              <a:defRPr>
                <a:solidFill>
                  <a:schemeClr val="tx1"/>
                </a:solidFill>
                <a:latin typeface="Arial" panose="020B0604020202020204" pitchFamily="34" charset="0"/>
                <a:ea typeface="宋体" panose="02010600030101010101" pitchFamily="2" charset="-122"/>
              </a:defRPr>
            </a:lvl5pPr>
            <a:lvl6pPr marL="215265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60985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06705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52425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lvl="1">
              <a:buClr>
                <a:srgbClr val="FF7C80"/>
              </a:buClr>
              <a:buFont typeface="Wingdings" panose="05000000000000000000" pitchFamily="2" charset="2"/>
              <a:buChar char="p"/>
            </a:pPr>
            <a:endParaRPr lang="en-US" altLang="zh-CN" sz="2400" dirty="0">
              <a:latin typeface="+mn-lt"/>
              <a:ea typeface="+mn-ea"/>
              <a:cs typeface="+mn-ea"/>
              <a:sym typeface="+mn-lt"/>
            </a:endParaRPr>
          </a:p>
          <a:p>
            <a:pPr lvl="1">
              <a:buClr>
                <a:srgbClr val="FF7C80"/>
              </a:buClr>
              <a:buFont typeface="Wingdings" panose="05000000000000000000" pitchFamily="2" charset="2"/>
              <a:buChar char="p"/>
            </a:pPr>
            <a:endParaRPr lang="zh-CN" altLang="en-US" sz="2400" dirty="0">
              <a:latin typeface="+mn-lt"/>
              <a:ea typeface="+mn-ea"/>
              <a:cs typeface="+mn-ea"/>
              <a:sym typeface="+mn-lt"/>
            </a:endParaRPr>
          </a:p>
        </p:txBody>
      </p:sp>
      <p:sp>
        <p:nvSpPr>
          <p:cNvPr id="4" name="矩形 3"/>
          <p:cNvSpPr/>
          <p:nvPr/>
        </p:nvSpPr>
        <p:spPr bwMode="auto">
          <a:xfrm>
            <a:off x="1170621" y="1238369"/>
            <a:ext cx="6096000" cy="460375"/>
          </a:xfrm>
          <a:prstGeom prst="rect">
            <a:avLst/>
          </a:prstGeom>
          <a:noFill/>
          <a:ln>
            <a:no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fromWordArt="0" anchor="ctr">
            <a:noAutofit/>
          </a:bodyPr>
          <a:lstStyle>
            <a:lvl1pPr>
              <a:defRPr sz="4000">
                <a:solidFill>
                  <a:schemeClr val="tx2"/>
                </a:solidFill>
                <a:latin typeface="Verdana" panose="020B0604030504040204" pitchFamily="34" charset="0"/>
                <a:ea typeface="宋体" panose="02010600030101010101" pitchFamily="2" charset="-122"/>
              </a:defRPr>
            </a:lvl1pPr>
            <a:lvl2pPr>
              <a:defRPr sz="4000">
                <a:solidFill>
                  <a:schemeClr val="tx2"/>
                </a:solidFill>
                <a:latin typeface="Verdana" panose="020B0604030504040204" pitchFamily="34" charset="0"/>
                <a:ea typeface="宋体" panose="02010600030101010101" pitchFamily="2" charset="-122"/>
              </a:defRPr>
            </a:lvl2pPr>
            <a:lvl3pPr>
              <a:defRPr sz="4000">
                <a:solidFill>
                  <a:schemeClr val="tx2"/>
                </a:solidFill>
                <a:latin typeface="Verdana" panose="020B0604030504040204" pitchFamily="34" charset="0"/>
                <a:ea typeface="宋体" panose="02010600030101010101" pitchFamily="2" charset="-122"/>
              </a:defRPr>
            </a:lvl3pPr>
            <a:lvl4pPr>
              <a:defRPr sz="4000">
                <a:solidFill>
                  <a:schemeClr val="tx2"/>
                </a:solidFill>
                <a:latin typeface="Verdana" panose="020B0604030504040204" pitchFamily="34" charset="0"/>
                <a:ea typeface="宋体" panose="02010600030101010101" pitchFamily="2" charset="-122"/>
              </a:defRPr>
            </a:lvl4pPr>
            <a:lvl5pPr>
              <a:defRPr sz="4000">
                <a:solidFill>
                  <a:schemeClr val="tx2"/>
                </a:solidFill>
                <a:latin typeface="Verdana" panose="020B0604030504040204" pitchFamily="34" charset="0"/>
                <a:ea typeface="宋体" panose="02010600030101010101" pitchFamily="2" charset="-122"/>
              </a:defRPr>
            </a:lvl5pPr>
            <a:lvl6pPr marL="4572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6pPr>
            <a:lvl7pPr marL="9144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7pPr>
            <a:lvl8pPr marL="13716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8pPr>
            <a:lvl9pPr marL="18288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9pPr>
          </a:lstStyle>
          <a:p>
            <a:pPr lvl="0" algn="l">
              <a:buClrTx/>
              <a:buSzTx/>
              <a:buFontTx/>
            </a:pPr>
            <a:r>
              <a:rPr lang="zh-CN" altLang="en-US" sz="2800" b="1" dirty="0">
                <a:solidFill>
                  <a:srgbClr val="BD3820"/>
                </a:solidFill>
                <a:effectLst/>
                <a:latin typeface="+mn-lt"/>
                <a:ea typeface="+mn-ea"/>
                <a:cs typeface="+mn-ea"/>
                <a:sym typeface="+mn-lt"/>
              </a:rPr>
              <a:t>选人原则</a:t>
            </a:r>
          </a:p>
        </p:txBody>
      </p:sp>
      <p:grpSp>
        <p:nvGrpSpPr>
          <p:cNvPr id="5" name="组合 4"/>
          <p:cNvGrpSpPr/>
          <p:nvPr/>
        </p:nvGrpSpPr>
        <p:grpSpPr>
          <a:xfrm>
            <a:off x="507365" y="1064895"/>
            <a:ext cx="10645140" cy="4729480"/>
            <a:chOff x="799" y="1677"/>
            <a:chExt cx="16764" cy="7448"/>
          </a:xfrm>
        </p:grpSpPr>
        <p:grpSp>
          <p:nvGrpSpPr>
            <p:cNvPr id="59" name="组合 58"/>
            <p:cNvGrpSpPr/>
            <p:nvPr/>
          </p:nvGrpSpPr>
          <p:grpSpPr>
            <a:xfrm>
              <a:off x="6544" y="3215"/>
              <a:ext cx="6100" cy="5838"/>
              <a:chOff x="3753869" y="1314142"/>
              <a:chExt cx="4707784" cy="4505409"/>
            </a:xfrm>
            <a:solidFill>
              <a:srgbClr val="BD3820"/>
            </a:solidFill>
          </p:grpSpPr>
          <p:grpSp>
            <p:nvGrpSpPr>
              <p:cNvPr id="43" name="组合 42"/>
              <p:cNvGrpSpPr/>
              <p:nvPr/>
            </p:nvGrpSpPr>
            <p:grpSpPr>
              <a:xfrm>
                <a:off x="5016946" y="1314142"/>
                <a:ext cx="2193565" cy="2429036"/>
                <a:chOff x="4986466" y="1314142"/>
                <a:chExt cx="2193565" cy="2429036"/>
              </a:xfrm>
              <a:grpFill/>
            </p:grpSpPr>
            <p:sp>
              <p:nvSpPr>
                <p:cNvPr id="57" name="任意多边形: 形状 56"/>
                <p:cNvSpPr/>
                <p:nvPr/>
              </p:nvSpPr>
              <p:spPr>
                <a:xfrm>
                  <a:off x="4986466" y="1549613"/>
                  <a:ext cx="2193565" cy="2193565"/>
                </a:xfrm>
                <a:custGeom>
                  <a:avLst/>
                  <a:gdLst>
                    <a:gd name="connsiteX0" fmla="*/ 2193566 w 2193565"/>
                    <a:gd name="connsiteY0" fmla="*/ 1096783 h 2193565"/>
                    <a:gd name="connsiteX1" fmla="*/ 1096783 w 2193565"/>
                    <a:gd name="connsiteY1" fmla="*/ 2193566 h 2193565"/>
                    <a:gd name="connsiteX2" fmla="*/ 0 w 2193565"/>
                    <a:gd name="connsiteY2" fmla="*/ 1096783 h 2193565"/>
                    <a:gd name="connsiteX3" fmla="*/ 1096783 w 2193565"/>
                    <a:gd name="connsiteY3" fmla="*/ 0 h 2193565"/>
                    <a:gd name="connsiteX4" fmla="*/ 2193566 w 2193565"/>
                    <a:gd name="connsiteY4" fmla="*/ 1096783 h 21935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93565" h="2193565">
                      <a:moveTo>
                        <a:pt x="2193566" y="1096783"/>
                      </a:moveTo>
                      <a:cubicBezTo>
                        <a:pt x="2193566" y="1702519"/>
                        <a:pt x="1702520" y="2193566"/>
                        <a:pt x="1096783" y="2193566"/>
                      </a:cubicBezTo>
                      <a:cubicBezTo>
                        <a:pt x="491047" y="2193566"/>
                        <a:pt x="0" y="1702519"/>
                        <a:pt x="0" y="1096783"/>
                      </a:cubicBezTo>
                      <a:cubicBezTo>
                        <a:pt x="0" y="491046"/>
                        <a:pt x="491047" y="0"/>
                        <a:pt x="1096783" y="0"/>
                      </a:cubicBezTo>
                      <a:cubicBezTo>
                        <a:pt x="1702520" y="0"/>
                        <a:pt x="2193566" y="491046"/>
                        <a:pt x="2193566" y="1096783"/>
                      </a:cubicBezTo>
                      <a:close/>
                    </a:path>
                  </a:pathLst>
                </a:custGeom>
                <a:grpFill/>
                <a:ln w="27115" cap="flat">
                  <a:solidFill>
                    <a:schemeClr val="bg1"/>
                  </a:solidFill>
                  <a:prstDash val="solid"/>
                  <a:miter/>
                </a:ln>
              </p:spPr>
              <p:txBody>
                <a:bodyPr rtlCol="0" anchor="ctr"/>
                <a:lstStyle/>
                <a:p>
                  <a:endParaRPr lang="zh-CN" altLang="en-US">
                    <a:cs typeface="+mn-ea"/>
                    <a:sym typeface="+mn-lt"/>
                  </a:endParaRPr>
                </a:p>
              </p:txBody>
            </p:sp>
            <p:sp>
              <p:nvSpPr>
                <p:cNvPr id="58" name="任意多边形: 形状 57"/>
                <p:cNvSpPr/>
                <p:nvPr/>
              </p:nvSpPr>
              <p:spPr>
                <a:xfrm>
                  <a:off x="5882231" y="1314142"/>
                  <a:ext cx="476366" cy="426993"/>
                </a:xfrm>
                <a:custGeom>
                  <a:avLst/>
                  <a:gdLst>
                    <a:gd name="connsiteX0" fmla="*/ 476366 w 476366"/>
                    <a:gd name="connsiteY0" fmla="*/ 426994 h 426993"/>
                    <a:gd name="connsiteX1" fmla="*/ 238183 w 476366"/>
                    <a:gd name="connsiteY1" fmla="*/ 0 h 426993"/>
                    <a:gd name="connsiteX2" fmla="*/ 0 w 476366"/>
                    <a:gd name="connsiteY2" fmla="*/ 426994 h 426993"/>
                  </a:gdLst>
                  <a:ahLst/>
                  <a:cxnLst>
                    <a:cxn ang="0">
                      <a:pos x="connsiteX0" y="connsiteY0"/>
                    </a:cxn>
                    <a:cxn ang="0">
                      <a:pos x="connsiteX1" y="connsiteY1"/>
                    </a:cxn>
                    <a:cxn ang="0">
                      <a:pos x="connsiteX2" y="connsiteY2"/>
                    </a:cxn>
                  </a:cxnLst>
                  <a:rect l="l" t="t" r="r" b="b"/>
                  <a:pathLst>
                    <a:path w="476366" h="426993">
                      <a:moveTo>
                        <a:pt x="476366" y="426994"/>
                      </a:moveTo>
                      <a:lnTo>
                        <a:pt x="238183" y="0"/>
                      </a:lnTo>
                      <a:lnTo>
                        <a:pt x="0" y="426994"/>
                      </a:lnTo>
                      <a:close/>
                    </a:path>
                  </a:pathLst>
                </a:custGeom>
                <a:grpFill/>
                <a:ln w="27115" cap="flat">
                  <a:solidFill>
                    <a:schemeClr val="bg1"/>
                  </a:solidFill>
                  <a:prstDash val="solid"/>
                  <a:miter/>
                </a:ln>
              </p:spPr>
              <p:txBody>
                <a:bodyPr rtlCol="0" anchor="ctr"/>
                <a:lstStyle/>
                <a:p>
                  <a:endParaRPr lang="zh-CN" altLang="en-US">
                    <a:cs typeface="+mn-ea"/>
                    <a:sym typeface="+mn-lt"/>
                  </a:endParaRPr>
                </a:p>
              </p:txBody>
            </p:sp>
          </p:grpSp>
          <p:grpSp>
            <p:nvGrpSpPr>
              <p:cNvPr id="44" name="组合 43"/>
              <p:cNvGrpSpPr/>
              <p:nvPr/>
            </p:nvGrpSpPr>
            <p:grpSpPr>
              <a:xfrm>
                <a:off x="3753869" y="2300635"/>
                <a:ext cx="2410573" cy="2193453"/>
                <a:chOff x="3723389" y="2300635"/>
                <a:chExt cx="2410573" cy="2193453"/>
              </a:xfrm>
              <a:grpFill/>
            </p:grpSpPr>
            <p:sp>
              <p:nvSpPr>
                <p:cNvPr id="55" name="任意多边形: 形状 54"/>
                <p:cNvSpPr/>
                <p:nvPr/>
              </p:nvSpPr>
              <p:spPr>
                <a:xfrm rot="17944779">
                  <a:off x="3940509" y="2300635"/>
                  <a:ext cx="2193453" cy="2193453"/>
                </a:xfrm>
                <a:custGeom>
                  <a:avLst/>
                  <a:gdLst>
                    <a:gd name="connsiteX0" fmla="*/ 2193453 w 2193453"/>
                    <a:gd name="connsiteY0" fmla="*/ 1096727 h 2193453"/>
                    <a:gd name="connsiteX1" fmla="*/ 1096727 w 2193453"/>
                    <a:gd name="connsiteY1" fmla="*/ 2193453 h 2193453"/>
                    <a:gd name="connsiteX2" fmla="*/ 0 w 2193453"/>
                    <a:gd name="connsiteY2" fmla="*/ 1096726 h 2193453"/>
                    <a:gd name="connsiteX3" fmla="*/ 1096727 w 2193453"/>
                    <a:gd name="connsiteY3" fmla="*/ 0 h 2193453"/>
                    <a:gd name="connsiteX4" fmla="*/ 2193453 w 2193453"/>
                    <a:gd name="connsiteY4" fmla="*/ 1096727 h 21934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93453" h="2193453">
                      <a:moveTo>
                        <a:pt x="2193453" y="1096727"/>
                      </a:moveTo>
                      <a:cubicBezTo>
                        <a:pt x="2193453" y="1702432"/>
                        <a:pt x="1702432" y="2193453"/>
                        <a:pt x="1096727" y="2193453"/>
                      </a:cubicBezTo>
                      <a:cubicBezTo>
                        <a:pt x="491021" y="2193453"/>
                        <a:pt x="0" y="1702432"/>
                        <a:pt x="0" y="1096726"/>
                      </a:cubicBezTo>
                      <a:cubicBezTo>
                        <a:pt x="0" y="491021"/>
                        <a:pt x="491021" y="0"/>
                        <a:pt x="1096727" y="0"/>
                      </a:cubicBezTo>
                      <a:cubicBezTo>
                        <a:pt x="1702432" y="0"/>
                        <a:pt x="2193453" y="491021"/>
                        <a:pt x="2193453" y="1096727"/>
                      </a:cubicBezTo>
                      <a:close/>
                    </a:path>
                  </a:pathLst>
                </a:custGeom>
                <a:grpFill/>
                <a:ln w="27114" cap="flat">
                  <a:solidFill>
                    <a:schemeClr val="bg1"/>
                  </a:solidFill>
                  <a:prstDash val="solid"/>
                  <a:miter/>
                </a:ln>
              </p:spPr>
              <p:txBody>
                <a:bodyPr rtlCol="0" anchor="ctr"/>
                <a:lstStyle/>
                <a:p>
                  <a:endParaRPr lang="zh-CN" altLang="en-US">
                    <a:cs typeface="+mn-ea"/>
                    <a:sym typeface="+mn-lt"/>
                  </a:endParaRPr>
                </a:p>
              </p:txBody>
            </p:sp>
            <p:sp>
              <p:nvSpPr>
                <p:cNvPr id="56" name="任意多边形: 形状 55"/>
                <p:cNvSpPr/>
                <p:nvPr/>
              </p:nvSpPr>
              <p:spPr>
                <a:xfrm>
                  <a:off x="3723389" y="2821914"/>
                  <a:ext cx="479622" cy="453036"/>
                </a:xfrm>
                <a:custGeom>
                  <a:avLst/>
                  <a:gdLst>
                    <a:gd name="connsiteX0" fmla="*/ 479622 w 479622"/>
                    <a:gd name="connsiteY0" fmla="*/ 0 h 453036"/>
                    <a:gd name="connsiteX1" fmla="*/ 0 w 479622"/>
                    <a:gd name="connsiteY1" fmla="*/ 94677 h 453036"/>
                    <a:gd name="connsiteX2" fmla="*/ 332317 w 479622"/>
                    <a:gd name="connsiteY2" fmla="*/ 453037 h 453036"/>
                  </a:gdLst>
                  <a:ahLst/>
                  <a:cxnLst>
                    <a:cxn ang="0">
                      <a:pos x="connsiteX0" y="connsiteY0"/>
                    </a:cxn>
                    <a:cxn ang="0">
                      <a:pos x="connsiteX1" y="connsiteY1"/>
                    </a:cxn>
                    <a:cxn ang="0">
                      <a:pos x="connsiteX2" y="connsiteY2"/>
                    </a:cxn>
                  </a:cxnLst>
                  <a:rect l="l" t="t" r="r" b="b"/>
                  <a:pathLst>
                    <a:path w="479622" h="453036">
                      <a:moveTo>
                        <a:pt x="479622" y="0"/>
                      </a:moveTo>
                      <a:lnTo>
                        <a:pt x="0" y="94677"/>
                      </a:lnTo>
                      <a:lnTo>
                        <a:pt x="332317" y="453037"/>
                      </a:lnTo>
                      <a:close/>
                    </a:path>
                  </a:pathLst>
                </a:custGeom>
                <a:grpFill/>
                <a:ln w="27115" cap="flat">
                  <a:solidFill>
                    <a:schemeClr val="bg1"/>
                  </a:solidFill>
                  <a:prstDash val="solid"/>
                  <a:miter/>
                </a:ln>
              </p:spPr>
              <p:txBody>
                <a:bodyPr rtlCol="0" anchor="ctr"/>
                <a:lstStyle/>
                <a:p>
                  <a:endParaRPr lang="zh-CN" altLang="en-US">
                    <a:cs typeface="+mn-ea"/>
                    <a:sym typeface="+mn-lt"/>
                  </a:endParaRPr>
                </a:p>
              </p:txBody>
            </p:sp>
          </p:grpSp>
          <p:grpSp>
            <p:nvGrpSpPr>
              <p:cNvPr id="45" name="组合 44"/>
              <p:cNvGrpSpPr/>
              <p:nvPr/>
            </p:nvGrpSpPr>
            <p:grpSpPr>
              <a:xfrm>
                <a:off x="4362233" y="3526916"/>
                <a:ext cx="2193874" cy="2241363"/>
                <a:chOff x="4331753" y="3526916"/>
                <a:chExt cx="2193874" cy="2241363"/>
              </a:xfrm>
              <a:grpFill/>
            </p:grpSpPr>
            <p:sp>
              <p:nvSpPr>
                <p:cNvPr id="53" name="任意多边形: 形状 52"/>
                <p:cNvSpPr/>
                <p:nvPr/>
              </p:nvSpPr>
              <p:spPr>
                <a:xfrm>
                  <a:off x="4331753" y="3526916"/>
                  <a:ext cx="2193874" cy="2194078"/>
                </a:xfrm>
                <a:custGeom>
                  <a:avLst/>
                  <a:gdLst>
                    <a:gd name="connsiteX0" fmla="*/ 1984254 w 2193874"/>
                    <a:gd name="connsiteY0" fmla="*/ 1741939 h 2194078"/>
                    <a:gd name="connsiteX1" fmla="*/ 452339 w 2193874"/>
                    <a:gd name="connsiteY1" fmla="*/ 1984463 h 2194078"/>
                    <a:gd name="connsiteX2" fmla="*/ 54914 w 2193874"/>
                    <a:gd name="connsiteY2" fmla="*/ 753668 h 2194078"/>
                    <a:gd name="connsiteX3" fmla="*/ 209544 w 2193874"/>
                    <a:gd name="connsiteY3" fmla="*/ 452276 h 2194078"/>
                    <a:gd name="connsiteX4" fmla="*/ 1741730 w 2193874"/>
                    <a:gd name="connsiteY4" fmla="*/ 209481 h 2194078"/>
                    <a:gd name="connsiteX5" fmla="*/ 1747427 w 2193874"/>
                    <a:gd name="connsiteY5" fmla="*/ 213822 h 2194078"/>
                    <a:gd name="connsiteX6" fmla="*/ 1984254 w 2193874"/>
                    <a:gd name="connsiteY6" fmla="*/ 1741939 h 21940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93874" h="2194078">
                      <a:moveTo>
                        <a:pt x="1984254" y="1741939"/>
                      </a:moveTo>
                      <a:cubicBezTo>
                        <a:pt x="1628064" y="2231870"/>
                        <a:pt x="942269" y="2340653"/>
                        <a:pt x="452339" y="1984463"/>
                      </a:cubicBezTo>
                      <a:cubicBezTo>
                        <a:pt x="56542" y="1697178"/>
                        <a:pt x="-90492" y="1194768"/>
                        <a:pt x="54914" y="753668"/>
                      </a:cubicBezTo>
                      <a:cubicBezTo>
                        <a:pt x="89638" y="648411"/>
                        <a:pt x="140910" y="546681"/>
                        <a:pt x="209544" y="452276"/>
                      </a:cubicBezTo>
                      <a:cubicBezTo>
                        <a:pt x="565733" y="-37926"/>
                        <a:pt x="1251799" y="-146438"/>
                        <a:pt x="1741730" y="209481"/>
                      </a:cubicBezTo>
                      <a:cubicBezTo>
                        <a:pt x="1743629" y="210837"/>
                        <a:pt x="1745528" y="212194"/>
                        <a:pt x="1747427" y="213822"/>
                      </a:cubicBezTo>
                      <a:cubicBezTo>
                        <a:pt x="2232474" y="571368"/>
                        <a:pt x="2339087" y="1253636"/>
                        <a:pt x="1984254" y="1741939"/>
                      </a:cubicBezTo>
                      <a:close/>
                    </a:path>
                  </a:pathLst>
                </a:custGeom>
                <a:grpFill/>
                <a:ln w="27115" cap="flat">
                  <a:solidFill>
                    <a:schemeClr val="bg1"/>
                  </a:solidFill>
                  <a:prstDash val="solid"/>
                  <a:miter/>
                </a:ln>
              </p:spPr>
              <p:txBody>
                <a:bodyPr rtlCol="0" anchor="ctr"/>
                <a:lstStyle/>
                <a:p>
                  <a:endParaRPr lang="zh-CN" altLang="en-US">
                    <a:cs typeface="+mn-ea"/>
                    <a:sym typeface="+mn-lt"/>
                  </a:endParaRPr>
                </a:p>
              </p:txBody>
            </p:sp>
            <p:sp>
              <p:nvSpPr>
                <p:cNvPr id="54" name="任意多边形: 形状 53"/>
                <p:cNvSpPr/>
                <p:nvPr/>
              </p:nvSpPr>
              <p:spPr>
                <a:xfrm>
                  <a:off x="4610744" y="5282961"/>
                  <a:ext cx="443541" cy="485318"/>
                </a:xfrm>
                <a:custGeom>
                  <a:avLst/>
                  <a:gdLst>
                    <a:gd name="connsiteX0" fmla="*/ 58325 w 443541"/>
                    <a:gd name="connsiteY0" fmla="*/ 0 h 485318"/>
                    <a:gd name="connsiteX1" fmla="*/ 0 w 443541"/>
                    <a:gd name="connsiteY1" fmla="*/ 485319 h 485318"/>
                    <a:gd name="connsiteX2" fmla="*/ 443542 w 443541"/>
                    <a:gd name="connsiteY2" fmla="*/ 279960 h 485318"/>
                  </a:gdLst>
                  <a:ahLst/>
                  <a:cxnLst>
                    <a:cxn ang="0">
                      <a:pos x="connsiteX0" y="connsiteY0"/>
                    </a:cxn>
                    <a:cxn ang="0">
                      <a:pos x="connsiteX1" y="connsiteY1"/>
                    </a:cxn>
                    <a:cxn ang="0">
                      <a:pos x="connsiteX2" y="connsiteY2"/>
                    </a:cxn>
                  </a:cxnLst>
                  <a:rect l="l" t="t" r="r" b="b"/>
                  <a:pathLst>
                    <a:path w="443541" h="485318">
                      <a:moveTo>
                        <a:pt x="58325" y="0"/>
                      </a:moveTo>
                      <a:lnTo>
                        <a:pt x="0" y="485319"/>
                      </a:lnTo>
                      <a:lnTo>
                        <a:pt x="443542" y="279960"/>
                      </a:lnTo>
                      <a:close/>
                    </a:path>
                  </a:pathLst>
                </a:custGeom>
                <a:grpFill/>
                <a:ln w="27115" cap="flat">
                  <a:solidFill>
                    <a:schemeClr val="bg1"/>
                  </a:solidFill>
                  <a:prstDash val="solid"/>
                  <a:miter/>
                </a:ln>
              </p:spPr>
              <p:txBody>
                <a:bodyPr rtlCol="0" anchor="ctr"/>
                <a:lstStyle/>
                <a:p>
                  <a:endParaRPr lang="zh-CN" altLang="en-US">
                    <a:cs typeface="+mn-ea"/>
                    <a:sym typeface="+mn-lt"/>
                  </a:endParaRPr>
                </a:p>
              </p:txBody>
            </p:sp>
          </p:grpSp>
          <p:grpSp>
            <p:nvGrpSpPr>
              <p:cNvPr id="46" name="组合 45"/>
              <p:cNvGrpSpPr/>
              <p:nvPr/>
            </p:nvGrpSpPr>
            <p:grpSpPr>
              <a:xfrm>
                <a:off x="5649841" y="3534294"/>
                <a:ext cx="2193565" cy="2285257"/>
                <a:chOff x="5619361" y="3534294"/>
                <a:chExt cx="2193565" cy="2285257"/>
              </a:xfrm>
              <a:grpFill/>
            </p:grpSpPr>
            <p:sp>
              <p:nvSpPr>
                <p:cNvPr id="51" name="任意多边形: 形状 50"/>
                <p:cNvSpPr/>
                <p:nvPr/>
              </p:nvSpPr>
              <p:spPr>
                <a:xfrm>
                  <a:off x="5619361" y="3534294"/>
                  <a:ext cx="2193565" cy="2193565"/>
                </a:xfrm>
                <a:custGeom>
                  <a:avLst/>
                  <a:gdLst>
                    <a:gd name="connsiteX0" fmla="*/ 2193566 w 2193565"/>
                    <a:gd name="connsiteY0" fmla="*/ 1096783 h 2193565"/>
                    <a:gd name="connsiteX1" fmla="*/ 1096783 w 2193565"/>
                    <a:gd name="connsiteY1" fmla="*/ 2193566 h 2193565"/>
                    <a:gd name="connsiteX2" fmla="*/ 0 w 2193565"/>
                    <a:gd name="connsiteY2" fmla="*/ 1096783 h 2193565"/>
                    <a:gd name="connsiteX3" fmla="*/ 1096783 w 2193565"/>
                    <a:gd name="connsiteY3" fmla="*/ 0 h 2193565"/>
                    <a:gd name="connsiteX4" fmla="*/ 2193566 w 2193565"/>
                    <a:gd name="connsiteY4" fmla="*/ 1096783 h 21935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93565" h="2193565">
                      <a:moveTo>
                        <a:pt x="2193566" y="1096783"/>
                      </a:moveTo>
                      <a:cubicBezTo>
                        <a:pt x="2193566" y="1702520"/>
                        <a:pt x="1702519" y="2193566"/>
                        <a:pt x="1096783" y="2193566"/>
                      </a:cubicBezTo>
                      <a:cubicBezTo>
                        <a:pt x="491046" y="2193566"/>
                        <a:pt x="0" y="1702520"/>
                        <a:pt x="0" y="1096783"/>
                      </a:cubicBezTo>
                      <a:cubicBezTo>
                        <a:pt x="0" y="491047"/>
                        <a:pt x="491046" y="0"/>
                        <a:pt x="1096783" y="0"/>
                      </a:cubicBezTo>
                      <a:cubicBezTo>
                        <a:pt x="1702519" y="0"/>
                        <a:pt x="2193566" y="491047"/>
                        <a:pt x="2193566" y="1096783"/>
                      </a:cubicBezTo>
                      <a:close/>
                    </a:path>
                  </a:pathLst>
                </a:custGeom>
                <a:grpFill/>
                <a:ln w="27115" cap="flat">
                  <a:solidFill>
                    <a:schemeClr val="bg1"/>
                  </a:solidFill>
                  <a:prstDash val="solid"/>
                  <a:miter/>
                </a:ln>
              </p:spPr>
              <p:txBody>
                <a:bodyPr rtlCol="0" anchor="ctr"/>
                <a:lstStyle/>
                <a:p>
                  <a:endParaRPr lang="zh-CN" altLang="en-US">
                    <a:cs typeface="+mn-ea"/>
                    <a:sym typeface="+mn-lt"/>
                  </a:endParaRPr>
                </a:p>
              </p:txBody>
            </p:sp>
            <p:sp>
              <p:nvSpPr>
                <p:cNvPr id="52" name="任意多边形: 形状 51"/>
                <p:cNvSpPr/>
                <p:nvPr/>
              </p:nvSpPr>
              <p:spPr>
                <a:xfrm>
                  <a:off x="6963551" y="5334233"/>
                  <a:ext cx="443813" cy="485318"/>
                </a:xfrm>
                <a:custGeom>
                  <a:avLst/>
                  <a:gdLst>
                    <a:gd name="connsiteX0" fmla="*/ 0 w 443813"/>
                    <a:gd name="connsiteY0" fmla="*/ 279960 h 485318"/>
                    <a:gd name="connsiteX1" fmla="*/ 443813 w 443813"/>
                    <a:gd name="connsiteY1" fmla="*/ 485319 h 485318"/>
                    <a:gd name="connsiteX2" fmla="*/ 385488 w 443813"/>
                    <a:gd name="connsiteY2" fmla="*/ 0 h 485318"/>
                  </a:gdLst>
                  <a:ahLst/>
                  <a:cxnLst>
                    <a:cxn ang="0">
                      <a:pos x="connsiteX0" y="connsiteY0"/>
                    </a:cxn>
                    <a:cxn ang="0">
                      <a:pos x="connsiteX1" y="connsiteY1"/>
                    </a:cxn>
                    <a:cxn ang="0">
                      <a:pos x="connsiteX2" y="connsiteY2"/>
                    </a:cxn>
                  </a:cxnLst>
                  <a:rect l="l" t="t" r="r" b="b"/>
                  <a:pathLst>
                    <a:path w="443813" h="485318">
                      <a:moveTo>
                        <a:pt x="0" y="279960"/>
                      </a:moveTo>
                      <a:lnTo>
                        <a:pt x="443813" y="485319"/>
                      </a:lnTo>
                      <a:lnTo>
                        <a:pt x="385488" y="0"/>
                      </a:lnTo>
                      <a:close/>
                    </a:path>
                  </a:pathLst>
                </a:custGeom>
                <a:grpFill/>
                <a:ln w="27115" cap="flat">
                  <a:solidFill>
                    <a:schemeClr val="bg1"/>
                  </a:solidFill>
                  <a:prstDash val="solid"/>
                  <a:miter/>
                </a:ln>
              </p:spPr>
              <p:txBody>
                <a:bodyPr rtlCol="0" anchor="ctr"/>
                <a:lstStyle/>
                <a:p>
                  <a:endParaRPr lang="zh-CN" altLang="en-US">
                    <a:cs typeface="+mn-ea"/>
                    <a:sym typeface="+mn-lt"/>
                  </a:endParaRPr>
                </a:p>
              </p:txBody>
            </p:sp>
          </p:grpSp>
          <p:grpSp>
            <p:nvGrpSpPr>
              <p:cNvPr id="47" name="组合 46"/>
              <p:cNvGrpSpPr/>
              <p:nvPr/>
            </p:nvGrpSpPr>
            <p:grpSpPr>
              <a:xfrm>
                <a:off x="6054285" y="2311848"/>
                <a:ext cx="2407368" cy="2193585"/>
                <a:chOff x="6023805" y="2311848"/>
                <a:chExt cx="2407368" cy="2193585"/>
              </a:xfrm>
              <a:grpFill/>
            </p:grpSpPr>
            <p:sp>
              <p:nvSpPr>
                <p:cNvPr id="49" name="任意多边形: 形状 48"/>
                <p:cNvSpPr/>
                <p:nvPr/>
              </p:nvSpPr>
              <p:spPr>
                <a:xfrm rot="18557171">
                  <a:off x="6023805" y="2311848"/>
                  <a:ext cx="2193585" cy="2193585"/>
                </a:xfrm>
                <a:custGeom>
                  <a:avLst/>
                  <a:gdLst>
                    <a:gd name="connsiteX0" fmla="*/ 2193586 w 2193585"/>
                    <a:gd name="connsiteY0" fmla="*/ 1096793 h 2193585"/>
                    <a:gd name="connsiteX1" fmla="*/ 1096793 w 2193585"/>
                    <a:gd name="connsiteY1" fmla="*/ 2193586 h 2193585"/>
                    <a:gd name="connsiteX2" fmla="*/ 0 w 2193585"/>
                    <a:gd name="connsiteY2" fmla="*/ 1096793 h 2193585"/>
                    <a:gd name="connsiteX3" fmla="*/ 1096793 w 2193585"/>
                    <a:gd name="connsiteY3" fmla="*/ 0 h 2193585"/>
                    <a:gd name="connsiteX4" fmla="*/ 2193586 w 2193585"/>
                    <a:gd name="connsiteY4" fmla="*/ 1096793 h 21935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93585" h="2193585">
                      <a:moveTo>
                        <a:pt x="2193586" y="1096793"/>
                      </a:moveTo>
                      <a:cubicBezTo>
                        <a:pt x="2193586" y="1702535"/>
                        <a:pt x="1702535" y="2193586"/>
                        <a:pt x="1096793" y="2193586"/>
                      </a:cubicBezTo>
                      <a:cubicBezTo>
                        <a:pt x="491051" y="2193586"/>
                        <a:pt x="0" y="1702535"/>
                        <a:pt x="0" y="1096793"/>
                      </a:cubicBezTo>
                      <a:cubicBezTo>
                        <a:pt x="0" y="491051"/>
                        <a:pt x="491051" y="0"/>
                        <a:pt x="1096793" y="0"/>
                      </a:cubicBezTo>
                      <a:cubicBezTo>
                        <a:pt x="1702535" y="0"/>
                        <a:pt x="2193586" y="491051"/>
                        <a:pt x="2193586" y="1096793"/>
                      </a:cubicBezTo>
                      <a:close/>
                    </a:path>
                  </a:pathLst>
                </a:custGeom>
                <a:grpFill/>
                <a:ln w="27115" cap="flat">
                  <a:solidFill>
                    <a:schemeClr val="bg1"/>
                  </a:solidFill>
                  <a:prstDash val="solid"/>
                  <a:miter/>
                </a:ln>
              </p:spPr>
              <p:txBody>
                <a:bodyPr rtlCol="0" anchor="ctr"/>
                <a:lstStyle/>
                <a:p>
                  <a:endParaRPr lang="zh-CN" altLang="en-US">
                    <a:cs typeface="+mn-ea"/>
                    <a:sym typeface="+mn-lt"/>
                  </a:endParaRPr>
                </a:p>
              </p:txBody>
            </p:sp>
            <p:sp>
              <p:nvSpPr>
                <p:cNvPr id="50" name="任意多边形: 形状 49"/>
                <p:cNvSpPr/>
                <p:nvPr/>
              </p:nvSpPr>
              <p:spPr>
                <a:xfrm>
                  <a:off x="7951551" y="2904654"/>
                  <a:ext cx="479622" cy="453307"/>
                </a:xfrm>
                <a:custGeom>
                  <a:avLst/>
                  <a:gdLst>
                    <a:gd name="connsiteX0" fmla="*/ 147305 w 479622"/>
                    <a:gd name="connsiteY0" fmla="*/ 453308 h 453307"/>
                    <a:gd name="connsiteX1" fmla="*/ 479622 w 479622"/>
                    <a:gd name="connsiteY1" fmla="*/ 94676 h 453307"/>
                    <a:gd name="connsiteX2" fmla="*/ 0 w 479622"/>
                    <a:gd name="connsiteY2" fmla="*/ 0 h 453307"/>
                  </a:gdLst>
                  <a:ahLst/>
                  <a:cxnLst>
                    <a:cxn ang="0">
                      <a:pos x="connsiteX0" y="connsiteY0"/>
                    </a:cxn>
                    <a:cxn ang="0">
                      <a:pos x="connsiteX1" y="connsiteY1"/>
                    </a:cxn>
                    <a:cxn ang="0">
                      <a:pos x="connsiteX2" y="connsiteY2"/>
                    </a:cxn>
                  </a:cxnLst>
                  <a:rect l="l" t="t" r="r" b="b"/>
                  <a:pathLst>
                    <a:path w="479622" h="453307">
                      <a:moveTo>
                        <a:pt x="147305" y="453308"/>
                      </a:moveTo>
                      <a:lnTo>
                        <a:pt x="479622" y="94676"/>
                      </a:lnTo>
                      <a:lnTo>
                        <a:pt x="0" y="0"/>
                      </a:lnTo>
                      <a:close/>
                    </a:path>
                  </a:pathLst>
                </a:custGeom>
                <a:grpFill/>
                <a:ln w="27115" cap="flat">
                  <a:solidFill>
                    <a:schemeClr val="bg1"/>
                  </a:solidFill>
                  <a:prstDash val="solid"/>
                  <a:miter/>
                </a:ln>
              </p:spPr>
              <p:txBody>
                <a:bodyPr rtlCol="0" anchor="ctr"/>
                <a:lstStyle/>
                <a:p>
                  <a:endParaRPr lang="zh-CN" altLang="en-US">
                    <a:cs typeface="+mn-ea"/>
                    <a:sym typeface="+mn-lt"/>
                  </a:endParaRPr>
                </a:p>
              </p:txBody>
            </p:sp>
          </p:grpSp>
          <p:sp>
            <p:nvSpPr>
              <p:cNvPr id="48" name="任意多边形: 形状 47"/>
              <p:cNvSpPr/>
              <p:nvPr/>
            </p:nvSpPr>
            <p:spPr>
              <a:xfrm rot="18337456">
                <a:off x="5219296" y="2807747"/>
                <a:ext cx="1852400" cy="1852400"/>
              </a:xfrm>
              <a:custGeom>
                <a:avLst/>
                <a:gdLst>
                  <a:gd name="connsiteX0" fmla="*/ 1852401 w 1852400"/>
                  <a:gd name="connsiteY0" fmla="*/ 926200 h 1852400"/>
                  <a:gd name="connsiteX1" fmla="*/ 926200 w 1852400"/>
                  <a:gd name="connsiteY1" fmla="*/ 1852401 h 1852400"/>
                  <a:gd name="connsiteX2" fmla="*/ 0 w 1852400"/>
                  <a:gd name="connsiteY2" fmla="*/ 926200 h 1852400"/>
                  <a:gd name="connsiteX3" fmla="*/ 926200 w 1852400"/>
                  <a:gd name="connsiteY3" fmla="*/ 0 h 1852400"/>
                  <a:gd name="connsiteX4" fmla="*/ 1852401 w 1852400"/>
                  <a:gd name="connsiteY4" fmla="*/ 926200 h 18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2400" h="1852400">
                    <a:moveTo>
                      <a:pt x="1852401" y="926200"/>
                    </a:moveTo>
                    <a:cubicBezTo>
                      <a:pt x="1852401" y="1437727"/>
                      <a:pt x="1437727" y="1852401"/>
                      <a:pt x="926200" y="1852401"/>
                    </a:cubicBezTo>
                    <a:cubicBezTo>
                      <a:pt x="414674" y="1852401"/>
                      <a:pt x="0" y="1437727"/>
                      <a:pt x="0" y="926200"/>
                    </a:cubicBezTo>
                    <a:cubicBezTo>
                      <a:pt x="0" y="414674"/>
                      <a:pt x="414674" y="0"/>
                      <a:pt x="926200" y="0"/>
                    </a:cubicBezTo>
                    <a:cubicBezTo>
                      <a:pt x="1437727" y="0"/>
                      <a:pt x="1852401" y="414674"/>
                      <a:pt x="1852401" y="926200"/>
                    </a:cubicBezTo>
                    <a:close/>
                  </a:path>
                </a:pathLst>
              </a:custGeom>
              <a:solidFill>
                <a:schemeClr val="bg1"/>
              </a:solidFill>
              <a:ln w="27117" cap="flat">
                <a:solidFill>
                  <a:schemeClr val="bg1"/>
                </a:solidFill>
                <a:prstDash val="solid"/>
                <a:miter/>
              </a:ln>
            </p:spPr>
            <p:txBody>
              <a:bodyPr rtlCol="0" anchor="ctr"/>
              <a:lstStyle/>
              <a:p>
                <a:endParaRPr lang="zh-CN" altLang="en-US">
                  <a:cs typeface="+mn-ea"/>
                  <a:sym typeface="+mn-lt"/>
                </a:endParaRPr>
              </a:p>
            </p:txBody>
          </p:sp>
        </p:grpSp>
        <p:sp>
          <p:nvSpPr>
            <p:cNvPr id="61" name="任意多边形: 形状 60"/>
            <p:cNvSpPr/>
            <p:nvPr/>
          </p:nvSpPr>
          <p:spPr>
            <a:xfrm>
              <a:off x="9249" y="5997"/>
              <a:ext cx="796" cy="616"/>
            </a:xfrm>
            <a:custGeom>
              <a:avLst/>
              <a:gdLst>
                <a:gd name="connsiteX0" fmla="*/ 403050 w 567641"/>
                <a:gd name="connsiteY0" fmla="*/ 204216 h 438912"/>
                <a:gd name="connsiteX1" fmla="*/ 499062 w 567641"/>
                <a:gd name="connsiteY1" fmla="*/ 120396 h 438912"/>
                <a:gd name="connsiteX2" fmla="*/ 499062 w 567641"/>
                <a:gd name="connsiteY2" fmla="*/ 438912 h 438912"/>
                <a:gd name="connsiteX3" fmla="*/ 403050 w 567641"/>
                <a:gd name="connsiteY3" fmla="*/ 438912 h 438912"/>
                <a:gd name="connsiteX4" fmla="*/ 403050 w 567641"/>
                <a:gd name="connsiteY4" fmla="*/ 204216 h 438912"/>
                <a:gd name="connsiteX5" fmla="*/ 281130 w 567641"/>
                <a:gd name="connsiteY5" fmla="*/ 438912 h 438912"/>
                <a:gd name="connsiteX6" fmla="*/ 377142 w 567641"/>
                <a:gd name="connsiteY6" fmla="*/ 438912 h 438912"/>
                <a:gd name="connsiteX7" fmla="*/ 377142 w 567641"/>
                <a:gd name="connsiteY7" fmla="*/ 225552 h 438912"/>
                <a:gd name="connsiteX8" fmla="*/ 281130 w 567641"/>
                <a:gd name="connsiteY8" fmla="*/ 309372 h 438912"/>
                <a:gd name="connsiteX9" fmla="*/ 281130 w 567641"/>
                <a:gd name="connsiteY9" fmla="*/ 438912 h 438912"/>
                <a:gd name="connsiteX10" fmla="*/ 160734 w 567641"/>
                <a:gd name="connsiteY10" fmla="*/ 438912 h 438912"/>
                <a:gd name="connsiteX11" fmla="*/ 256745 w 567641"/>
                <a:gd name="connsiteY11" fmla="*/ 438912 h 438912"/>
                <a:gd name="connsiteX12" fmla="*/ 256745 w 567641"/>
                <a:gd name="connsiteY12" fmla="*/ 309372 h 438912"/>
                <a:gd name="connsiteX13" fmla="*/ 160734 w 567641"/>
                <a:gd name="connsiteY13" fmla="*/ 207264 h 438912"/>
                <a:gd name="connsiteX14" fmla="*/ 160734 w 567641"/>
                <a:gd name="connsiteY14" fmla="*/ 438912 h 438912"/>
                <a:gd name="connsiteX15" fmla="*/ 38814 w 567641"/>
                <a:gd name="connsiteY15" fmla="*/ 438912 h 438912"/>
                <a:gd name="connsiteX16" fmla="*/ 134825 w 567641"/>
                <a:gd name="connsiteY16" fmla="*/ 438912 h 438912"/>
                <a:gd name="connsiteX17" fmla="*/ 134825 w 567641"/>
                <a:gd name="connsiteY17" fmla="*/ 195072 h 438912"/>
                <a:gd name="connsiteX18" fmla="*/ 38814 w 567641"/>
                <a:gd name="connsiteY18" fmla="*/ 272796 h 438912"/>
                <a:gd name="connsiteX19" fmla="*/ 38814 w 567641"/>
                <a:gd name="connsiteY19" fmla="*/ 438912 h 438912"/>
                <a:gd name="connsiteX20" fmla="*/ 555450 w 567641"/>
                <a:gd name="connsiteY20" fmla="*/ 0 h 438912"/>
                <a:gd name="connsiteX21" fmla="*/ 464010 w 567641"/>
                <a:gd name="connsiteY21" fmla="*/ 0 h 438912"/>
                <a:gd name="connsiteX22" fmla="*/ 456390 w 567641"/>
                <a:gd name="connsiteY22" fmla="*/ 15240 h 438912"/>
                <a:gd name="connsiteX23" fmla="*/ 483822 w 567641"/>
                <a:gd name="connsiteY23" fmla="*/ 47244 h 438912"/>
                <a:gd name="connsiteX24" fmla="*/ 268938 w 567641"/>
                <a:gd name="connsiteY24" fmla="*/ 233172 h 438912"/>
                <a:gd name="connsiteX25" fmla="*/ 156162 w 567641"/>
                <a:gd name="connsiteY25" fmla="*/ 114300 h 438912"/>
                <a:gd name="connsiteX26" fmla="*/ 131778 w 567641"/>
                <a:gd name="connsiteY26" fmla="*/ 112776 h 438912"/>
                <a:gd name="connsiteX27" fmla="*/ 6809 w 567641"/>
                <a:gd name="connsiteY27" fmla="*/ 214884 h 438912"/>
                <a:gd name="connsiteX28" fmla="*/ 3762 w 567641"/>
                <a:gd name="connsiteY28" fmla="*/ 240792 h 438912"/>
                <a:gd name="connsiteX29" fmla="*/ 29669 w 567641"/>
                <a:gd name="connsiteY29" fmla="*/ 243840 h 438912"/>
                <a:gd name="connsiteX30" fmla="*/ 142445 w 567641"/>
                <a:gd name="connsiteY30" fmla="*/ 152400 h 438912"/>
                <a:gd name="connsiteX31" fmla="*/ 255222 w 567641"/>
                <a:gd name="connsiteY31" fmla="*/ 271272 h 438912"/>
                <a:gd name="connsiteX32" fmla="*/ 268938 w 567641"/>
                <a:gd name="connsiteY32" fmla="*/ 277368 h 438912"/>
                <a:gd name="connsiteX33" fmla="*/ 281130 w 567641"/>
                <a:gd name="connsiteY33" fmla="*/ 272796 h 438912"/>
                <a:gd name="connsiteX34" fmla="*/ 509730 w 567641"/>
                <a:gd name="connsiteY34" fmla="*/ 76200 h 438912"/>
                <a:gd name="connsiteX35" fmla="*/ 538685 w 567641"/>
                <a:gd name="connsiteY35" fmla="*/ 109728 h 438912"/>
                <a:gd name="connsiteX36" fmla="*/ 555450 w 567641"/>
                <a:gd name="connsiteY36" fmla="*/ 105156 h 438912"/>
                <a:gd name="connsiteX37" fmla="*/ 567642 w 567641"/>
                <a:gd name="connsiteY37" fmla="*/ 13716 h 438912"/>
                <a:gd name="connsiteX38" fmla="*/ 555450 w 567641"/>
                <a:gd name="connsiteY38" fmla="*/ 0 h 438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67641" h="438912">
                  <a:moveTo>
                    <a:pt x="403050" y="204216"/>
                  </a:moveTo>
                  <a:lnTo>
                    <a:pt x="499062" y="120396"/>
                  </a:lnTo>
                  <a:lnTo>
                    <a:pt x="499062" y="438912"/>
                  </a:lnTo>
                  <a:lnTo>
                    <a:pt x="403050" y="438912"/>
                  </a:lnTo>
                  <a:lnTo>
                    <a:pt x="403050" y="204216"/>
                  </a:lnTo>
                  <a:close/>
                  <a:moveTo>
                    <a:pt x="281130" y="438912"/>
                  </a:moveTo>
                  <a:lnTo>
                    <a:pt x="377142" y="438912"/>
                  </a:lnTo>
                  <a:lnTo>
                    <a:pt x="377142" y="225552"/>
                  </a:lnTo>
                  <a:lnTo>
                    <a:pt x="281130" y="309372"/>
                  </a:lnTo>
                  <a:lnTo>
                    <a:pt x="281130" y="438912"/>
                  </a:lnTo>
                  <a:close/>
                  <a:moveTo>
                    <a:pt x="160734" y="438912"/>
                  </a:moveTo>
                  <a:lnTo>
                    <a:pt x="256745" y="438912"/>
                  </a:lnTo>
                  <a:lnTo>
                    <a:pt x="256745" y="309372"/>
                  </a:lnTo>
                  <a:lnTo>
                    <a:pt x="160734" y="207264"/>
                  </a:lnTo>
                  <a:lnTo>
                    <a:pt x="160734" y="438912"/>
                  </a:lnTo>
                  <a:close/>
                  <a:moveTo>
                    <a:pt x="38814" y="438912"/>
                  </a:moveTo>
                  <a:lnTo>
                    <a:pt x="134825" y="438912"/>
                  </a:lnTo>
                  <a:lnTo>
                    <a:pt x="134825" y="195072"/>
                  </a:lnTo>
                  <a:lnTo>
                    <a:pt x="38814" y="272796"/>
                  </a:lnTo>
                  <a:lnTo>
                    <a:pt x="38814" y="438912"/>
                  </a:lnTo>
                  <a:close/>
                  <a:moveTo>
                    <a:pt x="555450" y="0"/>
                  </a:moveTo>
                  <a:lnTo>
                    <a:pt x="464010" y="0"/>
                  </a:lnTo>
                  <a:cubicBezTo>
                    <a:pt x="456390" y="0"/>
                    <a:pt x="451818" y="9144"/>
                    <a:pt x="456390" y="15240"/>
                  </a:cubicBezTo>
                  <a:lnTo>
                    <a:pt x="483822" y="47244"/>
                  </a:lnTo>
                  <a:lnTo>
                    <a:pt x="268938" y="233172"/>
                  </a:lnTo>
                  <a:lnTo>
                    <a:pt x="156162" y="114300"/>
                  </a:lnTo>
                  <a:cubicBezTo>
                    <a:pt x="150065" y="108204"/>
                    <a:pt x="139398" y="106680"/>
                    <a:pt x="131778" y="112776"/>
                  </a:cubicBezTo>
                  <a:lnTo>
                    <a:pt x="6809" y="214884"/>
                  </a:lnTo>
                  <a:cubicBezTo>
                    <a:pt x="-811" y="220980"/>
                    <a:pt x="-2335" y="231648"/>
                    <a:pt x="3762" y="240792"/>
                  </a:cubicBezTo>
                  <a:cubicBezTo>
                    <a:pt x="9858" y="248412"/>
                    <a:pt x="20525" y="249936"/>
                    <a:pt x="29669" y="243840"/>
                  </a:cubicBezTo>
                  <a:lnTo>
                    <a:pt x="142445" y="152400"/>
                  </a:lnTo>
                  <a:lnTo>
                    <a:pt x="255222" y="271272"/>
                  </a:lnTo>
                  <a:cubicBezTo>
                    <a:pt x="258269" y="274320"/>
                    <a:pt x="262842" y="277368"/>
                    <a:pt x="268938" y="277368"/>
                  </a:cubicBezTo>
                  <a:cubicBezTo>
                    <a:pt x="273510" y="277368"/>
                    <a:pt x="276558" y="275844"/>
                    <a:pt x="281130" y="272796"/>
                  </a:cubicBezTo>
                  <a:lnTo>
                    <a:pt x="509730" y="76200"/>
                  </a:lnTo>
                  <a:lnTo>
                    <a:pt x="538685" y="109728"/>
                  </a:lnTo>
                  <a:cubicBezTo>
                    <a:pt x="543258" y="115824"/>
                    <a:pt x="553925" y="112776"/>
                    <a:pt x="555450" y="105156"/>
                  </a:cubicBezTo>
                  <a:lnTo>
                    <a:pt x="567642" y="13716"/>
                  </a:lnTo>
                  <a:cubicBezTo>
                    <a:pt x="564594" y="6096"/>
                    <a:pt x="561545" y="0"/>
                    <a:pt x="555450" y="0"/>
                  </a:cubicBezTo>
                  <a:close/>
                </a:path>
              </a:pathLst>
            </a:custGeom>
            <a:solidFill>
              <a:srgbClr val="BD3820"/>
            </a:solidFill>
            <a:ln w="15240" cap="flat">
              <a:noFill/>
              <a:prstDash val="solid"/>
              <a:miter/>
            </a:ln>
          </p:spPr>
          <p:txBody>
            <a:bodyPr rtlCol="0" anchor="ctr"/>
            <a:lstStyle/>
            <a:p>
              <a:endParaRPr lang="zh-CN" altLang="en-US" sz="1100" b="1">
                <a:cs typeface="+mn-ea"/>
                <a:sym typeface="+mn-lt"/>
              </a:endParaRPr>
            </a:p>
          </p:txBody>
        </p:sp>
        <p:grpSp>
          <p:nvGrpSpPr>
            <p:cNvPr id="89" name="组合 88"/>
            <p:cNvGrpSpPr/>
            <p:nvPr/>
          </p:nvGrpSpPr>
          <p:grpSpPr>
            <a:xfrm>
              <a:off x="799" y="8025"/>
              <a:ext cx="6061" cy="1100"/>
              <a:chOff x="-230972" y="4288183"/>
              <a:chExt cx="3848672" cy="698887"/>
            </a:xfrm>
          </p:grpSpPr>
          <p:sp>
            <p:nvSpPr>
              <p:cNvPr id="100" name="文本框 23"/>
              <p:cNvSpPr txBox="1"/>
              <p:nvPr/>
            </p:nvSpPr>
            <p:spPr>
              <a:xfrm>
                <a:off x="-230972" y="4288183"/>
                <a:ext cx="3848672" cy="337237"/>
              </a:xfrm>
              <a:prstGeom prst="rect">
                <a:avLst/>
              </a:prstGeom>
              <a:noFill/>
            </p:spPr>
            <p:txBody>
              <a:bodyPr wrap="square" rtlCol="0">
                <a:spAutoFit/>
              </a:bodyPr>
              <a:lstStyle>
                <a:defPPr>
                  <a:defRPr lang="zh-CN"/>
                </a:defPPr>
                <a:lvl1pPr marL="0" algn="l" defTabSz="914400" rtl="0" eaLnBrk="1" latinLnBrk="0" hangingPunct="1">
                  <a:defRPr sz="1800" kern="1200">
                    <a:solidFill>
                      <a:sysClr val="windowText" lastClr="000000"/>
                    </a:solidFill>
                  </a:defRPr>
                </a:lvl1pPr>
                <a:lvl2pPr marL="457200" algn="l" defTabSz="914400" rtl="0" eaLnBrk="1" latinLnBrk="0" hangingPunct="1">
                  <a:defRPr sz="1800" kern="1200">
                    <a:solidFill>
                      <a:sysClr val="windowText" lastClr="000000"/>
                    </a:solidFill>
                  </a:defRPr>
                </a:lvl2pPr>
                <a:lvl3pPr marL="914400" algn="l" defTabSz="914400" rtl="0" eaLnBrk="1" latinLnBrk="0" hangingPunct="1">
                  <a:defRPr sz="1800" kern="1200">
                    <a:solidFill>
                      <a:sysClr val="windowText" lastClr="000000"/>
                    </a:solidFill>
                  </a:defRPr>
                </a:lvl3pPr>
                <a:lvl4pPr marL="1371600" algn="l" defTabSz="914400" rtl="0" eaLnBrk="1" latinLnBrk="0" hangingPunct="1">
                  <a:defRPr sz="1800" kern="1200">
                    <a:solidFill>
                      <a:sysClr val="windowText" lastClr="000000"/>
                    </a:solidFill>
                  </a:defRPr>
                </a:lvl4pPr>
                <a:lvl5pPr marL="1828800" algn="l" defTabSz="914400" rtl="0" eaLnBrk="1" latinLnBrk="0" hangingPunct="1">
                  <a:defRPr sz="1800" kern="1200">
                    <a:solidFill>
                      <a:sysClr val="windowText" lastClr="000000"/>
                    </a:solidFill>
                  </a:defRPr>
                </a:lvl5pPr>
                <a:lvl6pPr marL="2286000" algn="l" defTabSz="914400" rtl="0" eaLnBrk="1" latinLnBrk="0" hangingPunct="1">
                  <a:defRPr sz="1800" kern="1200">
                    <a:solidFill>
                      <a:sysClr val="windowText" lastClr="000000"/>
                    </a:solidFill>
                  </a:defRPr>
                </a:lvl6pPr>
                <a:lvl7pPr marL="2743200" algn="l" defTabSz="914400" rtl="0" eaLnBrk="1" latinLnBrk="0" hangingPunct="1">
                  <a:defRPr sz="1800" kern="1200">
                    <a:solidFill>
                      <a:sysClr val="windowText" lastClr="000000"/>
                    </a:solidFill>
                  </a:defRPr>
                </a:lvl7pPr>
                <a:lvl8pPr marL="3200400" algn="l" defTabSz="914400" rtl="0" eaLnBrk="1" latinLnBrk="0" hangingPunct="1">
                  <a:defRPr sz="1800" kern="1200">
                    <a:solidFill>
                      <a:sysClr val="windowText" lastClr="000000"/>
                    </a:solidFill>
                  </a:defRPr>
                </a:lvl8pPr>
                <a:lvl9pPr marL="3657600" algn="l" defTabSz="914400" rtl="0" eaLnBrk="1" latinLnBrk="0" hangingPunct="1">
                  <a:defRPr sz="1800" kern="1200">
                    <a:solidFill>
                      <a:sysClr val="windowText" lastClr="000000"/>
                    </a:solidFill>
                  </a:defRPr>
                </a:lvl9pPr>
              </a:lstStyle>
              <a:p>
                <a:pPr marL="0" lvl="1" indent="0" algn="r">
                  <a:buClr>
                    <a:srgbClr val="FF7C80"/>
                  </a:buClr>
                  <a:buFont typeface="Wingdings" panose="05000000000000000000" pitchFamily="2" charset="2"/>
                  <a:buNone/>
                </a:pPr>
                <a:r>
                  <a:rPr lang="en-US" altLang="zh-CN" sz="1600" b="1" dirty="0">
                    <a:solidFill>
                      <a:srgbClr val="BD3820"/>
                    </a:solidFill>
                    <a:cs typeface="+mn-ea"/>
                    <a:sym typeface="+mn-lt"/>
                  </a:rPr>
                  <a:t> </a:t>
                </a:r>
                <a:r>
                  <a:rPr lang="zh-CN" altLang="en-US" sz="1600" b="1" dirty="0">
                    <a:solidFill>
                      <a:srgbClr val="BD3820"/>
                    </a:solidFill>
                    <a:cs typeface="+mn-ea"/>
                    <a:sym typeface="+mn-lt"/>
                  </a:rPr>
                  <a:t>保证录用人员的素质符合职位要求</a:t>
                </a:r>
              </a:p>
            </p:txBody>
          </p:sp>
          <p:sp>
            <p:nvSpPr>
              <p:cNvPr id="101" name="文本框 24"/>
              <p:cNvSpPr txBox="1"/>
              <p:nvPr/>
            </p:nvSpPr>
            <p:spPr>
              <a:xfrm>
                <a:off x="977413" y="4691760"/>
                <a:ext cx="2640287" cy="295310"/>
              </a:xfrm>
              <a:prstGeom prst="rect">
                <a:avLst/>
              </a:prstGeom>
              <a:noFill/>
            </p:spPr>
            <p:txBody>
              <a:bodyPr wrap="square" rtlCol="0">
                <a:spAutoFit/>
              </a:bodyPr>
              <a:lstStyle>
                <a:defPPr>
                  <a:defRPr lang="zh-CN"/>
                </a:defPPr>
                <a:lvl1pPr algn="dist">
                  <a:defRPr/>
                </a:lvl1pPr>
              </a:lstStyle>
              <a:p>
                <a:pPr algn="r">
                  <a:lnSpc>
                    <a:spcPct val="120000"/>
                  </a:lnSpc>
                </a:pPr>
                <a:r>
                  <a:rPr lang="zh-CN" altLang="en-US" sz="1200" dirty="0">
                    <a:solidFill>
                      <a:schemeClr val="tx1">
                        <a:lumMod val="75000"/>
                        <a:lumOff val="25000"/>
                      </a:schemeClr>
                    </a:solidFill>
                    <a:cs typeface="+mn-ea"/>
                    <a:sym typeface="+mn-lt"/>
                  </a:rPr>
                  <a:t>避免任人唯亲、裙带关系</a:t>
                </a:r>
              </a:p>
            </p:txBody>
          </p:sp>
        </p:grpSp>
        <p:grpSp>
          <p:nvGrpSpPr>
            <p:cNvPr id="91" name="图形 2"/>
            <p:cNvGrpSpPr/>
            <p:nvPr/>
          </p:nvGrpSpPr>
          <p:grpSpPr>
            <a:xfrm>
              <a:off x="5958" y="7217"/>
              <a:ext cx="720" cy="704"/>
              <a:chOff x="8412715" y="1526631"/>
              <a:chExt cx="524173" cy="512641"/>
            </a:xfrm>
            <a:solidFill>
              <a:srgbClr val="BD3820"/>
            </a:solidFill>
          </p:grpSpPr>
          <p:sp>
            <p:nvSpPr>
              <p:cNvPr id="92" name="任意多边形: 形状 91"/>
              <p:cNvSpPr/>
              <p:nvPr/>
            </p:nvSpPr>
            <p:spPr>
              <a:xfrm>
                <a:off x="8668658" y="1618876"/>
                <a:ext cx="162563" cy="65025"/>
              </a:xfrm>
              <a:custGeom>
                <a:avLst/>
                <a:gdLst>
                  <a:gd name="connsiteX0" fmla="*/ 156892 w 162563"/>
                  <a:gd name="connsiteY0" fmla="*/ 31757 h 65025"/>
                  <a:gd name="connsiteX1" fmla="*/ 81282 w 162563"/>
                  <a:gd name="connsiteY1" fmla="*/ 0 h 65025"/>
                  <a:gd name="connsiteX2" fmla="*/ 5671 w 162563"/>
                  <a:gd name="connsiteY2" fmla="*/ 31757 h 65025"/>
                  <a:gd name="connsiteX3" fmla="*/ 5671 w 162563"/>
                  <a:gd name="connsiteY3" fmla="*/ 58976 h 65025"/>
                  <a:gd name="connsiteX4" fmla="*/ 32891 w 162563"/>
                  <a:gd name="connsiteY4" fmla="*/ 58976 h 65025"/>
                  <a:gd name="connsiteX5" fmla="*/ 81282 w 162563"/>
                  <a:gd name="connsiteY5" fmla="*/ 39318 h 65025"/>
                  <a:gd name="connsiteX6" fmla="*/ 129673 w 162563"/>
                  <a:gd name="connsiteY6" fmla="*/ 58976 h 65025"/>
                  <a:gd name="connsiteX7" fmla="*/ 143283 w 162563"/>
                  <a:gd name="connsiteY7" fmla="*/ 65025 h 65025"/>
                  <a:gd name="connsiteX8" fmla="*/ 156892 w 162563"/>
                  <a:gd name="connsiteY8" fmla="*/ 58976 h 65025"/>
                  <a:gd name="connsiteX9" fmla="*/ 156892 w 162563"/>
                  <a:gd name="connsiteY9" fmla="*/ 31757 h 65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2563" h="65025">
                    <a:moveTo>
                      <a:pt x="156892" y="31757"/>
                    </a:moveTo>
                    <a:cubicBezTo>
                      <a:pt x="137234" y="12098"/>
                      <a:pt x="110014" y="0"/>
                      <a:pt x="81282" y="0"/>
                    </a:cubicBezTo>
                    <a:cubicBezTo>
                      <a:pt x="52550" y="0"/>
                      <a:pt x="26842" y="10585"/>
                      <a:pt x="5671" y="31757"/>
                    </a:cubicBezTo>
                    <a:cubicBezTo>
                      <a:pt x="-1890" y="39318"/>
                      <a:pt x="-1890" y="51415"/>
                      <a:pt x="5671" y="58976"/>
                    </a:cubicBezTo>
                    <a:cubicBezTo>
                      <a:pt x="13232" y="66537"/>
                      <a:pt x="25329" y="66537"/>
                      <a:pt x="32891" y="58976"/>
                    </a:cubicBezTo>
                    <a:cubicBezTo>
                      <a:pt x="46501" y="45366"/>
                      <a:pt x="63135" y="39318"/>
                      <a:pt x="81282" y="39318"/>
                    </a:cubicBezTo>
                    <a:cubicBezTo>
                      <a:pt x="99428" y="39318"/>
                      <a:pt x="116062" y="46879"/>
                      <a:pt x="129673" y="58976"/>
                    </a:cubicBezTo>
                    <a:cubicBezTo>
                      <a:pt x="132697" y="62001"/>
                      <a:pt x="138746" y="65025"/>
                      <a:pt x="143283" y="65025"/>
                    </a:cubicBezTo>
                    <a:cubicBezTo>
                      <a:pt x="147819" y="65025"/>
                      <a:pt x="152356" y="63513"/>
                      <a:pt x="156892" y="58976"/>
                    </a:cubicBezTo>
                    <a:cubicBezTo>
                      <a:pt x="164454" y="49903"/>
                      <a:pt x="164454" y="37805"/>
                      <a:pt x="156892" y="31757"/>
                    </a:cubicBezTo>
                    <a:close/>
                  </a:path>
                </a:pathLst>
              </a:custGeom>
              <a:grpFill/>
              <a:ln w="15122" cap="flat">
                <a:noFill/>
                <a:prstDash val="solid"/>
                <a:miter/>
              </a:ln>
            </p:spPr>
            <p:txBody>
              <a:bodyPr rtlCol="0" anchor="ctr"/>
              <a:lstStyle/>
              <a:p>
                <a:endParaRPr lang="zh-CN" altLang="en-US">
                  <a:cs typeface="+mn-ea"/>
                  <a:sym typeface="+mn-lt"/>
                </a:endParaRPr>
              </a:p>
            </p:txBody>
          </p:sp>
          <p:sp>
            <p:nvSpPr>
              <p:cNvPr id="93" name="任意多边形: 形状 92"/>
              <p:cNvSpPr/>
              <p:nvPr/>
            </p:nvSpPr>
            <p:spPr>
              <a:xfrm>
                <a:off x="8412715" y="1526631"/>
                <a:ext cx="524173" cy="512641"/>
              </a:xfrm>
              <a:custGeom>
                <a:avLst/>
                <a:gdLst>
                  <a:gd name="connsiteX0" fmla="*/ 468787 w 524173"/>
                  <a:gd name="connsiteY0" fmla="*/ 55952 h 512641"/>
                  <a:gd name="connsiteX1" fmla="*/ 335712 w 524173"/>
                  <a:gd name="connsiteY1" fmla="*/ 0 h 512641"/>
                  <a:gd name="connsiteX2" fmla="*/ 202637 w 524173"/>
                  <a:gd name="connsiteY2" fmla="*/ 55952 h 512641"/>
                  <a:gd name="connsiteX3" fmla="*/ 178441 w 524173"/>
                  <a:gd name="connsiteY3" fmla="*/ 293370 h 512641"/>
                  <a:gd name="connsiteX4" fmla="*/ 143661 w 524173"/>
                  <a:gd name="connsiteY4" fmla="*/ 328151 h 512641"/>
                  <a:gd name="connsiteX5" fmla="*/ 137611 w 524173"/>
                  <a:gd name="connsiteY5" fmla="*/ 322102 h 512641"/>
                  <a:gd name="connsiteX6" fmla="*/ 127026 w 524173"/>
                  <a:gd name="connsiteY6" fmla="*/ 322102 h 512641"/>
                  <a:gd name="connsiteX7" fmla="*/ 4537 w 524173"/>
                  <a:gd name="connsiteY7" fmla="*/ 444592 h 512641"/>
                  <a:gd name="connsiteX8" fmla="*/ 4537 w 524173"/>
                  <a:gd name="connsiteY8" fmla="*/ 465763 h 512641"/>
                  <a:gd name="connsiteX9" fmla="*/ 46878 w 524173"/>
                  <a:gd name="connsiteY9" fmla="*/ 508105 h 512641"/>
                  <a:gd name="connsiteX10" fmla="*/ 68050 w 524173"/>
                  <a:gd name="connsiteY10" fmla="*/ 508105 h 512641"/>
                  <a:gd name="connsiteX11" fmla="*/ 190539 w 524173"/>
                  <a:gd name="connsiteY11" fmla="*/ 385615 h 512641"/>
                  <a:gd name="connsiteX12" fmla="*/ 190539 w 524173"/>
                  <a:gd name="connsiteY12" fmla="*/ 375030 h 512641"/>
                  <a:gd name="connsiteX13" fmla="*/ 184490 w 524173"/>
                  <a:gd name="connsiteY13" fmla="*/ 368981 h 512641"/>
                  <a:gd name="connsiteX14" fmla="*/ 217759 w 524173"/>
                  <a:gd name="connsiteY14" fmla="*/ 335712 h 512641"/>
                  <a:gd name="connsiteX15" fmla="*/ 334200 w 524173"/>
                  <a:gd name="connsiteY15" fmla="*/ 376542 h 512641"/>
                  <a:gd name="connsiteX16" fmla="*/ 467275 w 524173"/>
                  <a:gd name="connsiteY16" fmla="*/ 320590 h 512641"/>
                  <a:gd name="connsiteX17" fmla="*/ 468787 w 524173"/>
                  <a:gd name="connsiteY17" fmla="*/ 55952 h 512641"/>
                  <a:gd name="connsiteX18" fmla="*/ 426445 w 524173"/>
                  <a:gd name="connsiteY18" fmla="*/ 281272 h 512641"/>
                  <a:gd name="connsiteX19" fmla="*/ 335712 w 524173"/>
                  <a:gd name="connsiteY19" fmla="*/ 319078 h 512641"/>
                  <a:gd name="connsiteX20" fmla="*/ 244979 w 524173"/>
                  <a:gd name="connsiteY20" fmla="*/ 281272 h 512641"/>
                  <a:gd name="connsiteX21" fmla="*/ 207174 w 524173"/>
                  <a:gd name="connsiteY21" fmla="*/ 190539 h 512641"/>
                  <a:gd name="connsiteX22" fmla="*/ 244979 w 524173"/>
                  <a:gd name="connsiteY22" fmla="*/ 99806 h 512641"/>
                  <a:gd name="connsiteX23" fmla="*/ 335712 w 524173"/>
                  <a:gd name="connsiteY23" fmla="*/ 62001 h 512641"/>
                  <a:gd name="connsiteX24" fmla="*/ 426445 w 524173"/>
                  <a:gd name="connsiteY24" fmla="*/ 99806 h 512641"/>
                  <a:gd name="connsiteX25" fmla="*/ 464250 w 524173"/>
                  <a:gd name="connsiteY25" fmla="*/ 190539 h 512641"/>
                  <a:gd name="connsiteX26" fmla="*/ 426445 w 524173"/>
                  <a:gd name="connsiteY26" fmla="*/ 281272 h 512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24173" h="512641">
                    <a:moveTo>
                      <a:pt x="468787" y="55952"/>
                    </a:moveTo>
                    <a:cubicBezTo>
                      <a:pt x="432494" y="19659"/>
                      <a:pt x="384103" y="0"/>
                      <a:pt x="335712" y="0"/>
                    </a:cubicBezTo>
                    <a:cubicBezTo>
                      <a:pt x="287321" y="0"/>
                      <a:pt x="238930" y="18147"/>
                      <a:pt x="202637" y="55952"/>
                    </a:cubicBezTo>
                    <a:cubicBezTo>
                      <a:pt x="137611" y="120977"/>
                      <a:pt x="130050" y="220784"/>
                      <a:pt x="178441" y="293370"/>
                    </a:cubicBezTo>
                    <a:lnTo>
                      <a:pt x="143661" y="328151"/>
                    </a:lnTo>
                    <a:lnTo>
                      <a:pt x="137611" y="322102"/>
                    </a:lnTo>
                    <a:cubicBezTo>
                      <a:pt x="134587" y="319078"/>
                      <a:pt x="130050" y="319078"/>
                      <a:pt x="127026" y="322102"/>
                    </a:cubicBezTo>
                    <a:lnTo>
                      <a:pt x="4537" y="444592"/>
                    </a:lnTo>
                    <a:cubicBezTo>
                      <a:pt x="-1512" y="450641"/>
                      <a:pt x="-1512" y="459714"/>
                      <a:pt x="4537" y="465763"/>
                    </a:cubicBezTo>
                    <a:lnTo>
                      <a:pt x="46878" y="508105"/>
                    </a:lnTo>
                    <a:cubicBezTo>
                      <a:pt x="52928" y="514154"/>
                      <a:pt x="62001" y="514154"/>
                      <a:pt x="68050" y="508105"/>
                    </a:cubicBezTo>
                    <a:lnTo>
                      <a:pt x="190539" y="385615"/>
                    </a:lnTo>
                    <a:cubicBezTo>
                      <a:pt x="193564" y="382591"/>
                      <a:pt x="193564" y="378054"/>
                      <a:pt x="190539" y="375030"/>
                    </a:cubicBezTo>
                    <a:lnTo>
                      <a:pt x="184490" y="368981"/>
                    </a:lnTo>
                    <a:lnTo>
                      <a:pt x="217759" y="335712"/>
                    </a:lnTo>
                    <a:cubicBezTo>
                      <a:pt x="252540" y="362932"/>
                      <a:pt x="293370" y="376542"/>
                      <a:pt x="334200" y="376542"/>
                    </a:cubicBezTo>
                    <a:cubicBezTo>
                      <a:pt x="382591" y="376542"/>
                      <a:pt x="430982" y="358395"/>
                      <a:pt x="467275" y="320590"/>
                    </a:cubicBezTo>
                    <a:cubicBezTo>
                      <a:pt x="542886" y="249516"/>
                      <a:pt x="542886" y="130051"/>
                      <a:pt x="468787" y="55952"/>
                    </a:cubicBezTo>
                    <a:close/>
                    <a:moveTo>
                      <a:pt x="426445" y="281272"/>
                    </a:moveTo>
                    <a:cubicBezTo>
                      <a:pt x="402249" y="305468"/>
                      <a:pt x="370493" y="319078"/>
                      <a:pt x="335712" y="319078"/>
                    </a:cubicBezTo>
                    <a:cubicBezTo>
                      <a:pt x="300931" y="319078"/>
                      <a:pt x="269174" y="305468"/>
                      <a:pt x="244979" y="281272"/>
                    </a:cubicBezTo>
                    <a:cubicBezTo>
                      <a:pt x="220783" y="257077"/>
                      <a:pt x="207174" y="225320"/>
                      <a:pt x="207174" y="190539"/>
                    </a:cubicBezTo>
                    <a:cubicBezTo>
                      <a:pt x="207174" y="155758"/>
                      <a:pt x="220783" y="124002"/>
                      <a:pt x="244979" y="99806"/>
                    </a:cubicBezTo>
                    <a:cubicBezTo>
                      <a:pt x="269174" y="75611"/>
                      <a:pt x="300931" y="62001"/>
                      <a:pt x="335712" y="62001"/>
                    </a:cubicBezTo>
                    <a:cubicBezTo>
                      <a:pt x="370493" y="62001"/>
                      <a:pt x="402249" y="75611"/>
                      <a:pt x="426445" y="99806"/>
                    </a:cubicBezTo>
                    <a:cubicBezTo>
                      <a:pt x="450640" y="124002"/>
                      <a:pt x="464250" y="155758"/>
                      <a:pt x="464250" y="190539"/>
                    </a:cubicBezTo>
                    <a:cubicBezTo>
                      <a:pt x="464250" y="223808"/>
                      <a:pt x="450640" y="257077"/>
                      <a:pt x="426445" y="281272"/>
                    </a:cubicBezTo>
                    <a:close/>
                  </a:path>
                </a:pathLst>
              </a:custGeom>
              <a:grpFill/>
              <a:ln w="15122" cap="flat">
                <a:noFill/>
                <a:prstDash val="solid"/>
                <a:miter/>
              </a:ln>
            </p:spPr>
            <p:txBody>
              <a:bodyPr rtlCol="0" anchor="ctr"/>
              <a:lstStyle/>
              <a:p>
                <a:endParaRPr lang="zh-CN" altLang="en-US">
                  <a:cs typeface="+mn-ea"/>
                  <a:sym typeface="+mn-lt"/>
                </a:endParaRPr>
              </a:p>
            </p:txBody>
          </p:sp>
        </p:grpSp>
        <p:grpSp>
          <p:nvGrpSpPr>
            <p:cNvPr id="103" name="组合 102"/>
            <p:cNvGrpSpPr/>
            <p:nvPr/>
          </p:nvGrpSpPr>
          <p:grpSpPr>
            <a:xfrm>
              <a:off x="12423" y="7860"/>
              <a:ext cx="4158" cy="1118"/>
              <a:chOff x="8577437" y="4288183"/>
              <a:chExt cx="2640287" cy="710329"/>
            </a:xfrm>
          </p:grpSpPr>
          <p:sp>
            <p:nvSpPr>
              <p:cNvPr id="107" name="文本框 23"/>
              <p:cNvSpPr txBox="1"/>
              <p:nvPr/>
            </p:nvSpPr>
            <p:spPr>
              <a:xfrm>
                <a:off x="8577438" y="4288183"/>
                <a:ext cx="2100710" cy="337237"/>
              </a:xfrm>
              <a:prstGeom prst="rect">
                <a:avLst/>
              </a:prstGeom>
              <a:noFill/>
            </p:spPr>
            <p:txBody>
              <a:bodyPr wrap="square" rtlCol="0">
                <a:spAutoFit/>
              </a:bodyPr>
              <a:lstStyle>
                <a:defPPr>
                  <a:defRPr lang="zh-CN"/>
                </a:defPPr>
                <a:lvl1pPr marL="0" algn="l" defTabSz="914400" rtl="0" eaLnBrk="1" latinLnBrk="0" hangingPunct="1">
                  <a:defRPr sz="1800" kern="1200">
                    <a:solidFill>
                      <a:sysClr val="windowText" lastClr="000000"/>
                    </a:solidFill>
                  </a:defRPr>
                </a:lvl1pPr>
                <a:lvl2pPr marL="457200" algn="l" defTabSz="914400" rtl="0" eaLnBrk="1" latinLnBrk="0" hangingPunct="1">
                  <a:defRPr sz="1800" kern="1200">
                    <a:solidFill>
                      <a:sysClr val="windowText" lastClr="000000"/>
                    </a:solidFill>
                  </a:defRPr>
                </a:lvl2pPr>
                <a:lvl3pPr marL="914400" algn="l" defTabSz="914400" rtl="0" eaLnBrk="1" latinLnBrk="0" hangingPunct="1">
                  <a:defRPr sz="1800" kern="1200">
                    <a:solidFill>
                      <a:sysClr val="windowText" lastClr="000000"/>
                    </a:solidFill>
                  </a:defRPr>
                </a:lvl3pPr>
                <a:lvl4pPr marL="1371600" algn="l" defTabSz="914400" rtl="0" eaLnBrk="1" latinLnBrk="0" hangingPunct="1">
                  <a:defRPr sz="1800" kern="1200">
                    <a:solidFill>
                      <a:sysClr val="windowText" lastClr="000000"/>
                    </a:solidFill>
                  </a:defRPr>
                </a:lvl4pPr>
                <a:lvl5pPr marL="1828800" algn="l" defTabSz="914400" rtl="0" eaLnBrk="1" latinLnBrk="0" hangingPunct="1">
                  <a:defRPr sz="1800" kern="1200">
                    <a:solidFill>
                      <a:sysClr val="windowText" lastClr="000000"/>
                    </a:solidFill>
                  </a:defRPr>
                </a:lvl5pPr>
                <a:lvl6pPr marL="2286000" algn="l" defTabSz="914400" rtl="0" eaLnBrk="1" latinLnBrk="0" hangingPunct="1">
                  <a:defRPr sz="1800" kern="1200">
                    <a:solidFill>
                      <a:sysClr val="windowText" lastClr="000000"/>
                    </a:solidFill>
                  </a:defRPr>
                </a:lvl6pPr>
                <a:lvl7pPr marL="2743200" algn="l" defTabSz="914400" rtl="0" eaLnBrk="1" latinLnBrk="0" hangingPunct="1">
                  <a:defRPr sz="1800" kern="1200">
                    <a:solidFill>
                      <a:sysClr val="windowText" lastClr="000000"/>
                    </a:solidFill>
                  </a:defRPr>
                </a:lvl7pPr>
                <a:lvl8pPr marL="3200400" algn="l" defTabSz="914400" rtl="0" eaLnBrk="1" latinLnBrk="0" hangingPunct="1">
                  <a:defRPr sz="1800" kern="1200">
                    <a:solidFill>
                      <a:sysClr val="windowText" lastClr="000000"/>
                    </a:solidFill>
                  </a:defRPr>
                </a:lvl8pPr>
                <a:lvl9pPr marL="3657600" algn="l" defTabSz="914400" rtl="0" eaLnBrk="1" latinLnBrk="0" hangingPunct="1">
                  <a:defRPr sz="1800" kern="1200">
                    <a:solidFill>
                      <a:sysClr val="windowText" lastClr="000000"/>
                    </a:solidFill>
                  </a:defRPr>
                </a:lvl9pPr>
              </a:lstStyle>
              <a:p>
                <a:r>
                  <a:rPr lang="zh-CN" altLang="en-US" sz="1600" b="1" dirty="0">
                    <a:solidFill>
                      <a:srgbClr val="BD3820"/>
                    </a:solidFill>
                    <a:cs typeface="+mn-ea"/>
                    <a:sym typeface="+mn-lt"/>
                  </a:rPr>
                  <a:t>效率提高    </a:t>
                </a:r>
              </a:p>
            </p:txBody>
          </p:sp>
          <p:sp>
            <p:nvSpPr>
              <p:cNvPr id="108" name="文本框 24"/>
              <p:cNvSpPr txBox="1"/>
              <p:nvPr/>
            </p:nvSpPr>
            <p:spPr>
              <a:xfrm>
                <a:off x="8577437" y="4661275"/>
                <a:ext cx="2640287" cy="337237"/>
              </a:xfrm>
              <a:prstGeom prst="rect">
                <a:avLst/>
              </a:prstGeom>
              <a:noFill/>
            </p:spPr>
            <p:txBody>
              <a:bodyPr wrap="square" rtlCol="0">
                <a:spAutoFit/>
              </a:bodyPr>
              <a:lstStyle>
                <a:defPPr>
                  <a:defRPr lang="zh-CN"/>
                </a:defPPr>
                <a:lvl1pPr algn="dist">
                  <a:defRPr/>
                </a:lvl1pPr>
              </a:lstStyle>
              <a:p>
                <a:pPr marL="108585" lvl="1" indent="-46355" algn="l">
                  <a:buClr>
                    <a:srgbClr val="FF7C80"/>
                  </a:buClr>
                </a:pPr>
                <a:r>
                  <a:rPr lang="zh-CN" altLang="en-US" sz="1600" dirty="0">
                    <a:solidFill>
                      <a:schemeClr val="bg2">
                        <a:lumMod val="50000"/>
                      </a:schemeClr>
                    </a:solidFill>
                    <a:cs typeface="+mn-ea"/>
                    <a:sym typeface="+mn-lt"/>
                  </a:rPr>
                  <a:t>要尽量降低录用费用</a:t>
                </a:r>
                <a:endParaRPr lang="en-US" altLang="zh-CN" sz="1600" dirty="0">
                  <a:solidFill>
                    <a:sysClr val="windowText" lastClr="000000">
                      <a:lumMod val="85000"/>
                      <a:lumOff val="15000"/>
                    </a:sysClr>
                  </a:solidFill>
                  <a:cs typeface="+mn-ea"/>
                  <a:sym typeface="+mn-lt"/>
                </a:endParaRPr>
              </a:p>
            </p:txBody>
          </p:sp>
        </p:grpSp>
        <p:grpSp>
          <p:nvGrpSpPr>
            <p:cNvPr id="104" name="图形 2"/>
            <p:cNvGrpSpPr/>
            <p:nvPr/>
          </p:nvGrpSpPr>
          <p:grpSpPr>
            <a:xfrm>
              <a:off x="12608" y="7217"/>
              <a:ext cx="715" cy="496"/>
              <a:chOff x="5416455" y="3789636"/>
              <a:chExt cx="494079" cy="342885"/>
            </a:xfrm>
            <a:solidFill>
              <a:srgbClr val="BD3820"/>
            </a:solidFill>
          </p:grpSpPr>
          <p:sp>
            <p:nvSpPr>
              <p:cNvPr id="105" name="任意多边形: 形状 104"/>
              <p:cNvSpPr/>
              <p:nvPr/>
            </p:nvSpPr>
            <p:spPr>
              <a:xfrm>
                <a:off x="5416455" y="3816340"/>
                <a:ext cx="494079" cy="316182"/>
              </a:xfrm>
              <a:custGeom>
                <a:avLst/>
                <a:gdLst>
                  <a:gd name="connsiteX0" fmla="*/ 171443 w 494079"/>
                  <a:gd name="connsiteY0" fmla="*/ 139339 h 316182"/>
                  <a:gd name="connsiteX1" fmla="*/ 10799 w 494079"/>
                  <a:gd name="connsiteY1" fmla="*/ 1645 h 316182"/>
                  <a:gd name="connsiteX2" fmla="*/ 0 w 494079"/>
                  <a:gd name="connsiteY2" fmla="*/ 7045 h 316182"/>
                  <a:gd name="connsiteX3" fmla="*/ 0 w 494079"/>
                  <a:gd name="connsiteY3" fmla="*/ 282434 h 316182"/>
                  <a:gd name="connsiteX4" fmla="*/ 10799 w 494079"/>
                  <a:gd name="connsiteY4" fmla="*/ 287833 h 316182"/>
                  <a:gd name="connsiteX5" fmla="*/ 171443 w 494079"/>
                  <a:gd name="connsiteY5" fmla="*/ 150139 h 316182"/>
                  <a:gd name="connsiteX6" fmla="*/ 171443 w 494079"/>
                  <a:gd name="connsiteY6" fmla="*/ 139339 h 316182"/>
                  <a:gd name="connsiteX7" fmla="*/ 295638 w 494079"/>
                  <a:gd name="connsiteY7" fmla="*/ 170388 h 316182"/>
                  <a:gd name="connsiteX8" fmla="*/ 286188 w 494079"/>
                  <a:gd name="connsiteY8" fmla="*/ 170388 h 316182"/>
                  <a:gd name="connsiteX9" fmla="*/ 264589 w 494079"/>
                  <a:gd name="connsiteY9" fmla="*/ 189287 h 316182"/>
                  <a:gd name="connsiteX10" fmla="*/ 229490 w 494079"/>
                  <a:gd name="connsiteY10" fmla="*/ 189287 h 316182"/>
                  <a:gd name="connsiteX11" fmla="*/ 207891 w 494079"/>
                  <a:gd name="connsiteY11" fmla="*/ 170388 h 316182"/>
                  <a:gd name="connsiteX12" fmla="*/ 198442 w 494079"/>
                  <a:gd name="connsiteY12" fmla="*/ 170388 h 316182"/>
                  <a:gd name="connsiteX13" fmla="*/ 41848 w 494079"/>
                  <a:gd name="connsiteY13" fmla="*/ 304033 h 316182"/>
                  <a:gd name="connsiteX14" fmla="*/ 45898 w 494079"/>
                  <a:gd name="connsiteY14" fmla="*/ 316182 h 316182"/>
                  <a:gd name="connsiteX15" fmla="*/ 446831 w 494079"/>
                  <a:gd name="connsiteY15" fmla="*/ 316182 h 316182"/>
                  <a:gd name="connsiteX16" fmla="*/ 450881 w 494079"/>
                  <a:gd name="connsiteY16" fmla="*/ 304033 h 316182"/>
                  <a:gd name="connsiteX17" fmla="*/ 295638 w 494079"/>
                  <a:gd name="connsiteY17" fmla="*/ 170388 h 316182"/>
                  <a:gd name="connsiteX18" fmla="*/ 483280 w 494079"/>
                  <a:gd name="connsiteY18" fmla="*/ 1645 h 316182"/>
                  <a:gd name="connsiteX19" fmla="*/ 322637 w 494079"/>
                  <a:gd name="connsiteY19" fmla="*/ 139339 h 316182"/>
                  <a:gd name="connsiteX20" fmla="*/ 322637 w 494079"/>
                  <a:gd name="connsiteY20" fmla="*/ 150139 h 316182"/>
                  <a:gd name="connsiteX21" fmla="*/ 483280 w 494079"/>
                  <a:gd name="connsiteY21" fmla="*/ 287833 h 316182"/>
                  <a:gd name="connsiteX22" fmla="*/ 494079 w 494079"/>
                  <a:gd name="connsiteY22" fmla="*/ 282434 h 316182"/>
                  <a:gd name="connsiteX23" fmla="*/ 494079 w 494079"/>
                  <a:gd name="connsiteY23" fmla="*/ 7045 h 316182"/>
                  <a:gd name="connsiteX24" fmla="*/ 483280 w 494079"/>
                  <a:gd name="connsiteY24" fmla="*/ 1645 h 316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94079" h="316182">
                    <a:moveTo>
                      <a:pt x="171443" y="139339"/>
                    </a:moveTo>
                    <a:lnTo>
                      <a:pt x="10799" y="1645"/>
                    </a:lnTo>
                    <a:cubicBezTo>
                      <a:pt x="6750" y="-2405"/>
                      <a:pt x="0" y="1645"/>
                      <a:pt x="0" y="7045"/>
                    </a:cubicBezTo>
                    <a:lnTo>
                      <a:pt x="0" y="282434"/>
                    </a:lnTo>
                    <a:cubicBezTo>
                      <a:pt x="0" y="287833"/>
                      <a:pt x="6750" y="291883"/>
                      <a:pt x="10799" y="287833"/>
                    </a:cubicBezTo>
                    <a:lnTo>
                      <a:pt x="171443" y="150139"/>
                    </a:lnTo>
                    <a:cubicBezTo>
                      <a:pt x="174143" y="147439"/>
                      <a:pt x="174143" y="142039"/>
                      <a:pt x="171443" y="139339"/>
                    </a:cubicBezTo>
                    <a:close/>
                    <a:moveTo>
                      <a:pt x="295638" y="170388"/>
                    </a:moveTo>
                    <a:cubicBezTo>
                      <a:pt x="292938" y="167688"/>
                      <a:pt x="288888" y="167688"/>
                      <a:pt x="286188" y="170388"/>
                    </a:cubicBezTo>
                    <a:lnTo>
                      <a:pt x="264589" y="189287"/>
                    </a:lnTo>
                    <a:cubicBezTo>
                      <a:pt x="255139" y="197387"/>
                      <a:pt x="238940" y="197387"/>
                      <a:pt x="229490" y="189287"/>
                    </a:cubicBezTo>
                    <a:lnTo>
                      <a:pt x="207891" y="170388"/>
                    </a:lnTo>
                    <a:cubicBezTo>
                      <a:pt x="205191" y="167688"/>
                      <a:pt x="201142" y="167688"/>
                      <a:pt x="198442" y="170388"/>
                    </a:cubicBezTo>
                    <a:lnTo>
                      <a:pt x="41848" y="304033"/>
                    </a:lnTo>
                    <a:cubicBezTo>
                      <a:pt x="36448" y="308082"/>
                      <a:pt x="40498" y="316182"/>
                      <a:pt x="45898" y="316182"/>
                    </a:cubicBezTo>
                    <a:lnTo>
                      <a:pt x="446831" y="316182"/>
                    </a:lnTo>
                    <a:cubicBezTo>
                      <a:pt x="453581" y="316182"/>
                      <a:pt x="456281" y="308082"/>
                      <a:pt x="450881" y="304033"/>
                    </a:cubicBezTo>
                    <a:lnTo>
                      <a:pt x="295638" y="170388"/>
                    </a:lnTo>
                    <a:close/>
                    <a:moveTo>
                      <a:pt x="483280" y="1645"/>
                    </a:moveTo>
                    <a:lnTo>
                      <a:pt x="322637" y="139339"/>
                    </a:lnTo>
                    <a:cubicBezTo>
                      <a:pt x="319936" y="142039"/>
                      <a:pt x="319936" y="147439"/>
                      <a:pt x="322637" y="150139"/>
                    </a:cubicBezTo>
                    <a:lnTo>
                      <a:pt x="483280" y="287833"/>
                    </a:lnTo>
                    <a:cubicBezTo>
                      <a:pt x="487329" y="291883"/>
                      <a:pt x="494079" y="287833"/>
                      <a:pt x="494079" y="282434"/>
                    </a:cubicBezTo>
                    <a:lnTo>
                      <a:pt x="494079" y="7045"/>
                    </a:lnTo>
                    <a:cubicBezTo>
                      <a:pt x="494079" y="1645"/>
                      <a:pt x="487329" y="-1055"/>
                      <a:pt x="483280" y="1645"/>
                    </a:cubicBezTo>
                    <a:close/>
                  </a:path>
                </a:pathLst>
              </a:custGeom>
              <a:grpFill/>
              <a:ln w="13477" cap="flat">
                <a:noFill/>
                <a:prstDash val="solid"/>
                <a:miter/>
              </a:ln>
            </p:spPr>
            <p:txBody>
              <a:bodyPr rtlCol="0" anchor="ctr"/>
              <a:lstStyle/>
              <a:p>
                <a:endParaRPr lang="zh-CN" altLang="en-US">
                  <a:cs typeface="+mn-ea"/>
                  <a:sym typeface="+mn-lt"/>
                </a:endParaRPr>
              </a:p>
            </p:txBody>
          </p:sp>
          <p:sp>
            <p:nvSpPr>
              <p:cNvPr id="106" name="任意多边形: 形状 105"/>
              <p:cNvSpPr/>
              <p:nvPr/>
            </p:nvSpPr>
            <p:spPr>
              <a:xfrm>
                <a:off x="5455431" y="3789636"/>
                <a:ext cx="414778" cy="183929"/>
              </a:xfrm>
              <a:custGeom>
                <a:avLst/>
                <a:gdLst>
                  <a:gd name="connsiteX0" fmla="*/ 407856 w 414778"/>
                  <a:gd name="connsiteY0" fmla="*/ 0 h 183929"/>
                  <a:gd name="connsiteX1" fmla="*/ 6922 w 414778"/>
                  <a:gd name="connsiteY1" fmla="*/ 0 h 183929"/>
                  <a:gd name="connsiteX2" fmla="*/ 2872 w 414778"/>
                  <a:gd name="connsiteY2" fmla="*/ 12150 h 183929"/>
                  <a:gd name="connsiteX3" fmla="*/ 198614 w 414778"/>
                  <a:gd name="connsiteY3" fmla="*/ 180893 h 183929"/>
                  <a:gd name="connsiteX4" fmla="*/ 216164 w 414778"/>
                  <a:gd name="connsiteY4" fmla="*/ 180893 h 183929"/>
                  <a:gd name="connsiteX5" fmla="*/ 411906 w 414778"/>
                  <a:gd name="connsiteY5" fmla="*/ 12150 h 183929"/>
                  <a:gd name="connsiteX6" fmla="*/ 407856 w 414778"/>
                  <a:gd name="connsiteY6" fmla="*/ 0 h 183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4778" h="183929">
                    <a:moveTo>
                      <a:pt x="407856" y="0"/>
                    </a:moveTo>
                    <a:lnTo>
                      <a:pt x="6922" y="0"/>
                    </a:lnTo>
                    <a:cubicBezTo>
                      <a:pt x="173" y="0"/>
                      <a:pt x="-2527" y="8100"/>
                      <a:pt x="2872" y="12150"/>
                    </a:cubicBezTo>
                    <a:lnTo>
                      <a:pt x="198614" y="180893"/>
                    </a:lnTo>
                    <a:cubicBezTo>
                      <a:pt x="204014" y="184942"/>
                      <a:pt x="210764" y="184942"/>
                      <a:pt x="216164" y="180893"/>
                    </a:cubicBezTo>
                    <a:lnTo>
                      <a:pt x="411906" y="12150"/>
                    </a:lnTo>
                    <a:cubicBezTo>
                      <a:pt x="417305" y="6750"/>
                      <a:pt x="414605" y="0"/>
                      <a:pt x="407856" y="0"/>
                    </a:cubicBezTo>
                    <a:close/>
                  </a:path>
                </a:pathLst>
              </a:custGeom>
              <a:grpFill/>
              <a:ln w="13477" cap="flat">
                <a:noFill/>
                <a:prstDash val="solid"/>
                <a:miter/>
              </a:ln>
            </p:spPr>
            <p:txBody>
              <a:bodyPr rtlCol="0" anchor="ctr"/>
              <a:lstStyle/>
              <a:p>
                <a:endParaRPr lang="zh-CN" altLang="en-US">
                  <a:cs typeface="+mn-ea"/>
                  <a:sym typeface="+mn-lt"/>
                </a:endParaRPr>
              </a:p>
            </p:txBody>
          </p:sp>
        </p:grpSp>
        <p:grpSp>
          <p:nvGrpSpPr>
            <p:cNvPr id="94" name="组合 93"/>
            <p:cNvGrpSpPr/>
            <p:nvPr/>
          </p:nvGrpSpPr>
          <p:grpSpPr>
            <a:xfrm>
              <a:off x="1177" y="4601"/>
              <a:ext cx="4618" cy="1379"/>
              <a:chOff x="685319" y="1735721"/>
              <a:chExt cx="2932382" cy="876096"/>
            </a:xfrm>
          </p:grpSpPr>
          <p:sp>
            <p:nvSpPr>
              <p:cNvPr id="98" name="文本框 23"/>
              <p:cNvSpPr txBox="1"/>
              <p:nvPr/>
            </p:nvSpPr>
            <p:spPr>
              <a:xfrm>
                <a:off x="685319" y="1735721"/>
                <a:ext cx="2932382" cy="337238"/>
              </a:xfrm>
              <a:prstGeom prst="rect">
                <a:avLst/>
              </a:prstGeom>
              <a:noFill/>
            </p:spPr>
            <p:txBody>
              <a:bodyPr wrap="square" rtlCol="0">
                <a:spAutoFit/>
              </a:bodyPr>
              <a:lstStyle>
                <a:defPPr>
                  <a:defRPr lang="zh-CN"/>
                </a:defPPr>
                <a:lvl1pPr marL="0" algn="l" defTabSz="914400" rtl="0" eaLnBrk="1" latinLnBrk="0" hangingPunct="1">
                  <a:defRPr sz="1800" kern="1200">
                    <a:solidFill>
                      <a:sysClr val="windowText" lastClr="000000"/>
                    </a:solidFill>
                  </a:defRPr>
                </a:lvl1pPr>
                <a:lvl2pPr marL="457200" algn="l" defTabSz="914400" rtl="0" eaLnBrk="1" latinLnBrk="0" hangingPunct="1">
                  <a:defRPr sz="1800" kern="1200">
                    <a:solidFill>
                      <a:sysClr val="windowText" lastClr="000000"/>
                    </a:solidFill>
                  </a:defRPr>
                </a:lvl2pPr>
                <a:lvl3pPr marL="914400" algn="l" defTabSz="914400" rtl="0" eaLnBrk="1" latinLnBrk="0" hangingPunct="1">
                  <a:defRPr sz="1800" kern="1200">
                    <a:solidFill>
                      <a:sysClr val="windowText" lastClr="000000"/>
                    </a:solidFill>
                  </a:defRPr>
                </a:lvl3pPr>
                <a:lvl4pPr marL="1371600" algn="l" defTabSz="914400" rtl="0" eaLnBrk="1" latinLnBrk="0" hangingPunct="1">
                  <a:defRPr sz="1800" kern="1200">
                    <a:solidFill>
                      <a:sysClr val="windowText" lastClr="000000"/>
                    </a:solidFill>
                  </a:defRPr>
                </a:lvl4pPr>
                <a:lvl5pPr marL="1828800" algn="l" defTabSz="914400" rtl="0" eaLnBrk="1" latinLnBrk="0" hangingPunct="1">
                  <a:defRPr sz="1800" kern="1200">
                    <a:solidFill>
                      <a:sysClr val="windowText" lastClr="000000"/>
                    </a:solidFill>
                  </a:defRPr>
                </a:lvl5pPr>
                <a:lvl6pPr marL="2286000" algn="l" defTabSz="914400" rtl="0" eaLnBrk="1" latinLnBrk="0" hangingPunct="1">
                  <a:defRPr sz="1800" kern="1200">
                    <a:solidFill>
                      <a:sysClr val="windowText" lastClr="000000"/>
                    </a:solidFill>
                  </a:defRPr>
                </a:lvl6pPr>
                <a:lvl7pPr marL="2743200" algn="l" defTabSz="914400" rtl="0" eaLnBrk="1" latinLnBrk="0" hangingPunct="1">
                  <a:defRPr sz="1800" kern="1200">
                    <a:solidFill>
                      <a:sysClr val="windowText" lastClr="000000"/>
                    </a:solidFill>
                  </a:defRPr>
                </a:lvl7pPr>
                <a:lvl8pPr marL="3200400" algn="l" defTabSz="914400" rtl="0" eaLnBrk="1" latinLnBrk="0" hangingPunct="1">
                  <a:defRPr sz="1800" kern="1200">
                    <a:solidFill>
                      <a:sysClr val="windowText" lastClr="000000"/>
                    </a:solidFill>
                  </a:defRPr>
                </a:lvl8pPr>
                <a:lvl9pPr marL="3657600" algn="l" defTabSz="914400" rtl="0" eaLnBrk="1" latinLnBrk="0" hangingPunct="1">
                  <a:defRPr sz="1800" kern="1200">
                    <a:solidFill>
                      <a:sysClr val="windowText" lastClr="000000"/>
                    </a:solidFill>
                  </a:defRPr>
                </a:lvl9pPr>
              </a:lstStyle>
              <a:p>
                <a:pPr algn="r"/>
                <a:r>
                  <a:rPr lang="zh-CN" altLang="en-US" sz="1600" b="1" dirty="0">
                    <a:solidFill>
                      <a:srgbClr val="BD3820"/>
                    </a:solidFill>
                    <a:cs typeface="+mn-ea"/>
                    <a:sym typeface="+mn-lt"/>
                  </a:rPr>
                  <a:t>因事择人，适当兼顾因人设职</a:t>
                </a:r>
              </a:p>
            </p:txBody>
          </p:sp>
          <p:sp>
            <p:nvSpPr>
              <p:cNvPr id="99" name="文本框 24"/>
              <p:cNvSpPr txBox="1"/>
              <p:nvPr/>
            </p:nvSpPr>
            <p:spPr>
              <a:xfrm>
                <a:off x="977414" y="2078333"/>
                <a:ext cx="2640287" cy="533484"/>
              </a:xfrm>
              <a:prstGeom prst="rect">
                <a:avLst/>
              </a:prstGeom>
              <a:noFill/>
            </p:spPr>
            <p:txBody>
              <a:bodyPr wrap="square" rtlCol="0">
                <a:spAutoFit/>
              </a:bodyPr>
              <a:lstStyle>
                <a:defPPr>
                  <a:defRPr lang="zh-CN"/>
                </a:defPPr>
                <a:lvl1pPr algn="dist">
                  <a:defRPr/>
                </a:lvl1pPr>
              </a:lstStyle>
              <a:p>
                <a:pPr algn="r">
                  <a:lnSpc>
                    <a:spcPct val="120000"/>
                  </a:lnSpc>
                </a:pPr>
                <a:r>
                  <a:rPr lang="zh-CN" altLang="en-US" sz="1200" dirty="0">
                    <a:solidFill>
                      <a:schemeClr val="tx1">
                        <a:lumMod val="75000"/>
                        <a:lumOff val="25000"/>
                      </a:schemeClr>
                    </a:solidFill>
                    <a:cs typeface="+mn-ea"/>
                    <a:sym typeface="+mn-lt"/>
                  </a:rPr>
                  <a:t>因事择人，要兼顾人的心理需要；因人设职是在找不到合适人员时使用。</a:t>
                </a:r>
              </a:p>
            </p:txBody>
          </p:sp>
        </p:grpSp>
        <p:grpSp>
          <p:nvGrpSpPr>
            <p:cNvPr id="95" name="图形 2"/>
            <p:cNvGrpSpPr/>
            <p:nvPr/>
          </p:nvGrpSpPr>
          <p:grpSpPr>
            <a:xfrm>
              <a:off x="4903" y="3834"/>
              <a:ext cx="646" cy="644"/>
              <a:chOff x="840145" y="1891615"/>
              <a:chExt cx="469780" cy="468430"/>
            </a:xfrm>
            <a:solidFill>
              <a:srgbClr val="BD3820"/>
            </a:solidFill>
          </p:grpSpPr>
          <p:sp>
            <p:nvSpPr>
              <p:cNvPr id="96" name="任意多边形: 形状 95"/>
              <p:cNvSpPr/>
              <p:nvPr/>
            </p:nvSpPr>
            <p:spPr>
              <a:xfrm>
                <a:off x="840145" y="1891615"/>
                <a:ext cx="469780" cy="468430"/>
              </a:xfrm>
              <a:custGeom>
                <a:avLst/>
                <a:gdLst>
                  <a:gd name="connsiteX0" fmla="*/ 144444 w 469780"/>
                  <a:gd name="connsiteY0" fmla="*/ 303737 h 468430"/>
                  <a:gd name="connsiteX1" fmla="*/ 137694 w 469780"/>
                  <a:gd name="connsiteY1" fmla="*/ 299688 h 468430"/>
                  <a:gd name="connsiteX2" fmla="*/ 105296 w 469780"/>
                  <a:gd name="connsiteY2" fmla="*/ 299688 h 468430"/>
                  <a:gd name="connsiteX3" fmla="*/ 0 w 469780"/>
                  <a:gd name="connsiteY3" fmla="*/ 404983 h 468430"/>
                  <a:gd name="connsiteX4" fmla="*/ 0 w 469780"/>
                  <a:gd name="connsiteY4" fmla="*/ 452231 h 468430"/>
                  <a:gd name="connsiteX5" fmla="*/ 16199 w 469780"/>
                  <a:gd name="connsiteY5" fmla="*/ 468431 h 468430"/>
                  <a:gd name="connsiteX6" fmla="*/ 190342 w 469780"/>
                  <a:gd name="connsiteY6" fmla="*/ 468431 h 468430"/>
                  <a:gd name="connsiteX7" fmla="*/ 197092 w 469780"/>
                  <a:gd name="connsiteY7" fmla="*/ 458981 h 468430"/>
                  <a:gd name="connsiteX8" fmla="*/ 144444 w 469780"/>
                  <a:gd name="connsiteY8" fmla="*/ 303737 h 468430"/>
                  <a:gd name="connsiteX9" fmla="*/ 363135 w 469780"/>
                  <a:gd name="connsiteY9" fmla="*/ 298338 h 468430"/>
                  <a:gd name="connsiteX10" fmla="*/ 330736 w 469780"/>
                  <a:gd name="connsiteY10" fmla="*/ 298338 h 468430"/>
                  <a:gd name="connsiteX11" fmla="*/ 323987 w 469780"/>
                  <a:gd name="connsiteY11" fmla="*/ 302387 h 468430"/>
                  <a:gd name="connsiteX12" fmla="*/ 274039 w 469780"/>
                  <a:gd name="connsiteY12" fmla="*/ 457631 h 468430"/>
                  <a:gd name="connsiteX13" fmla="*/ 280788 w 469780"/>
                  <a:gd name="connsiteY13" fmla="*/ 467081 h 468430"/>
                  <a:gd name="connsiteX14" fmla="*/ 453581 w 469780"/>
                  <a:gd name="connsiteY14" fmla="*/ 467081 h 468430"/>
                  <a:gd name="connsiteX15" fmla="*/ 469780 w 469780"/>
                  <a:gd name="connsiteY15" fmla="*/ 450881 h 468430"/>
                  <a:gd name="connsiteX16" fmla="*/ 469780 w 469780"/>
                  <a:gd name="connsiteY16" fmla="*/ 403633 h 468430"/>
                  <a:gd name="connsiteX17" fmla="*/ 363135 w 469780"/>
                  <a:gd name="connsiteY17" fmla="*/ 298338 h 468430"/>
                  <a:gd name="connsiteX18" fmla="*/ 363135 w 469780"/>
                  <a:gd name="connsiteY18" fmla="*/ 129595 h 468430"/>
                  <a:gd name="connsiteX19" fmla="*/ 233540 w 469780"/>
                  <a:gd name="connsiteY19" fmla="*/ 0 h 468430"/>
                  <a:gd name="connsiteX20" fmla="*/ 103946 w 469780"/>
                  <a:gd name="connsiteY20" fmla="*/ 129595 h 468430"/>
                  <a:gd name="connsiteX21" fmla="*/ 233540 w 469780"/>
                  <a:gd name="connsiteY21" fmla="*/ 259189 h 468430"/>
                  <a:gd name="connsiteX22" fmla="*/ 363135 w 469780"/>
                  <a:gd name="connsiteY22" fmla="*/ 129595 h 468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69780" h="468430">
                    <a:moveTo>
                      <a:pt x="144444" y="303737"/>
                    </a:moveTo>
                    <a:cubicBezTo>
                      <a:pt x="143094" y="301038"/>
                      <a:pt x="140394" y="299688"/>
                      <a:pt x="137694" y="299688"/>
                    </a:cubicBezTo>
                    <a:lnTo>
                      <a:pt x="105296" y="299688"/>
                    </a:lnTo>
                    <a:cubicBezTo>
                      <a:pt x="47248" y="299688"/>
                      <a:pt x="0" y="346936"/>
                      <a:pt x="0" y="404983"/>
                    </a:cubicBezTo>
                    <a:lnTo>
                      <a:pt x="0" y="452231"/>
                    </a:lnTo>
                    <a:cubicBezTo>
                      <a:pt x="0" y="460331"/>
                      <a:pt x="6750" y="468431"/>
                      <a:pt x="16199" y="468431"/>
                    </a:cubicBezTo>
                    <a:lnTo>
                      <a:pt x="190342" y="468431"/>
                    </a:lnTo>
                    <a:cubicBezTo>
                      <a:pt x="194392" y="468431"/>
                      <a:pt x="198442" y="464381"/>
                      <a:pt x="197092" y="458981"/>
                    </a:cubicBezTo>
                    <a:lnTo>
                      <a:pt x="144444" y="303737"/>
                    </a:lnTo>
                    <a:close/>
                    <a:moveTo>
                      <a:pt x="363135" y="298338"/>
                    </a:moveTo>
                    <a:lnTo>
                      <a:pt x="330736" y="298338"/>
                    </a:lnTo>
                    <a:cubicBezTo>
                      <a:pt x="328036" y="298338"/>
                      <a:pt x="325336" y="299688"/>
                      <a:pt x="323987" y="302387"/>
                    </a:cubicBezTo>
                    <a:lnTo>
                      <a:pt x="274039" y="457631"/>
                    </a:lnTo>
                    <a:cubicBezTo>
                      <a:pt x="272689" y="461681"/>
                      <a:pt x="275389" y="467081"/>
                      <a:pt x="280788" y="467081"/>
                    </a:cubicBezTo>
                    <a:lnTo>
                      <a:pt x="453581" y="467081"/>
                    </a:lnTo>
                    <a:cubicBezTo>
                      <a:pt x="461681" y="467081"/>
                      <a:pt x="469780" y="460331"/>
                      <a:pt x="469780" y="450881"/>
                    </a:cubicBezTo>
                    <a:lnTo>
                      <a:pt x="469780" y="403633"/>
                    </a:lnTo>
                    <a:cubicBezTo>
                      <a:pt x="468431" y="345586"/>
                      <a:pt x="421183" y="298338"/>
                      <a:pt x="363135" y="298338"/>
                    </a:cubicBezTo>
                    <a:close/>
                    <a:moveTo>
                      <a:pt x="363135" y="129595"/>
                    </a:moveTo>
                    <a:cubicBezTo>
                      <a:pt x="363135" y="58048"/>
                      <a:pt x="305087" y="0"/>
                      <a:pt x="233540" y="0"/>
                    </a:cubicBezTo>
                    <a:cubicBezTo>
                      <a:pt x="161993" y="0"/>
                      <a:pt x="103946" y="58048"/>
                      <a:pt x="103946" y="129595"/>
                    </a:cubicBezTo>
                    <a:cubicBezTo>
                      <a:pt x="103946" y="201142"/>
                      <a:pt x="161993" y="259189"/>
                      <a:pt x="233540" y="259189"/>
                    </a:cubicBezTo>
                    <a:cubicBezTo>
                      <a:pt x="305087" y="259189"/>
                      <a:pt x="363135" y="201142"/>
                      <a:pt x="363135" y="129595"/>
                    </a:cubicBezTo>
                    <a:close/>
                  </a:path>
                </a:pathLst>
              </a:custGeom>
              <a:grpFill/>
              <a:ln w="13477" cap="flat">
                <a:noFill/>
                <a:prstDash val="solid"/>
                <a:miter/>
              </a:ln>
            </p:spPr>
            <p:txBody>
              <a:bodyPr rtlCol="0" anchor="ctr"/>
              <a:lstStyle/>
              <a:p>
                <a:endParaRPr lang="zh-CN" altLang="en-US">
                  <a:cs typeface="+mn-ea"/>
                  <a:sym typeface="+mn-lt"/>
                </a:endParaRPr>
              </a:p>
            </p:txBody>
          </p:sp>
          <p:sp>
            <p:nvSpPr>
              <p:cNvPr id="97" name="任意多边形: 形状 96"/>
              <p:cNvSpPr/>
              <p:nvPr/>
            </p:nvSpPr>
            <p:spPr>
              <a:xfrm>
                <a:off x="1053437" y="2194003"/>
                <a:ext cx="40498" cy="148493"/>
              </a:xfrm>
              <a:custGeom>
                <a:avLst/>
                <a:gdLst>
                  <a:gd name="connsiteX0" fmla="*/ 20249 w 40498"/>
                  <a:gd name="connsiteY0" fmla="*/ 0 h 148493"/>
                  <a:gd name="connsiteX1" fmla="*/ 0 w 40498"/>
                  <a:gd name="connsiteY1" fmla="*/ 20249 h 148493"/>
                  <a:gd name="connsiteX2" fmla="*/ 0 w 40498"/>
                  <a:gd name="connsiteY2" fmla="*/ 128245 h 148493"/>
                  <a:gd name="connsiteX3" fmla="*/ 20249 w 40498"/>
                  <a:gd name="connsiteY3" fmla="*/ 148494 h 148493"/>
                  <a:gd name="connsiteX4" fmla="*/ 40498 w 40498"/>
                  <a:gd name="connsiteY4" fmla="*/ 128245 h 148493"/>
                  <a:gd name="connsiteX5" fmla="*/ 40498 w 40498"/>
                  <a:gd name="connsiteY5" fmla="*/ 20249 h 148493"/>
                  <a:gd name="connsiteX6" fmla="*/ 20249 w 40498"/>
                  <a:gd name="connsiteY6" fmla="*/ 0 h 148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498" h="148493">
                    <a:moveTo>
                      <a:pt x="20249" y="0"/>
                    </a:moveTo>
                    <a:cubicBezTo>
                      <a:pt x="9450" y="0"/>
                      <a:pt x="0" y="9450"/>
                      <a:pt x="0" y="20249"/>
                    </a:cubicBezTo>
                    <a:lnTo>
                      <a:pt x="0" y="128245"/>
                    </a:lnTo>
                    <a:cubicBezTo>
                      <a:pt x="0" y="139044"/>
                      <a:pt x="9450" y="148494"/>
                      <a:pt x="20249" y="148494"/>
                    </a:cubicBezTo>
                    <a:cubicBezTo>
                      <a:pt x="31049" y="148494"/>
                      <a:pt x="40498" y="139044"/>
                      <a:pt x="40498" y="128245"/>
                    </a:cubicBezTo>
                    <a:lnTo>
                      <a:pt x="40498" y="20249"/>
                    </a:lnTo>
                    <a:cubicBezTo>
                      <a:pt x="40498" y="9450"/>
                      <a:pt x="31049" y="0"/>
                      <a:pt x="20249" y="0"/>
                    </a:cubicBezTo>
                    <a:close/>
                  </a:path>
                </a:pathLst>
              </a:custGeom>
              <a:grpFill/>
              <a:ln w="13477" cap="flat">
                <a:noFill/>
                <a:prstDash val="solid"/>
                <a:miter/>
              </a:ln>
            </p:spPr>
            <p:txBody>
              <a:bodyPr rtlCol="0" anchor="ctr"/>
              <a:lstStyle/>
              <a:p>
                <a:endParaRPr lang="zh-CN" altLang="en-US">
                  <a:cs typeface="+mn-ea"/>
                  <a:sym typeface="+mn-lt"/>
                </a:endParaRPr>
              </a:p>
            </p:txBody>
          </p:sp>
        </p:grpSp>
        <p:sp>
          <p:nvSpPr>
            <p:cNvPr id="110" name="文本框 23"/>
            <p:cNvSpPr txBox="1"/>
            <p:nvPr/>
          </p:nvSpPr>
          <p:spPr>
            <a:xfrm>
              <a:off x="13405" y="4601"/>
              <a:ext cx="3308" cy="531"/>
            </a:xfrm>
            <a:prstGeom prst="rect">
              <a:avLst/>
            </a:prstGeom>
            <a:noFill/>
          </p:spPr>
          <p:txBody>
            <a:bodyPr wrap="square" rtlCol="0">
              <a:spAutoFit/>
            </a:bodyPr>
            <a:lstStyle>
              <a:defPPr>
                <a:defRPr lang="zh-CN"/>
              </a:defPPr>
              <a:lvl1pPr marL="0" algn="l" defTabSz="914400" rtl="0" eaLnBrk="1" latinLnBrk="0" hangingPunct="1">
                <a:defRPr sz="1800" kern="1200">
                  <a:solidFill>
                    <a:sysClr val="windowText" lastClr="000000"/>
                  </a:solidFill>
                </a:defRPr>
              </a:lvl1pPr>
              <a:lvl2pPr marL="457200" algn="l" defTabSz="914400" rtl="0" eaLnBrk="1" latinLnBrk="0" hangingPunct="1">
                <a:defRPr sz="1800" kern="1200">
                  <a:solidFill>
                    <a:sysClr val="windowText" lastClr="000000"/>
                  </a:solidFill>
                </a:defRPr>
              </a:lvl2pPr>
              <a:lvl3pPr marL="914400" algn="l" defTabSz="914400" rtl="0" eaLnBrk="1" latinLnBrk="0" hangingPunct="1">
                <a:defRPr sz="1800" kern="1200">
                  <a:solidFill>
                    <a:sysClr val="windowText" lastClr="000000"/>
                  </a:solidFill>
                </a:defRPr>
              </a:lvl3pPr>
              <a:lvl4pPr marL="1371600" algn="l" defTabSz="914400" rtl="0" eaLnBrk="1" latinLnBrk="0" hangingPunct="1">
                <a:defRPr sz="1800" kern="1200">
                  <a:solidFill>
                    <a:sysClr val="windowText" lastClr="000000"/>
                  </a:solidFill>
                </a:defRPr>
              </a:lvl4pPr>
              <a:lvl5pPr marL="1828800" algn="l" defTabSz="914400" rtl="0" eaLnBrk="1" latinLnBrk="0" hangingPunct="1">
                <a:defRPr sz="1800" kern="1200">
                  <a:solidFill>
                    <a:sysClr val="windowText" lastClr="000000"/>
                  </a:solidFill>
                </a:defRPr>
              </a:lvl5pPr>
              <a:lvl6pPr marL="2286000" algn="l" defTabSz="914400" rtl="0" eaLnBrk="1" latinLnBrk="0" hangingPunct="1">
                <a:defRPr sz="1800" kern="1200">
                  <a:solidFill>
                    <a:sysClr val="windowText" lastClr="000000"/>
                  </a:solidFill>
                </a:defRPr>
              </a:lvl6pPr>
              <a:lvl7pPr marL="2743200" algn="l" defTabSz="914400" rtl="0" eaLnBrk="1" latinLnBrk="0" hangingPunct="1">
                <a:defRPr sz="1800" kern="1200">
                  <a:solidFill>
                    <a:sysClr val="windowText" lastClr="000000"/>
                  </a:solidFill>
                </a:defRPr>
              </a:lvl7pPr>
              <a:lvl8pPr marL="3200400" algn="l" defTabSz="914400" rtl="0" eaLnBrk="1" latinLnBrk="0" hangingPunct="1">
                <a:defRPr sz="1800" kern="1200">
                  <a:solidFill>
                    <a:sysClr val="windowText" lastClr="000000"/>
                  </a:solidFill>
                </a:defRPr>
              </a:lvl8pPr>
              <a:lvl9pPr marL="3657600" algn="l" defTabSz="914400" rtl="0" eaLnBrk="1" latinLnBrk="0" hangingPunct="1">
                <a:defRPr sz="1800" kern="1200">
                  <a:solidFill>
                    <a:sysClr val="windowText" lastClr="000000"/>
                  </a:solidFill>
                </a:defRPr>
              </a:lvl9pPr>
            </a:lstStyle>
            <a:p>
              <a:r>
                <a:rPr lang="zh-CN" altLang="en-US" sz="1600" b="1" dirty="0">
                  <a:solidFill>
                    <a:srgbClr val="BD3820"/>
                  </a:solidFill>
                  <a:cs typeface="+mn-ea"/>
                  <a:sym typeface="+mn-lt"/>
                </a:rPr>
                <a:t>保证录用公正</a:t>
              </a:r>
            </a:p>
          </p:txBody>
        </p:sp>
        <p:grpSp>
          <p:nvGrpSpPr>
            <p:cNvPr id="116" name="组合 115"/>
            <p:cNvGrpSpPr/>
            <p:nvPr/>
          </p:nvGrpSpPr>
          <p:grpSpPr>
            <a:xfrm>
              <a:off x="13405" y="3779"/>
              <a:ext cx="4158" cy="2438"/>
              <a:chOff x="8421087" y="1459716"/>
              <a:chExt cx="2640287" cy="1548067"/>
            </a:xfrm>
          </p:grpSpPr>
          <p:sp>
            <p:nvSpPr>
              <p:cNvPr id="111" name="文本框 24"/>
              <p:cNvSpPr txBox="1"/>
              <p:nvPr/>
            </p:nvSpPr>
            <p:spPr>
              <a:xfrm>
                <a:off x="8421087" y="2324598"/>
                <a:ext cx="2640287" cy="683185"/>
              </a:xfrm>
              <a:prstGeom prst="rect">
                <a:avLst/>
              </a:prstGeom>
              <a:noFill/>
            </p:spPr>
            <p:txBody>
              <a:bodyPr wrap="square" rtlCol="0">
                <a:spAutoFit/>
              </a:bodyPr>
              <a:lstStyle>
                <a:defPPr>
                  <a:defRPr lang="zh-CN"/>
                </a:defPPr>
                <a:lvl1pPr algn="dist">
                  <a:defRPr/>
                </a:lvl1pPr>
              </a:lstStyle>
              <a:p>
                <a:pPr algn="l">
                  <a:lnSpc>
                    <a:spcPct val="120000"/>
                  </a:lnSpc>
                </a:pPr>
                <a:r>
                  <a:rPr lang="zh-CN" altLang="en-US" sz="1600" dirty="0">
                    <a:solidFill>
                      <a:sysClr val="windowText" lastClr="000000">
                        <a:lumMod val="85000"/>
                        <a:lumOff val="15000"/>
                      </a:sysClr>
                    </a:solidFill>
                    <a:cs typeface="+mn-ea"/>
                    <a:sym typeface="+mn-lt"/>
                  </a:rPr>
                  <a:t>单机菜单栏设计按钮，您可一键修改字体和颜色</a:t>
                </a:r>
                <a:endParaRPr lang="en-US" altLang="zh-CN" sz="1600" dirty="0">
                  <a:solidFill>
                    <a:sysClr val="windowText" lastClr="000000">
                      <a:lumMod val="85000"/>
                      <a:lumOff val="15000"/>
                    </a:sysClr>
                  </a:solidFill>
                  <a:cs typeface="+mn-ea"/>
                  <a:sym typeface="+mn-lt"/>
                </a:endParaRPr>
              </a:p>
            </p:txBody>
          </p:sp>
          <p:sp>
            <p:nvSpPr>
              <p:cNvPr id="112" name="任意多边形: 形状 111"/>
              <p:cNvSpPr/>
              <p:nvPr/>
            </p:nvSpPr>
            <p:spPr>
              <a:xfrm>
                <a:off x="8531759" y="1459716"/>
                <a:ext cx="469688" cy="440603"/>
              </a:xfrm>
              <a:custGeom>
                <a:avLst/>
                <a:gdLst>
                  <a:gd name="connsiteX0" fmla="*/ 492623 w 538233"/>
                  <a:gd name="connsiteY0" fmla="*/ 2806 h 504903"/>
                  <a:gd name="connsiteX1" fmla="*/ 17787 w 538233"/>
                  <a:gd name="connsiteY1" fmla="*/ 209980 h 504903"/>
                  <a:gd name="connsiteX2" fmla="*/ 16275 w 538233"/>
                  <a:gd name="connsiteY2" fmla="*/ 264420 h 504903"/>
                  <a:gd name="connsiteX3" fmla="*/ 113057 w 538233"/>
                  <a:gd name="connsiteY3" fmla="*/ 314323 h 504903"/>
                  <a:gd name="connsiteX4" fmla="*/ 400378 w 538233"/>
                  <a:gd name="connsiteY4" fmla="*/ 114710 h 504903"/>
                  <a:gd name="connsiteX5" fmla="*/ 406427 w 538233"/>
                  <a:gd name="connsiteY5" fmla="*/ 117735 h 504903"/>
                  <a:gd name="connsiteX6" fmla="*/ 165985 w 538233"/>
                  <a:gd name="connsiteY6" fmla="*/ 347592 h 504903"/>
                  <a:gd name="connsiteX7" fmla="*/ 156911 w 538233"/>
                  <a:gd name="connsiteY7" fmla="*/ 368763 h 504903"/>
                  <a:gd name="connsiteX8" fmla="*/ 156911 w 538233"/>
                  <a:gd name="connsiteY8" fmla="*/ 474618 h 504903"/>
                  <a:gd name="connsiteX9" fmla="*/ 212863 w 538233"/>
                  <a:gd name="connsiteY9" fmla="*/ 489740 h 504903"/>
                  <a:gd name="connsiteX10" fmla="*/ 271840 w 538233"/>
                  <a:gd name="connsiteY10" fmla="*/ 394470 h 504903"/>
                  <a:gd name="connsiteX11" fmla="*/ 395842 w 538233"/>
                  <a:gd name="connsiteY11" fmla="*/ 457983 h 504903"/>
                  <a:gd name="connsiteX12" fmla="*/ 439696 w 538233"/>
                  <a:gd name="connsiteY12" fmla="*/ 438325 h 504903"/>
                  <a:gd name="connsiteX13" fmla="*/ 537990 w 538233"/>
                  <a:gd name="connsiteY13" fmla="*/ 36075 h 504903"/>
                  <a:gd name="connsiteX14" fmla="*/ 492623 w 538233"/>
                  <a:gd name="connsiteY14" fmla="*/ 2806 h 504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38233" h="504903">
                    <a:moveTo>
                      <a:pt x="492623" y="2806"/>
                    </a:moveTo>
                    <a:lnTo>
                      <a:pt x="17787" y="209980"/>
                    </a:lnTo>
                    <a:cubicBezTo>
                      <a:pt x="-4896" y="220566"/>
                      <a:pt x="-6408" y="252322"/>
                      <a:pt x="16275" y="264420"/>
                    </a:cubicBezTo>
                    <a:lnTo>
                      <a:pt x="113057" y="314323"/>
                    </a:lnTo>
                    <a:lnTo>
                      <a:pt x="400378" y="114710"/>
                    </a:lnTo>
                    <a:cubicBezTo>
                      <a:pt x="403403" y="113198"/>
                      <a:pt x="406427" y="114710"/>
                      <a:pt x="406427" y="117735"/>
                    </a:cubicBezTo>
                    <a:lnTo>
                      <a:pt x="165985" y="347592"/>
                    </a:lnTo>
                    <a:cubicBezTo>
                      <a:pt x="159936" y="353640"/>
                      <a:pt x="156911" y="361201"/>
                      <a:pt x="156911" y="368763"/>
                    </a:cubicBezTo>
                    <a:lnTo>
                      <a:pt x="156911" y="474618"/>
                    </a:lnTo>
                    <a:cubicBezTo>
                      <a:pt x="156911" y="504862"/>
                      <a:pt x="197741" y="516960"/>
                      <a:pt x="212863" y="489740"/>
                    </a:cubicBezTo>
                    <a:lnTo>
                      <a:pt x="271840" y="394470"/>
                    </a:lnTo>
                    <a:lnTo>
                      <a:pt x="395842" y="457983"/>
                    </a:lnTo>
                    <a:cubicBezTo>
                      <a:pt x="413988" y="467057"/>
                      <a:pt x="435159" y="457983"/>
                      <a:pt x="439696" y="438325"/>
                    </a:cubicBezTo>
                    <a:lnTo>
                      <a:pt x="537990" y="36075"/>
                    </a:lnTo>
                    <a:cubicBezTo>
                      <a:pt x="541014" y="13392"/>
                      <a:pt x="515307" y="-7779"/>
                      <a:pt x="492623" y="2806"/>
                    </a:cubicBezTo>
                    <a:close/>
                  </a:path>
                </a:pathLst>
              </a:custGeom>
              <a:solidFill>
                <a:srgbClr val="BD3820"/>
              </a:solidFill>
              <a:ln w="15122" cap="flat">
                <a:noFill/>
                <a:prstDash val="solid"/>
                <a:miter/>
              </a:ln>
            </p:spPr>
            <p:txBody>
              <a:bodyPr rtlCol="0" anchor="ctr"/>
              <a:lstStyle/>
              <a:p>
                <a:endParaRPr lang="zh-CN" altLang="en-US">
                  <a:cs typeface="+mn-ea"/>
                  <a:sym typeface="+mn-lt"/>
                </a:endParaRPr>
              </a:p>
            </p:txBody>
          </p:sp>
        </p:grpSp>
        <p:sp>
          <p:nvSpPr>
            <p:cNvPr id="133" name="文本框 23"/>
            <p:cNvSpPr txBox="1"/>
            <p:nvPr/>
          </p:nvSpPr>
          <p:spPr>
            <a:xfrm>
              <a:off x="9022" y="3965"/>
              <a:ext cx="1156" cy="824"/>
            </a:xfrm>
            <a:prstGeom prst="rect">
              <a:avLst/>
            </a:prstGeom>
            <a:noFill/>
          </p:spPr>
          <p:txBody>
            <a:bodyPr wrap="square" rtlCol="0">
              <a:spAutoFit/>
            </a:bodyPr>
            <a:lstStyle>
              <a:defPPr>
                <a:defRPr lang="zh-CN"/>
              </a:defPPr>
              <a:lvl1pPr marL="0" algn="l" defTabSz="914400" rtl="0" eaLnBrk="1" latinLnBrk="0" hangingPunct="1">
                <a:defRPr sz="1800" kern="1200">
                  <a:solidFill>
                    <a:sysClr val="windowText" lastClr="000000"/>
                  </a:solidFill>
                </a:defRPr>
              </a:lvl1pPr>
              <a:lvl2pPr marL="457200" algn="l" defTabSz="914400" rtl="0" eaLnBrk="1" latinLnBrk="0" hangingPunct="1">
                <a:defRPr sz="1800" kern="1200">
                  <a:solidFill>
                    <a:sysClr val="windowText" lastClr="000000"/>
                  </a:solidFill>
                </a:defRPr>
              </a:lvl2pPr>
              <a:lvl3pPr marL="914400" algn="l" defTabSz="914400" rtl="0" eaLnBrk="1" latinLnBrk="0" hangingPunct="1">
                <a:defRPr sz="1800" kern="1200">
                  <a:solidFill>
                    <a:sysClr val="windowText" lastClr="000000"/>
                  </a:solidFill>
                </a:defRPr>
              </a:lvl3pPr>
              <a:lvl4pPr marL="1371600" algn="l" defTabSz="914400" rtl="0" eaLnBrk="1" latinLnBrk="0" hangingPunct="1">
                <a:defRPr sz="1800" kern="1200">
                  <a:solidFill>
                    <a:sysClr val="windowText" lastClr="000000"/>
                  </a:solidFill>
                </a:defRPr>
              </a:lvl4pPr>
              <a:lvl5pPr marL="1828800" algn="l" defTabSz="914400" rtl="0" eaLnBrk="1" latinLnBrk="0" hangingPunct="1">
                <a:defRPr sz="1800" kern="1200">
                  <a:solidFill>
                    <a:sysClr val="windowText" lastClr="000000"/>
                  </a:solidFill>
                </a:defRPr>
              </a:lvl5pPr>
              <a:lvl6pPr marL="2286000" algn="l" defTabSz="914400" rtl="0" eaLnBrk="1" latinLnBrk="0" hangingPunct="1">
                <a:defRPr sz="1800" kern="1200">
                  <a:solidFill>
                    <a:sysClr val="windowText" lastClr="000000"/>
                  </a:solidFill>
                </a:defRPr>
              </a:lvl6pPr>
              <a:lvl7pPr marL="2743200" algn="l" defTabSz="914400" rtl="0" eaLnBrk="1" latinLnBrk="0" hangingPunct="1">
                <a:defRPr sz="1800" kern="1200">
                  <a:solidFill>
                    <a:sysClr val="windowText" lastClr="000000"/>
                  </a:solidFill>
                </a:defRPr>
              </a:lvl7pPr>
              <a:lvl8pPr marL="3200400" algn="l" defTabSz="914400" rtl="0" eaLnBrk="1" latinLnBrk="0" hangingPunct="1">
                <a:defRPr sz="1800" kern="1200">
                  <a:solidFill>
                    <a:sysClr val="windowText" lastClr="000000"/>
                  </a:solidFill>
                </a:defRPr>
              </a:lvl8pPr>
              <a:lvl9pPr marL="3657600" algn="l" defTabSz="914400" rtl="0" eaLnBrk="1" latinLnBrk="0" hangingPunct="1">
                <a:defRPr sz="1800" kern="1200">
                  <a:solidFill>
                    <a:sysClr val="windowText" lastClr="000000"/>
                  </a:solidFill>
                </a:defRPr>
              </a:lvl9pPr>
            </a:lstStyle>
            <a:p>
              <a:r>
                <a:rPr lang="en-US" altLang="zh-CN" sz="2800" b="1" dirty="0">
                  <a:solidFill>
                    <a:sysClr val="window" lastClr="FFFFFF"/>
                  </a:solidFill>
                  <a:cs typeface="+mn-ea"/>
                  <a:sym typeface="+mn-lt"/>
                </a:rPr>
                <a:t>01</a:t>
              </a:r>
              <a:endParaRPr lang="zh-CN" altLang="en-US" sz="2800" b="1" dirty="0">
                <a:solidFill>
                  <a:sysClr val="window" lastClr="FFFFFF"/>
                </a:solidFill>
                <a:cs typeface="+mn-ea"/>
                <a:sym typeface="+mn-lt"/>
              </a:endParaRPr>
            </a:p>
          </p:txBody>
        </p:sp>
        <p:sp>
          <p:nvSpPr>
            <p:cNvPr id="134" name="文本框 23"/>
            <p:cNvSpPr txBox="1"/>
            <p:nvPr/>
          </p:nvSpPr>
          <p:spPr>
            <a:xfrm>
              <a:off x="10883" y="5572"/>
              <a:ext cx="1156" cy="824"/>
            </a:xfrm>
            <a:prstGeom prst="rect">
              <a:avLst/>
            </a:prstGeom>
            <a:noFill/>
          </p:spPr>
          <p:txBody>
            <a:bodyPr wrap="square" rtlCol="0">
              <a:spAutoFit/>
            </a:bodyPr>
            <a:lstStyle>
              <a:defPPr>
                <a:defRPr lang="zh-CN"/>
              </a:defPPr>
              <a:lvl1pPr marL="0" algn="l" defTabSz="914400" rtl="0" eaLnBrk="1" latinLnBrk="0" hangingPunct="1">
                <a:defRPr sz="1800" kern="1200">
                  <a:solidFill>
                    <a:sysClr val="windowText" lastClr="000000"/>
                  </a:solidFill>
                </a:defRPr>
              </a:lvl1pPr>
              <a:lvl2pPr marL="457200" algn="l" defTabSz="914400" rtl="0" eaLnBrk="1" latinLnBrk="0" hangingPunct="1">
                <a:defRPr sz="1800" kern="1200">
                  <a:solidFill>
                    <a:sysClr val="windowText" lastClr="000000"/>
                  </a:solidFill>
                </a:defRPr>
              </a:lvl2pPr>
              <a:lvl3pPr marL="914400" algn="l" defTabSz="914400" rtl="0" eaLnBrk="1" latinLnBrk="0" hangingPunct="1">
                <a:defRPr sz="1800" kern="1200">
                  <a:solidFill>
                    <a:sysClr val="windowText" lastClr="000000"/>
                  </a:solidFill>
                </a:defRPr>
              </a:lvl3pPr>
              <a:lvl4pPr marL="1371600" algn="l" defTabSz="914400" rtl="0" eaLnBrk="1" latinLnBrk="0" hangingPunct="1">
                <a:defRPr sz="1800" kern="1200">
                  <a:solidFill>
                    <a:sysClr val="windowText" lastClr="000000"/>
                  </a:solidFill>
                </a:defRPr>
              </a:lvl4pPr>
              <a:lvl5pPr marL="1828800" algn="l" defTabSz="914400" rtl="0" eaLnBrk="1" latinLnBrk="0" hangingPunct="1">
                <a:defRPr sz="1800" kern="1200">
                  <a:solidFill>
                    <a:sysClr val="windowText" lastClr="000000"/>
                  </a:solidFill>
                </a:defRPr>
              </a:lvl5pPr>
              <a:lvl6pPr marL="2286000" algn="l" defTabSz="914400" rtl="0" eaLnBrk="1" latinLnBrk="0" hangingPunct="1">
                <a:defRPr sz="1800" kern="1200">
                  <a:solidFill>
                    <a:sysClr val="windowText" lastClr="000000"/>
                  </a:solidFill>
                </a:defRPr>
              </a:lvl6pPr>
              <a:lvl7pPr marL="2743200" algn="l" defTabSz="914400" rtl="0" eaLnBrk="1" latinLnBrk="0" hangingPunct="1">
                <a:defRPr sz="1800" kern="1200">
                  <a:solidFill>
                    <a:sysClr val="windowText" lastClr="000000"/>
                  </a:solidFill>
                </a:defRPr>
              </a:lvl7pPr>
              <a:lvl8pPr marL="3200400" algn="l" defTabSz="914400" rtl="0" eaLnBrk="1" latinLnBrk="0" hangingPunct="1">
                <a:defRPr sz="1800" kern="1200">
                  <a:solidFill>
                    <a:sysClr val="windowText" lastClr="000000"/>
                  </a:solidFill>
                </a:defRPr>
              </a:lvl8pPr>
              <a:lvl9pPr marL="3657600" algn="l" defTabSz="914400" rtl="0" eaLnBrk="1" latinLnBrk="0" hangingPunct="1">
                <a:defRPr sz="1800" kern="1200">
                  <a:solidFill>
                    <a:sysClr val="windowText" lastClr="000000"/>
                  </a:solidFill>
                </a:defRPr>
              </a:lvl9pPr>
            </a:lstStyle>
            <a:p>
              <a:r>
                <a:rPr lang="en-US" altLang="zh-CN" sz="2800" b="1" dirty="0">
                  <a:solidFill>
                    <a:sysClr val="window" lastClr="FFFFFF"/>
                  </a:solidFill>
                  <a:cs typeface="+mn-ea"/>
                  <a:sym typeface="+mn-lt"/>
                </a:rPr>
                <a:t>02</a:t>
              </a:r>
              <a:endParaRPr lang="zh-CN" altLang="en-US" sz="2800" b="1" dirty="0">
                <a:solidFill>
                  <a:sysClr val="window" lastClr="FFFFFF"/>
                </a:solidFill>
                <a:cs typeface="+mn-ea"/>
                <a:sym typeface="+mn-lt"/>
              </a:endParaRPr>
            </a:p>
          </p:txBody>
        </p:sp>
        <p:sp>
          <p:nvSpPr>
            <p:cNvPr id="135" name="文本框 23"/>
            <p:cNvSpPr txBox="1"/>
            <p:nvPr/>
          </p:nvSpPr>
          <p:spPr>
            <a:xfrm>
              <a:off x="9913" y="7657"/>
              <a:ext cx="1156" cy="824"/>
            </a:xfrm>
            <a:prstGeom prst="rect">
              <a:avLst/>
            </a:prstGeom>
            <a:noFill/>
          </p:spPr>
          <p:txBody>
            <a:bodyPr wrap="square" rtlCol="0">
              <a:spAutoFit/>
            </a:bodyPr>
            <a:lstStyle>
              <a:defPPr>
                <a:defRPr lang="zh-CN"/>
              </a:defPPr>
              <a:lvl1pPr marL="0" algn="l" defTabSz="914400" rtl="0" eaLnBrk="1" latinLnBrk="0" hangingPunct="1">
                <a:defRPr sz="1800" kern="1200">
                  <a:solidFill>
                    <a:sysClr val="windowText" lastClr="000000"/>
                  </a:solidFill>
                </a:defRPr>
              </a:lvl1pPr>
              <a:lvl2pPr marL="457200" algn="l" defTabSz="914400" rtl="0" eaLnBrk="1" latinLnBrk="0" hangingPunct="1">
                <a:defRPr sz="1800" kern="1200">
                  <a:solidFill>
                    <a:sysClr val="windowText" lastClr="000000"/>
                  </a:solidFill>
                </a:defRPr>
              </a:lvl2pPr>
              <a:lvl3pPr marL="914400" algn="l" defTabSz="914400" rtl="0" eaLnBrk="1" latinLnBrk="0" hangingPunct="1">
                <a:defRPr sz="1800" kern="1200">
                  <a:solidFill>
                    <a:sysClr val="windowText" lastClr="000000"/>
                  </a:solidFill>
                </a:defRPr>
              </a:lvl3pPr>
              <a:lvl4pPr marL="1371600" algn="l" defTabSz="914400" rtl="0" eaLnBrk="1" latinLnBrk="0" hangingPunct="1">
                <a:defRPr sz="1800" kern="1200">
                  <a:solidFill>
                    <a:sysClr val="windowText" lastClr="000000"/>
                  </a:solidFill>
                </a:defRPr>
              </a:lvl4pPr>
              <a:lvl5pPr marL="1828800" algn="l" defTabSz="914400" rtl="0" eaLnBrk="1" latinLnBrk="0" hangingPunct="1">
                <a:defRPr sz="1800" kern="1200">
                  <a:solidFill>
                    <a:sysClr val="windowText" lastClr="000000"/>
                  </a:solidFill>
                </a:defRPr>
              </a:lvl5pPr>
              <a:lvl6pPr marL="2286000" algn="l" defTabSz="914400" rtl="0" eaLnBrk="1" latinLnBrk="0" hangingPunct="1">
                <a:defRPr sz="1800" kern="1200">
                  <a:solidFill>
                    <a:sysClr val="windowText" lastClr="000000"/>
                  </a:solidFill>
                </a:defRPr>
              </a:lvl6pPr>
              <a:lvl7pPr marL="2743200" algn="l" defTabSz="914400" rtl="0" eaLnBrk="1" latinLnBrk="0" hangingPunct="1">
                <a:defRPr sz="1800" kern="1200">
                  <a:solidFill>
                    <a:sysClr val="windowText" lastClr="000000"/>
                  </a:solidFill>
                </a:defRPr>
              </a:lvl7pPr>
              <a:lvl8pPr marL="3200400" algn="l" defTabSz="914400" rtl="0" eaLnBrk="1" latinLnBrk="0" hangingPunct="1">
                <a:defRPr sz="1800" kern="1200">
                  <a:solidFill>
                    <a:sysClr val="windowText" lastClr="000000"/>
                  </a:solidFill>
                </a:defRPr>
              </a:lvl8pPr>
              <a:lvl9pPr marL="3657600" algn="l" defTabSz="914400" rtl="0" eaLnBrk="1" latinLnBrk="0" hangingPunct="1">
                <a:defRPr sz="1800" kern="1200">
                  <a:solidFill>
                    <a:sysClr val="windowText" lastClr="000000"/>
                  </a:solidFill>
                </a:defRPr>
              </a:lvl9pPr>
            </a:lstStyle>
            <a:p>
              <a:r>
                <a:rPr lang="en-US" altLang="zh-CN" sz="2800" b="1" dirty="0">
                  <a:solidFill>
                    <a:sysClr val="window" lastClr="FFFFFF"/>
                  </a:solidFill>
                  <a:cs typeface="+mn-ea"/>
                  <a:sym typeface="+mn-lt"/>
                </a:rPr>
                <a:t>03</a:t>
              </a:r>
              <a:endParaRPr lang="zh-CN" altLang="en-US" sz="2800" b="1" dirty="0">
                <a:solidFill>
                  <a:sysClr val="window" lastClr="FFFFFF"/>
                </a:solidFill>
                <a:cs typeface="+mn-ea"/>
                <a:sym typeface="+mn-lt"/>
              </a:endParaRPr>
            </a:p>
          </p:txBody>
        </p:sp>
        <p:sp>
          <p:nvSpPr>
            <p:cNvPr id="136" name="文本框 23"/>
            <p:cNvSpPr txBox="1"/>
            <p:nvPr/>
          </p:nvSpPr>
          <p:spPr>
            <a:xfrm>
              <a:off x="7838" y="7470"/>
              <a:ext cx="1156" cy="824"/>
            </a:xfrm>
            <a:prstGeom prst="rect">
              <a:avLst/>
            </a:prstGeom>
            <a:noFill/>
          </p:spPr>
          <p:txBody>
            <a:bodyPr wrap="square" rtlCol="0">
              <a:spAutoFit/>
            </a:bodyPr>
            <a:lstStyle>
              <a:defPPr>
                <a:defRPr lang="zh-CN"/>
              </a:defPPr>
              <a:lvl1pPr marL="0" algn="l" defTabSz="914400" rtl="0" eaLnBrk="1" latinLnBrk="0" hangingPunct="1">
                <a:defRPr sz="1800" kern="1200">
                  <a:solidFill>
                    <a:sysClr val="windowText" lastClr="000000"/>
                  </a:solidFill>
                </a:defRPr>
              </a:lvl1pPr>
              <a:lvl2pPr marL="457200" algn="l" defTabSz="914400" rtl="0" eaLnBrk="1" latinLnBrk="0" hangingPunct="1">
                <a:defRPr sz="1800" kern="1200">
                  <a:solidFill>
                    <a:sysClr val="windowText" lastClr="000000"/>
                  </a:solidFill>
                </a:defRPr>
              </a:lvl2pPr>
              <a:lvl3pPr marL="914400" algn="l" defTabSz="914400" rtl="0" eaLnBrk="1" latinLnBrk="0" hangingPunct="1">
                <a:defRPr sz="1800" kern="1200">
                  <a:solidFill>
                    <a:sysClr val="windowText" lastClr="000000"/>
                  </a:solidFill>
                </a:defRPr>
              </a:lvl3pPr>
              <a:lvl4pPr marL="1371600" algn="l" defTabSz="914400" rtl="0" eaLnBrk="1" latinLnBrk="0" hangingPunct="1">
                <a:defRPr sz="1800" kern="1200">
                  <a:solidFill>
                    <a:sysClr val="windowText" lastClr="000000"/>
                  </a:solidFill>
                </a:defRPr>
              </a:lvl4pPr>
              <a:lvl5pPr marL="1828800" algn="l" defTabSz="914400" rtl="0" eaLnBrk="1" latinLnBrk="0" hangingPunct="1">
                <a:defRPr sz="1800" kern="1200">
                  <a:solidFill>
                    <a:sysClr val="windowText" lastClr="000000"/>
                  </a:solidFill>
                </a:defRPr>
              </a:lvl5pPr>
              <a:lvl6pPr marL="2286000" algn="l" defTabSz="914400" rtl="0" eaLnBrk="1" latinLnBrk="0" hangingPunct="1">
                <a:defRPr sz="1800" kern="1200">
                  <a:solidFill>
                    <a:sysClr val="windowText" lastClr="000000"/>
                  </a:solidFill>
                </a:defRPr>
              </a:lvl6pPr>
              <a:lvl7pPr marL="2743200" algn="l" defTabSz="914400" rtl="0" eaLnBrk="1" latinLnBrk="0" hangingPunct="1">
                <a:defRPr sz="1800" kern="1200">
                  <a:solidFill>
                    <a:sysClr val="windowText" lastClr="000000"/>
                  </a:solidFill>
                </a:defRPr>
              </a:lvl7pPr>
              <a:lvl8pPr marL="3200400" algn="l" defTabSz="914400" rtl="0" eaLnBrk="1" latinLnBrk="0" hangingPunct="1">
                <a:defRPr sz="1800" kern="1200">
                  <a:solidFill>
                    <a:sysClr val="windowText" lastClr="000000"/>
                  </a:solidFill>
                </a:defRPr>
              </a:lvl8pPr>
              <a:lvl9pPr marL="3657600" algn="l" defTabSz="914400" rtl="0" eaLnBrk="1" latinLnBrk="0" hangingPunct="1">
                <a:defRPr sz="1800" kern="1200">
                  <a:solidFill>
                    <a:sysClr val="windowText" lastClr="000000"/>
                  </a:solidFill>
                </a:defRPr>
              </a:lvl9pPr>
            </a:lstStyle>
            <a:p>
              <a:r>
                <a:rPr lang="en-US" altLang="zh-CN" sz="2800" b="1" dirty="0">
                  <a:solidFill>
                    <a:sysClr val="window" lastClr="FFFFFF"/>
                  </a:solidFill>
                  <a:cs typeface="+mn-ea"/>
                  <a:sym typeface="+mn-lt"/>
                </a:rPr>
                <a:t>04</a:t>
              </a:r>
              <a:endParaRPr lang="zh-CN" altLang="en-US" sz="2800" b="1" dirty="0">
                <a:solidFill>
                  <a:sysClr val="window" lastClr="FFFFFF"/>
                </a:solidFill>
                <a:cs typeface="+mn-ea"/>
                <a:sym typeface="+mn-lt"/>
              </a:endParaRPr>
            </a:p>
          </p:txBody>
        </p:sp>
        <p:sp>
          <p:nvSpPr>
            <p:cNvPr id="137" name="文本框 23"/>
            <p:cNvSpPr txBox="1"/>
            <p:nvPr/>
          </p:nvSpPr>
          <p:spPr>
            <a:xfrm>
              <a:off x="7265" y="5333"/>
              <a:ext cx="1156" cy="824"/>
            </a:xfrm>
            <a:prstGeom prst="rect">
              <a:avLst/>
            </a:prstGeom>
            <a:noFill/>
          </p:spPr>
          <p:txBody>
            <a:bodyPr wrap="square" rtlCol="0">
              <a:spAutoFit/>
            </a:bodyPr>
            <a:lstStyle>
              <a:defPPr>
                <a:defRPr lang="zh-CN"/>
              </a:defPPr>
              <a:lvl1pPr marL="0" algn="l" defTabSz="914400" rtl="0" eaLnBrk="1" latinLnBrk="0" hangingPunct="1">
                <a:defRPr sz="1800" kern="1200">
                  <a:solidFill>
                    <a:sysClr val="windowText" lastClr="000000"/>
                  </a:solidFill>
                </a:defRPr>
              </a:lvl1pPr>
              <a:lvl2pPr marL="457200" algn="l" defTabSz="914400" rtl="0" eaLnBrk="1" latinLnBrk="0" hangingPunct="1">
                <a:defRPr sz="1800" kern="1200">
                  <a:solidFill>
                    <a:sysClr val="windowText" lastClr="000000"/>
                  </a:solidFill>
                </a:defRPr>
              </a:lvl2pPr>
              <a:lvl3pPr marL="914400" algn="l" defTabSz="914400" rtl="0" eaLnBrk="1" latinLnBrk="0" hangingPunct="1">
                <a:defRPr sz="1800" kern="1200">
                  <a:solidFill>
                    <a:sysClr val="windowText" lastClr="000000"/>
                  </a:solidFill>
                </a:defRPr>
              </a:lvl3pPr>
              <a:lvl4pPr marL="1371600" algn="l" defTabSz="914400" rtl="0" eaLnBrk="1" latinLnBrk="0" hangingPunct="1">
                <a:defRPr sz="1800" kern="1200">
                  <a:solidFill>
                    <a:sysClr val="windowText" lastClr="000000"/>
                  </a:solidFill>
                </a:defRPr>
              </a:lvl4pPr>
              <a:lvl5pPr marL="1828800" algn="l" defTabSz="914400" rtl="0" eaLnBrk="1" latinLnBrk="0" hangingPunct="1">
                <a:defRPr sz="1800" kern="1200">
                  <a:solidFill>
                    <a:sysClr val="windowText" lastClr="000000"/>
                  </a:solidFill>
                </a:defRPr>
              </a:lvl5pPr>
              <a:lvl6pPr marL="2286000" algn="l" defTabSz="914400" rtl="0" eaLnBrk="1" latinLnBrk="0" hangingPunct="1">
                <a:defRPr sz="1800" kern="1200">
                  <a:solidFill>
                    <a:sysClr val="windowText" lastClr="000000"/>
                  </a:solidFill>
                </a:defRPr>
              </a:lvl6pPr>
              <a:lvl7pPr marL="2743200" algn="l" defTabSz="914400" rtl="0" eaLnBrk="1" latinLnBrk="0" hangingPunct="1">
                <a:defRPr sz="1800" kern="1200">
                  <a:solidFill>
                    <a:sysClr val="windowText" lastClr="000000"/>
                  </a:solidFill>
                </a:defRPr>
              </a:lvl7pPr>
              <a:lvl8pPr marL="3200400" algn="l" defTabSz="914400" rtl="0" eaLnBrk="1" latinLnBrk="0" hangingPunct="1">
                <a:defRPr sz="1800" kern="1200">
                  <a:solidFill>
                    <a:sysClr val="windowText" lastClr="000000"/>
                  </a:solidFill>
                </a:defRPr>
              </a:lvl8pPr>
              <a:lvl9pPr marL="3657600" algn="l" defTabSz="914400" rtl="0" eaLnBrk="1" latinLnBrk="0" hangingPunct="1">
                <a:defRPr sz="1800" kern="1200">
                  <a:solidFill>
                    <a:sysClr val="windowText" lastClr="000000"/>
                  </a:solidFill>
                </a:defRPr>
              </a:lvl9pPr>
            </a:lstStyle>
            <a:p>
              <a:r>
                <a:rPr lang="en-US" altLang="zh-CN" sz="2800" b="1" dirty="0">
                  <a:solidFill>
                    <a:sysClr val="window" lastClr="FFFFFF"/>
                  </a:solidFill>
                  <a:cs typeface="+mn-ea"/>
                  <a:sym typeface="+mn-lt"/>
                </a:rPr>
                <a:t>05</a:t>
              </a:r>
              <a:endParaRPr lang="zh-CN" altLang="en-US" sz="2800" b="1" dirty="0">
                <a:solidFill>
                  <a:sysClr val="window" lastClr="FFFFFF"/>
                </a:solidFill>
                <a:cs typeface="+mn-ea"/>
                <a:sym typeface="+mn-lt"/>
              </a:endParaRPr>
            </a:p>
          </p:txBody>
        </p:sp>
        <p:sp>
          <p:nvSpPr>
            <p:cNvPr id="3" name="文本框 2"/>
            <p:cNvSpPr txBox="1"/>
            <p:nvPr/>
          </p:nvSpPr>
          <p:spPr>
            <a:xfrm>
              <a:off x="8789" y="2586"/>
              <a:ext cx="1622" cy="533"/>
            </a:xfrm>
            <a:prstGeom prst="rect">
              <a:avLst/>
            </a:prstGeom>
            <a:noFill/>
          </p:spPr>
          <p:txBody>
            <a:bodyPr wrap="none" rtlCol="0" anchor="t">
              <a:spAutoFit/>
            </a:bodyPr>
            <a:lstStyle/>
            <a:p>
              <a:pPr marL="17780" lvl="1" indent="0" algn="ctr">
                <a:buClr>
                  <a:srgbClr val="FF7C80"/>
                </a:buClr>
                <a:buNone/>
              </a:pPr>
              <a:r>
                <a:rPr lang="zh-CN" altLang="en-US" sz="1600" b="1" dirty="0">
                  <a:solidFill>
                    <a:srgbClr val="BD3820"/>
                  </a:solidFill>
                  <a:cs typeface="+mn-ea"/>
                  <a:sym typeface="+mn-lt"/>
                </a:rPr>
                <a:t>内部优先</a:t>
              </a:r>
            </a:p>
          </p:txBody>
        </p:sp>
        <p:grpSp>
          <p:nvGrpSpPr>
            <p:cNvPr id="123" name="图形 2"/>
            <p:cNvGrpSpPr/>
            <p:nvPr/>
          </p:nvGrpSpPr>
          <p:grpSpPr>
            <a:xfrm>
              <a:off x="9236" y="1677"/>
              <a:ext cx="786" cy="786"/>
              <a:chOff x="4311584" y="2563816"/>
              <a:chExt cx="499031" cy="499227"/>
            </a:xfrm>
            <a:solidFill>
              <a:srgbClr val="BD3820"/>
            </a:solidFill>
          </p:grpSpPr>
          <p:sp>
            <p:nvSpPr>
              <p:cNvPr id="124" name="任意多边形: 形状 123"/>
              <p:cNvSpPr/>
              <p:nvPr/>
            </p:nvSpPr>
            <p:spPr>
              <a:xfrm>
                <a:off x="4311584" y="2753039"/>
                <a:ext cx="499031" cy="310004"/>
              </a:xfrm>
              <a:custGeom>
                <a:avLst/>
                <a:gdLst>
                  <a:gd name="connsiteX0" fmla="*/ 287321 w 499031"/>
                  <a:gd name="connsiteY0" fmla="*/ 15122 h 310004"/>
                  <a:gd name="connsiteX1" fmla="*/ 272199 w 499031"/>
                  <a:gd name="connsiteY1" fmla="*/ 0 h 310004"/>
                  <a:gd name="connsiteX2" fmla="*/ 211710 w 499031"/>
                  <a:gd name="connsiteY2" fmla="*/ 0 h 310004"/>
                  <a:gd name="connsiteX3" fmla="*/ 196588 w 499031"/>
                  <a:gd name="connsiteY3" fmla="*/ 15122 h 310004"/>
                  <a:gd name="connsiteX4" fmla="*/ 196588 w 499031"/>
                  <a:gd name="connsiteY4" fmla="*/ 226832 h 310004"/>
                  <a:gd name="connsiteX5" fmla="*/ 287321 w 499031"/>
                  <a:gd name="connsiteY5" fmla="*/ 226832 h 310004"/>
                  <a:gd name="connsiteX6" fmla="*/ 287321 w 499031"/>
                  <a:gd name="connsiteY6" fmla="*/ 15122 h 310004"/>
                  <a:gd name="connsiteX7" fmla="*/ 415860 w 499031"/>
                  <a:gd name="connsiteY7" fmla="*/ 45366 h 310004"/>
                  <a:gd name="connsiteX8" fmla="*/ 400737 w 499031"/>
                  <a:gd name="connsiteY8" fmla="*/ 30244 h 310004"/>
                  <a:gd name="connsiteX9" fmla="*/ 340249 w 499031"/>
                  <a:gd name="connsiteY9" fmla="*/ 30244 h 310004"/>
                  <a:gd name="connsiteX10" fmla="*/ 325127 w 499031"/>
                  <a:gd name="connsiteY10" fmla="*/ 45366 h 310004"/>
                  <a:gd name="connsiteX11" fmla="*/ 325127 w 499031"/>
                  <a:gd name="connsiteY11" fmla="*/ 226832 h 310004"/>
                  <a:gd name="connsiteX12" fmla="*/ 415860 w 499031"/>
                  <a:gd name="connsiteY12" fmla="*/ 226832 h 310004"/>
                  <a:gd name="connsiteX13" fmla="*/ 415860 w 499031"/>
                  <a:gd name="connsiteY13" fmla="*/ 45366 h 310004"/>
                  <a:gd name="connsiteX14" fmla="*/ 476348 w 499031"/>
                  <a:gd name="connsiteY14" fmla="*/ 264638 h 310004"/>
                  <a:gd name="connsiteX15" fmla="*/ 22683 w 499031"/>
                  <a:gd name="connsiteY15" fmla="*/ 264638 h 310004"/>
                  <a:gd name="connsiteX16" fmla="*/ 0 w 499031"/>
                  <a:gd name="connsiteY16" fmla="*/ 287321 h 310004"/>
                  <a:gd name="connsiteX17" fmla="*/ 22683 w 499031"/>
                  <a:gd name="connsiteY17" fmla="*/ 310004 h 310004"/>
                  <a:gd name="connsiteX18" fmla="*/ 476348 w 499031"/>
                  <a:gd name="connsiteY18" fmla="*/ 310004 h 310004"/>
                  <a:gd name="connsiteX19" fmla="*/ 499031 w 499031"/>
                  <a:gd name="connsiteY19" fmla="*/ 287321 h 310004"/>
                  <a:gd name="connsiteX20" fmla="*/ 476348 w 499031"/>
                  <a:gd name="connsiteY20" fmla="*/ 264638 h 310004"/>
                  <a:gd name="connsiteX21" fmla="*/ 158783 w 499031"/>
                  <a:gd name="connsiteY21" fmla="*/ 90733 h 310004"/>
                  <a:gd name="connsiteX22" fmla="*/ 143661 w 499031"/>
                  <a:gd name="connsiteY22" fmla="*/ 75611 h 310004"/>
                  <a:gd name="connsiteX23" fmla="*/ 83172 w 499031"/>
                  <a:gd name="connsiteY23" fmla="*/ 75611 h 310004"/>
                  <a:gd name="connsiteX24" fmla="*/ 68050 w 499031"/>
                  <a:gd name="connsiteY24" fmla="*/ 90733 h 310004"/>
                  <a:gd name="connsiteX25" fmla="*/ 68050 w 499031"/>
                  <a:gd name="connsiteY25" fmla="*/ 226832 h 310004"/>
                  <a:gd name="connsiteX26" fmla="*/ 158783 w 499031"/>
                  <a:gd name="connsiteY26" fmla="*/ 226832 h 310004"/>
                  <a:gd name="connsiteX27" fmla="*/ 158783 w 499031"/>
                  <a:gd name="connsiteY27" fmla="*/ 90733 h 3100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499031" h="310004">
                    <a:moveTo>
                      <a:pt x="287321" y="15122"/>
                    </a:moveTo>
                    <a:cubicBezTo>
                      <a:pt x="287321" y="6049"/>
                      <a:pt x="281272" y="0"/>
                      <a:pt x="272199" y="0"/>
                    </a:cubicBezTo>
                    <a:lnTo>
                      <a:pt x="211710" y="0"/>
                    </a:lnTo>
                    <a:cubicBezTo>
                      <a:pt x="202637" y="0"/>
                      <a:pt x="196588" y="6049"/>
                      <a:pt x="196588" y="15122"/>
                    </a:cubicBezTo>
                    <a:lnTo>
                      <a:pt x="196588" y="226832"/>
                    </a:lnTo>
                    <a:lnTo>
                      <a:pt x="287321" y="226832"/>
                    </a:lnTo>
                    <a:lnTo>
                      <a:pt x="287321" y="15122"/>
                    </a:lnTo>
                    <a:close/>
                    <a:moveTo>
                      <a:pt x="415860" y="45366"/>
                    </a:moveTo>
                    <a:cubicBezTo>
                      <a:pt x="415860" y="36293"/>
                      <a:pt x="409811" y="30244"/>
                      <a:pt x="400737" y="30244"/>
                    </a:cubicBezTo>
                    <a:lnTo>
                      <a:pt x="340249" y="30244"/>
                    </a:lnTo>
                    <a:cubicBezTo>
                      <a:pt x="331175" y="30244"/>
                      <a:pt x="325127" y="36293"/>
                      <a:pt x="325127" y="45366"/>
                    </a:cubicBezTo>
                    <a:lnTo>
                      <a:pt x="325127" y="226832"/>
                    </a:lnTo>
                    <a:lnTo>
                      <a:pt x="415860" y="226832"/>
                    </a:lnTo>
                    <a:lnTo>
                      <a:pt x="415860" y="45366"/>
                    </a:lnTo>
                    <a:close/>
                    <a:moveTo>
                      <a:pt x="476348" y="264638"/>
                    </a:moveTo>
                    <a:lnTo>
                      <a:pt x="22683" y="264638"/>
                    </a:lnTo>
                    <a:cubicBezTo>
                      <a:pt x="10585" y="264638"/>
                      <a:pt x="0" y="275223"/>
                      <a:pt x="0" y="287321"/>
                    </a:cubicBezTo>
                    <a:cubicBezTo>
                      <a:pt x="0" y="299419"/>
                      <a:pt x="10585" y="310004"/>
                      <a:pt x="22683" y="310004"/>
                    </a:cubicBezTo>
                    <a:lnTo>
                      <a:pt x="476348" y="310004"/>
                    </a:lnTo>
                    <a:cubicBezTo>
                      <a:pt x="488446" y="310004"/>
                      <a:pt x="499031" y="299419"/>
                      <a:pt x="499031" y="287321"/>
                    </a:cubicBezTo>
                    <a:cubicBezTo>
                      <a:pt x="499031" y="273711"/>
                      <a:pt x="488446" y="264638"/>
                      <a:pt x="476348" y="264638"/>
                    </a:cubicBezTo>
                    <a:close/>
                    <a:moveTo>
                      <a:pt x="158783" y="90733"/>
                    </a:moveTo>
                    <a:cubicBezTo>
                      <a:pt x="158783" y="81660"/>
                      <a:pt x="152734" y="75611"/>
                      <a:pt x="143661" y="75611"/>
                    </a:cubicBezTo>
                    <a:lnTo>
                      <a:pt x="83172" y="75611"/>
                    </a:lnTo>
                    <a:cubicBezTo>
                      <a:pt x="74099" y="75611"/>
                      <a:pt x="68050" y="81660"/>
                      <a:pt x="68050" y="90733"/>
                    </a:cubicBezTo>
                    <a:lnTo>
                      <a:pt x="68050" y="226832"/>
                    </a:lnTo>
                    <a:lnTo>
                      <a:pt x="158783" y="226832"/>
                    </a:lnTo>
                    <a:lnTo>
                      <a:pt x="158783" y="90733"/>
                    </a:lnTo>
                    <a:close/>
                  </a:path>
                </a:pathLst>
              </a:custGeom>
              <a:grpFill/>
              <a:ln w="15122" cap="flat">
                <a:noFill/>
                <a:prstDash val="solid"/>
                <a:miter/>
              </a:ln>
            </p:spPr>
            <p:txBody>
              <a:bodyPr rtlCol="0" anchor="ctr"/>
              <a:lstStyle/>
              <a:p>
                <a:endParaRPr lang="zh-CN" altLang="en-US">
                  <a:cs typeface="+mn-ea"/>
                  <a:sym typeface="+mn-lt"/>
                </a:endParaRPr>
              </a:p>
            </p:txBody>
          </p:sp>
          <p:sp>
            <p:nvSpPr>
              <p:cNvPr id="125" name="任意多边形: 形状 124"/>
              <p:cNvSpPr/>
              <p:nvPr/>
            </p:nvSpPr>
            <p:spPr>
              <a:xfrm>
                <a:off x="4362695" y="2563816"/>
                <a:ext cx="402554" cy="190734"/>
              </a:xfrm>
              <a:custGeom>
                <a:avLst/>
                <a:gdLst>
                  <a:gd name="connsiteX0" fmla="*/ 385920 w 402554"/>
                  <a:gd name="connsiteY0" fmla="*/ 196 h 190734"/>
                  <a:gd name="connsiteX1" fmla="*/ 317870 w 402554"/>
                  <a:gd name="connsiteY1" fmla="*/ 9269 h 190734"/>
                  <a:gd name="connsiteX2" fmla="*/ 310309 w 402554"/>
                  <a:gd name="connsiteY2" fmla="*/ 31952 h 190734"/>
                  <a:gd name="connsiteX3" fmla="*/ 325431 w 402554"/>
                  <a:gd name="connsiteY3" fmla="*/ 47074 h 190734"/>
                  <a:gd name="connsiteX4" fmla="*/ 270991 w 402554"/>
                  <a:gd name="connsiteY4" fmla="*/ 101514 h 190734"/>
                  <a:gd name="connsiteX5" fmla="*/ 180258 w 402554"/>
                  <a:gd name="connsiteY5" fmla="*/ 33464 h 190734"/>
                  <a:gd name="connsiteX6" fmla="*/ 151526 w 402554"/>
                  <a:gd name="connsiteY6" fmla="*/ 33464 h 190734"/>
                  <a:gd name="connsiteX7" fmla="*/ 7866 w 402554"/>
                  <a:gd name="connsiteY7" fmla="*/ 151417 h 190734"/>
                  <a:gd name="connsiteX8" fmla="*/ 4841 w 402554"/>
                  <a:gd name="connsiteY8" fmla="*/ 183174 h 190734"/>
                  <a:gd name="connsiteX9" fmla="*/ 22988 w 402554"/>
                  <a:gd name="connsiteY9" fmla="*/ 190735 h 190734"/>
                  <a:gd name="connsiteX10" fmla="*/ 38110 w 402554"/>
                  <a:gd name="connsiteY10" fmla="*/ 186198 h 190734"/>
                  <a:gd name="connsiteX11" fmla="*/ 168161 w 402554"/>
                  <a:gd name="connsiteY11" fmla="*/ 78831 h 190734"/>
                  <a:gd name="connsiteX12" fmla="*/ 260406 w 402554"/>
                  <a:gd name="connsiteY12" fmla="*/ 148393 h 190734"/>
                  <a:gd name="connsiteX13" fmla="*/ 290650 w 402554"/>
                  <a:gd name="connsiteY13" fmla="*/ 146881 h 190734"/>
                  <a:gd name="connsiteX14" fmla="*/ 360212 w 402554"/>
                  <a:gd name="connsiteY14" fmla="*/ 77319 h 190734"/>
                  <a:gd name="connsiteX15" fmla="*/ 370798 w 402554"/>
                  <a:gd name="connsiteY15" fmla="*/ 87904 h 190734"/>
                  <a:gd name="connsiteX16" fmla="*/ 393481 w 402554"/>
                  <a:gd name="connsiteY16" fmla="*/ 80343 h 190734"/>
                  <a:gd name="connsiteX17" fmla="*/ 402554 w 402554"/>
                  <a:gd name="connsiteY17" fmla="*/ 12293 h 190734"/>
                  <a:gd name="connsiteX18" fmla="*/ 385920 w 402554"/>
                  <a:gd name="connsiteY18" fmla="*/ 196 h 190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02554" h="190734">
                    <a:moveTo>
                      <a:pt x="385920" y="196"/>
                    </a:moveTo>
                    <a:lnTo>
                      <a:pt x="317870" y="9269"/>
                    </a:lnTo>
                    <a:cubicBezTo>
                      <a:pt x="307284" y="10781"/>
                      <a:pt x="302748" y="24391"/>
                      <a:pt x="310309" y="31952"/>
                    </a:cubicBezTo>
                    <a:lnTo>
                      <a:pt x="325431" y="47074"/>
                    </a:lnTo>
                    <a:lnTo>
                      <a:pt x="270991" y="101514"/>
                    </a:lnTo>
                    <a:lnTo>
                      <a:pt x="180258" y="33464"/>
                    </a:lnTo>
                    <a:cubicBezTo>
                      <a:pt x="171185" y="27416"/>
                      <a:pt x="160600" y="27416"/>
                      <a:pt x="151526" y="33464"/>
                    </a:cubicBezTo>
                    <a:lnTo>
                      <a:pt x="7866" y="151417"/>
                    </a:lnTo>
                    <a:cubicBezTo>
                      <a:pt x="-1208" y="158978"/>
                      <a:pt x="-2720" y="174101"/>
                      <a:pt x="4841" y="183174"/>
                    </a:cubicBezTo>
                    <a:cubicBezTo>
                      <a:pt x="9378" y="189223"/>
                      <a:pt x="15427" y="190735"/>
                      <a:pt x="22988" y="190735"/>
                    </a:cubicBezTo>
                    <a:cubicBezTo>
                      <a:pt x="27524" y="190735"/>
                      <a:pt x="33573" y="189223"/>
                      <a:pt x="38110" y="186198"/>
                    </a:cubicBezTo>
                    <a:lnTo>
                      <a:pt x="168161" y="78831"/>
                    </a:lnTo>
                    <a:lnTo>
                      <a:pt x="260406" y="148393"/>
                    </a:lnTo>
                    <a:cubicBezTo>
                      <a:pt x="269479" y="155954"/>
                      <a:pt x="281577" y="154442"/>
                      <a:pt x="290650" y="146881"/>
                    </a:cubicBezTo>
                    <a:lnTo>
                      <a:pt x="360212" y="77319"/>
                    </a:lnTo>
                    <a:lnTo>
                      <a:pt x="370798" y="87904"/>
                    </a:lnTo>
                    <a:cubicBezTo>
                      <a:pt x="378359" y="95465"/>
                      <a:pt x="391969" y="90929"/>
                      <a:pt x="393481" y="80343"/>
                    </a:cubicBezTo>
                    <a:lnTo>
                      <a:pt x="402554" y="12293"/>
                    </a:lnTo>
                    <a:cubicBezTo>
                      <a:pt x="402554" y="6244"/>
                      <a:pt x="394993" y="-1317"/>
                      <a:pt x="385920" y="196"/>
                    </a:cubicBezTo>
                    <a:close/>
                  </a:path>
                </a:pathLst>
              </a:custGeom>
              <a:grpFill/>
              <a:ln w="15122" cap="flat">
                <a:noFill/>
                <a:prstDash val="solid"/>
                <a:miter/>
              </a:ln>
            </p:spPr>
            <p:txBody>
              <a:bodyPr rtlCol="0" anchor="ctr"/>
              <a:lstStyle/>
              <a:p>
                <a:endParaRPr lang="zh-CN" altLang="en-US">
                  <a:cs typeface="+mn-ea"/>
                  <a:sym typeface="+mn-lt"/>
                </a:endParaRPr>
              </a:p>
            </p:txBody>
          </p:sp>
        </p:gr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5842"/>
                                        </p:tgtEl>
                                        <p:attrNameLst>
                                          <p:attrName>style.visibility</p:attrName>
                                        </p:attrNameLst>
                                      </p:cBhvr>
                                      <p:to>
                                        <p:strVal val="visible"/>
                                      </p:to>
                                    </p:set>
                                    <p:animEffect transition="in" filter="barn(inVertical)">
                                      <p:cBhvr>
                                        <p:cTn id="7" dur="500"/>
                                        <p:tgtEl>
                                          <p:spTgt spid="3584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par>
                                <p:cTn id="11" presetID="16" presetClass="entr" presetSubtype="21"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animBg="1"/>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矩形 3"/>
          <p:cNvSpPr/>
          <p:nvPr/>
        </p:nvSpPr>
        <p:spPr bwMode="auto">
          <a:xfrm>
            <a:off x="1217295" y="1455540"/>
            <a:ext cx="6096000" cy="398780"/>
          </a:xfrm>
          <a:prstGeom prst="rect">
            <a:avLst/>
          </a:prstGeom>
          <a:noFill/>
          <a:ln>
            <a:no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fromWordArt="0" anchor="ctr">
            <a:noAutofit/>
          </a:bodyPr>
          <a:lstStyle>
            <a:lvl1pPr>
              <a:defRPr sz="4000">
                <a:solidFill>
                  <a:schemeClr val="tx2"/>
                </a:solidFill>
                <a:latin typeface="Verdana" panose="020B0604030504040204" pitchFamily="34" charset="0"/>
                <a:ea typeface="宋体" panose="02010600030101010101" pitchFamily="2" charset="-122"/>
              </a:defRPr>
            </a:lvl1pPr>
            <a:lvl2pPr>
              <a:defRPr sz="4000">
                <a:solidFill>
                  <a:schemeClr val="tx2"/>
                </a:solidFill>
                <a:latin typeface="Verdana" panose="020B0604030504040204" pitchFamily="34" charset="0"/>
                <a:ea typeface="宋体" panose="02010600030101010101" pitchFamily="2" charset="-122"/>
              </a:defRPr>
            </a:lvl2pPr>
            <a:lvl3pPr>
              <a:defRPr sz="4000">
                <a:solidFill>
                  <a:schemeClr val="tx2"/>
                </a:solidFill>
                <a:latin typeface="Verdana" panose="020B0604030504040204" pitchFamily="34" charset="0"/>
                <a:ea typeface="宋体" panose="02010600030101010101" pitchFamily="2" charset="-122"/>
              </a:defRPr>
            </a:lvl3pPr>
            <a:lvl4pPr>
              <a:defRPr sz="4000">
                <a:solidFill>
                  <a:schemeClr val="tx2"/>
                </a:solidFill>
                <a:latin typeface="Verdana" panose="020B0604030504040204" pitchFamily="34" charset="0"/>
                <a:ea typeface="宋体" panose="02010600030101010101" pitchFamily="2" charset="-122"/>
              </a:defRPr>
            </a:lvl4pPr>
            <a:lvl5pPr>
              <a:defRPr sz="4000">
                <a:solidFill>
                  <a:schemeClr val="tx2"/>
                </a:solidFill>
                <a:latin typeface="Verdana" panose="020B0604030504040204" pitchFamily="34" charset="0"/>
                <a:ea typeface="宋体" panose="02010600030101010101" pitchFamily="2" charset="-122"/>
              </a:defRPr>
            </a:lvl5pPr>
            <a:lvl6pPr marL="4572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6pPr>
            <a:lvl7pPr marL="9144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7pPr>
            <a:lvl8pPr marL="13716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8pPr>
            <a:lvl9pPr marL="18288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9pPr>
          </a:lstStyle>
          <a:p>
            <a:pPr lvl="0" algn="l">
              <a:buClrTx/>
              <a:buSzTx/>
              <a:buFontTx/>
            </a:pPr>
            <a:r>
              <a:rPr lang="zh-CN" altLang="en-US" sz="2800" b="1" dirty="0">
                <a:solidFill>
                  <a:srgbClr val="BD3820"/>
                </a:solidFill>
                <a:effectLst/>
                <a:latin typeface="+mn-lt"/>
                <a:ea typeface="+mn-ea"/>
                <a:cs typeface="+mn-ea"/>
                <a:sym typeface="+mn-lt"/>
              </a:rPr>
              <a:t>制定全面的考核制度 </a:t>
            </a:r>
          </a:p>
        </p:txBody>
      </p:sp>
      <p:grpSp>
        <p:nvGrpSpPr>
          <p:cNvPr id="2" name="组合 1"/>
          <p:cNvGrpSpPr/>
          <p:nvPr/>
        </p:nvGrpSpPr>
        <p:grpSpPr>
          <a:xfrm>
            <a:off x="1217295" y="1075690"/>
            <a:ext cx="9896475" cy="5388610"/>
            <a:chOff x="1917" y="1694"/>
            <a:chExt cx="15585" cy="8486"/>
          </a:xfrm>
        </p:grpSpPr>
        <p:grpSp>
          <p:nvGrpSpPr>
            <p:cNvPr id="346" name="组合 345"/>
            <p:cNvGrpSpPr/>
            <p:nvPr/>
          </p:nvGrpSpPr>
          <p:grpSpPr>
            <a:xfrm>
              <a:off x="6151" y="2652"/>
              <a:ext cx="6870" cy="5913"/>
              <a:chOff x="4031901" y="1638141"/>
              <a:chExt cx="4362013" cy="3754438"/>
            </a:xfrm>
            <a:solidFill>
              <a:srgbClr val="BD3820"/>
            </a:solidFill>
          </p:grpSpPr>
          <p:grpSp>
            <p:nvGrpSpPr>
              <p:cNvPr id="174" name="图形 1"/>
              <p:cNvGrpSpPr/>
              <p:nvPr/>
            </p:nvGrpSpPr>
            <p:grpSpPr>
              <a:xfrm>
                <a:off x="4693884" y="2079059"/>
                <a:ext cx="2780280" cy="2414862"/>
                <a:chOff x="4473492" y="1887633"/>
                <a:chExt cx="3221063" cy="2797713"/>
              </a:xfrm>
              <a:grpFill/>
            </p:grpSpPr>
            <p:grpSp>
              <p:nvGrpSpPr>
                <p:cNvPr id="175" name="图形 1"/>
                <p:cNvGrpSpPr/>
                <p:nvPr/>
              </p:nvGrpSpPr>
              <p:grpSpPr>
                <a:xfrm>
                  <a:off x="5279499" y="2529442"/>
                  <a:ext cx="1548812" cy="1262459"/>
                  <a:chOff x="5279499" y="2529442"/>
                  <a:chExt cx="1548812" cy="1262459"/>
                </a:xfrm>
                <a:grpFill/>
              </p:grpSpPr>
              <p:sp>
                <p:nvSpPr>
                  <p:cNvPr id="176" name="任意多边形: 形状 175"/>
                  <p:cNvSpPr/>
                  <p:nvPr/>
                </p:nvSpPr>
                <p:spPr>
                  <a:xfrm>
                    <a:off x="5279499" y="2669857"/>
                    <a:ext cx="1548812" cy="1122045"/>
                  </a:xfrm>
                  <a:custGeom>
                    <a:avLst/>
                    <a:gdLst>
                      <a:gd name="connsiteX0" fmla="*/ 1540401 w 1548812"/>
                      <a:gd name="connsiteY0" fmla="*/ 108585 h 1122045"/>
                      <a:gd name="connsiteX1" fmla="*/ 1538496 w 1548812"/>
                      <a:gd name="connsiteY1" fmla="*/ 92392 h 1122045"/>
                      <a:gd name="connsiteX2" fmla="*/ 1414671 w 1548812"/>
                      <a:gd name="connsiteY2" fmla="*/ 92392 h 1122045"/>
                      <a:gd name="connsiteX3" fmla="*/ 1417529 w 1548812"/>
                      <a:gd name="connsiteY3" fmla="*/ 114300 h 1122045"/>
                      <a:gd name="connsiteX4" fmla="*/ 1358473 w 1548812"/>
                      <a:gd name="connsiteY4" fmla="*/ 573405 h 1122045"/>
                      <a:gd name="connsiteX5" fmla="*/ 984141 w 1548812"/>
                      <a:gd name="connsiteY5" fmla="*/ 946785 h 1122045"/>
                      <a:gd name="connsiteX6" fmla="*/ 804119 w 1548812"/>
                      <a:gd name="connsiteY6" fmla="*/ 994410 h 1122045"/>
                      <a:gd name="connsiteX7" fmla="*/ 455504 w 1548812"/>
                      <a:gd name="connsiteY7" fmla="*/ 946785 h 1122045"/>
                      <a:gd name="connsiteX8" fmla="*/ 164038 w 1548812"/>
                      <a:gd name="connsiteY8" fmla="*/ 240983 h 1122045"/>
                      <a:gd name="connsiteX9" fmla="*/ 253573 w 1548812"/>
                      <a:gd name="connsiteY9" fmla="*/ 106680 h 1122045"/>
                      <a:gd name="connsiteX10" fmla="*/ 265956 w 1548812"/>
                      <a:gd name="connsiteY10" fmla="*/ 94297 h 1122045"/>
                      <a:gd name="connsiteX11" fmla="*/ 187851 w 1548812"/>
                      <a:gd name="connsiteY11" fmla="*/ 0 h 1122045"/>
                      <a:gd name="connsiteX12" fmla="*/ 172611 w 1548812"/>
                      <a:gd name="connsiteY12" fmla="*/ 14288 h 1122045"/>
                      <a:gd name="connsiteX13" fmla="*/ 50691 w 1548812"/>
                      <a:gd name="connsiteY13" fmla="*/ 193358 h 1122045"/>
                      <a:gd name="connsiteX14" fmla="*/ 407879 w 1548812"/>
                      <a:gd name="connsiteY14" fmla="*/ 1059180 h 1122045"/>
                      <a:gd name="connsiteX15" fmla="*/ 720298 w 1548812"/>
                      <a:gd name="connsiteY15" fmla="*/ 1122045 h 1122045"/>
                      <a:gd name="connsiteX16" fmla="*/ 807929 w 1548812"/>
                      <a:gd name="connsiteY16" fmla="*/ 1117283 h 1122045"/>
                      <a:gd name="connsiteX17" fmla="*/ 1029861 w 1548812"/>
                      <a:gd name="connsiteY17" fmla="*/ 1060133 h 1122045"/>
                      <a:gd name="connsiteX18" fmla="*/ 1469916 w 1548812"/>
                      <a:gd name="connsiteY18" fmla="*/ 621030 h 1122045"/>
                      <a:gd name="connsiteX19" fmla="*/ 1540401 w 1548812"/>
                      <a:gd name="connsiteY19" fmla="*/ 108585 h 1122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548812" h="1122045">
                        <a:moveTo>
                          <a:pt x="1540401" y="108585"/>
                        </a:moveTo>
                        <a:lnTo>
                          <a:pt x="1538496" y="92392"/>
                        </a:lnTo>
                        <a:lnTo>
                          <a:pt x="1414671" y="92392"/>
                        </a:lnTo>
                        <a:lnTo>
                          <a:pt x="1417529" y="114300"/>
                        </a:lnTo>
                        <a:cubicBezTo>
                          <a:pt x="1439436" y="268605"/>
                          <a:pt x="1419433" y="427672"/>
                          <a:pt x="1358473" y="573405"/>
                        </a:cubicBezTo>
                        <a:cubicBezTo>
                          <a:pt x="1287989" y="743902"/>
                          <a:pt x="1154639" y="876300"/>
                          <a:pt x="984141" y="946785"/>
                        </a:cubicBezTo>
                        <a:cubicBezTo>
                          <a:pt x="926991" y="970597"/>
                          <a:pt x="866031" y="986790"/>
                          <a:pt x="804119" y="994410"/>
                        </a:cubicBezTo>
                        <a:cubicBezTo>
                          <a:pt x="686008" y="1008697"/>
                          <a:pt x="565994" y="992505"/>
                          <a:pt x="455504" y="946785"/>
                        </a:cubicBezTo>
                        <a:cubicBezTo>
                          <a:pt x="180231" y="832485"/>
                          <a:pt x="49738" y="516255"/>
                          <a:pt x="164038" y="240983"/>
                        </a:cubicBezTo>
                        <a:cubicBezTo>
                          <a:pt x="184994" y="190500"/>
                          <a:pt x="214521" y="145733"/>
                          <a:pt x="253573" y="106680"/>
                        </a:cubicBezTo>
                        <a:lnTo>
                          <a:pt x="265956" y="94297"/>
                        </a:lnTo>
                        <a:lnTo>
                          <a:pt x="187851" y="0"/>
                        </a:lnTo>
                        <a:lnTo>
                          <a:pt x="172611" y="14288"/>
                        </a:lnTo>
                        <a:cubicBezTo>
                          <a:pt x="120223" y="65722"/>
                          <a:pt x="79266" y="125730"/>
                          <a:pt x="50691" y="193358"/>
                        </a:cubicBezTo>
                        <a:cubicBezTo>
                          <a:pt x="-89327" y="530543"/>
                          <a:pt x="70694" y="919163"/>
                          <a:pt x="407879" y="1059180"/>
                        </a:cubicBezTo>
                        <a:cubicBezTo>
                          <a:pt x="506938" y="1100137"/>
                          <a:pt x="613619" y="1122045"/>
                          <a:pt x="720298" y="1122045"/>
                        </a:cubicBezTo>
                        <a:cubicBezTo>
                          <a:pt x="749826" y="1122045"/>
                          <a:pt x="778401" y="1120140"/>
                          <a:pt x="807929" y="1117283"/>
                        </a:cubicBezTo>
                        <a:cubicBezTo>
                          <a:pt x="884129" y="1108710"/>
                          <a:pt x="959376" y="1089660"/>
                          <a:pt x="1029861" y="1060133"/>
                        </a:cubicBezTo>
                        <a:cubicBezTo>
                          <a:pt x="1230839" y="977265"/>
                          <a:pt x="1387048" y="821055"/>
                          <a:pt x="1469916" y="621030"/>
                        </a:cubicBezTo>
                        <a:cubicBezTo>
                          <a:pt x="1539448" y="458152"/>
                          <a:pt x="1563261" y="280988"/>
                          <a:pt x="1540401" y="108585"/>
                        </a:cubicBezTo>
                        <a:close/>
                      </a:path>
                    </a:pathLst>
                  </a:custGeom>
                  <a:grpFill/>
                  <a:ln w="9525" cap="flat">
                    <a:solidFill>
                      <a:srgbClr val="BD3820"/>
                    </a:solidFill>
                    <a:prstDash val="solid"/>
                    <a:miter/>
                  </a:ln>
                </p:spPr>
                <p:txBody>
                  <a:bodyPr rtlCol="0" anchor="ctr"/>
                  <a:lstStyle/>
                  <a:p>
                    <a:endParaRPr lang="zh-CN" altLang="en-US">
                      <a:cs typeface="+mn-ea"/>
                      <a:sym typeface="+mn-lt"/>
                    </a:endParaRPr>
                  </a:p>
                </p:txBody>
              </p:sp>
              <p:sp>
                <p:nvSpPr>
                  <p:cNvPr id="177" name="任意多边形: 形状 176"/>
                  <p:cNvSpPr/>
                  <p:nvPr/>
                </p:nvSpPr>
                <p:spPr>
                  <a:xfrm>
                    <a:off x="5440680" y="2529442"/>
                    <a:ext cx="874270" cy="852884"/>
                  </a:xfrm>
                  <a:custGeom>
                    <a:avLst/>
                    <a:gdLst>
                      <a:gd name="connsiteX0" fmla="*/ 600075 w 874270"/>
                      <a:gd name="connsiteY0" fmla="*/ 41355 h 852884"/>
                      <a:gd name="connsiteX1" fmla="*/ 411480 w 874270"/>
                      <a:gd name="connsiteY1" fmla="*/ 397 h 852884"/>
                      <a:gd name="connsiteX2" fmla="*/ 12382 w 874270"/>
                      <a:gd name="connsiteY2" fmla="*/ 154702 h 852884"/>
                      <a:gd name="connsiteX3" fmla="*/ 0 w 874270"/>
                      <a:gd name="connsiteY3" fmla="*/ 167085 h 852884"/>
                      <a:gd name="connsiteX4" fmla="*/ 78105 w 874270"/>
                      <a:gd name="connsiteY4" fmla="*/ 262335 h 852884"/>
                      <a:gd name="connsiteX5" fmla="*/ 93345 w 874270"/>
                      <a:gd name="connsiteY5" fmla="*/ 247095 h 852884"/>
                      <a:gd name="connsiteX6" fmla="*/ 410527 w 874270"/>
                      <a:gd name="connsiteY6" fmla="*/ 123270 h 852884"/>
                      <a:gd name="connsiteX7" fmla="*/ 553402 w 874270"/>
                      <a:gd name="connsiteY7" fmla="*/ 154702 h 852884"/>
                      <a:gd name="connsiteX8" fmla="*/ 727710 w 874270"/>
                      <a:gd name="connsiteY8" fmla="*/ 577612 h 852884"/>
                      <a:gd name="connsiteX9" fmla="*/ 405765 w 874270"/>
                      <a:gd name="connsiteY9" fmla="*/ 710962 h 852884"/>
                      <a:gd name="connsiteX10" fmla="*/ 305752 w 874270"/>
                      <a:gd name="connsiteY10" fmla="*/ 610950 h 852884"/>
                      <a:gd name="connsiteX11" fmla="*/ 305752 w 874270"/>
                      <a:gd name="connsiteY11" fmla="*/ 469027 h 852884"/>
                      <a:gd name="connsiteX12" fmla="*/ 313372 w 874270"/>
                      <a:gd name="connsiteY12" fmla="*/ 451882 h 852884"/>
                      <a:gd name="connsiteX13" fmla="*/ 200025 w 874270"/>
                      <a:gd name="connsiteY13" fmla="*/ 405210 h 852884"/>
                      <a:gd name="connsiteX14" fmla="*/ 192405 w 874270"/>
                      <a:gd name="connsiteY14" fmla="*/ 422355 h 852884"/>
                      <a:gd name="connsiteX15" fmla="*/ 192405 w 874270"/>
                      <a:gd name="connsiteY15" fmla="*/ 657622 h 852884"/>
                      <a:gd name="connsiteX16" fmla="*/ 358140 w 874270"/>
                      <a:gd name="connsiteY16" fmla="*/ 824310 h 852884"/>
                      <a:gd name="connsiteX17" fmla="*/ 499110 w 874270"/>
                      <a:gd name="connsiteY17" fmla="*/ 852885 h 852884"/>
                      <a:gd name="connsiteX18" fmla="*/ 840105 w 874270"/>
                      <a:gd name="connsiteY18" fmla="*/ 625237 h 852884"/>
                      <a:gd name="connsiteX19" fmla="*/ 600075 w 874270"/>
                      <a:gd name="connsiteY19" fmla="*/ 41355 h 8528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74270" h="852884">
                        <a:moveTo>
                          <a:pt x="600075" y="41355"/>
                        </a:moveTo>
                        <a:cubicBezTo>
                          <a:pt x="540067" y="16590"/>
                          <a:pt x="476250" y="2302"/>
                          <a:pt x="411480" y="397"/>
                        </a:cubicBezTo>
                        <a:cubicBezTo>
                          <a:pt x="263842" y="-5318"/>
                          <a:pt x="118110" y="50880"/>
                          <a:pt x="12382" y="154702"/>
                        </a:cubicBezTo>
                        <a:lnTo>
                          <a:pt x="0" y="167085"/>
                        </a:lnTo>
                        <a:lnTo>
                          <a:pt x="78105" y="262335"/>
                        </a:lnTo>
                        <a:lnTo>
                          <a:pt x="93345" y="247095"/>
                        </a:lnTo>
                        <a:cubicBezTo>
                          <a:pt x="176213" y="163275"/>
                          <a:pt x="292417" y="117555"/>
                          <a:pt x="410527" y="123270"/>
                        </a:cubicBezTo>
                        <a:cubicBezTo>
                          <a:pt x="459105" y="125175"/>
                          <a:pt x="507682" y="135652"/>
                          <a:pt x="553402" y="154702"/>
                        </a:cubicBezTo>
                        <a:cubicBezTo>
                          <a:pt x="718185" y="223282"/>
                          <a:pt x="796290" y="412830"/>
                          <a:pt x="727710" y="577612"/>
                        </a:cubicBezTo>
                        <a:cubicBezTo>
                          <a:pt x="675322" y="703342"/>
                          <a:pt x="530542" y="762397"/>
                          <a:pt x="405765" y="710962"/>
                        </a:cubicBezTo>
                        <a:cubicBezTo>
                          <a:pt x="360045" y="691912"/>
                          <a:pt x="324802" y="656670"/>
                          <a:pt x="305752" y="610950"/>
                        </a:cubicBezTo>
                        <a:cubicBezTo>
                          <a:pt x="286702" y="565230"/>
                          <a:pt x="286702" y="514747"/>
                          <a:pt x="305752" y="469027"/>
                        </a:cubicBezTo>
                        <a:lnTo>
                          <a:pt x="313372" y="451882"/>
                        </a:lnTo>
                        <a:lnTo>
                          <a:pt x="200025" y="405210"/>
                        </a:lnTo>
                        <a:lnTo>
                          <a:pt x="192405" y="422355"/>
                        </a:lnTo>
                        <a:cubicBezTo>
                          <a:pt x="160972" y="498555"/>
                          <a:pt x="160972" y="581422"/>
                          <a:pt x="192405" y="657622"/>
                        </a:cubicBezTo>
                        <a:cubicBezTo>
                          <a:pt x="223838" y="733822"/>
                          <a:pt x="282892" y="792877"/>
                          <a:pt x="358140" y="824310"/>
                        </a:cubicBezTo>
                        <a:cubicBezTo>
                          <a:pt x="402907" y="843360"/>
                          <a:pt x="450532" y="852885"/>
                          <a:pt x="499110" y="852885"/>
                        </a:cubicBezTo>
                        <a:cubicBezTo>
                          <a:pt x="648652" y="852885"/>
                          <a:pt x="782955" y="763350"/>
                          <a:pt x="840105" y="625237"/>
                        </a:cubicBezTo>
                        <a:cubicBezTo>
                          <a:pt x="934402" y="396637"/>
                          <a:pt x="826770" y="135652"/>
                          <a:pt x="600075" y="41355"/>
                        </a:cubicBezTo>
                        <a:close/>
                      </a:path>
                    </a:pathLst>
                  </a:custGeom>
                  <a:grpFill/>
                  <a:ln w="9525" cap="flat">
                    <a:solidFill>
                      <a:srgbClr val="BD3820"/>
                    </a:solidFill>
                    <a:prstDash val="solid"/>
                    <a:miter/>
                  </a:ln>
                </p:spPr>
                <p:txBody>
                  <a:bodyPr rtlCol="0" anchor="ctr"/>
                  <a:lstStyle/>
                  <a:p>
                    <a:endParaRPr lang="zh-CN" altLang="en-US">
                      <a:cs typeface="+mn-ea"/>
                      <a:sym typeface="+mn-lt"/>
                    </a:endParaRPr>
                  </a:p>
                </p:txBody>
              </p:sp>
            </p:grpSp>
            <p:grpSp>
              <p:nvGrpSpPr>
                <p:cNvPr id="178" name="图形 1"/>
                <p:cNvGrpSpPr/>
                <p:nvPr/>
              </p:nvGrpSpPr>
              <p:grpSpPr>
                <a:xfrm>
                  <a:off x="4473492" y="1887633"/>
                  <a:ext cx="3221063" cy="2797713"/>
                  <a:chOff x="4473492" y="1887633"/>
                  <a:chExt cx="3221063" cy="2797713"/>
                </a:xfrm>
                <a:grpFill/>
              </p:grpSpPr>
              <p:sp>
                <p:nvSpPr>
                  <p:cNvPr id="179" name="任意多边形: 形状 178"/>
                  <p:cNvSpPr/>
                  <p:nvPr/>
                </p:nvSpPr>
                <p:spPr>
                  <a:xfrm>
                    <a:off x="6814184" y="2805112"/>
                    <a:ext cx="880370" cy="1659255"/>
                  </a:xfrm>
                  <a:custGeom>
                    <a:avLst/>
                    <a:gdLst>
                      <a:gd name="connsiteX0" fmla="*/ 880110 w 880370"/>
                      <a:gd name="connsiteY0" fmla="*/ 60960 h 1659255"/>
                      <a:gd name="connsiteX1" fmla="*/ 861060 w 880370"/>
                      <a:gd name="connsiteY1" fmla="*/ 17145 h 1659255"/>
                      <a:gd name="connsiteX2" fmla="*/ 817245 w 880370"/>
                      <a:gd name="connsiteY2" fmla="*/ 0 h 1659255"/>
                      <a:gd name="connsiteX3" fmla="*/ 758190 w 880370"/>
                      <a:gd name="connsiteY3" fmla="*/ 61913 h 1659255"/>
                      <a:gd name="connsiteX4" fmla="*/ 104775 w 880370"/>
                      <a:gd name="connsiteY4" fmla="*/ 1491615 h 1659255"/>
                      <a:gd name="connsiteX5" fmla="*/ 17145 w 880370"/>
                      <a:gd name="connsiteY5" fmla="*/ 1546860 h 1659255"/>
                      <a:gd name="connsiteX6" fmla="*/ 0 w 880370"/>
                      <a:gd name="connsiteY6" fmla="*/ 1557338 h 1659255"/>
                      <a:gd name="connsiteX7" fmla="*/ 67628 w 880370"/>
                      <a:gd name="connsiteY7" fmla="*/ 1659255 h 1659255"/>
                      <a:gd name="connsiteX8" fmla="*/ 82868 w 880370"/>
                      <a:gd name="connsiteY8" fmla="*/ 1649730 h 1659255"/>
                      <a:gd name="connsiteX9" fmla="*/ 174308 w 880370"/>
                      <a:gd name="connsiteY9" fmla="*/ 1591628 h 1659255"/>
                      <a:gd name="connsiteX10" fmla="*/ 880110 w 880370"/>
                      <a:gd name="connsiteY10" fmla="*/ 60960 h 1659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80370" h="1659255">
                        <a:moveTo>
                          <a:pt x="880110" y="60960"/>
                        </a:moveTo>
                        <a:cubicBezTo>
                          <a:pt x="880110" y="44767"/>
                          <a:pt x="873443" y="28575"/>
                          <a:pt x="861060" y="17145"/>
                        </a:cubicBezTo>
                        <a:cubicBezTo>
                          <a:pt x="848678" y="5715"/>
                          <a:pt x="833438" y="0"/>
                          <a:pt x="817245" y="0"/>
                        </a:cubicBezTo>
                        <a:cubicBezTo>
                          <a:pt x="783908" y="953"/>
                          <a:pt x="757238" y="28575"/>
                          <a:pt x="758190" y="61913"/>
                        </a:cubicBezTo>
                        <a:cubicBezTo>
                          <a:pt x="766763" y="687705"/>
                          <a:pt x="534353" y="1195388"/>
                          <a:pt x="104775" y="1491615"/>
                        </a:cubicBezTo>
                        <a:cubicBezTo>
                          <a:pt x="77153" y="1510665"/>
                          <a:pt x="47625" y="1529715"/>
                          <a:pt x="17145" y="1546860"/>
                        </a:cubicBezTo>
                        <a:lnTo>
                          <a:pt x="0" y="1557338"/>
                        </a:lnTo>
                        <a:lnTo>
                          <a:pt x="67628" y="1659255"/>
                        </a:lnTo>
                        <a:lnTo>
                          <a:pt x="82868" y="1649730"/>
                        </a:lnTo>
                        <a:cubicBezTo>
                          <a:pt x="114300" y="1630680"/>
                          <a:pt x="144780" y="1611630"/>
                          <a:pt x="174308" y="1591628"/>
                        </a:cubicBezTo>
                        <a:cubicBezTo>
                          <a:pt x="638175" y="1272540"/>
                          <a:pt x="889635" y="728663"/>
                          <a:pt x="880110" y="60960"/>
                        </a:cubicBezTo>
                        <a:close/>
                      </a:path>
                    </a:pathLst>
                  </a:custGeom>
                  <a:grpFill/>
                  <a:ln w="9525" cap="flat">
                    <a:solidFill>
                      <a:srgbClr val="BD3820"/>
                    </a:solidFill>
                    <a:prstDash val="solid"/>
                    <a:miter/>
                  </a:ln>
                </p:spPr>
                <p:txBody>
                  <a:bodyPr rtlCol="0" anchor="ctr"/>
                  <a:lstStyle/>
                  <a:p>
                    <a:endParaRPr lang="zh-CN" altLang="en-US">
                      <a:cs typeface="+mn-ea"/>
                      <a:sym typeface="+mn-lt"/>
                    </a:endParaRPr>
                  </a:p>
                </p:txBody>
              </p:sp>
              <p:sp>
                <p:nvSpPr>
                  <p:cNvPr id="180" name="任意多边形: 形状 179"/>
                  <p:cNvSpPr/>
                  <p:nvPr/>
                </p:nvSpPr>
                <p:spPr>
                  <a:xfrm>
                    <a:off x="4950142" y="1887633"/>
                    <a:ext cx="1872614" cy="912716"/>
                  </a:xfrm>
                  <a:custGeom>
                    <a:avLst/>
                    <a:gdLst>
                      <a:gd name="connsiteX0" fmla="*/ 1869758 w 1872614"/>
                      <a:gd name="connsiteY0" fmla="*/ 890809 h 912716"/>
                      <a:gd name="connsiteX1" fmla="*/ 1802130 w 1872614"/>
                      <a:gd name="connsiteY1" fmla="*/ 636491 h 912716"/>
                      <a:gd name="connsiteX2" fmla="*/ 1262063 w 1872614"/>
                      <a:gd name="connsiteY2" fmla="*/ 94519 h 912716"/>
                      <a:gd name="connsiteX3" fmla="*/ 15240 w 1872614"/>
                      <a:gd name="connsiteY3" fmla="*/ 271684 h 912716"/>
                      <a:gd name="connsiteX4" fmla="*/ 0 w 1872614"/>
                      <a:gd name="connsiteY4" fmla="*/ 284066 h 912716"/>
                      <a:gd name="connsiteX5" fmla="*/ 79058 w 1872614"/>
                      <a:gd name="connsiteY5" fmla="*/ 377411 h 912716"/>
                      <a:gd name="connsiteX6" fmla="*/ 93345 w 1872614"/>
                      <a:gd name="connsiteY6" fmla="*/ 365981 h 912716"/>
                      <a:gd name="connsiteX7" fmla="*/ 1215390 w 1872614"/>
                      <a:gd name="connsiteY7" fmla="*/ 207866 h 912716"/>
                      <a:gd name="connsiteX8" fmla="*/ 1689735 w 1872614"/>
                      <a:gd name="connsiteY8" fmla="*/ 684116 h 912716"/>
                      <a:gd name="connsiteX9" fmla="*/ 1747838 w 1872614"/>
                      <a:gd name="connsiteY9" fmla="*/ 896524 h 912716"/>
                      <a:gd name="connsiteX10" fmla="*/ 1749743 w 1872614"/>
                      <a:gd name="connsiteY10" fmla="*/ 912716 h 912716"/>
                      <a:gd name="connsiteX11" fmla="*/ 1872615 w 1872614"/>
                      <a:gd name="connsiteY11" fmla="*/ 912716 h 912716"/>
                      <a:gd name="connsiteX12" fmla="*/ 1869758 w 1872614"/>
                      <a:gd name="connsiteY12" fmla="*/ 890809 h 912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72614" h="912716">
                        <a:moveTo>
                          <a:pt x="1869758" y="890809"/>
                        </a:moveTo>
                        <a:cubicBezTo>
                          <a:pt x="1858327" y="804131"/>
                          <a:pt x="1835468" y="718406"/>
                          <a:pt x="1802130" y="636491"/>
                        </a:cubicBezTo>
                        <a:cubicBezTo>
                          <a:pt x="1700213" y="389794"/>
                          <a:pt x="1508760" y="196436"/>
                          <a:pt x="1262063" y="94519"/>
                        </a:cubicBezTo>
                        <a:cubicBezTo>
                          <a:pt x="845820" y="-78836"/>
                          <a:pt x="367665" y="-10256"/>
                          <a:pt x="15240" y="271684"/>
                        </a:cubicBezTo>
                        <a:lnTo>
                          <a:pt x="0" y="284066"/>
                        </a:lnTo>
                        <a:lnTo>
                          <a:pt x="79058" y="377411"/>
                        </a:lnTo>
                        <a:lnTo>
                          <a:pt x="93345" y="365981"/>
                        </a:lnTo>
                        <a:cubicBezTo>
                          <a:pt x="411480" y="112616"/>
                          <a:pt x="841058" y="51656"/>
                          <a:pt x="1215390" y="207866"/>
                        </a:cubicBezTo>
                        <a:cubicBezTo>
                          <a:pt x="1431608" y="298354"/>
                          <a:pt x="1600200" y="466946"/>
                          <a:pt x="1689735" y="684116"/>
                        </a:cubicBezTo>
                        <a:cubicBezTo>
                          <a:pt x="1718310" y="752696"/>
                          <a:pt x="1737360" y="824134"/>
                          <a:pt x="1747838" y="896524"/>
                        </a:cubicBezTo>
                        <a:lnTo>
                          <a:pt x="1749743" y="912716"/>
                        </a:lnTo>
                        <a:lnTo>
                          <a:pt x="1872615" y="912716"/>
                        </a:lnTo>
                        <a:lnTo>
                          <a:pt x="1869758" y="890809"/>
                        </a:lnTo>
                        <a:close/>
                      </a:path>
                    </a:pathLst>
                  </a:custGeom>
                  <a:grpFill/>
                  <a:ln w="9525" cap="flat">
                    <a:solidFill>
                      <a:srgbClr val="BD3820"/>
                    </a:solidFill>
                    <a:prstDash val="solid"/>
                    <a:miter/>
                  </a:ln>
                </p:spPr>
                <p:txBody>
                  <a:bodyPr rtlCol="0" anchor="ctr"/>
                  <a:lstStyle/>
                  <a:p>
                    <a:endParaRPr lang="zh-CN" altLang="en-US">
                      <a:cs typeface="+mn-ea"/>
                      <a:sym typeface="+mn-lt"/>
                    </a:endParaRPr>
                  </a:p>
                </p:txBody>
              </p:sp>
              <p:sp>
                <p:nvSpPr>
                  <p:cNvPr id="181" name="任意多边形: 形状 180"/>
                  <p:cNvSpPr/>
                  <p:nvPr/>
                </p:nvSpPr>
                <p:spPr>
                  <a:xfrm>
                    <a:off x="5036820" y="4251959"/>
                    <a:ext cx="1877377" cy="433387"/>
                  </a:xfrm>
                  <a:custGeom>
                    <a:avLst/>
                    <a:gdLst>
                      <a:gd name="connsiteX0" fmla="*/ 1809750 w 1877377"/>
                      <a:gd name="connsiteY0" fmla="*/ 91440 h 433387"/>
                      <a:gd name="connsiteX1" fmla="*/ 1794510 w 1877377"/>
                      <a:gd name="connsiteY1" fmla="*/ 100965 h 433387"/>
                      <a:gd name="connsiteX2" fmla="*/ 400050 w 1877377"/>
                      <a:gd name="connsiteY2" fmla="*/ 192405 h 433387"/>
                      <a:gd name="connsiteX3" fmla="*/ 81915 w 1877377"/>
                      <a:gd name="connsiteY3" fmla="*/ 12383 h 433387"/>
                      <a:gd name="connsiteX4" fmla="*/ 65722 w 1877377"/>
                      <a:gd name="connsiteY4" fmla="*/ 0 h 433387"/>
                      <a:gd name="connsiteX5" fmla="*/ 0 w 1877377"/>
                      <a:gd name="connsiteY5" fmla="*/ 102870 h 433387"/>
                      <a:gd name="connsiteX6" fmla="*/ 14288 w 1877377"/>
                      <a:gd name="connsiteY6" fmla="*/ 113347 h 433387"/>
                      <a:gd name="connsiteX7" fmla="*/ 353377 w 1877377"/>
                      <a:gd name="connsiteY7" fmla="*/ 304800 h 433387"/>
                      <a:gd name="connsiteX8" fmla="*/ 1004887 w 1877377"/>
                      <a:gd name="connsiteY8" fmla="*/ 433388 h 433387"/>
                      <a:gd name="connsiteX9" fmla="*/ 1166812 w 1877377"/>
                      <a:gd name="connsiteY9" fmla="*/ 425768 h 433387"/>
                      <a:gd name="connsiteX10" fmla="*/ 1860233 w 1877377"/>
                      <a:gd name="connsiteY10" fmla="*/ 203835 h 433387"/>
                      <a:gd name="connsiteX11" fmla="*/ 1877377 w 1877377"/>
                      <a:gd name="connsiteY11" fmla="*/ 193358 h 433387"/>
                      <a:gd name="connsiteX12" fmla="*/ 1809750 w 1877377"/>
                      <a:gd name="connsiteY12" fmla="*/ 91440 h 4333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77377" h="433387">
                        <a:moveTo>
                          <a:pt x="1809750" y="91440"/>
                        </a:moveTo>
                        <a:lnTo>
                          <a:pt x="1794510" y="100965"/>
                        </a:lnTo>
                        <a:cubicBezTo>
                          <a:pt x="1376362" y="347663"/>
                          <a:pt x="855345" y="381953"/>
                          <a:pt x="400050" y="192405"/>
                        </a:cubicBezTo>
                        <a:cubicBezTo>
                          <a:pt x="284798" y="144780"/>
                          <a:pt x="177165" y="83820"/>
                          <a:pt x="81915" y="12383"/>
                        </a:cubicBezTo>
                        <a:lnTo>
                          <a:pt x="65722" y="0"/>
                        </a:lnTo>
                        <a:lnTo>
                          <a:pt x="0" y="102870"/>
                        </a:lnTo>
                        <a:lnTo>
                          <a:pt x="14288" y="113347"/>
                        </a:lnTo>
                        <a:cubicBezTo>
                          <a:pt x="117158" y="189547"/>
                          <a:pt x="231458" y="253365"/>
                          <a:pt x="353377" y="304800"/>
                        </a:cubicBezTo>
                        <a:cubicBezTo>
                          <a:pt x="555308" y="388620"/>
                          <a:pt x="781050" y="433388"/>
                          <a:pt x="1004887" y="433388"/>
                        </a:cubicBezTo>
                        <a:cubicBezTo>
                          <a:pt x="1058227" y="433388"/>
                          <a:pt x="1112520" y="430530"/>
                          <a:pt x="1166812" y="425768"/>
                        </a:cubicBezTo>
                        <a:cubicBezTo>
                          <a:pt x="1413510" y="402908"/>
                          <a:pt x="1653540" y="325755"/>
                          <a:pt x="1860233" y="203835"/>
                        </a:cubicBezTo>
                        <a:lnTo>
                          <a:pt x="1877377" y="193358"/>
                        </a:lnTo>
                        <a:lnTo>
                          <a:pt x="1809750" y="91440"/>
                        </a:lnTo>
                        <a:close/>
                      </a:path>
                    </a:pathLst>
                  </a:custGeom>
                  <a:grpFill/>
                  <a:ln w="9525" cap="flat">
                    <a:solidFill>
                      <a:srgbClr val="BD3820"/>
                    </a:solidFill>
                    <a:prstDash val="solid"/>
                    <a:miter/>
                  </a:ln>
                </p:spPr>
                <p:txBody>
                  <a:bodyPr rtlCol="0" anchor="ctr"/>
                  <a:lstStyle/>
                  <a:p>
                    <a:endParaRPr lang="zh-CN" altLang="en-US" dirty="0">
                      <a:cs typeface="+mn-ea"/>
                      <a:sym typeface="+mn-lt"/>
                    </a:endParaRPr>
                  </a:p>
                </p:txBody>
              </p:sp>
              <p:sp>
                <p:nvSpPr>
                  <p:cNvPr id="182" name="任意多边形: 形状 181"/>
                  <p:cNvSpPr/>
                  <p:nvPr/>
                </p:nvSpPr>
                <p:spPr>
                  <a:xfrm>
                    <a:off x="4473492" y="2147887"/>
                    <a:ext cx="657624" cy="2229802"/>
                  </a:xfrm>
                  <a:custGeom>
                    <a:avLst/>
                    <a:gdLst>
                      <a:gd name="connsiteX0" fmla="*/ 644290 w 657624"/>
                      <a:gd name="connsiteY0" fmla="*/ 2116455 h 2229802"/>
                      <a:gd name="connsiteX1" fmla="*/ 235667 w 657624"/>
                      <a:gd name="connsiteY1" fmla="*/ 547688 h 2229802"/>
                      <a:gd name="connsiteX2" fmla="*/ 235667 w 657624"/>
                      <a:gd name="connsiteY2" fmla="*/ 547688 h 2229802"/>
                      <a:gd name="connsiteX3" fmla="*/ 568090 w 657624"/>
                      <a:gd name="connsiteY3" fmla="*/ 106680 h 2229802"/>
                      <a:gd name="connsiteX4" fmla="*/ 583330 w 657624"/>
                      <a:gd name="connsiteY4" fmla="*/ 94298 h 2229802"/>
                      <a:gd name="connsiteX5" fmla="*/ 504272 w 657624"/>
                      <a:gd name="connsiteY5" fmla="*/ 0 h 2229802"/>
                      <a:gd name="connsiteX6" fmla="*/ 489985 w 657624"/>
                      <a:gd name="connsiteY6" fmla="*/ 11430 h 2229802"/>
                      <a:gd name="connsiteX7" fmla="*/ 122320 w 657624"/>
                      <a:gd name="connsiteY7" fmla="*/ 500063 h 2229802"/>
                      <a:gd name="connsiteX8" fmla="*/ 105175 w 657624"/>
                      <a:gd name="connsiteY8" fmla="*/ 1624965 h 2229802"/>
                      <a:gd name="connsiteX9" fmla="*/ 575710 w 657624"/>
                      <a:gd name="connsiteY9" fmla="*/ 2217420 h 2229802"/>
                      <a:gd name="connsiteX10" fmla="*/ 591902 w 657624"/>
                      <a:gd name="connsiteY10" fmla="*/ 2229803 h 2229802"/>
                      <a:gd name="connsiteX11" fmla="*/ 657625 w 657624"/>
                      <a:gd name="connsiteY11" fmla="*/ 2126933 h 2229802"/>
                      <a:gd name="connsiteX12" fmla="*/ 644290 w 657624"/>
                      <a:gd name="connsiteY12" fmla="*/ 2116455 h 222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57624" h="2229802">
                        <a:moveTo>
                          <a:pt x="644290" y="2116455"/>
                        </a:moveTo>
                        <a:cubicBezTo>
                          <a:pt x="151847" y="1750695"/>
                          <a:pt x="-8173" y="1135380"/>
                          <a:pt x="235667" y="547688"/>
                        </a:cubicBezTo>
                        <a:lnTo>
                          <a:pt x="235667" y="547688"/>
                        </a:lnTo>
                        <a:cubicBezTo>
                          <a:pt x="307105" y="375285"/>
                          <a:pt x="422357" y="222885"/>
                          <a:pt x="568090" y="106680"/>
                        </a:cubicBezTo>
                        <a:lnTo>
                          <a:pt x="583330" y="94298"/>
                        </a:lnTo>
                        <a:lnTo>
                          <a:pt x="504272" y="0"/>
                        </a:lnTo>
                        <a:lnTo>
                          <a:pt x="489985" y="11430"/>
                        </a:lnTo>
                        <a:cubicBezTo>
                          <a:pt x="329012" y="140017"/>
                          <a:pt x="202330" y="309563"/>
                          <a:pt x="122320" y="500063"/>
                        </a:cubicBezTo>
                        <a:cubicBezTo>
                          <a:pt x="-34843" y="876300"/>
                          <a:pt x="-40558" y="1276350"/>
                          <a:pt x="105175" y="1624965"/>
                        </a:cubicBezTo>
                        <a:cubicBezTo>
                          <a:pt x="201377" y="1856423"/>
                          <a:pt x="364255" y="2061210"/>
                          <a:pt x="575710" y="2217420"/>
                        </a:cubicBezTo>
                        <a:lnTo>
                          <a:pt x="591902" y="2229803"/>
                        </a:lnTo>
                        <a:lnTo>
                          <a:pt x="657625" y="2126933"/>
                        </a:lnTo>
                        <a:lnTo>
                          <a:pt x="644290" y="2116455"/>
                        </a:lnTo>
                        <a:close/>
                      </a:path>
                    </a:pathLst>
                  </a:custGeom>
                  <a:grpFill/>
                  <a:ln w="9525" cap="flat">
                    <a:solidFill>
                      <a:srgbClr val="BD3820"/>
                    </a:solidFill>
                    <a:prstDash val="solid"/>
                    <a:miter/>
                  </a:ln>
                </p:spPr>
                <p:txBody>
                  <a:bodyPr rtlCol="0" anchor="ctr"/>
                  <a:lstStyle/>
                  <a:p>
                    <a:endParaRPr lang="zh-CN" altLang="en-US">
                      <a:cs typeface="+mn-ea"/>
                      <a:sym typeface="+mn-lt"/>
                    </a:endParaRPr>
                  </a:p>
                </p:txBody>
              </p:sp>
            </p:grpSp>
          </p:grpSp>
          <p:grpSp>
            <p:nvGrpSpPr>
              <p:cNvPr id="331" name="组合 330"/>
              <p:cNvGrpSpPr/>
              <p:nvPr/>
            </p:nvGrpSpPr>
            <p:grpSpPr>
              <a:xfrm>
                <a:off x="6591076" y="1944164"/>
                <a:ext cx="49530" cy="485990"/>
                <a:chOff x="6591076" y="1944164"/>
                <a:chExt cx="49530" cy="485990"/>
              </a:xfrm>
              <a:grpFill/>
            </p:grpSpPr>
            <p:sp>
              <p:nvSpPr>
                <p:cNvPr id="184" name="任意多边形: 形状 183"/>
                <p:cNvSpPr/>
                <p:nvPr/>
              </p:nvSpPr>
              <p:spPr>
                <a:xfrm>
                  <a:off x="6615841" y="1983432"/>
                  <a:ext cx="9525" cy="446722"/>
                </a:xfrm>
                <a:custGeom>
                  <a:avLst/>
                  <a:gdLst>
                    <a:gd name="connsiteX0" fmla="*/ 0 w 9525"/>
                    <a:gd name="connsiteY0" fmla="*/ 446722 h 446722"/>
                    <a:gd name="connsiteX1" fmla="*/ 0 w 9525"/>
                    <a:gd name="connsiteY1" fmla="*/ 0 h 446722"/>
                  </a:gdLst>
                  <a:ahLst/>
                  <a:cxnLst>
                    <a:cxn ang="0">
                      <a:pos x="connsiteX0" y="connsiteY0"/>
                    </a:cxn>
                    <a:cxn ang="0">
                      <a:pos x="connsiteX1" y="connsiteY1"/>
                    </a:cxn>
                  </a:cxnLst>
                  <a:rect l="l" t="t" r="r" b="b"/>
                  <a:pathLst>
                    <a:path w="9525" h="446722">
                      <a:moveTo>
                        <a:pt x="0" y="446722"/>
                      </a:moveTo>
                      <a:lnTo>
                        <a:pt x="0" y="0"/>
                      </a:lnTo>
                    </a:path>
                  </a:pathLst>
                </a:custGeom>
                <a:grpFill/>
                <a:ln w="9525" cap="flat">
                  <a:solidFill>
                    <a:srgbClr val="BD3820"/>
                  </a:solidFill>
                  <a:prstDash val="solid"/>
                  <a:miter/>
                </a:ln>
              </p:spPr>
              <p:txBody>
                <a:bodyPr rtlCol="0" anchor="ctr"/>
                <a:lstStyle/>
                <a:p>
                  <a:endParaRPr lang="zh-CN" altLang="en-US">
                    <a:cs typeface="+mn-ea"/>
                    <a:sym typeface="+mn-lt"/>
                  </a:endParaRPr>
                </a:p>
              </p:txBody>
            </p:sp>
            <p:sp>
              <p:nvSpPr>
                <p:cNvPr id="185" name="任意多边形: 形状 184"/>
                <p:cNvSpPr/>
                <p:nvPr/>
              </p:nvSpPr>
              <p:spPr>
                <a:xfrm>
                  <a:off x="6591076" y="1944164"/>
                  <a:ext cx="49530" cy="49530"/>
                </a:xfrm>
                <a:custGeom>
                  <a:avLst/>
                  <a:gdLst>
                    <a:gd name="connsiteX0" fmla="*/ 49530 w 49530"/>
                    <a:gd name="connsiteY0" fmla="*/ 24765 h 49530"/>
                    <a:gd name="connsiteX1" fmla="*/ 24765 w 49530"/>
                    <a:gd name="connsiteY1" fmla="*/ 0 h 49530"/>
                    <a:gd name="connsiteX2" fmla="*/ 0 w 49530"/>
                    <a:gd name="connsiteY2" fmla="*/ 24765 h 49530"/>
                    <a:gd name="connsiteX3" fmla="*/ 24765 w 49530"/>
                    <a:gd name="connsiteY3" fmla="*/ 49530 h 49530"/>
                    <a:gd name="connsiteX4" fmla="*/ 49530 w 49530"/>
                    <a:gd name="connsiteY4" fmla="*/ 24765 h 495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530" h="49530">
                      <a:moveTo>
                        <a:pt x="49530" y="24765"/>
                      </a:moveTo>
                      <a:cubicBezTo>
                        <a:pt x="49530" y="10478"/>
                        <a:pt x="38100" y="0"/>
                        <a:pt x="24765" y="0"/>
                      </a:cubicBezTo>
                      <a:cubicBezTo>
                        <a:pt x="10478" y="0"/>
                        <a:pt x="0" y="11430"/>
                        <a:pt x="0" y="24765"/>
                      </a:cubicBezTo>
                      <a:cubicBezTo>
                        <a:pt x="0" y="39053"/>
                        <a:pt x="11430" y="49530"/>
                        <a:pt x="24765" y="49530"/>
                      </a:cubicBezTo>
                      <a:cubicBezTo>
                        <a:pt x="38100" y="49530"/>
                        <a:pt x="49530" y="38100"/>
                        <a:pt x="49530" y="24765"/>
                      </a:cubicBezTo>
                      <a:close/>
                    </a:path>
                  </a:pathLst>
                </a:custGeom>
                <a:grpFill/>
                <a:ln w="9525" cap="flat">
                  <a:solidFill>
                    <a:srgbClr val="BD3820"/>
                  </a:solidFill>
                  <a:prstDash val="solid"/>
                  <a:miter/>
                </a:ln>
              </p:spPr>
              <p:txBody>
                <a:bodyPr rtlCol="0" anchor="ctr"/>
                <a:lstStyle/>
                <a:p>
                  <a:endParaRPr lang="zh-CN" altLang="en-US">
                    <a:cs typeface="+mn-ea"/>
                    <a:sym typeface="+mn-lt"/>
                  </a:endParaRPr>
                </a:p>
              </p:txBody>
            </p:sp>
          </p:grpSp>
          <p:grpSp>
            <p:nvGrpSpPr>
              <p:cNvPr id="332" name="组合 331"/>
              <p:cNvGrpSpPr/>
              <p:nvPr/>
            </p:nvGrpSpPr>
            <p:grpSpPr>
              <a:xfrm>
                <a:off x="6019920" y="4607002"/>
                <a:ext cx="49529" cy="469582"/>
                <a:chOff x="5964555" y="4670107"/>
                <a:chExt cx="49529" cy="469582"/>
              </a:xfrm>
              <a:grpFill/>
            </p:grpSpPr>
            <p:sp>
              <p:nvSpPr>
                <p:cNvPr id="187" name="任意多边形: 形状 186"/>
                <p:cNvSpPr/>
                <p:nvPr/>
              </p:nvSpPr>
              <p:spPr>
                <a:xfrm>
                  <a:off x="5989320" y="4670107"/>
                  <a:ext cx="9525" cy="446722"/>
                </a:xfrm>
                <a:custGeom>
                  <a:avLst/>
                  <a:gdLst>
                    <a:gd name="connsiteX0" fmla="*/ 0 w 9525"/>
                    <a:gd name="connsiteY0" fmla="*/ 0 h 446722"/>
                    <a:gd name="connsiteX1" fmla="*/ 0 w 9525"/>
                    <a:gd name="connsiteY1" fmla="*/ 446723 h 446722"/>
                  </a:gdLst>
                  <a:ahLst/>
                  <a:cxnLst>
                    <a:cxn ang="0">
                      <a:pos x="connsiteX0" y="connsiteY0"/>
                    </a:cxn>
                    <a:cxn ang="0">
                      <a:pos x="connsiteX1" y="connsiteY1"/>
                    </a:cxn>
                  </a:cxnLst>
                  <a:rect l="l" t="t" r="r" b="b"/>
                  <a:pathLst>
                    <a:path w="9525" h="446722">
                      <a:moveTo>
                        <a:pt x="0" y="0"/>
                      </a:moveTo>
                      <a:lnTo>
                        <a:pt x="0" y="446723"/>
                      </a:lnTo>
                    </a:path>
                  </a:pathLst>
                </a:custGeom>
                <a:grpFill/>
                <a:ln w="9525" cap="flat">
                  <a:solidFill>
                    <a:srgbClr val="BD3820"/>
                  </a:solidFill>
                  <a:prstDash val="solid"/>
                  <a:miter/>
                </a:ln>
              </p:spPr>
              <p:txBody>
                <a:bodyPr rtlCol="0" anchor="ctr"/>
                <a:lstStyle/>
                <a:p>
                  <a:endParaRPr lang="zh-CN" altLang="en-US">
                    <a:cs typeface="+mn-ea"/>
                    <a:sym typeface="+mn-lt"/>
                  </a:endParaRPr>
                </a:p>
              </p:txBody>
            </p:sp>
            <p:sp>
              <p:nvSpPr>
                <p:cNvPr id="188" name="任意多边形: 形状 187"/>
                <p:cNvSpPr/>
                <p:nvPr/>
              </p:nvSpPr>
              <p:spPr>
                <a:xfrm>
                  <a:off x="5964555" y="5090159"/>
                  <a:ext cx="49529" cy="49530"/>
                </a:xfrm>
                <a:custGeom>
                  <a:avLst/>
                  <a:gdLst>
                    <a:gd name="connsiteX0" fmla="*/ 0 w 49529"/>
                    <a:gd name="connsiteY0" fmla="*/ 24765 h 49530"/>
                    <a:gd name="connsiteX1" fmla="*/ 24765 w 49529"/>
                    <a:gd name="connsiteY1" fmla="*/ 49530 h 49530"/>
                    <a:gd name="connsiteX2" fmla="*/ 49530 w 49529"/>
                    <a:gd name="connsiteY2" fmla="*/ 24765 h 49530"/>
                    <a:gd name="connsiteX3" fmla="*/ 24765 w 49529"/>
                    <a:gd name="connsiteY3" fmla="*/ 0 h 49530"/>
                    <a:gd name="connsiteX4" fmla="*/ 0 w 49529"/>
                    <a:gd name="connsiteY4" fmla="*/ 24765 h 495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529" h="49530">
                      <a:moveTo>
                        <a:pt x="0" y="24765"/>
                      </a:moveTo>
                      <a:cubicBezTo>
                        <a:pt x="0" y="39053"/>
                        <a:pt x="11430" y="49530"/>
                        <a:pt x="24765" y="49530"/>
                      </a:cubicBezTo>
                      <a:cubicBezTo>
                        <a:pt x="39052" y="49530"/>
                        <a:pt x="49530" y="38100"/>
                        <a:pt x="49530" y="24765"/>
                      </a:cubicBezTo>
                      <a:cubicBezTo>
                        <a:pt x="49530" y="10478"/>
                        <a:pt x="38100" y="0"/>
                        <a:pt x="24765" y="0"/>
                      </a:cubicBezTo>
                      <a:cubicBezTo>
                        <a:pt x="11430" y="0"/>
                        <a:pt x="0" y="11430"/>
                        <a:pt x="0" y="24765"/>
                      </a:cubicBezTo>
                      <a:close/>
                    </a:path>
                  </a:pathLst>
                </a:custGeom>
                <a:grpFill/>
                <a:ln w="9525" cap="flat">
                  <a:solidFill>
                    <a:srgbClr val="BD3820"/>
                  </a:solidFill>
                  <a:prstDash val="solid"/>
                  <a:miter/>
                </a:ln>
              </p:spPr>
              <p:txBody>
                <a:bodyPr rtlCol="0" anchor="ctr"/>
                <a:lstStyle/>
                <a:p>
                  <a:endParaRPr lang="zh-CN" altLang="en-US">
                    <a:cs typeface="+mn-ea"/>
                    <a:sym typeface="+mn-lt"/>
                  </a:endParaRPr>
                </a:p>
              </p:txBody>
            </p:sp>
          </p:grpSp>
          <p:grpSp>
            <p:nvGrpSpPr>
              <p:cNvPr id="333" name="组合 332"/>
              <p:cNvGrpSpPr/>
              <p:nvPr/>
            </p:nvGrpSpPr>
            <p:grpSpPr>
              <a:xfrm>
                <a:off x="4346747" y="3998595"/>
                <a:ext cx="366223" cy="310977"/>
                <a:chOff x="4346747" y="3998595"/>
                <a:chExt cx="366223" cy="310977"/>
              </a:xfrm>
              <a:grpFill/>
            </p:grpSpPr>
            <p:sp>
              <p:nvSpPr>
                <p:cNvPr id="190" name="任意多边形: 形状 189"/>
                <p:cNvSpPr/>
                <p:nvPr/>
              </p:nvSpPr>
              <p:spPr>
                <a:xfrm>
                  <a:off x="4370070" y="3998595"/>
                  <a:ext cx="342900" cy="286702"/>
                </a:xfrm>
                <a:custGeom>
                  <a:avLst/>
                  <a:gdLst>
                    <a:gd name="connsiteX0" fmla="*/ 342900 w 342900"/>
                    <a:gd name="connsiteY0" fmla="*/ 0 h 286702"/>
                    <a:gd name="connsiteX1" fmla="*/ 0 w 342900"/>
                    <a:gd name="connsiteY1" fmla="*/ 286702 h 286702"/>
                  </a:gdLst>
                  <a:ahLst/>
                  <a:cxnLst>
                    <a:cxn ang="0">
                      <a:pos x="connsiteX0" y="connsiteY0"/>
                    </a:cxn>
                    <a:cxn ang="0">
                      <a:pos x="connsiteX1" y="connsiteY1"/>
                    </a:cxn>
                  </a:cxnLst>
                  <a:rect l="l" t="t" r="r" b="b"/>
                  <a:pathLst>
                    <a:path w="342900" h="286702">
                      <a:moveTo>
                        <a:pt x="342900" y="0"/>
                      </a:moveTo>
                      <a:lnTo>
                        <a:pt x="0" y="286702"/>
                      </a:lnTo>
                    </a:path>
                  </a:pathLst>
                </a:custGeom>
                <a:grpFill/>
                <a:ln w="9525" cap="flat">
                  <a:solidFill>
                    <a:srgbClr val="BD3820"/>
                  </a:solidFill>
                  <a:prstDash val="solid"/>
                  <a:miter/>
                </a:ln>
              </p:spPr>
              <p:txBody>
                <a:bodyPr rtlCol="0" anchor="ctr"/>
                <a:lstStyle/>
                <a:p>
                  <a:endParaRPr lang="zh-CN" altLang="en-US">
                    <a:cs typeface="+mn-ea"/>
                    <a:sym typeface="+mn-lt"/>
                  </a:endParaRPr>
                </a:p>
              </p:txBody>
            </p:sp>
            <p:sp>
              <p:nvSpPr>
                <p:cNvPr id="191" name="任意多边形: 形状 190"/>
                <p:cNvSpPr/>
                <p:nvPr/>
              </p:nvSpPr>
              <p:spPr>
                <a:xfrm>
                  <a:off x="4346747" y="4259117"/>
                  <a:ext cx="50455" cy="50455"/>
                </a:xfrm>
                <a:custGeom>
                  <a:avLst/>
                  <a:gdLst>
                    <a:gd name="connsiteX0" fmla="*/ 9035 w 50455"/>
                    <a:gd name="connsiteY0" fmla="*/ 6178 h 50455"/>
                    <a:gd name="connsiteX1" fmla="*/ 6178 w 50455"/>
                    <a:gd name="connsiteY1" fmla="*/ 41420 h 50455"/>
                    <a:gd name="connsiteX2" fmla="*/ 41420 w 50455"/>
                    <a:gd name="connsiteY2" fmla="*/ 44278 h 50455"/>
                    <a:gd name="connsiteX3" fmla="*/ 44278 w 50455"/>
                    <a:gd name="connsiteY3" fmla="*/ 9036 h 50455"/>
                    <a:gd name="connsiteX4" fmla="*/ 9035 w 50455"/>
                    <a:gd name="connsiteY4" fmla="*/ 6178 h 504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55" h="50455">
                      <a:moveTo>
                        <a:pt x="9035" y="6178"/>
                      </a:moveTo>
                      <a:cubicBezTo>
                        <a:pt x="-1442" y="14751"/>
                        <a:pt x="-3347" y="30943"/>
                        <a:pt x="6178" y="41420"/>
                      </a:cubicBezTo>
                      <a:cubicBezTo>
                        <a:pt x="14750" y="51898"/>
                        <a:pt x="30943" y="53803"/>
                        <a:pt x="41420" y="44278"/>
                      </a:cubicBezTo>
                      <a:cubicBezTo>
                        <a:pt x="51898" y="35705"/>
                        <a:pt x="53803" y="19513"/>
                        <a:pt x="44278" y="9036"/>
                      </a:cubicBezTo>
                      <a:cubicBezTo>
                        <a:pt x="34753" y="-1442"/>
                        <a:pt x="19513" y="-3347"/>
                        <a:pt x="9035" y="6178"/>
                      </a:cubicBezTo>
                      <a:close/>
                    </a:path>
                  </a:pathLst>
                </a:custGeom>
                <a:grpFill/>
                <a:ln w="9525" cap="flat">
                  <a:solidFill>
                    <a:srgbClr val="BD3820"/>
                  </a:solidFill>
                  <a:prstDash val="solid"/>
                  <a:miter/>
                </a:ln>
              </p:spPr>
              <p:txBody>
                <a:bodyPr rtlCol="0" anchor="ctr"/>
                <a:lstStyle/>
                <a:p>
                  <a:endParaRPr lang="zh-CN" altLang="en-US">
                    <a:cs typeface="+mn-ea"/>
                    <a:sym typeface="+mn-lt"/>
                  </a:endParaRPr>
                </a:p>
              </p:txBody>
            </p:sp>
          </p:grpSp>
          <p:grpSp>
            <p:nvGrpSpPr>
              <p:cNvPr id="327" name="组合 326"/>
              <p:cNvGrpSpPr/>
              <p:nvPr/>
            </p:nvGrpSpPr>
            <p:grpSpPr>
              <a:xfrm>
                <a:off x="7333297" y="4008120"/>
                <a:ext cx="366784" cy="310585"/>
                <a:chOff x="7333297" y="4008120"/>
                <a:chExt cx="366784" cy="310585"/>
              </a:xfrm>
              <a:grpFill/>
            </p:grpSpPr>
            <p:sp>
              <p:nvSpPr>
                <p:cNvPr id="193" name="任意多边形: 形状 192"/>
                <p:cNvSpPr/>
                <p:nvPr/>
              </p:nvSpPr>
              <p:spPr>
                <a:xfrm>
                  <a:off x="7333297" y="4008120"/>
                  <a:ext cx="342900" cy="286702"/>
                </a:xfrm>
                <a:custGeom>
                  <a:avLst/>
                  <a:gdLst>
                    <a:gd name="connsiteX0" fmla="*/ 0 w 342900"/>
                    <a:gd name="connsiteY0" fmla="*/ 0 h 286702"/>
                    <a:gd name="connsiteX1" fmla="*/ 342900 w 342900"/>
                    <a:gd name="connsiteY1" fmla="*/ 286702 h 286702"/>
                  </a:gdLst>
                  <a:ahLst/>
                  <a:cxnLst>
                    <a:cxn ang="0">
                      <a:pos x="connsiteX0" y="connsiteY0"/>
                    </a:cxn>
                    <a:cxn ang="0">
                      <a:pos x="connsiteX1" y="connsiteY1"/>
                    </a:cxn>
                  </a:cxnLst>
                  <a:rect l="l" t="t" r="r" b="b"/>
                  <a:pathLst>
                    <a:path w="342900" h="286702">
                      <a:moveTo>
                        <a:pt x="0" y="0"/>
                      </a:moveTo>
                      <a:lnTo>
                        <a:pt x="342900" y="286702"/>
                      </a:lnTo>
                    </a:path>
                  </a:pathLst>
                </a:custGeom>
                <a:grpFill/>
                <a:ln w="9525" cap="flat">
                  <a:solidFill>
                    <a:srgbClr val="BD3820"/>
                  </a:solidFill>
                  <a:prstDash val="solid"/>
                  <a:miter/>
                </a:ln>
              </p:spPr>
              <p:txBody>
                <a:bodyPr rtlCol="0" anchor="ctr"/>
                <a:lstStyle/>
                <a:p>
                  <a:endParaRPr lang="zh-CN" altLang="en-US">
                    <a:cs typeface="+mn-ea"/>
                    <a:sym typeface="+mn-lt"/>
                  </a:endParaRPr>
                </a:p>
              </p:txBody>
            </p:sp>
            <p:sp>
              <p:nvSpPr>
                <p:cNvPr id="194" name="任意多边形: 形状 193"/>
                <p:cNvSpPr/>
                <p:nvPr/>
              </p:nvSpPr>
              <p:spPr>
                <a:xfrm>
                  <a:off x="7650084" y="4269033"/>
                  <a:ext cx="49997" cy="49672"/>
                </a:xfrm>
                <a:custGeom>
                  <a:avLst/>
                  <a:gdLst>
                    <a:gd name="connsiteX0" fmla="*/ 8968 w 49997"/>
                    <a:gd name="connsiteY0" fmla="*/ 43886 h 49672"/>
                    <a:gd name="connsiteX1" fmla="*/ 44211 w 49997"/>
                    <a:gd name="connsiteY1" fmla="*/ 41029 h 49672"/>
                    <a:gd name="connsiteX2" fmla="*/ 41353 w 49997"/>
                    <a:gd name="connsiteY2" fmla="*/ 5786 h 49672"/>
                    <a:gd name="connsiteX3" fmla="*/ 6111 w 49997"/>
                    <a:gd name="connsiteY3" fmla="*/ 8644 h 49672"/>
                    <a:gd name="connsiteX4" fmla="*/ 8968 w 49997"/>
                    <a:gd name="connsiteY4" fmla="*/ 43886 h 496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997" h="49672">
                      <a:moveTo>
                        <a:pt x="8968" y="43886"/>
                      </a:moveTo>
                      <a:cubicBezTo>
                        <a:pt x="19446" y="52459"/>
                        <a:pt x="35638" y="51507"/>
                        <a:pt x="44211" y="41029"/>
                      </a:cubicBezTo>
                      <a:cubicBezTo>
                        <a:pt x="52783" y="30551"/>
                        <a:pt x="51831" y="14359"/>
                        <a:pt x="41353" y="5786"/>
                      </a:cubicBezTo>
                      <a:cubicBezTo>
                        <a:pt x="30876" y="-2786"/>
                        <a:pt x="14683" y="-1834"/>
                        <a:pt x="6111" y="8644"/>
                      </a:cubicBezTo>
                      <a:cubicBezTo>
                        <a:pt x="-2462" y="19122"/>
                        <a:pt x="-2462" y="35314"/>
                        <a:pt x="8968" y="43886"/>
                      </a:cubicBezTo>
                      <a:close/>
                    </a:path>
                  </a:pathLst>
                </a:custGeom>
                <a:grpFill/>
                <a:ln w="9525" cap="flat">
                  <a:solidFill>
                    <a:srgbClr val="BD3820"/>
                  </a:solidFill>
                  <a:prstDash val="solid"/>
                  <a:miter/>
                </a:ln>
              </p:spPr>
              <p:txBody>
                <a:bodyPr rtlCol="0" anchor="ctr"/>
                <a:lstStyle/>
                <a:p>
                  <a:endParaRPr lang="zh-CN" altLang="en-US">
                    <a:cs typeface="+mn-ea"/>
                    <a:sym typeface="+mn-lt"/>
                  </a:endParaRPr>
                </a:p>
              </p:txBody>
            </p:sp>
          </p:grpSp>
          <p:grpSp>
            <p:nvGrpSpPr>
              <p:cNvPr id="197" name="图形 1"/>
              <p:cNvGrpSpPr/>
              <p:nvPr/>
            </p:nvGrpSpPr>
            <p:grpSpPr>
              <a:xfrm>
                <a:off x="8117700" y="2811419"/>
                <a:ext cx="276214" cy="276214"/>
                <a:chOff x="8210047" y="2888235"/>
                <a:chExt cx="276214" cy="276214"/>
              </a:xfrm>
              <a:grpFill/>
            </p:grpSpPr>
            <p:sp>
              <p:nvSpPr>
                <p:cNvPr id="200" name="任意多边形: 形状 199"/>
                <p:cNvSpPr/>
                <p:nvPr/>
              </p:nvSpPr>
              <p:spPr>
                <a:xfrm rot="16997148">
                  <a:off x="8210047" y="2888235"/>
                  <a:ext cx="276214" cy="276214"/>
                </a:xfrm>
                <a:custGeom>
                  <a:avLst/>
                  <a:gdLst>
                    <a:gd name="connsiteX0" fmla="*/ 276215 w 276214"/>
                    <a:gd name="connsiteY0" fmla="*/ 138107 h 276214"/>
                    <a:gd name="connsiteX1" fmla="*/ 138107 w 276214"/>
                    <a:gd name="connsiteY1" fmla="*/ 276215 h 276214"/>
                    <a:gd name="connsiteX2" fmla="*/ 0 w 276214"/>
                    <a:gd name="connsiteY2" fmla="*/ 138107 h 276214"/>
                    <a:gd name="connsiteX3" fmla="*/ 138107 w 276214"/>
                    <a:gd name="connsiteY3" fmla="*/ 0 h 276214"/>
                    <a:gd name="connsiteX4" fmla="*/ 276215 w 276214"/>
                    <a:gd name="connsiteY4" fmla="*/ 138107 h 2762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214" h="276214">
                      <a:moveTo>
                        <a:pt x="276215" y="138107"/>
                      </a:moveTo>
                      <a:cubicBezTo>
                        <a:pt x="276215" y="214382"/>
                        <a:pt x="214382" y="276215"/>
                        <a:pt x="138107" y="276215"/>
                      </a:cubicBezTo>
                      <a:cubicBezTo>
                        <a:pt x="61833" y="276215"/>
                        <a:pt x="0" y="214382"/>
                        <a:pt x="0" y="138107"/>
                      </a:cubicBezTo>
                      <a:cubicBezTo>
                        <a:pt x="0" y="61833"/>
                        <a:pt x="61833" y="0"/>
                        <a:pt x="138107" y="0"/>
                      </a:cubicBezTo>
                      <a:cubicBezTo>
                        <a:pt x="214382" y="0"/>
                        <a:pt x="276215" y="61833"/>
                        <a:pt x="276215" y="138107"/>
                      </a:cubicBezTo>
                      <a:close/>
                    </a:path>
                  </a:pathLst>
                </a:custGeom>
                <a:grpFill/>
                <a:ln w="9525" cap="flat">
                  <a:solidFill>
                    <a:srgbClr val="BD3820"/>
                  </a:solidFill>
                  <a:prstDash val="solid"/>
                  <a:miter/>
                </a:ln>
              </p:spPr>
              <p:txBody>
                <a:bodyPr rtlCol="0" anchor="ctr"/>
                <a:lstStyle/>
                <a:p>
                  <a:endParaRPr lang="zh-CN" altLang="en-US">
                    <a:cs typeface="+mn-ea"/>
                    <a:sym typeface="+mn-lt"/>
                  </a:endParaRPr>
                </a:p>
              </p:txBody>
            </p:sp>
            <p:grpSp>
              <p:nvGrpSpPr>
                <p:cNvPr id="203" name="图形 1"/>
                <p:cNvGrpSpPr/>
                <p:nvPr/>
              </p:nvGrpSpPr>
              <p:grpSpPr>
                <a:xfrm>
                  <a:off x="8244840" y="2922270"/>
                  <a:ext cx="207644" cy="207645"/>
                  <a:chOff x="8244840" y="2922270"/>
                  <a:chExt cx="207644" cy="207645"/>
                </a:xfrm>
                <a:grpFill/>
              </p:grpSpPr>
              <p:sp>
                <p:nvSpPr>
                  <p:cNvPr id="204" name="任意多边形: 形状 203"/>
                  <p:cNvSpPr/>
                  <p:nvPr/>
                </p:nvSpPr>
                <p:spPr>
                  <a:xfrm>
                    <a:off x="8244840" y="2922270"/>
                    <a:ext cx="207644" cy="207645"/>
                  </a:xfrm>
                  <a:custGeom>
                    <a:avLst/>
                    <a:gdLst>
                      <a:gd name="connsiteX0" fmla="*/ 207645 w 207644"/>
                      <a:gd name="connsiteY0" fmla="*/ 103822 h 207645"/>
                      <a:gd name="connsiteX1" fmla="*/ 103823 w 207644"/>
                      <a:gd name="connsiteY1" fmla="*/ 207645 h 207645"/>
                      <a:gd name="connsiteX2" fmla="*/ 0 w 207644"/>
                      <a:gd name="connsiteY2" fmla="*/ 103822 h 207645"/>
                      <a:gd name="connsiteX3" fmla="*/ 103823 w 207644"/>
                      <a:gd name="connsiteY3" fmla="*/ 0 h 207645"/>
                      <a:gd name="connsiteX4" fmla="*/ 207645 w 207644"/>
                      <a:gd name="connsiteY4" fmla="*/ 103822 h 2076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7644" h="207645">
                        <a:moveTo>
                          <a:pt x="207645" y="103822"/>
                        </a:moveTo>
                        <a:cubicBezTo>
                          <a:pt x="207645" y="161162"/>
                          <a:pt x="161163" y="207645"/>
                          <a:pt x="103823" y="207645"/>
                        </a:cubicBezTo>
                        <a:cubicBezTo>
                          <a:pt x="46483" y="207645"/>
                          <a:pt x="0" y="161162"/>
                          <a:pt x="0" y="103822"/>
                        </a:cubicBezTo>
                        <a:cubicBezTo>
                          <a:pt x="0" y="46483"/>
                          <a:pt x="46482" y="0"/>
                          <a:pt x="103823" y="0"/>
                        </a:cubicBezTo>
                        <a:cubicBezTo>
                          <a:pt x="161162" y="0"/>
                          <a:pt x="207645" y="46483"/>
                          <a:pt x="207645" y="103822"/>
                        </a:cubicBezTo>
                        <a:close/>
                      </a:path>
                    </a:pathLst>
                  </a:custGeom>
                  <a:grpFill/>
                  <a:ln w="9525" cap="flat">
                    <a:solidFill>
                      <a:srgbClr val="BD3820"/>
                    </a:solidFill>
                    <a:prstDash val="solid"/>
                    <a:miter/>
                  </a:ln>
                </p:spPr>
                <p:txBody>
                  <a:bodyPr rtlCol="0" anchor="ctr"/>
                  <a:lstStyle/>
                  <a:p>
                    <a:endParaRPr lang="zh-CN" altLang="en-US">
                      <a:cs typeface="+mn-ea"/>
                      <a:sym typeface="+mn-lt"/>
                    </a:endParaRPr>
                  </a:p>
                </p:txBody>
              </p:sp>
              <p:sp>
                <p:nvSpPr>
                  <p:cNvPr id="205" name="任意多边形: 形状 204"/>
                  <p:cNvSpPr/>
                  <p:nvPr/>
                </p:nvSpPr>
                <p:spPr>
                  <a:xfrm>
                    <a:off x="8244840" y="2922270"/>
                    <a:ext cx="207644" cy="207645"/>
                  </a:xfrm>
                  <a:custGeom>
                    <a:avLst/>
                    <a:gdLst>
                      <a:gd name="connsiteX0" fmla="*/ 207645 w 207644"/>
                      <a:gd name="connsiteY0" fmla="*/ 103822 h 207645"/>
                      <a:gd name="connsiteX1" fmla="*/ 103823 w 207644"/>
                      <a:gd name="connsiteY1" fmla="*/ 207645 h 207645"/>
                      <a:gd name="connsiteX2" fmla="*/ 0 w 207644"/>
                      <a:gd name="connsiteY2" fmla="*/ 103822 h 207645"/>
                      <a:gd name="connsiteX3" fmla="*/ 103823 w 207644"/>
                      <a:gd name="connsiteY3" fmla="*/ 0 h 207645"/>
                      <a:gd name="connsiteX4" fmla="*/ 207645 w 207644"/>
                      <a:gd name="connsiteY4" fmla="*/ 103822 h 2076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7644" h="207645">
                        <a:moveTo>
                          <a:pt x="207645" y="103822"/>
                        </a:moveTo>
                        <a:cubicBezTo>
                          <a:pt x="207645" y="161162"/>
                          <a:pt x="161163" y="207645"/>
                          <a:pt x="103823" y="207645"/>
                        </a:cubicBezTo>
                        <a:cubicBezTo>
                          <a:pt x="46483" y="207645"/>
                          <a:pt x="0" y="161162"/>
                          <a:pt x="0" y="103822"/>
                        </a:cubicBezTo>
                        <a:cubicBezTo>
                          <a:pt x="0" y="46483"/>
                          <a:pt x="46482" y="0"/>
                          <a:pt x="103823" y="0"/>
                        </a:cubicBezTo>
                        <a:cubicBezTo>
                          <a:pt x="161162" y="0"/>
                          <a:pt x="207645" y="46483"/>
                          <a:pt x="207645" y="103822"/>
                        </a:cubicBezTo>
                        <a:close/>
                      </a:path>
                    </a:pathLst>
                  </a:custGeom>
                  <a:grpFill/>
                  <a:ln w="7065" cap="flat">
                    <a:solidFill>
                      <a:srgbClr val="BD3820"/>
                    </a:solidFill>
                    <a:prstDash val="solid"/>
                    <a:miter/>
                  </a:ln>
                </p:spPr>
                <p:txBody>
                  <a:bodyPr rtlCol="0" anchor="ctr"/>
                  <a:lstStyle/>
                  <a:p>
                    <a:endParaRPr lang="zh-CN" altLang="en-US">
                      <a:cs typeface="+mn-ea"/>
                      <a:sym typeface="+mn-lt"/>
                    </a:endParaRPr>
                  </a:p>
                </p:txBody>
              </p:sp>
            </p:grpSp>
          </p:grpSp>
          <p:grpSp>
            <p:nvGrpSpPr>
              <p:cNvPr id="209" name="图形 1"/>
              <p:cNvGrpSpPr/>
              <p:nvPr/>
            </p:nvGrpSpPr>
            <p:grpSpPr>
              <a:xfrm>
                <a:off x="7767049" y="4302746"/>
                <a:ext cx="276214" cy="276214"/>
                <a:chOff x="7767049" y="4302746"/>
                <a:chExt cx="276214" cy="276214"/>
              </a:xfrm>
              <a:grpFill/>
            </p:grpSpPr>
            <p:sp>
              <p:nvSpPr>
                <p:cNvPr id="212" name="任意多边形: 形状 211"/>
                <p:cNvSpPr/>
                <p:nvPr/>
              </p:nvSpPr>
              <p:spPr>
                <a:xfrm rot="16997148">
                  <a:off x="7767049" y="4302746"/>
                  <a:ext cx="276214" cy="276214"/>
                </a:xfrm>
                <a:custGeom>
                  <a:avLst/>
                  <a:gdLst>
                    <a:gd name="connsiteX0" fmla="*/ 276215 w 276214"/>
                    <a:gd name="connsiteY0" fmla="*/ 138108 h 276214"/>
                    <a:gd name="connsiteX1" fmla="*/ 138107 w 276214"/>
                    <a:gd name="connsiteY1" fmla="*/ 276215 h 276214"/>
                    <a:gd name="connsiteX2" fmla="*/ 0 w 276214"/>
                    <a:gd name="connsiteY2" fmla="*/ 138108 h 276214"/>
                    <a:gd name="connsiteX3" fmla="*/ 138107 w 276214"/>
                    <a:gd name="connsiteY3" fmla="*/ 0 h 276214"/>
                    <a:gd name="connsiteX4" fmla="*/ 276215 w 276214"/>
                    <a:gd name="connsiteY4" fmla="*/ 138108 h 2762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214" h="276214">
                      <a:moveTo>
                        <a:pt x="276215" y="138108"/>
                      </a:moveTo>
                      <a:cubicBezTo>
                        <a:pt x="276215" y="214382"/>
                        <a:pt x="214382" y="276215"/>
                        <a:pt x="138107" y="276215"/>
                      </a:cubicBezTo>
                      <a:cubicBezTo>
                        <a:pt x="61833" y="276215"/>
                        <a:pt x="0" y="214382"/>
                        <a:pt x="0" y="138108"/>
                      </a:cubicBezTo>
                      <a:cubicBezTo>
                        <a:pt x="0" y="61833"/>
                        <a:pt x="61833" y="0"/>
                        <a:pt x="138107" y="0"/>
                      </a:cubicBezTo>
                      <a:cubicBezTo>
                        <a:pt x="214382" y="0"/>
                        <a:pt x="276215" y="61833"/>
                        <a:pt x="276215" y="138108"/>
                      </a:cubicBezTo>
                      <a:close/>
                    </a:path>
                  </a:pathLst>
                </a:custGeom>
                <a:grpFill/>
                <a:ln w="9525" cap="flat">
                  <a:solidFill>
                    <a:srgbClr val="BD3820"/>
                  </a:solidFill>
                  <a:prstDash val="solid"/>
                  <a:miter/>
                </a:ln>
              </p:spPr>
              <p:txBody>
                <a:bodyPr rtlCol="0" anchor="ctr"/>
                <a:lstStyle/>
                <a:p>
                  <a:endParaRPr lang="zh-CN" altLang="en-US">
                    <a:cs typeface="+mn-ea"/>
                    <a:sym typeface="+mn-lt"/>
                  </a:endParaRPr>
                </a:p>
              </p:txBody>
            </p:sp>
            <p:grpSp>
              <p:nvGrpSpPr>
                <p:cNvPr id="215" name="图形 1"/>
                <p:cNvGrpSpPr/>
                <p:nvPr/>
              </p:nvGrpSpPr>
              <p:grpSpPr>
                <a:xfrm>
                  <a:off x="7801927" y="4336732"/>
                  <a:ext cx="207644" cy="207644"/>
                  <a:chOff x="7801927" y="4336732"/>
                  <a:chExt cx="207644" cy="207644"/>
                </a:xfrm>
                <a:grpFill/>
              </p:grpSpPr>
              <p:sp>
                <p:nvSpPr>
                  <p:cNvPr id="216" name="任意多边形: 形状 215"/>
                  <p:cNvSpPr/>
                  <p:nvPr/>
                </p:nvSpPr>
                <p:spPr>
                  <a:xfrm>
                    <a:off x="7801927" y="4336732"/>
                    <a:ext cx="207644" cy="207644"/>
                  </a:xfrm>
                  <a:custGeom>
                    <a:avLst/>
                    <a:gdLst>
                      <a:gd name="connsiteX0" fmla="*/ 207645 w 207644"/>
                      <a:gd name="connsiteY0" fmla="*/ 103823 h 207644"/>
                      <a:gd name="connsiteX1" fmla="*/ 103823 w 207644"/>
                      <a:gd name="connsiteY1" fmla="*/ 207645 h 207644"/>
                      <a:gd name="connsiteX2" fmla="*/ 0 w 207644"/>
                      <a:gd name="connsiteY2" fmla="*/ 103823 h 207644"/>
                      <a:gd name="connsiteX3" fmla="*/ 103823 w 207644"/>
                      <a:gd name="connsiteY3" fmla="*/ 0 h 207644"/>
                      <a:gd name="connsiteX4" fmla="*/ 207645 w 207644"/>
                      <a:gd name="connsiteY4" fmla="*/ 103823 h 2076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7644" h="207644">
                        <a:moveTo>
                          <a:pt x="207645" y="103823"/>
                        </a:moveTo>
                        <a:cubicBezTo>
                          <a:pt x="207645" y="161162"/>
                          <a:pt x="161163" y="207645"/>
                          <a:pt x="103823" y="207645"/>
                        </a:cubicBezTo>
                        <a:cubicBezTo>
                          <a:pt x="46483" y="207645"/>
                          <a:pt x="0" y="161162"/>
                          <a:pt x="0" y="103823"/>
                        </a:cubicBezTo>
                        <a:cubicBezTo>
                          <a:pt x="0" y="46483"/>
                          <a:pt x="46482" y="0"/>
                          <a:pt x="103823" y="0"/>
                        </a:cubicBezTo>
                        <a:cubicBezTo>
                          <a:pt x="161162" y="0"/>
                          <a:pt x="207645" y="46483"/>
                          <a:pt x="207645" y="103823"/>
                        </a:cubicBezTo>
                        <a:close/>
                      </a:path>
                    </a:pathLst>
                  </a:custGeom>
                  <a:grpFill/>
                  <a:ln w="9525" cap="flat">
                    <a:solidFill>
                      <a:srgbClr val="BD3820"/>
                    </a:solidFill>
                    <a:prstDash val="solid"/>
                    <a:miter/>
                  </a:ln>
                </p:spPr>
                <p:txBody>
                  <a:bodyPr rtlCol="0" anchor="ctr"/>
                  <a:lstStyle/>
                  <a:p>
                    <a:endParaRPr lang="zh-CN" altLang="en-US">
                      <a:cs typeface="+mn-ea"/>
                      <a:sym typeface="+mn-lt"/>
                    </a:endParaRPr>
                  </a:p>
                </p:txBody>
              </p:sp>
              <p:sp>
                <p:nvSpPr>
                  <p:cNvPr id="217" name="任意多边形: 形状 216"/>
                  <p:cNvSpPr/>
                  <p:nvPr/>
                </p:nvSpPr>
                <p:spPr>
                  <a:xfrm>
                    <a:off x="7801927" y="4336732"/>
                    <a:ext cx="207644" cy="207644"/>
                  </a:xfrm>
                  <a:custGeom>
                    <a:avLst/>
                    <a:gdLst>
                      <a:gd name="connsiteX0" fmla="*/ 207645 w 207644"/>
                      <a:gd name="connsiteY0" fmla="*/ 103823 h 207644"/>
                      <a:gd name="connsiteX1" fmla="*/ 103823 w 207644"/>
                      <a:gd name="connsiteY1" fmla="*/ 207645 h 207644"/>
                      <a:gd name="connsiteX2" fmla="*/ 0 w 207644"/>
                      <a:gd name="connsiteY2" fmla="*/ 103823 h 207644"/>
                      <a:gd name="connsiteX3" fmla="*/ 103823 w 207644"/>
                      <a:gd name="connsiteY3" fmla="*/ 0 h 207644"/>
                      <a:gd name="connsiteX4" fmla="*/ 207645 w 207644"/>
                      <a:gd name="connsiteY4" fmla="*/ 103823 h 2076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7644" h="207644">
                        <a:moveTo>
                          <a:pt x="207645" y="103823"/>
                        </a:moveTo>
                        <a:cubicBezTo>
                          <a:pt x="207645" y="161162"/>
                          <a:pt x="161163" y="207645"/>
                          <a:pt x="103823" y="207645"/>
                        </a:cubicBezTo>
                        <a:cubicBezTo>
                          <a:pt x="46483" y="207645"/>
                          <a:pt x="0" y="161162"/>
                          <a:pt x="0" y="103823"/>
                        </a:cubicBezTo>
                        <a:cubicBezTo>
                          <a:pt x="0" y="46483"/>
                          <a:pt x="46482" y="0"/>
                          <a:pt x="103823" y="0"/>
                        </a:cubicBezTo>
                        <a:cubicBezTo>
                          <a:pt x="161162" y="0"/>
                          <a:pt x="207645" y="46483"/>
                          <a:pt x="207645" y="103823"/>
                        </a:cubicBezTo>
                        <a:close/>
                      </a:path>
                    </a:pathLst>
                  </a:custGeom>
                  <a:grpFill/>
                  <a:ln w="7065" cap="flat">
                    <a:solidFill>
                      <a:srgbClr val="BD3820"/>
                    </a:solidFill>
                    <a:prstDash val="solid"/>
                    <a:miter/>
                  </a:ln>
                </p:spPr>
                <p:txBody>
                  <a:bodyPr rtlCol="0" anchor="ctr"/>
                  <a:lstStyle/>
                  <a:p>
                    <a:endParaRPr lang="zh-CN" altLang="en-US">
                      <a:cs typeface="+mn-ea"/>
                      <a:sym typeface="+mn-lt"/>
                    </a:endParaRPr>
                  </a:p>
                </p:txBody>
              </p:sp>
            </p:grpSp>
          </p:grpSp>
          <p:grpSp>
            <p:nvGrpSpPr>
              <p:cNvPr id="221" name="图形 1"/>
              <p:cNvGrpSpPr/>
              <p:nvPr/>
            </p:nvGrpSpPr>
            <p:grpSpPr>
              <a:xfrm>
                <a:off x="5909746" y="5116351"/>
                <a:ext cx="276228" cy="276228"/>
                <a:chOff x="6075927" y="5037650"/>
                <a:chExt cx="276228" cy="276228"/>
              </a:xfrm>
              <a:grpFill/>
            </p:grpSpPr>
            <p:sp>
              <p:nvSpPr>
                <p:cNvPr id="224" name="任意多边形: 形状 223"/>
                <p:cNvSpPr/>
                <p:nvPr/>
              </p:nvSpPr>
              <p:spPr>
                <a:xfrm rot="16930848">
                  <a:off x="6075927" y="5037650"/>
                  <a:ext cx="276228" cy="276228"/>
                </a:xfrm>
                <a:custGeom>
                  <a:avLst/>
                  <a:gdLst>
                    <a:gd name="connsiteX0" fmla="*/ 276229 w 276228"/>
                    <a:gd name="connsiteY0" fmla="*/ 138114 h 276228"/>
                    <a:gd name="connsiteX1" fmla="*/ 138114 w 276228"/>
                    <a:gd name="connsiteY1" fmla="*/ 276229 h 276228"/>
                    <a:gd name="connsiteX2" fmla="*/ 0 w 276228"/>
                    <a:gd name="connsiteY2" fmla="*/ 138114 h 276228"/>
                    <a:gd name="connsiteX3" fmla="*/ 138114 w 276228"/>
                    <a:gd name="connsiteY3" fmla="*/ 0 h 276228"/>
                    <a:gd name="connsiteX4" fmla="*/ 276229 w 276228"/>
                    <a:gd name="connsiteY4" fmla="*/ 138114 h 276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228" h="276228">
                      <a:moveTo>
                        <a:pt x="276229" y="138114"/>
                      </a:moveTo>
                      <a:cubicBezTo>
                        <a:pt x="276229" y="214393"/>
                        <a:pt x="214393" y="276229"/>
                        <a:pt x="138114" y="276229"/>
                      </a:cubicBezTo>
                      <a:cubicBezTo>
                        <a:pt x="61836" y="276229"/>
                        <a:pt x="0" y="214393"/>
                        <a:pt x="0" y="138114"/>
                      </a:cubicBezTo>
                      <a:cubicBezTo>
                        <a:pt x="0" y="61836"/>
                        <a:pt x="61836" y="0"/>
                        <a:pt x="138114" y="0"/>
                      </a:cubicBezTo>
                      <a:cubicBezTo>
                        <a:pt x="214393" y="0"/>
                        <a:pt x="276229" y="61836"/>
                        <a:pt x="276229" y="138114"/>
                      </a:cubicBezTo>
                      <a:close/>
                    </a:path>
                  </a:pathLst>
                </a:custGeom>
                <a:grpFill/>
                <a:ln w="9525" cap="flat">
                  <a:solidFill>
                    <a:srgbClr val="BD3820"/>
                  </a:solidFill>
                  <a:prstDash val="solid"/>
                  <a:miter/>
                </a:ln>
              </p:spPr>
              <p:txBody>
                <a:bodyPr rtlCol="0" anchor="ctr"/>
                <a:lstStyle/>
                <a:p>
                  <a:endParaRPr lang="zh-CN" altLang="en-US">
                    <a:cs typeface="+mn-ea"/>
                    <a:sym typeface="+mn-lt"/>
                  </a:endParaRPr>
                </a:p>
              </p:txBody>
            </p:sp>
            <p:grpSp>
              <p:nvGrpSpPr>
                <p:cNvPr id="227" name="图形 1"/>
                <p:cNvGrpSpPr/>
                <p:nvPr/>
              </p:nvGrpSpPr>
              <p:grpSpPr>
                <a:xfrm>
                  <a:off x="6089005" y="5050837"/>
                  <a:ext cx="249963" cy="249963"/>
                  <a:chOff x="6089005" y="5050837"/>
                  <a:chExt cx="249963" cy="249963"/>
                </a:xfrm>
                <a:grpFill/>
              </p:grpSpPr>
              <p:sp>
                <p:nvSpPr>
                  <p:cNvPr id="228" name="任意多边形: 形状 227"/>
                  <p:cNvSpPr/>
                  <p:nvPr/>
                </p:nvSpPr>
                <p:spPr>
                  <a:xfrm rot="-4599348">
                    <a:off x="6110164" y="5071997"/>
                    <a:ext cx="207644" cy="207644"/>
                  </a:xfrm>
                  <a:custGeom>
                    <a:avLst/>
                    <a:gdLst>
                      <a:gd name="connsiteX0" fmla="*/ 207645 w 207644"/>
                      <a:gd name="connsiteY0" fmla="*/ 103822 h 207644"/>
                      <a:gd name="connsiteX1" fmla="*/ 103822 w 207644"/>
                      <a:gd name="connsiteY1" fmla="*/ 207645 h 207644"/>
                      <a:gd name="connsiteX2" fmla="*/ 0 w 207644"/>
                      <a:gd name="connsiteY2" fmla="*/ 103822 h 207644"/>
                      <a:gd name="connsiteX3" fmla="*/ 103822 w 207644"/>
                      <a:gd name="connsiteY3" fmla="*/ 0 h 207644"/>
                      <a:gd name="connsiteX4" fmla="*/ 207645 w 207644"/>
                      <a:gd name="connsiteY4" fmla="*/ 103822 h 2076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7644" h="207644">
                        <a:moveTo>
                          <a:pt x="207645" y="103822"/>
                        </a:moveTo>
                        <a:cubicBezTo>
                          <a:pt x="207645" y="161162"/>
                          <a:pt x="161162" y="207645"/>
                          <a:pt x="103822" y="207645"/>
                        </a:cubicBezTo>
                        <a:cubicBezTo>
                          <a:pt x="46483" y="207645"/>
                          <a:pt x="0" y="161162"/>
                          <a:pt x="0" y="103822"/>
                        </a:cubicBezTo>
                        <a:cubicBezTo>
                          <a:pt x="0" y="46483"/>
                          <a:pt x="46483" y="0"/>
                          <a:pt x="103822" y="0"/>
                        </a:cubicBezTo>
                        <a:cubicBezTo>
                          <a:pt x="161162" y="0"/>
                          <a:pt x="207645" y="46483"/>
                          <a:pt x="207645" y="103822"/>
                        </a:cubicBezTo>
                        <a:close/>
                      </a:path>
                    </a:pathLst>
                  </a:custGeom>
                  <a:grpFill/>
                  <a:ln w="9525" cap="flat">
                    <a:solidFill>
                      <a:srgbClr val="BD3820"/>
                    </a:solidFill>
                    <a:prstDash val="solid"/>
                    <a:miter/>
                  </a:ln>
                </p:spPr>
                <p:txBody>
                  <a:bodyPr rtlCol="0" anchor="ctr"/>
                  <a:lstStyle/>
                  <a:p>
                    <a:endParaRPr lang="zh-CN" altLang="en-US">
                      <a:cs typeface="+mn-ea"/>
                      <a:sym typeface="+mn-lt"/>
                    </a:endParaRPr>
                  </a:p>
                </p:txBody>
              </p:sp>
              <p:sp>
                <p:nvSpPr>
                  <p:cNvPr id="229" name="任意多边形: 形状 228"/>
                  <p:cNvSpPr/>
                  <p:nvPr/>
                </p:nvSpPr>
                <p:spPr>
                  <a:xfrm rot="-4599348">
                    <a:off x="6110164" y="5071997"/>
                    <a:ext cx="207644" cy="207644"/>
                  </a:xfrm>
                  <a:custGeom>
                    <a:avLst/>
                    <a:gdLst>
                      <a:gd name="connsiteX0" fmla="*/ 207645 w 207644"/>
                      <a:gd name="connsiteY0" fmla="*/ 103822 h 207644"/>
                      <a:gd name="connsiteX1" fmla="*/ 103822 w 207644"/>
                      <a:gd name="connsiteY1" fmla="*/ 207645 h 207644"/>
                      <a:gd name="connsiteX2" fmla="*/ 0 w 207644"/>
                      <a:gd name="connsiteY2" fmla="*/ 103822 h 207644"/>
                      <a:gd name="connsiteX3" fmla="*/ 103822 w 207644"/>
                      <a:gd name="connsiteY3" fmla="*/ 0 h 207644"/>
                      <a:gd name="connsiteX4" fmla="*/ 207645 w 207644"/>
                      <a:gd name="connsiteY4" fmla="*/ 103822 h 2076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7644" h="207644">
                        <a:moveTo>
                          <a:pt x="207645" y="103822"/>
                        </a:moveTo>
                        <a:cubicBezTo>
                          <a:pt x="207645" y="161162"/>
                          <a:pt x="161162" y="207645"/>
                          <a:pt x="103822" y="207645"/>
                        </a:cubicBezTo>
                        <a:cubicBezTo>
                          <a:pt x="46483" y="207645"/>
                          <a:pt x="0" y="161162"/>
                          <a:pt x="0" y="103822"/>
                        </a:cubicBezTo>
                        <a:cubicBezTo>
                          <a:pt x="0" y="46483"/>
                          <a:pt x="46483" y="0"/>
                          <a:pt x="103822" y="0"/>
                        </a:cubicBezTo>
                        <a:cubicBezTo>
                          <a:pt x="161162" y="0"/>
                          <a:pt x="207645" y="46483"/>
                          <a:pt x="207645" y="103822"/>
                        </a:cubicBezTo>
                        <a:close/>
                      </a:path>
                    </a:pathLst>
                  </a:custGeom>
                  <a:grpFill/>
                  <a:ln w="7065" cap="flat">
                    <a:solidFill>
                      <a:srgbClr val="BD3820"/>
                    </a:solidFill>
                    <a:prstDash val="solid"/>
                    <a:miter/>
                  </a:ln>
                </p:spPr>
                <p:txBody>
                  <a:bodyPr rtlCol="0" anchor="ctr"/>
                  <a:lstStyle/>
                  <a:p>
                    <a:endParaRPr lang="zh-CN" altLang="en-US">
                      <a:cs typeface="+mn-ea"/>
                      <a:sym typeface="+mn-lt"/>
                    </a:endParaRPr>
                  </a:p>
                </p:txBody>
              </p:sp>
            </p:grpSp>
          </p:grpSp>
          <p:grpSp>
            <p:nvGrpSpPr>
              <p:cNvPr id="233" name="图形 1"/>
              <p:cNvGrpSpPr/>
              <p:nvPr/>
            </p:nvGrpSpPr>
            <p:grpSpPr>
              <a:xfrm>
                <a:off x="4031901" y="4289883"/>
                <a:ext cx="276231" cy="276231"/>
                <a:chOff x="4031901" y="4289883"/>
                <a:chExt cx="276231" cy="276231"/>
              </a:xfrm>
              <a:grpFill/>
            </p:grpSpPr>
            <p:sp>
              <p:nvSpPr>
                <p:cNvPr id="236" name="任意多边形: 形状 235"/>
                <p:cNvSpPr/>
                <p:nvPr/>
              </p:nvSpPr>
              <p:spPr>
                <a:xfrm rot="17537386">
                  <a:off x="4031901" y="4289883"/>
                  <a:ext cx="276231" cy="276231"/>
                </a:xfrm>
                <a:custGeom>
                  <a:avLst/>
                  <a:gdLst>
                    <a:gd name="connsiteX0" fmla="*/ 276232 w 276231"/>
                    <a:gd name="connsiteY0" fmla="*/ 138116 h 276231"/>
                    <a:gd name="connsiteX1" fmla="*/ 138116 w 276231"/>
                    <a:gd name="connsiteY1" fmla="*/ 276232 h 276231"/>
                    <a:gd name="connsiteX2" fmla="*/ 0 w 276231"/>
                    <a:gd name="connsiteY2" fmla="*/ 138116 h 276231"/>
                    <a:gd name="connsiteX3" fmla="*/ 138116 w 276231"/>
                    <a:gd name="connsiteY3" fmla="*/ 0 h 276231"/>
                    <a:gd name="connsiteX4" fmla="*/ 276232 w 276231"/>
                    <a:gd name="connsiteY4" fmla="*/ 138116 h 2762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231" h="276231">
                      <a:moveTo>
                        <a:pt x="276232" y="138116"/>
                      </a:moveTo>
                      <a:cubicBezTo>
                        <a:pt x="276232" y="214395"/>
                        <a:pt x="214395" y="276232"/>
                        <a:pt x="138116" y="276232"/>
                      </a:cubicBezTo>
                      <a:cubicBezTo>
                        <a:pt x="61837" y="276232"/>
                        <a:pt x="0" y="214395"/>
                        <a:pt x="0" y="138116"/>
                      </a:cubicBezTo>
                      <a:cubicBezTo>
                        <a:pt x="0" y="61837"/>
                        <a:pt x="61837" y="0"/>
                        <a:pt x="138116" y="0"/>
                      </a:cubicBezTo>
                      <a:cubicBezTo>
                        <a:pt x="214395" y="0"/>
                        <a:pt x="276232" y="61837"/>
                        <a:pt x="276232" y="138116"/>
                      </a:cubicBezTo>
                      <a:close/>
                    </a:path>
                  </a:pathLst>
                </a:custGeom>
                <a:grpFill/>
                <a:ln w="9525" cap="flat">
                  <a:solidFill>
                    <a:srgbClr val="BD3820"/>
                  </a:solidFill>
                  <a:prstDash val="solid"/>
                  <a:miter/>
                </a:ln>
              </p:spPr>
              <p:txBody>
                <a:bodyPr rtlCol="0" anchor="ctr"/>
                <a:lstStyle/>
                <a:p>
                  <a:endParaRPr lang="zh-CN" altLang="en-US">
                    <a:cs typeface="+mn-ea"/>
                    <a:sym typeface="+mn-lt"/>
                  </a:endParaRPr>
                </a:p>
              </p:txBody>
            </p:sp>
            <p:grpSp>
              <p:nvGrpSpPr>
                <p:cNvPr id="239" name="图形 1"/>
                <p:cNvGrpSpPr/>
                <p:nvPr/>
              </p:nvGrpSpPr>
              <p:grpSpPr>
                <a:xfrm>
                  <a:off x="4034425" y="4292808"/>
                  <a:ext cx="270997" cy="270997"/>
                  <a:chOff x="4034425" y="4292808"/>
                  <a:chExt cx="270997" cy="270997"/>
                </a:xfrm>
                <a:grpFill/>
              </p:grpSpPr>
              <p:sp>
                <p:nvSpPr>
                  <p:cNvPr id="240" name="任意多边形: 形状 239"/>
                  <p:cNvSpPr/>
                  <p:nvPr/>
                </p:nvSpPr>
                <p:spPr>
                  <a:xfrm rot="-4059230">
                    <a:off x="4066102" y="4324485"/>
                    <a:ext cx="207644" cy="207644"/>
                  </a:xfrm>
                  <a:custGeom>
                    <a:avLst/>
                    <a:gdLst>
                      <a:gd name="connsiteX0" fmla="*/ 207644 w 207644"/>
                      <a:gd name="connsiteY0" fmla="*/ 103822 h 207644"/>
                      <a:gd name="connsiteX1" fmla="*/ 103822 w 207644"/>
                      <a:gd name="connsiteY1" fmla="*/ 207644 h 207644"/>
                      <a:gd name="connsiteX2" fmla="*/ 0 w 207644"/>
                      <a:gd name="connsiteY2" fmla="*/ 103822 h 207644"/>
                      <a:gd name="connsiteX3" fmla="*/ 103822 w 207644"/>
                      <a:gd name="connsiteY3" fmla="*/ 0 h 207644"/>
                      <a:gd name="connsiteX4" fmla="*/ 207644 w 207644"/>
                      <a:gd name="connsiteY4" fmla="*/ 103822 h 2076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7644" h="207644">
                        <a:moveTo>
                          <a:pt x="207644" y="103822"/>
                        </a:moveTo>
                        <a:cubicBezTo>
                          <a:pt x="207644" y="161161"/>
                          <a:pt x="161161" y="207644"/>
                          <a:pt x="103822" y="207644"/>
                        </a:cubicBezTo>
                        <a:cubicBezTo>
                          <a:pt x="46483" y="207644"/>
                          <a:pt x="0" y="161161"/>
                          <a:pt x="0" y="103822"/>
                        </a:cubicBezTo>
                        <a:cubicBezTo>
                          <a:pt x="0" y="46483"/>
                          <a:pt x="46483" y="0"/>
                          <a:pt x="103822" y="0"/>
                        </a:cubicBezTo>
                        <a:cubicBezTo>
                          <a:pt x="161161" y="0"/>
                          <a:pt x="207644" y="46483"/>
                          <a:pt x="207644" y="103822"/>
                        </a:cubicBezTo>
                        <a:close/>
                      </a:path>
                    </a:pathLst>
                  </a:custGeom>
                  <a:grpFill/>
                  <a:ln w="9525" cap="flat">
                    <a:solidFill>
                      <a:srgbClr val="BD3820"/>
                    </a:solidFill>
                    <a:prstDash val="solid"/>
                    <a:miter/>
                  </a:ln>
                </p:spPr>
                <p:txBody>
                  <a:bodyPr rtlCol="0" anchor="ctr"/>
                  <a:lstStyle/>
                  <a:p>
                    <a:endParaRPr lang="zh-CN" altLang="en-US">
                      <a:cs typeface="+mn-ea"/>
                      <a:sym typeface="+mn-lt"/>
                    </a:endParaRPr>
                  </a:p>
                </p:txBody>
              </p:sp>
              <p:sp>
                <p:nvSpPr>
                  <p:cNvPr id="241" name="任意多边形: 形状 240"/>
                  <p:cNvSpPr/>
                  <p:nvPr/>
                </p:nvSpPr>
                <p:spPr>
                  <a:xfrm rot="-4059230">
                    <a:off x="4066102" y="4324485"/>
                    <a:ext cx="207644" cy="207644"/>
                  </a:xfrm>
                  <a:custGeom>
                    <a:avLst/>
                    <a:gdLst>
                      <a:gd name="connsiteX0" fmla="*/ 207644 w 207644"/>
                      <a:gd name="connsiteY0" fmla="*/ 103822 h 207644"/>
                      <a:gd name="connsiteX1" fmla="*/ 103822 w 207644"/>
                      <a:gd name="connsiteY1" fmla="*/ 207644 h 207644"/>
                      <a:gd name="connsiteX2" fmla="*/ 0 w 207644"/>
                      <a:gd name="connsiteY2" fmla="*/ 103822 h 207644"/>
                      <a:gd name="connsiteX3" fmla="*/ 103822 w 207644"/>
                      <a:gd name="connsiteY3" fmla="*/ 0 h 207644"/>
                      <a:gd name="connsiteX4" fmla="*/ 207644 w 207644"/>
                      <a:gd name="connsiteY4" fmla="*/ 103822 h 2076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7644" h="207644">
                        <a:moveTo>
                          <a:pt x="207644" y="103822"/>
                        </a:moveTo>
                        <a:cubicBezTo>
                          <a:pt x="207644" y="161161"/>
                          <a:pt x="161161" y="207644"/>
                          <a:pt x="103822" y="207644"/>
                        </a:cubicBezTo>
                        <a:cubicBezTo>
                          <a:pt x="46483" y="207644"/>
                          <a:pt x="0" y="161161"/>
                          <a:pt x="0" y="103822"/>
                        </a:cubicBezTo>
                        <a:cubicBezTo>
                          <a:pt x="0" y="46483"/>
                          <a:pt x="46483" y="0"/>
                          <a:pt x="103822" y="0"/>
                        </a:cubicBezTo>
                        <a:cubicBezTo>
                          <a:pt x="161161" y="0"/>
                          <a:pt x="207644" y="46483"/>
                          <a:pt x="207644" y="103822"/>
                        </a:cubicBezTo>
                        <a:close/>
                      </a:path>
                    </a:pathLst>
                  </a:custGeom>
                  <a:grpFill/>
                  <a:ln w="7065" cap="flat">
                    <a:solidFill>
                      <a:srgbClr val="BD3820"/>
                    </a:solidFill>
                    <a:prstDash val="solid"/>
                    <a:miter/>
                  </a:ln>
                </p:spPr>
                <p:txBody>
                  <a:bodyPr rtlCol="0" anchor="ctr"/>
                  <a:lstStyle/>
                  <a:p>
                    <a:endParaRPr lang="zh-CN" altLang="en-US">
                      <a:cs typeface="+mn-ea"/>
                      <a:sym typeface="+mn-lt"/>
                    </a:endParaRPr>
                  </a:p>
                </p:txBody>
              </p:sp>
            </p:grpSp>
          </p:grpSp>
          <p:grpSp>
            <p:nvGrpSpPr>
              <p:cNvPr id="259" name="图形 1"/>
              <p:cNvGrpSpPr/>
              <p:nvPr/>
            </p:nvGrpSpPr>
            <p:grpSpPr>
              <a:xfrm>
                <a:off x="6484396" y="1638141"/>
                <a:ext cx="262890" cy="247650"/>
                <a:chOff x="6161722" y="1437322"/>
                <a:chExt cx="262890" cy="247650"/>
              </a:xfrm>
              <a:grpFill/>
            </p:grpSpPr>
            <p:sp>
              <p:nvSpPr>
                <p:cNvPr id="262" name="任意多边形: 形状 261"/>
                <p:cNvSpPr/>
                <p:nvPr/>
              </p:nvSpPr>
              <p:spPr>
                <a:xfrm>
                  <a:off x="6161722" y="1437322"/>
                  <a:ext cx="262890" cy="247650"/>
                </a:xfrm>
                <a:custGeom>
                  <a:avLst/>
                  <a:gdLst>
                    <a:gd name="connsiteX0" fmla="*/ 262890 w 262890"/>
                    <a:gd name="connsiteY0" fmla="*/ 123825 h 247650"/>
                    <a:gd name="connsiteX1" fmla="*/ 131445 w 262890"/>
                    <a:gd name="connsiteY1" fmla="*/ 247650 h 247650"/>
                    <a:gd name="connsiteX2" fmla="*/ 0 w 262890"/>
                    <a:gd name="connsiteY2" fmla="*/ 123825 h 247650"/>
                    <a:gd name="connsiteX3" fmla="*/ 131445 w 262890"/>
                    <a:gd name="connsiteY3" fmla="*/ 0 h 247650"/>
                    <a:gd name="connsiteX4" fmla="*/ 262890 w 262890"/>
                    <a:gd name="connsiteY4" fmla="*/ 123825 h 247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2890" h="247650">
                      <a:moveTo>
                        <a:pt x="262890" y="123825"/>
                      </a:moveTo>
                      <a:cubicBezTo>
                        <a:pt x="262890" y="192212"/>
                        <a:pt x="204040" y="247650"/>
                        <a:pt x="131445" y="247650"/>
                      </a:cubicBezTo>
                      <a:cubicBezTo>
                        <a:pt x="58850" y="247650"/>
                        <a:pt x="0" y="192212"/>
                        <a:pt x="0" y="123825"/>
                      </a:cubicBezTo>
                      <a:cubicBezTo>
                        <a:pt x="0" y="55438"/>
                        <a:pt x="58850" y="0"/>
                        <a:pt x="131445" y="0"/>
                      </a:cubicBezTo>
                      <a:cubicBezTo>
                        <a:pt x="204040" y="0"/>
                        <a:pt x="262890" y="55438"/>
                        <a:pt x="262890" y="123825"/>
                      </a:cubicBezTo>
                      <a:close/>
                    </a:path>
                  </a:pathLst>
                </a:custGeom>
                <a:grpFill/>
                <a:ln w="9525" cap="flat">
                  <a:solidFill>
                    <a:srgbClr val="BD3820"/>
                  </a:solidFill>
                  <a:prstDash val="solid"/>
                  <a:miter/>
                </a:ln>
              </p:spPr>
              <p:txBody>
                <a:bodyPr rtlCol="0" anchor="ctr"/>
                <a:lstStyle/>
                <a:p>
                  <a:endParaRPr lang="zh-CN" altLang="en-US">
                    <a:cs typeface="+mn-ea"/>
                    <a:sym typeface="+mn-lt"/>
                  </a:endParaRPr>
                </a:p>
              </p:txBody>
            </p:sp>
            <p:grpSp>
              <p:nvGrpSpPr>
                <p:cNvPr id="265" name="图形 1"/>
                <p:cNvGrpSpPr/>
                <p:nvPr/>
              </p:nvGrpSpPr>
              <p:grpSpPr>
                <a:xfrm>
                  <a:off x="6194107" y="1467802"/>
                  <a:ext cx="198119" cy="186690"/>
                  <a:chOff x="6194107" y="1467802"/>
                  <a:chExt cx="198119" cy="186690"/>
                </a:xfrm>
                <a:grpFill/>
              </p:grpSpPr>
              <p:sp>
                <p:nvSpPr>
                  <p:cNvPr id="266" name="任意多边形: 形状 265"/>
                  <p:cNvSpPr/>
                  <p:nvPr/>
                </p:nvSpPr>
                <p:spPr>
                  <a:xfrm>
                    <a:off x="6194107" y="1467802"/>
                    <a:ext cx="198119" cy="186690"/>
                  </a:xfrm>
                  <a:custGeom>
                    <a:avLst/>
                    <a:gdLst>
                      <a:gd name="connsiteX0" fmla="*/ 198120 w 198119"/>
                      <a:gd name="connsiteY0" fmla="*/ 93345 h 186690"/>
                      <a:gd name="connsiteX1" fmla="*/ 99060 w 198119"/>
                      <a:gd name="connsiteY1" fmla="*/ 186690 h 186690"/>
                      <a:gd name="connsiteX2" fmla="*/ 0 w 198119"/>
                      <a:gd name="connsiteY2" fmla="*/ 93345 h 186690"/>
                      <a:gd name="connsiteX3" fmla="*/ 99060 w 198119"/>
                      <a:gd name="connsiteY3" fmla="*/ 0 h 186690"/>
                      <a:gd name="connsiteX4" fmla="*/ 198120 w 198119"/>
                      <a:gd name="connsiteY4" fmla="*/ 93345 h 1866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8119" h="186690">
                        <a:moveTo>
                          <a:pt x="198120" y="93345"/>
                        </a:moveTo>
                        <a:cubicBezTo>
                          <a:pt x="198120" y="144898"/>
                          <a:pt x="153769" y="186690"/>
                          <a:pt x="99060" y="186690"/>
                        </a:cubicBezTo>
                        <a:cubicBezTo>
                          <a:pt x="44351" y="186690"/>
                          <a:pt x="0" y="144898"/>
                          <a:pt x="0" y="93345"/>
                        </a:cubicBezTo>
                        <a:cubicBezTo>
                          <a:pt x="0" y="41792"/>
                          <a:pt x="44351" y="0"/>
                          <a:pt x="99060" y="0"/>
                        </a:cubicBezTo>
                        <a:cubicBezTo>
                          <a:pt x="153770" y="0"/>
                          <a:pt x="198120" y="41792"/>
                          <a:pt x="198120" y="93345"/>
                        </a:cubicBezTo>
                        <a:close/>
                      </a:path>
                    </a:pathLst>
                  </a:custGeom>
                  <a:grpFill/>
                  <a:ln w="9525" cap="flat">
                    <a:solidFill>
                      <a:srgbClr val="BD3820"/>
                    </a:solidFill>
                    <a:prstDash val="solid"/>
                    <a:miter/>
                  </a:ln>
                </p:spPr>
                <p:txBody>
                  <a:bodyPr rtlCol="0" anchor="ctr"/>
                  <a:lstStyle/>
                  <a:p>
                    <a:endParaRPr lang="zh-CN" altLang="en-US">
                      <a:cs typeface="+mn-ea"/>
                      <a:sym typeface="+mn-lt"/>
                    </a:endParaRPr>
                  </a:p>
                </p:txBody>
              </p:sp>
              <p:sp>
                <p:nvSpPr>
                  <p:cNvPr id="267" name="任意多边形: 形状 266"/>
                  <p:cNvSpPr/>
                  <p:nvPr/>
                </p:nvSpPr>
                <p:spPr>
                  <a:xfrm>
                    <a:off x="6194107" y="1467802"/>
                    <a:ext cx="198119" cy="186690"/>
                  </a:xfrm>
                  <a:custGeom>
                    <a:avLst/>
                    <a:gdLst>
                      <a:gd name="connsiteX0" fmla="*/ 198120 w 198119"/>
                      <a:gd name="connsiteY0" fmla="*/ 93345 h 186690"/>
                      <a:gd name="connsiteX1" fmla="*/ 99060 w 198119"/>
                      <a:gd name="connsiteY1" fmla="*/ 186690 h 186690"/>
                      <a:gd name="connsiteX2" fmla="*/ 0 w 198119"/>
                      <a:gd name="connsiteY2" fmla="*/ 93345 h 186690"/>
                      <a:gd name="connsiteX3" fmla="*/ 99060 w 198119"/>
                      <a:gd name="connsiteY3" fmla="*/ 0 h 186690"/>
                      <a:gd name="connsiteX4" fmla="*/ 198120 w 198119"/>
                      <a:gd name="connsiteY4" fmla="*/ 93345 h 1866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8119" h="186690">
                        <a:moveTo>
                          <a:pt x="198120" y="93345"/>
                        </a:moveTo>
                        <a:cubicBezTo>
                          <a:pt x="198120" y="144898"/>
                          <a:pt x="153769" y="186690"/>
                          <a:pt x="99060" y="186690"/>
                        </a:cubicBezTo>
                        <a:cubicBezTo>
                          <a:pt x="44351" y="186690"/>
                          <a:pt x="0" y="144898"/>
                          <a:pt x="0" y="93345"/>
                        </a:cubicBezTo>
                        <a:cubicBezTo>
                          <a:pt x="0" y="41792"/>
                          <a:pt x="44351" y="0"/>
                          <a:pt x="99060" y="0"/>
                        </a:cubicBezTo>
                        <a:cubicBezTo>
                          <a:pt x="153770" y="0"/>
                          <a:pt x="198120" y="41792"/>
                          <a:pt x="198120" y="93345"/>
                        </a:cubicBezTo>
                        <a:close/>
                      </a:path>
                    </a:pathLst>
                  </a:custGeom>
                  <a:grpFill/>
                  <a:ln w="6526" cap="flat">
                    <a:solidFill>
                      <a:srgbClr val="BD3820"/>
                    </a:solidFill>
                    <a:prstDash val="solid"/>
                    <a:miter/>
                  </a:ln>
                </p:spPr>
                <p:txBody>
                  <a:bodyPr rtlCol="0" anchor="ctr"/>
                  <a:lstStyle/>
                  <a:p>
                    <a:endParaRPr lang="zh-CN" altLang="en-US">
                      <a:cs typeface="+mn-ea"/>
                      <a:sym typeface="+mn-lt"/>
                    </a:endParaRPr>
                  </a:p>
                </p:txBody>
              </p:sp>
            </p:grpSp>
          </p:grpSp>
          <p:grpSp>
            <p:nvGrpSpPr>
              <p:cNvPr id="328" name="组合 327"/>
              <p:cNvGrpSpPr/>
              <p:nvPr/>
            </p:nvGrpSpPr>
            <p:grpSpPr>
              <a:xfrm rot="19201882">
                <a:off x="7593912" y="2795999"/>
                <a:ext cx="366784" cy="310585"/>
                <a:chOff x="7333297" y="4008120"/>
                <a:chExt cx="366784" cy="310585"/>
              </a:xfrm>
              <a:grpFill/>
            </p:grpSpPr>
            <p:sp>
              <p:nvSpPr>
                <p:cNvPr id="329" name="任意多边形: 形状 328"/>
                <p:cNvSpPr/>
                <p:nvPr/>
              </p:nvSpPr>
              <p:spPr>
                <a:xfrm>
                  <a:off x="7333297" y="4008120"/>
                  <a:ext cx="342900" cy="286702"/>
                </a:xfrm>
                <a:custGeom>
                  <a:avLst/>
                  <a:gdLst>
                    <a:gd name="connsiteX0" fmla="*/ 0 w 342900"/>
                    <a:gd name="connsiteY0" fmla="*/ 0 h 286702"/>
                    <a:gd name="connsiteX1" fmla="*/ 342900 w 342900"/>
                    <a:gd name="connsiteY1" fmla="*/ 286702 h 286702"/>
                  </a:gdLst>
                  <a:ahLst/>
                  <a:cxnLst>
                    <a:cxn ang="0">
                      <a:pos x="connsiteX0" y="connsiteY0"/>
                    </a:cxn>
                    <a:cxn ang="0">
                      <a:pos x="connsiteX1" y="connsiteY1"/>
                    </a:cxn>
                  </a:cxnLst>
                  <a:rect l="l" t="t" r="r" b="b"/>
                  <a:pathLst>
                    <a:path w="342900" h="286702">
                      <a:moveTo>
                        <a:pt x="0" y="0"/>
                      </a:moveTo>
                      <a:lnTo>
                        <a:pt x="342900" y="286702"/>
                      </a:lnTo>
                    </a:path>
                  </a:pathLst>
                </a:custGeom>
                <a:grpFill/>
                <a:ln w="9525" cap="flat">
                  <a:solidFill>
                    <a:srgbClr val="BD3820"/>
                  </a:solidFill>
                  <a:prstDash val="solid"/>
                  <a:miter/>
                </a:ln>
              </p:spPr>
              <p:txBody>
                <a:bodyPr rtlCol="0" anchor="ctr"/>
                <a:lstStyle/>
                <a:p>
                  <a:endParaRPr lang="zh-CN" altLang="en-US">
                    <a:cs typeface="+mn-ea"/>
                    <a:sym typeface="+mn-lt"/>
                  </a:endParaRPr>
                </a:p>
              </p:txBody>
            </p:sp>
            <p:sp>
              <p:nvSpPr>
                <p:cNvPr id="330" name="任意多边形: 形状 329"/>
                <p:cNvSpPr/>
                <p:nvPr/>
              </p:nvSpPr>
              <p:spPr>
                <a:xfrm>
                  <a:off x="7650084" y="4269033"/>
                  <a:ext cx="49997" cy="49672"/>
                </a:xfrm>
                <a:custGeom>
                  <a:avLst/>
                  <a:gdLst>
                    <a:gd name="connsiteX0" fmla="*/ 8968 w 49997"/>
                    <a:gd name="connsiteY0" fmla="*/ 43886 h 49672"/>
                    <a:gd name="connsiteX1" fmla="*/ 44211 w 49997"/>
                    <a:gd name="connsiteY1" fmla="*/ 41029 h 49672"/>
                    <a:gd name="connsiteX2" fmla="*/ 41353 w 49997"/>
                    <a:gd name="connsiteY2" fmla="*/ 5786 h 49672"/>
                    <a:gd name="connsiteX3" fmla="*/ 6111 w 49997"/>
                    <a:gd name="connsiteY3" fmla="*/ 8644 h 49672"/>
                    <a:gd name="connsiteX4" fmla="*/ 8968 w 49997"/>
                    <a:gd name="connsiteY4" fmla="*/ 43886 h 496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997" h="49672">
                      <a:moveTo>
                        <a:pt x="8968" y="43886"/>
                      </a:moveTo>
                      <a:cubicBezTo>
                        <a:pt x="19446" y="52459"/>
                        <a:pt x="35638" y="51507"/>
                        <a:pt x="44211" y="41029"/>
                      </a:cubicBezTo>
                      <a:cubicBezTo>
                        <a:pt x="52783" y="30551"/>
                        <a:pt x="51831" y="14359"/>
                        <a:pt x="41353" y="5786"/>
                      </a:cubicBezTo>
                      <a:cubicBezTo>
                        <a:pt x="30876" y="-2786"/>
                        <a:pt x="14683" y="-1834"/>
                        <a:pt x="6111" y="8644"/>
                      </a:cubicBezTo>
                      <a:cubicBezTo>
                        <a:pt x="-2462" y="19122"/>
                        <a:pt x="-2462" y="35314"/>
                        <a:pt x="8968" y="43886"/>
                      </a:cubicBezTo>
                      <a:close/>
                    </a:path>
                  </a:pathLst>
                </a:custGeom>
                <a:grpFill/>
                <a:ln w="9525" cap="flat">
                  <a:solidFill>
                    <a:srgbClr val="BD3820"/>
                  </a:solidFill>
                  <a:prstDash val="solid"/>
                  <a:miter/>
                </a:ln>
              </p:spPr>
              <p:txBody>
                <a:bodyPr rtlCol="0" anchor="ctr"/>
                <a:lstStyle/>
                <a:p>
                  <a:endParaRPr lang="zh-CN" altLang="en-US">
                    <a:cs typeface="+mn-ea"/>
                    <a:sym typeface="+mn-lt"/>
                  </a:endParaRPr>
                </a:p>
              </p:txBody>
            </p:sp>
          </p:grpSp>
        </p:grpSp>
        <p:grpSp>
          <p:nvGrpSpPr>
            <p:cNvPr id="339" name="组合 338"/>
            <p:cNvGrpSpPr/>
            <p:nvPr/>
          </p:nvGrpSpPr>
          <p:grpSpPr>
            <a:xfrm>
              <a:off x="13494" y="4394"/>
              <a:ext cx="4008" cy="1787"/>
              <a:chOff x="653555" y="1594250"/>
              <a:chExt cx="2545124" cy="1134837"/>
            </a:xfrm>
          </p:grpSpPr>
          <p:sp>
            <p:nvSpPr>
              <p:cNvPr id="337" name="文本框 23"/>
              <p:cNvSpPr txBox="1"/>
              <p:nvPr/>
            </p:nvSpPr>
            <p:spPr>
              <a:xfrm flipH="1">
                <a:off x="653555" y="1594250"/>
                <a:ext cx="2100710" cy="398789"/>
              </a:xfrm>
              <a:prstGeom prst="rect">
                <a:avLst/>
              </a:prstGeom>
              <a:noFill/>
            </p:spPr>
            <p:txBody>
              <a:bodyPr wrap="square" rtlCol="0">
                <a:spAutoFit/>
              </a:bodyPr>
              <a:lstStyle>
                <a:defPPr>
                  <a:defRPr lang="zh-CN"/>
                </a:defPPr>
                <a:lvl1pPr marL="0" algn="l" defTabSz="914400" rtl="0" eaLnBrk="1" latinLnBrk="0" hangingPunct="1">
                  <a:defRPr sz="1800" kern="1200">
                    <a:solidFill>
                      <a:sysClr val="windowText" lastClr="000000"/>
                    </a:solidFill>
                  </a:defRPr>
                </a:lvl1pPr>
                <a:lvl2pPr marL="457200" algn="l" defTabSz="914400" rtl="0" eaLnBrk="1" latinLnBrk="0" hangingPunct="1">
                  <a:defRPr sz="1800" kern="1200">
                    <a:solidFill>
                      <a:sysClr val="windowText" lastClr="000000"/>
                    </a:solidFill>
                  </a:defRPr>
                </a:lvl2pPr>
                <a:lvl3pPr marL="914400" algn="l" defTabSz="914400" rtl="0" eaLnBrk="1" latinLnBrk="0" hangingPunct="1">
                  <a:defRPr sz="1800" kern="1200">
                    <a:solidFill>
                      <a:sysClr val="windowText" lastClr="000000"/>
                    </a:solidFill>
                  </a:defRPr>
                </a:lvl3pPr>
                <a:lvl4pPr marL="1371600" algn="l" defTabSz="914400" rtl="0" eaLnBrk="1" latinLnBrk="0" hangingPunct="1">
                  <a:defRPr sz="1800" kern="1200">
                    <a:solidFill>
                      <a:sysClr val="windowText" lastClr="000000"/>
                    </a:solidFill>
                  </a:defRPr>
                </a:lvl4pPr>
                <a:lvl5pPr marL="1828800" algn="l" defTabSz="914400" rtl="0" eaLnBrk="1" latinLnBrk="0" hangingPunct="1">
                  <a:defRPr sz="1800" kern="1200">
                    <a:solidFill>
                      <a:sysClr val="windowText" lastClr="000000"/>
                    </a:solidFill>
                  </a:defRPr>
                </a:lvl5pPr>
                <a:lvl6pPr marL="2286000" algn="l" defTabSz="914400" rtl="0" eaLnBrk="1" latinLnBrk="0" hangingPunct="1">
                  <a:defRPr sz="1800" kern="1200">
                    <a:solidFill>
                      <a:sysClr val="windowText" lastClr="000000"/>
                    </a:solidFill>
                  </a:defRPr>
                </a:lvl6pPr>
                <a:lvl7pPr marL="2743200" algn="l" defTabSz="914400" rtl="0" eaLnBrk="1" latinLnBrk="0" hangingPunct="1">
                  <a:defRPr sz="1800" kern="1200">
                    <a:solidFill>
                      <a:sysClr val="windowText" lastClr="000000"/>
                    </a:solidFill>
                  </a:defRPr>
                </a:lvl7pPr>
                <a:lvl8pPr marL="3200400" algn="l" defTabSz="914400" rtl="0" eaLnBrk="1" latinLnBrk="0" hangingPunct="1">
                  <a:defRPr sz="1800" kern="1200">
                    <a:solidFill>
                      <a:sysClr val="windowText" lastClr="000000"/>
                    </a:solidFill>
                  </a:defRPr>
                </a:lvl8pPr>
                <a:lvl9pPr marL="3657600" algn="l" defTabSz="914400" rtl="0" eaLnBrk="1" latinLnBrk="0" hangingPunct="1">
                  <a:defRPr sz="1800" kern="1200">
                    <a:solidFill>
                      <a:sysClr val="windowText" lastClr="000000"/>
                    </a:solidFill>
                  </a:defRPr>
                </a:lvl9pPr>
              </a:lstStyle>
              <a:p>
                <a:r>
                  <a:rPr lang="zh-CN" altLang="en-US" sz="2000" b="1" dirty="0">
                    <a:solidFill>
                      <a:srgbClr val="BD3820"/>
                    </a:solidFill>
                    <a:cs typeface="+mn-ea"/>
                    <a:sym typeface="+mn-lt"/>
                  </a:rPr>
                  <a:t>能</a:t>
                </a:r>
              </a:p>
            </p:txBody>
          </p:sp>
          <p:sp>
            <p:nvSpPr>
              <p:cNvPr id="338" name="文本框 24"/>
              <p:cNvSpPr txBox="1"/>
              <p:nvPr/>
            </p:nvSpPr>
            <p:spPr>
              <a:xfrm flipH="1">
                <a:off x="653555" y="1974056"/>
                <a:ext cx="2545124" cy="755031"/>
              </a:xfrm>
              <a:prstGeom prst="rect">
                <a:avLst/>
              </a:prstGeom>
              <a:noFill/>
            </p:spPr>
            <p:txBody>
              <a:bodyPr wrap="square" rtlCol="0">
                <a:spAutoFit/>
              </a:bodyPr>
              <a:lstStyle>
                <a:defPPr>
                  <a:defRPr lang="zh-CN"/>
                </a:defPPr>
                <a:lvl1pPr algn="dist">
                  <a:defRPr/>
                </a:lvl1pPr>
              </a:lstStyle>
              <a:p>
                <a:pPr algn="l">
                  <a:lnSpc>
                    <a:spcPct val="120000"/>
                  </a:lnSpc>
                </a:pPr>
                <a:r>
                  <a:rPr lang="zh-CN" altLang="en-US" sz="1200" dirty="0">
                    <a:solidFill>
                      <a:schemeClr val="tx1">
                        <a:lumMod val="75000"/>
                        <a:lumOff val="25000"/>
                      </a:schemeClr>
                    </a:solidFill>
                    <a:cs typeface="+mn-ea"/>
                    <a:sym typeface="+mn-lt"/>
                  </a:rPr>
                  <a:t>是指人员的工作能力。主要包括人员的基本业务能力、技术能力、管理能力与创新能力等。</a:t>
                </a:r>
              </a:p>
            </p:txBody>
          </p:sp>
        </p:grpSp>
        <p:grpSp>
          <p:nvGrpSpPr>
            <p:cNvPr id="340" name="组合 339"/>
            <p:cNvGrpSpPr/>
            <p:nvPr/>
          </p:nvGrpSpPr>
          <p:grpSpPr>
            <a:xfrm>
              <a:off x="12829" y="6821"/>
              <a:ext cx="4008" cy="1063"/>
              <a:chOff x="653555" y="1594250"/>
              <a:chExt cx="2545124" cy="674986"/>
            </a:xfrm>
          </p:grpSpPr>
          <p:sp>
            <p:nvSpPr>
              <p:cNvPr id="341" name="文本框 23"/>
              <p:cNvSpPr txBox="1"/>
              <p:nvPr/>
            </p:nvSpPr>
            <p:spPr>
              <a:xfrm flipH="1">
                <a:off x="653555" y="1594250"/>
                <a:ext cx="2100710" cy="398789"/>
              </a:xfrm>
              <a:prstGeom prst="rect">
                <a:avLst/>
              </a:prstGeom>
              <a:noFill/>
            </p:spPr>
            <p:txBody>
              <a:bodyPr wrap="square" rtlCol="0">
                <a:spAutoFit/>
              </a:bodyPr>
              <a:lstStyle>
                <a:defPPr>
                  <a:defRPr lang="zh-CN"/>
                </a:defPPr>
                <a:lvl1pPr marL="0" algn="l" defTabSz="914400" rtl="0" eaLnBrk="1" latinLnBrk="0" hangingPunct="1">
                  <a:defRPr sz="1800" kern="1200">
                    <a:solidFill>
                      <a:sysClr val="windowText" lastClr="000000"/>
                    </a:solidFill>
                  </a:defRPr>
                </a:lvl1pPr>
                <a:lvl2pPr marL="457200" algn="l" defTabSz="914400" rtl="0" eaLnBrk="1" latinLnBrk="0" hangingPunct="1">
                  <a:defRPr sz="1800" kern="1200">
                    <a:solidFill>
                      <a:sysClr val="windowText" lastClr="000000"/>
                    </a:solidFill>
                  </a:defRPr>
                </a:lvl2pPr>
                <a:lvl3pPr marL="914400" algn="l" defTabSz="914400" rtl="0" eaLnBrk="1" latinLnBrk="0" hangingPunct="1">
                  <a:defRPr sz="1800" kern="1200">
                    <a:solidFill>
                      <a:sysClr val="windowText" lastClr="000000"/>
                    </a:solidFill>
                  </a:defRPr>
                </a:lvl3pPr>
                <a:lvl4pPr marL="1371600" algn="l" defTabSz="914400" rtl="0" eaLnBrk="1" latinLnBrk="0" hangingPunct="1">
                  <a:defRPr sz="1800" kern="1200">
                    <a:solidFill>
                      <a:sysClr val="windowText" lastClr="000000"/>
                    </a:solidFill>
                  </a:defRPr>
                </a:lvl4pPr>
                <a:lvl5pPr marL="1828800" algn="l" defTabSz="914400" rtl="0" eaLnBrk="1" latinLnBrk="0" hangingPunct="1">
                  <a:defRPr sz="1800" kern="1200">
                    <a:solidFill>
                      <a:sysClr val="windowText" lastClr="000000"/>
                    </a:solidFill>
                  </a:defRPr>
                </a:lvl5pPr>
                <a:lvl6pPr marL="2286000" algn="l" defTabSz="914400" rtl="0" eaLnBrk="1" latinLnBrk="0" hangingPunct="1">
                  <a:defRPr sz="1800" kern="1200">
                    <a:solidFill>
                      <a:sysClr val="windowText" lastClr="000000"/>
                    </a:solidFill>
                  </a:defRPr>
                </a:lvl6pPr>
                <a:lvl7pPr marL="2743200" algn="l" defTabSz="914400" rtl="0" eaLnBrk="1" latinLnBrk="0" hangingPunct="1">
                  <a:defRPr sz="1800" kern="1200">
                    <a:solidFill>
                      <a:sysClr val="windowText" lastClr="000000"/>
                    </a:solidFill>
                  </a:defRPr>
                </a:lvl7pPr>
                <a:lvl8pPr marL="3200400" algn="l" defTabSz="914400" rtl="0" eaLnBrk="1" latinLnBrk="0" hangingPunct="1">
                  <a:defRPr sz="1800" kern="1200">
                    <a:solidFill>
                      <a:sysClr val="windowText" lastClr="000000"/>
                    </a:solidFill>
                  </a:defRPr>
                </a:lvl8pPr>
                <a:lvl9pPr marL="3657600" algn="l" defTabSz="914400" rtl="0" eaLnBrk="1" latinLnBrk="0" hangingPunct="1">
                  <a:defRPr sz="1800" kern="1200">
                    <a:solidFill>
                      <a:sysClr val="windowText" lastClr="000000"/>
                    </a:solidFill>
                  </a:defRPr>
                </a:lvl9pPr>
              </a:lstStyle>
              <a:p>
                <a:r>
                  <a:rPr lang="zh-CN" altLang="en-US" sz="2000" b="1" dirty="0">
                    <a:solidFill>
                      <a:srgbClr val="BD3820"/>
                    </a:solidFill>
                    <a:cs typeface="+mn-ea"/>
                    <a:sym typeface="+mn-lt"/>
                  </a:rPr>
                  <a:t>勤</a:t>
                </a:r>
              </a:p>
            </p:txBody>
          </p:sp>
          <p:sp>
            <p:nvSpPr>
              <p:cNvPr id="342" name="文本框 24"/>
              <p:cNvSpPr txBox="1"/>
              <p:nvPr/>
            </p:nvSpPr>
            <p:spPr>
              <a:xfrm flipH="1">
                <a:off x="653555" y="1974056"/>
                <a:ext cx="2545124" cy="295180"/>
              </a:xfrm>
              <a:prstGeom prst="rect">
                <a:avLst/>
              </a:prstGeom>
              <a:noFill/>
            </p:spPr>
            <p:txBody>
              <a:bodyPr wrap="square" rtlCol="0">
                <a:spAutoFit/>
              </a:bodyPr>
              <a:lstStyle>
                <a:defPPr>
                  <a:defRPr lang="zh-CN"/>
                </a:defPPr>
                <a:lvl1pPr algn="dist">
                  <a:defRPr/>
                </a:lvl1pPr>
              </a:lstStyle>
              <a:p>
                <a:pPr algn="l">
                  <a:lnSpc>
                    <a:spcPct val="120000"/>
                  </a:lnSpc>
                </a:pPr>
                <a:r>
                  <a:rPr lang="zh-CN" altLang="en-US" sz="1200" dirty="0">
                    <a:solidFill>
                      <a:sysClr val="windowText" lastClr="000000">
                        <a:lumMod val="85000"/>
                        <a:lumOff val="15000"/>
                      </a:sysClr>
                    </a:solidFill>
                    <a:cs typeface="+mn-ea"/>
                    <a:sym typeface="+mn-lt"/>
                  </a:rPr>
                  <a:t>是指人员的工作积极性和工作态度。</a:t>
                </a:r>
              </a:p>
            </p:txBody>
          </p:sp>
        </p:grpSp>
        <p:grpSp>
          <p:nvGrpSpPr>
            <p:cNvPr id="347" name="组合 346"/>
            <p:cNvGrpSpPr/>
            <p:nvPr/>
          </p:nvGrpSpPr>
          <p:grpSpPr>
            <a:xfrm>
              <a:off x="7311" y="8742"/>
              <a:ext cx="4008" cy="1438"/>
              <a:chOff x="4977700" y="5562734"/>
              <a:chExt cx="2545124" cy="913218"/>
            </a:xfrm>
          </p:grpSpPr>
          <p:sp>
            <p:nvSpPr>
              <p:cNvPr id="344" name="文本框 23"/>
              <p:cNvSpPr txBox="1"/>
              <p:nvPr/>
            </p:nvSpPr>
            <p:spPr>
              <a:xfrm flipH="1">
                <a:off x="5199907" y="5562734"/>
                <a:ext cx="2100710" cy="398789"/>
              </a:xfrm>
              <a:prstGeom prst="rect">
                <a:avLst/>
              </a:prstGeom>
              <a:noFill/>
            </p:spPr>
            <p:txBody>
              <a:bodyPr wrap="square" rtlCol="0">
                <a:spAutoFit/>
              </a:bodyPr>
              <a:lstStyle>
                <a:defPPr>
                  <a:defRPr lang="zh-CN"/>
                </a:defPPr>
                <a:lvl1pPr marL="0" algn="l" defTabSz="914400" rtl="0" eaLnBrk="1" latinLnBrk="0" hangingPunct="1">
                  <a:defRPr sz="1800" kern="1200">
                    <a:solidFill>
                      <a:sysClr val="windowText" lastClr="000000"/>
                    </a:solidFill>
                  </a:defRPr>
                </a:lvl1pPr>
                <a:lvl2pPr marL="457200" algn="l" defTabSz="914400" rtl="0" eaLnBrk="1" latinLnBrk="0" hangingPunct="1">
                  <a:defRPr sz="1800" kern="1200">
                    <a:solidFill>
                      <a:sysClr val="windowText" lastClr="000000"/>
                    </a:solidFill>
                  </a:defRPr>
                </a:lvl2pPr>
                <a:lvl3pPr marL="914400" algn="l" defTabSz="914400" rtl="0" eaLnBrk="1" latinLnBrk="0" hangingPunct="1">
                  <a:defRPr sz="1800" kern="1200">
                    <a:solidFill>
                      <a:sysClr val="windowText" lastClr="000000"/>
                    </a:solidFill>
                  </a:defRPr>
                </a:lvl3pPr>
                <a:lvl4pPr marL="1371600" algn="l" defTabSz="914400" rtl="0" eaLnBrk="1" latinLnBrk="0" hangingPunct="1">
                  <a:defRPr sz="1800" kern="1200">
                    <a:solidFill>
                      <a:sysClr val="windowText" lastClr="000000"/>
                    </a:solidFill>
                  </a:defRPr>
                </a:lvl4pPr>
                <a:lvl5pPr marL="1828800" algn="l" defTabSz="914400" rtl="0" eaLnBrk="1" latinLnBrk="0" hangingPunct="1">
                  <a:defRPr sz="1800" kern="1200">
                    <a:solidFill>
                      <a:sysClr val="windowText" lastClr="000000"/>
                    </a:solidFill>
                  </a:defRPr>
                </a:lvl5pPr>
                <a:lvl6pPr marL="2286000" algn="l" defTabSz="914400" rtl="0" eaLnBrk="1" latinLnBrk="0" hangingPunct="1">
                  <a:defRPr sz="1800" kern="1200">
                    <a:solidFill>
                      <a:sysClr val="windowText" lastClr="000000"/>
                    </a:solidFill>
                  </a:defRPr>
                </a:lvl6pPr>
                <a:lvl7pPr marL="2743200" algn="l" defTabSz="914400" rtl="0" eaLnBrk="1" latinLnBrk="0" hangingPunct="1">
                  <a:defRPr sz="1800" kern="1200">
                    <a:solidFill>
                      <a:sysClr val="windowText" lastClr="000000"/>
                    </a:solidFill>
                  </a:defRPr>
                </a:lvl7pPr>
                <a:lvl8pPr marL="3200400" algn="l" defTabSz="914400" rtl="0" eaLnBrk="1" latinLnBrk="0" hangingPunct="1">
                  <a:defRPr sz="1800" kern="1200">
                    <a:solidFill>
                      <a:sysClr val="windowText" lastClr="000000"/>
                    </a:solidFill>
                  </a:defRPr>
                </a:lvl8pPr>
                <a:lvl9pPr marL="3657600" algn="l" defTabSz="914400" rtl="0" eaLnBrk="1" latinLnBrk="0" hangingPunct="1">
                  <a:defRPr sz="1800" kern="1200">
                    <a:solidFill>
                      <a:sysClr val="windowText" lastClr="000000"/>
                    </a:solidFill>
                  </a:defRPr>
                </a:lvl9pPr>
              </a:lstStyle>
              <a:p>
                <a:pPr algn="ctr"/>
                <a:r>
                  <a:rPr lang="zh-CN" altLang="en-US" sz="2000" b="1" dirty="0">
                    <a:solidFill>
                      <a:srgbClr val="BD3820"/>
                    </a:solidFill>
                    <a:cs typeface="+mn-ea"/>
                    <a:sym typeface="+mn-lt"/>
                  </a:rPr>
                  <a:t>绩</a:t>
                </a:r>
              </a:p>
            </p:txBody>
          </p:sp>
          <p:sp>
            <p:nvSpPr>
              <p:cNvPr id="345" name="文本框 24"/>
              <p:cNvSpPr txBox="1"/>
              <p:nvPr/>
            </p:nvSpPr>
            <p:spPr>
              <a:xfrm flipH="1">
                <a:off x="4977700" y="5942540"/>
                <a:ext cx="2545124" cy="533412"/>
              </a:xfrm>
              <a:prstGeom prst="rect">
                <a:avLst/>
              </a:prstGeom>
              <a:noFill/>
            </p:spPr>
            <p:txBody>
              <a:bodyPr wrap="square" rtlCol="0">
                <a:spAutoFit/>
              </a:bodyPr>
              <a:lstStyle>
                <a:defPPr>
                  <a:defRPr lang="zh-CN"/>
                </a:defPPr>
                <a:lvl1pPr algn="dist">
                  <a:defRPr/>
                </a:lvl1pPr>
              </a:lstStyle>
              <a:p>
                <a:pPr algn="ctr">
                  <a:lnSpc>
                    <a:spcPct val="120000"/>
                  </a:lnSpc>
                </a:pPr>
                <a:r>
                  <a:rPr lang="zh-CN" altLang="en-US" sz="1200" dirty="0">
                    <a:solidFill>
                      <a:schemeClr val="tx1">
                        <a:lumMod val="75000"/>
                        <a:lumOff val="25000"/>
                      </a:schemeClr>
                    </a:solidFill>
                    <a:cs typeface="+mn-ea"/>
                    <a:sym typeface="+mn-lt"/>
                  </a:rPr>
                  <a:t>主要指工作业绩。包括可以量化的刚性成果和不易量化的可评估成果。</a:t>
                </a:r>
              </a:p>
            </p:txBody>
          </p:sp>
        </p:grpSp>
        <p:grpSp>
          <p:nvGrpSpPr>
            <p:cNvPr id="351" name="组合 350"/>
            <p:cNvGrpSpPr/>
            <p:nvPr/>
          </p:nvGrpSpPr>
          <p:grpSpPr>
            <a:xfrm>
              <a:off x="1917" y="6980"/>
              <a:ext cx="4008" cy="1438"/>
              <a:chOff x="978197" y="4318705"/>
              <a:chExt cx="2545124" cy="913218"/>
            </a:xfrm>
          </p:grpSpPr>
          <p:sp>
            <p:nvSpPr>
              <p:cNvPr id="349" name="文本框 23"/>
              <p:cNvSpPr txBox="1"/>
              <p:nvPr/>
            </p:nvSpPr>
            <p:spPr>
              <a:xfrm flipH="1">
                <a:off x="1422611" y="4318705"/>
                <a:ext cx="2100710" cy="398789"/>
              </a:xfrm>
              <a:prstGeom prst="rect">
                <a:avLst/>
              </a:prstGeom>
              <a:noFill/>
            </p:spPr>
            <p:txBody>
              <a:bodyPr wrap="square" rtlCol="0">
                <a:spAutoFit/>
              </a:bodyPr>
              <a:lstStyle>
                <a:defPPr>
                  <a:defRPr lang="zh-CN"/>
                </a:defPPr>
                <a:lvl1pPr marL="0" algn="l" defTabSz="914400" rtl="0" eaLnBrk="1" latinLnBrk="0" hangingPunct="1">
                  <a:defRPr sz="1800" kern="1200">
                    <a:solidFill>
                      <a:sysClr val="windowText" lastClr="000000"/>
                    </a:solidFill>
                  </a:defRPr>
                </a:lvl1pPr>
                <a:lvl2pPr marL="457200" algn="l" defTabSz="914400" rtl="0" eaLnBrk="1" latinLnBrk="0" hangingPunct="1">
                  <a:defRPr sz="1800" kern="1200">
                    <a:solidFill>
                      <a:sysClr val="windowText" lastClr="000000"/>
                    </a:solidFill>
                  </a:defRPr>
                </a:lvl2pPr>
                <a:lvl3pPr marL="914400" algn="l" defTabSz="914400" rtl="0" eaLnBrk="1" latinLnBrk="0" hangingPunct="1">
                  <a:defRPr sz="1800" kern="1200">
                    <a:solidFill>
                      <a:sysClr val="windowText" lastClr="000000"/>
                    </a:solidFill>
                  </a:defRPr>
                </a:lvl3pPr>
                <a:lvl4pPr marL="1371600" algn="l" defTabSz="914400" rtl="0" eaLnBrk="1" latinLnBrk="0" hangingPunct="1">
                  <a:defRPr sz="1800" kern="1200">
                    <a:solidFill>
                      <a:sysClr val="windowText" lastClr="000000"/>
                    </a:solidFill>
                  </a:defRPr>
                </a:lvl4pPr>
                <a:lvl5pPr marL="1828800" algn="l" defTabSz="914400" rtl="0" eaLnBrk="1" latinLnBrk="0" hangingPunct="1">
                  <a:defRPr sz="1800" kern="1200">
                    <a:solidFill>
                      <a:sysClr val="windowText" lastClr="000000"/>
                    </a:solidFill>
                  </a:defRPr>
                </a:lvl5pPr>
                <a:lvl6pPr marL="2286000" algn="l" defTabSz="914400" rtl="0" eaLnBrk="1" latinLnBrk="0" hangingPunct="1">
                  <a:defRPr sz="1800" kern="1200">
                    <a:solidFill>
                      <a:sysClr val="windowText" lastClr="000000"/>
                    </a:solidFill>
                  </a:defRPr>
                </a:lvl6pPr>
                <a:lvl7pPr marL="2743200" algn="l" defTabSz="914400" rtl="0" eaLnBrk="1" latinLnBrk="0" hangingPunct="1">
                  <a:defRPr sz="1800" kern="1200">
                    <a:solidFill>
                      <a:sysClr val="windowText" lastClr="000000"/>
                    </a:solidFill>
                  </a:defRPr>
                </a:lvl7pPr>
                <a:lvl8pPr marL="3200400" algn="l" defTabSz="914400" rtl="0" eaLnBrk="1" latinLnBrk="0" hangingPunct="1">
                  <a:defRPr sz="1800" kern="1200">
                    <a:solidFill>
                      <a:sysClr val="windowText" lastClr="000000"/>
                    </a:solidFill>
                  </a:defRPr>
                </a:lvl8pPr>
                <a:lvl9pPr marL="3657600" algn="l" defTabSz="914400" rtl="0" eaLnBrk="1" latinLnBrk="0" hangingPunct="1">
                  <a:defRPr sz="1800" kern="1200">
                    <a:solidFill>
                      <a:sysClr val="windowText" lastClr="000000"/>
                    </a:solidFill>
                  </a:defRPr>
                </a:lvl9pPr>
              </a:lstStyle>
              <a:p>
                <a:pPr algn="r"/>
                <a:r>
                  <a:rPr lang="zh-CN" altLang="en-US" sz="2000" b="1" dirty="0">
                    <a:solidFill>
                      <a:srgbClr val="BD3820"/>
                    </a:solidFill>
                    <a:cs typeface="+mn-ea"/>
                    <a:sym typeface="+mn-lt"/>
                  </a:rPr>
                  <a:t>个性</a:t>
                </a:r>
              </a:p>
            </p:txBody>
          </p:sp>
          <p:sp>
            <p:nvSpPr>
              <p:cNvPr id="350" name="文本框 24"/>
              <p:cNvSpPr txBox="1"/>
              <p:nvPr/>
            </p:nvSpPr>
            <p:spPr>
              <a:xfrm flipH="1">
                <a:off x="978197" y="4698511"/>
                <a:ext cx="2545124" cy="533412"/>
              </a:xfrm>
              <a:prstGeom prst="rect">
                <a:avLst/>
              </a:prstGeom>
              <a:noFill/>
            </p:spPr>
            <p:txBody>
              <a:bodyPr wrap="square" rtlCol="0">
                <a:spAutoFit/>
              </a:bodyPr>
              <a:lstStyle>
                <a:defPPr>
                  <a:defRPr lang="zh-CN"/>
                </a:defPPr>
                <a:lvl1pPr algn="dist">
                  <a:defRPr/>
                </a:lvl1pPr>
              </a:lstStyle>
              <a:p>
                <a:pPr algn="r">
                  <a:lnSpc>
                    <a:spcPct val="120000"/>
                  </a:lnSpc>
                </a:pPr>
                <a:r>
                  <a:rPr lang="zh-CN" altLang="en-US" sz="1200" dirty="0">
                    <a:solidFill>
                      <a:schemeClr val="tx1">
                        <a:lumMod val="75000"/>
                        <a:lumOff val="25000"/>
                      </a:schemeClr>
                    </a:solidFill>
                    <a:cs typeface="+mn-ea"/>
                    <a:sym typeface="+mn-lt"/>
                  </a:rPr>
                  <a:t>主要了解人员的性格、偏好、思维特点等。</a:t>
                </a:r>
              </a:p>
            </p:txBody>
          </p:sp>
        </p:grpSp>
        <p:grpSp>
          <p:nvGrpSpPr>
            <p:cNvPr id="355" name="组合 354"/>
            <p:cNvGrpSpPr/>
            <p:nvPr/>
          </p:nvGrpSpPr>
          <p:grpSpPr>
            <a:xfrm>
              <a:off x="10428" y="1694"/>
              <a:ext cx="4008" cy="1420"/>
              <a:chOff x="653555" y="1594250"/>
              <a:chExt cx="2545124" cy="901787"/>
            </a:xfrm>
          </p:grpSpPr>
          <p:sp>
            <p:nvSpPr>
              <p:cNvPr id="356" name="文本框 23"/>
              <p:cNvSpPr txBox="1"/>
              <p:nvPr/>
            </p:nvSpPr>
            <p:spPr>
              <a:xfrm flipH="1">
                <a:off x="653555" y="1594250"/>
                <a:ext cx="2100710" cy="398789"/>
              </a:xfrm>
              <a:prstGeom prst="rect">
                <a:avLst/>
              </a:prstGeom>
              <a:noFill/>
            </p:spPr>
            <p:txBody>
              <a:bodyPr wrap="square" rtlCol="0">
                <a:spAutoFit/>
              </a:bodyPr>
              <a:lstStyle>
                <a:defPPr>
                  <a:defRPr lang="zh-CN"/>
                </a:defPPr>
                <a:lvl1pPr marL="0" algn="l" defTabSz="914400" rtl="0" eaLnBrk="1" latinLnBrk="0" hangingPunct="1">
                  <a:defRPr sz="1800" kern="1200">
                    <a:solidFill>
                      <a:sysClr val="windowText" lastClr="000000"/>
                    </a:solidFill>
                  </a:defRPr>
                </a:lvl1pPr>
                <a:lvl2pPr marL="457200" algn="l" defTabSz="914400" rtl="0" eaLnBrk="1" latinLnBrk="0" hangingPunct="1">
                  <a:defRPr sz="1800" kern="1200">
                    <a:solidFill>
                      <a:sysClr val="windowText" lastClr="000000"/>
                    </a:solidFill>
                  </a:defRPr>
                </a:lvl2pPr>
                <a:lvl3pPr marL="914400" algn="l" defTabSz="914400" rtl="0" eaLnBrk="1" latinLnBrk="0" hangingPunct="1">
                  <a:defRPr sz="1800" kern="1200">
                    <a:solidFill>
                      <a:sysClr val="windowText" lastClr="000000"/>
                    </a:solidFill>
                  </a:defRPr>
                </a:lvl3pPr>
                <a:lvl4pPr marL="1371600" algn="l" defTabSz="914400" rtl="0" eaLnBrk="1" latinLnBrk="0" hangingPunct="1">
                  <a:defRPr sz="1800" kern="1200">
                    <a:solidFill>
                      <a:sysClr val="windowText" lastClr="000000"/>
                    </a:solidFill>
                  </a:defRPr>
                </a:lvl4pPr>
                <a:lvl5pPr marL="1828800" algn="l" defTabSz="914400" rtl="0" eaLnBrk="1" latinLnBrk="0" hangingPunct="1">
                  <a:defRPr sz="1800" kern="1200">
                    <a:solidFill>
                      <a:sysClr val="windowText" lastClr="000000"/>
                    </a:solidFill>
                  </a:defRPr>
                </a:lvl5pPr>
                <a:lvl6pPr marL="2286000" algn="l" defTabSz="914400" rtl="0" eaLnBrk="1" latinLnBrk="0" hangingPunct="1">
                  <a:defRPr sz="1800" kern="1200">
                    <a:solidFill>
                      <a:sysClr val="windowText" lastClr="000000"/>
                    </a:solidFill>
                  </a:defRPr>
                </a:lvl6pPr>
                <a:lvl7pPr marL="2743200" algn="l" defTabSz="914400" rtl="0" eaLnBrk="1" latinLnBrk="0" hangingPunct="1">
                  <a:defRPr sz="1800" kern="1200">
                    <a:solidFill>
                      <a:sysClr val="windowText" lastClr="000000"/>
                    </a:solidFill>
                  </a:defRPr>
                </a:lvl7pPr>
                <a:lvl8pPr marL="3200400" algn="l" defTabSz="914400" rtl="0" eaLnBrk="1" latinLnBrk="0" hangingPunct="1">
                  <a:defRPr sz="1800" kern="1200">
                    <a:solidFill>
                      <a:sysClr val="windowText" lastClr="000000"/>
                    </a:solidFill>
                  </a:defRPr>
                </a:lvl8pPr>
                <a:lvl9pPr marL="3657600" algn="l" defTabSz="914400" rtl="0" eaLnBrk="1" latinLnBrk="0" hangingPunct="1">
                  <a:defRPr sz="1800" kern="1200">
                    <a:solidFill>
                      <a:sysClr val="windowText" lastClr="000000"/>
                    </a:solidFill>
                  </a:defRPr>
                </a:lvl9pPr>
              </a:lstStyle>
              <a:p>
                <a:pPr indent="0">
                  <a:buNone/>
                </a:pPr>
                <a:r>
                  <a:rPr lang="zh-CN" altLang="en-US" sz="2000" b="1" dirty="0">
                    <a:solidFill>
                      <a:srgbClr val="BD3820"/>
                    </a:solidFill>
                    <a:cs typeface="+mn-ea"/>
                    <a:sym typeface="+mn-lt"/>
                  </a:rPr>
                  <a:t>德</a:t>
                </a:r>
              </a:p>
            </p:txBody>
          </p:sp>
          <p:sp>
            <p:nvSpPr>
              <p:cNvPr id="357" name="文本框 24"/>
              <p:cNvSpPr txBox="1"/>
              <p:nvPr/>
            </p:nvSpPr>
            <p:spPr>
              <a:xfrm flipH="1">
                <a:off x="653555" y="1974056"/>
                <a:ext cx="2545124" cy="521981"/>
              </a:xfrm>
              <a:prstGeom prst="rect">
                <a:avLst/>
              </a:prstGeom>
              <a:noFill/>
            </p:spPr>
            <p:txBody>
              <a:bodyPr wrap="square" rtlCol="0">
                <a:spAutoFit/>
              </a:bodyPr>
              <a:lstStyle>
                <a:defPPr>
                  <a:defRPr lang="zh-CN"/>
                </a:defPPr>
                <a:lvl1pPr algn="dist">
                  <a:defRPr/>
                </a:lvl1pPr>
              </a:lstStyle>
              <a:p>
                <a:pPr marL="0" lvl="1" indent="26670">
                  <a:buClr>
                    <a:srgbClr val="FF7C80"/>
                  </a:buClr>
                  <a:buFont typeface="Wingdings" panose="05000000000000000000" pitchFamily="2" charset="2"/>
                  <a:buNone/>
                </a:pPr>
                <a:r>
                  <a:rPr lang="zh-CN" altLang="en-US" sz="1400" dirty="0">
                    <a:solidFill>
                      <a:schemeClr val="tx1">
                        <a:lumMod val="75000"/>
                        <a:lumOff val="25000"/>
                      </a:schemeClr>
                    </a:solidFill>
                    <a:cs typeface="+mn-ea"/>
                    <a:sym typeface="+mn-lt"/>
                  </a:rPr>
                  <a:t>即考核人员的思想政治表现与职业道德。</a:t>
                </a:r>
              </a:p>
            </p:txBody>
          </p:sp>
        </p:gr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down)">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矩形 3"/>
          <p:cNvSpPr/>
          <p:nvPr/>
        </p:nvSpPr>
        <p:spPr bwMode="auto">
          <a:xfrm>
            <a:off x="2776220" y="1531739"/>
            <a:ext cx="6096000" cy="460375"/>
          </a:xfrm>
          <a:prstGeom prst="rect">
            <a:avLst/>
          </a:prstGeom>
          <a:noFill/>
          <a:ln>
            <a:no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fromWordArt="0" anchor="ctr">
            <a:noAutofit/>
          </a:bodyPr>
          <a:lstStyle>
            <a:lvl1pPr>
              <a:defRPr sz="4000">
                <a:solidFill>
                  <a:schemeClr val="tx2"/>
                </a:solidFill>
                <a:latin typeface="Verdana" panose="020B0604030504040204" pitchFamily="34" charset="0"/>
                <a:ea typeface="宋体" panose="02010600030101010101" pitchFamily="2" charset="-122"/>
              </a:defRPr>
            </a:lvl1pPr>
            <a:lvl2pPr>
              <a:defRPr sz="4000">
                <a:solidFill>
                  <a:schemeClr val="tx2"/>
                </a:solidFill>
                <a:latin typeface="Verdana" panose="020B0604030504040204" pitchFamily="34" charset="0"/>
                <a:ea typeface="宋体" panose="02010600030101010101" pitchFamily="2" charset="-122"/>
              </a:defRPr>
            </a:lvl2pPr>
            <a:lvl3pPr>
              <a:defRPr sz="4000">
                <a:solidFill>
                  <a:schemeClr val="tx2"/>
                </a:solidFill>
                <a:latin typeface="Verdana" panose="020B0604030504040204" pitchFamily="34" charset="0"/>
                <a:ea typeface="宋体" panose="02010600030101010101" pitchFamily="2" charset="-122"/>
              </a:defRPr>
            </a:lvl3pPr>
            <a:lvl4pPr>
              <a:defRPr sz="4000">
                <a:solidFill>
                  <a:schemeClr val="tx2"/>
                </a:solidFill>
                <a:latin typeface="Verdana" panose="020B0604030504040204" pitchFamily="34" charset="0"/>
                <a:ea typeface="宋体" panose="02010600030101010101" pitchFamily="2" charset="-122"/>
              </a:defRPr>
            </a:lvl4pPr>
            <a:lvl5pPr>
              <a:defRPr sz="4000">
                <a:solidFill>
                  <a:schemeClr val="tx2"/>
                </a:solidFill>
                <a:latin typeface="Verdana" panose="020B0604030504040204" pitchFamily="34" charset="0"/>
                <a:ea typeface="宋体" panose="02010600030101010101" pitchFamily="2" charset="-122"/>
              </a:defRPr>
            </a:lvl5pPr>
            <a:lvl6pPr marL="4572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6pPr>
            <a:lvl7pPr marL="9144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7pPr>
            <a:lvl8pPr marL="13716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8pPr>
            <a:lvl9pPr marL="18288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9pPr>
          </a:lstStyle>
          <a:p>
            <a:pPr lvl="0" algn="ctr">
              <a:buClrTx/>
              <a:buSzTx/>
              <a:buFontTx/>
            </a:pPr>
            <a:r>
              <a:rPr lang="zh-CN" altLang="en-US" sz="2800" b="1" dirty="0">
                <a:solidFill>
                  <a:srgbClr val="BD3820"/>
                </a:solidFill>
                <a:effectLst/>
                <a:latin typeface="+mn-lt"/>
                <a:ea typeface="+mn-ea"/>
                <a:cs typeface="+mn-ea"/>
                <a:sym typeface="+mn-lt"/>
              </a:rPr>
              <a:t>人员考核的方法</a:t>
            </a:r>
          </a:p>
        </p:txBody>
      </p:sp>
      <p:pic>
        <p:nvPicPr>
          <p:cNvPr id="2" name="图片 1" descr="51miz-E1270748-17C6EE7A"/>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827780" y="2750185"/>
            <a:ext cx="3674745" cy="2755900"/>
          </a:xfrm>
          <a:prstGeom prst="rect">
            <a:avLst/>
          </a:prstGeom>
        </p:spPr>
      </p:pic>
      <p:sp>
        <p:nvSpPr>
          <p:cNvPr id="3" name="文本框 2"/>
          <p:cNvSpPr txBox="1"/>
          <p:nvPr/>
        </p:nvSpPr>
        <p:spPr>
          <a:xfrm>
            <a:off x="864235" y="2750185"/>
            <a:ext cx="2540000" cy="2306955"/>
          </a:xfrm>
          <a:prstGeom prst="rect">
            <a:avLst/>
          </a:prstGeom>
          <a:noFill/>
        </p:spPr>
        <p:txBody>
          <a:bodyPr wrap="square" rtlCol="0" anchor="t">
            <a:spAutoFit/>
          </a:bodyPr>
          <a:lstStyle/>
          <a:p>
            <a:pPr marL="342900" indent="-342900" fontAlgn="auto">
              <a:lnSpc>
                <a:spcPct val="200000"/>
              </a:lnSpc>
              <a:buClr>
                <a:srgbClr val="BD3820"/>
              </a:buClr>
              <a:buFont typeface="+mj-ea"/>
              <a:buAutoNum type="circleNumDbPlain"/>
            </a:pPr>
            <a:r>
              <a:rPr lang="zh-CN" altLang="en-US" dirty="0">
                <a:solidFill>
                  <a:schemeClr val="tx1">
                    <a:lumMod val="75000"/>
                    <a:lumOff val="25000"/>
                  </a:schemeClr>
                </a:solidFill>
                <a:cs typeface="+mn-ea"/>
                <a:sym typeface="+mn-lt"/>
              </a:rPr>
              <a:t>实测法      </a:t>
            </a:r>
          </a:p>
          <a:p>
            <a:pPr marL="342900" indent="-342900" fontAlgn="auto">
              <a:lnSpc>
                <a:spcPct val="200000"/>
              </a:lnSpc>
              <a:buClr>
                <a:srgbClr val="BD3820"/>
              </a:buClr>
              <a:buFont typeface="+mj-ea"/>
              <a:buAutoNum type="circleNumDbPlain"/>
            </a:pPr>
            <a:r>
              <a:rPr lang="zh-CN" altLang="en-US" dirty="0">
                <a:solidFill>
                  <a:schemeClr val="tx1">
                    <a:lumMod val="75000"/>
                    <a:lumOff val="25000"/>
                  </a:schemeClr>
                </a:solidFill>
                <a:cs typeface="+mn-ea"/>
                <a:sym typeface="+mn-lt"/>
              </a:rPr>
              <a:t>成绩记录法     </a:t>
            </a:r>
          </a:p>
          <a:p>
            <a:pPr marL="342900" indent="-342900" fontAlgn="auto">
              <a:lnSpc>
                <a:spcPct val="200000"/>
              </a:lnSpc>
              <a:buClr>
                <a:srgbClr val="BD3820"/>
              </a:buClr>
              <a:buFont typeface="+mj-ea"/>
              <a:buAutoNum type="circleNumDbPlain"/>
            </a:pPr>
            <a:r>
              <a:rPr lang="zh-CN" altLang="en-US" dirty="0">
                <a:solidFill>
                  <a:schemeClr val="tx1">
                    <a:lumMod val="75000"/>
                    <a:lumOff val="25000"/>
                  </a:schemeClr>
                </a:solidFill>
                <a:cs typeface="+mn-ea"/>
                <a:sym typeface="+mn-lt"/>
              </a:rPr>
              <a:t>书面考试法。</a:t>
            </a:r>
          </a:p>
          <a:p>
            <a:pPr marL="342900" indent="-342900" fontAlgn="auto">
              <a:lnSpc>
                <a:spcPct val="200000"/>
              </a:lnSpc>
              <a:buClr>
                <a:srgbClr val="BD3820"/>
              </a:buClr>
              <a:buFont typeface="+mj-ea"/>
              <a:buAutoNum type="circleNumDbPlain"/>
            </a:pPr>
            <a:r>
              <a:rPr lang="zh-CN" altLang="en-US" dirty="0">
                <a:solidFill>
                  <a:schemeClr val="tx1">
                    <a:lumMod val="75000"/>
                    <a:lumOff val="25000"/>
                  </a:schemeClr>
                </a:solidFill>
                <a:cs typeface="+mn-ea"/>
                <a:sym typeface="+mn-lt"/>
              </a:rPr>
              <a:t>直观评估法  </a:t>
            </a:r>
          </a:p>
        </p:txBody>
      </p:sp>
      <p:sp>
        <p:nvSpPr>
          <p:cNvPr id="5" name="文本框 4"/>
          <p:cNvSpPr txBox="1"/>
          <p:nvPr/>
        </p:nvSpPr>
        <p:spPr>
          <a:xfrm>
            <a:off x="7926070" y="2750185"/>
            <a:ext cx="3541395" cy="2999740"/>
          </a:xfrm>
          <a:prstGeom prst="rect">
            <a:avLst/>
          </a:prstGeom>
          <a:noFill/>
        </p:spPr>
        <p:txBody>
          <a:bodyPr wrap="square" rtlCol="0" anchor="t">
            <a:spAutoFit/>
          </a:bodyPr>
          <a:lstStyle/>
          <a:p>
            <a:pPr marL="342900" indent="-342900" fontAlgn="auto">
              <a:lnSpc>
                <a:spcPct val="150000"/>
              </a:lnSpc>
              <a:buClr>
                <a:srgbClr val="BD3820"/>
              </a:buClr>
              <a:buFont typeface="+mj-ea"/>
              <a:buAutoNum type="circleNumDbPlain" startAt="5"/>
            </a:pPr>
            <a:r>
              <a:rPr lang="zh-CN" altLang="en-US" dirty="0">
                <a:solidFill>
                  <a:schemeClr val="tx1">
                    <a:lumMod val="75000"/>
                    <a:lumOff val="25000"/>
                  </a:schemeClr>
                </a:solidFill>
                <a:cs typeface="+mn-ea"/>
                <a:sym typeface="+mn-lt"/>
              </a:rPr>
              <a:t>模拟法</a:t>
            </a:r>
          </a:p>
          <a:p>
            <a:pPr marL="342900" indent="-342900" fontAlgn="auto">
              <a:lnSpc>
                <a:spcPct val="150000"/>
              </a:lnSpc>
              <a:buClr>
                <a:srgbClr val="BD3820"/>
              </a:buClr>
              <a:buFont typeface="+mj-ea"/>
              <a:buAutoNum type="circleNumDbPlain" startAt="5"/>
            </a:pPr>
            <a:r>
              <a:rPr lang="zh-CN" altLang="en-US" dirty="0">
                <a:solidFill>
                  <a:schemeClr val="tx1">
                    <a:lumMod val="75000"/>
                    <a:lumOff val="25000"/>
                  </a:schemeClr>
                </a:solidFill>
                <a:cs typeface="+mn-ea"/>
                <a:sym typeface="+mn-lt"/>
              </a:rPr>
              <a:t>民主测评法，即由组织的人员集体打分评估的考核方法。</a:t>
            </a:r>
          </a:p>
          <a:p>
            <a:pPr marL="342900" indent="-342900" fontAlgn="auto">
              <a:lnSpc>
                <a:spcPct val="150000"/>
              </a:lnSpc>
              <a:buClr>
                <a:srgbClr val="BD3820"/>
              </a:buClr>
              <a:buFont typeface="+mj-ea"/>
              <a:buAutoNum type="circleNumDbPlain" startAt="5"/>
            </a:pPr>
            <a:r>
              <a:rPr lang="zh-CN" altLang="en-US" dirty="0">
                <a:solidFill>
                  <a:schemeClr val="tx1">
                    <a:lumMod val="75000"/>
                    <a:lumOff val="25000"/>
                  </a:schemeClr>
                </a:solidFill>
                <a:cs typeface="+mn-ea"/>
                <a:sym typeface="+mn-lt"/>
              </a:rPr>
              <a:t>因素评分法，即分别评估各项考核因素，为各因素评分，然后汇总，确定考核结果的一种考核方法。 </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par>
                                <p:cTn id="8" presetID="21"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heel(1)">
                                      <p:cBhvr>
                                        <p:cTn id="10" dur="2000"/>
                                        <p:tgtEl>
                                          <p:spTgt spid="2"/>
                                        </p:tgtEl>
                                      </p:cBhvr>
                                    </p:animEffect>
                                  </p:childTnLst>
                                </p:cTn>
                              </p:par>
                              <p:par>
                                <p:cTn id="11" presetID="21" presetClass="entr" presetSubtype="1"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heel(1)">
                                      <p:cBhvr>
                                        <p:cTn id="13" dur="2000"/>
                                        <p:tgtEl>
                                          <p:spTgt spid="3"/>
                                        </p:tgtEl>
                                      </p:cBhvr>
                                    </p:animEffect>
                                  </p:childTnLst>
                                </p:cTn>
                              </p:par>
                              <p:par>
                                <p:cTn id="14" presetID="21" presetClass="entr" presetSubtype="1" fill="hold" grpId="0"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heel(1)">
                                      <p:cBhvr>
                                        <p:cTn id="16"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WordArt 2"/>
          <p:cNvSpPr>
            <a:spLocks noChangeArrowheads="1" noChangeShapeType="1" noTextEdit="1"/>
          </p:cNvSpPr>
          <p:nvPr/>
        </p:nvSpPr>
        <p:spPr bwMode="auto">
          <a:xfrm>
            <a:off x="1118235" y="1433195"/>
            <a:ext cx="6572250" cy="613410"/>
          </a:xfrm>
          <a:prstGeom prst="rect">
            <a:avLst/>
          </a:prstGeom>
          <a:noFill/>
          <a:ln>
            <a:no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fromWordArt="0" anchor="ctr">
            <a:noAutofit/>
          </a:bodyPr>
          <a:lstStyle>
            <a:lvl1pPr>
              <a:defRPr sz="4000">
                <a:solidFill>
                  <a:schemeClr val="tx2"/>
                </a:solidFill>
                <a:latin typeface="Verdana" panose="020B0604030504040204" pitchFamily="34" charset="0"/>
                <a:ea typeface="宋体" panose="02010600030101010101" pitchFamily="2" charset="-122"/>
              </a:defRPr>
            </a:lvl1pPr>
            <a:lvl2pPr>
              <a:defRPr sz="4000">
                <a:solidFill>
                  <a:schemeClr val="tx2"/>
                </a:solidFill>
                <a:latin typeface="Verdana" panose="020B0604030504040204" pitchFamily="34" charset="0"/>
                <a:ea typeface="宋体" panose="02010600030101010101" pitchFamily="2" charset="-122"/>
              </a:defRPr>
            </a:lvl2pPr>
            <a:lvl3pPr>
              <a:defRPr sz="4000">
                <a:solidFill>
                  <a:schemeClr val="tx2"/>
                </a:solidFill>
                <a:latin typeface="Verdana" panose="020B0604030504040204" pitchFamily="34" charset="0"/>
                <a:ea typeface="宋体" panose="02010600030101010101" pitchFamily="2" charset="-122"/>
              </a:defRPr>
            </a:lvl3pPr>
            <a:lvl4pPr>
              <a:defRPr sz="4000">
                <a:solidFill>
                  <a:schemeClr val="tx2"/>
                </a:solidFill>
                <a:latin typeface="Verdana" panose="020B0604030504040204" pitchFamily="34" charset="0"/>
                <a:ea typeface="宋体" panose="02010600030101010101" pitchFamily="2" charset="-122"/>
              </a:defRPr>
            </a:lvl4pPr>
            <a:lvl5pPr>
              <a:defRPr sz="4000">
                <a:solidFill>
                  <a:schemeClr val="tx2"/>
                </a:solidFill>
                <a:latin typeface="Verdana" panose="020B0604030504040204" pitchFamily="34" charset="0"/>
                <a:ea typeface="宋体" panose="02010600030101010101" pitchFamily="2" charset="-122"/>
              </a:defRPr>
            </a:lvl5pPr>
            <a:lvl6pPr marL="4572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6pPr>
            <a:lvl7pPr marL="9144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7pPr>
            <a:lvl8pPr marL="13716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8pPr>
            <a:lvl9pPr marL="18288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9pPr>
          </a:lstStyle>
          <a:p>
            <a:pPr lvl="0" algn="l">
              <a:buClrTx/>
              <a:buSzTx/>
              <a:buFontTx/>
            </a:pPr>
            <a:r>
              <a:rPr lang="zh-CN" altLang="en-US" sz="2800" b="1" dirty="0">
                <a:solidFill>
                  <a:srgbClr val="BD3820"/>
                </a:solidFill>
                <a:effectLst/>
                <a:latin typeface="+mn-lt"/>
                <a:ea typeface="+mn-ea"/>
                <a:cs typeface="+mn-ea"/>
                <a:sym typeface="+mn-lt"/>
              </a:rPr>
              <a:t>（四）管理经营活动现场</a:t>
            </a:r>
          </a:p>
        </p:txBody>
      </p:sp>
      <p:sp>
        <p:nvSpPr>
          <p:cNvPr id="6" name="文本框 5"/>
          <p:cNvSpPr txBox="1"/>
          <p:nvPr/>
        </p:nvSpPr>
        <p:spPr>
          <a:xfrm>
            <a:off x="1378585" y="2864485"/>
            <a:ext cx="9435465" cy="874407"/>
          </a:xfrm>
          <a:prstGeom prst="rect">
            <a:avLst/>
          </a:prstGeom>
          <a:noFill/>
        </p:spPr>
        <p:txBody>
          <a:bodyPr wrap="square">
            <a:spAutoFit/>
          </a:bodyPr>
          <a:lstStyle/>
          <a:p>
            <a:pPr fontAlgn="auto">
              <a:lnSpc>
                <a:spcPct val="150000"/>
              </a:lnSpc>
            </a:pPr>
            <a:r>
              <a:rPr lang="zh-CN" altLang="en-US" sz="1800" dirty="0">
                <a:solidFill>
                  <a:schemeClr val="tx1">
                    <a:lumMod val="75000"/>
                    <a:lumOff val="25000"/>
                  </a:schemeClr>
                </a:solidFill>
                <a:effectLst/>
                <a:cs typeface="+mn-ea"/>
                <a:sym typeface="+mn-lt"/>
              </a:rPr>
              <a:t>是指对生产现场的各种生产要素所处的状态，不断地进行整理、整顿、清扫、清洁，从而提高素养的活动。其中</a:t>
            </a:r>
          </a:p>
        </p:txBody>
      </p:sp>
      <p:sp>
        <p:nvSpPr>
          <p:cNvPr id="8" name="文本框 7"/>
          <p:cNvSpPr txBox="1"/>
          <p:nvPr/>
        </p:nvSpPr>
        <p:spPr>
          <a:xfrm>
            <a:off x="1356360" y="2256155"/>
            <a:ext cx="6096000" cy="398780"/>
          </a:xfrm>
          <a:prstGeom prst="rect">
            <a:avLst/>
          </a:prstGeom>
          <a:noFill/>
        </p:spPr>
        <p:txBody>
          <a:bodyPr wrap="square">
            <a:spAutoFit/>
          </a:bodyPr>
          <a:lstStyle/>
          <a:p>
            <a:r>
              <a:rPr lang="en-US" altLang="zh-CN" sz="2000" b="1" dirty="0">
                <a:solidFill>
                  <a:srgbClr val="BD3820"/>
                </a:solidFill>
                <a:effectLst>
                  <a:outerShdw blurRad="38100" dist="38100" dir="2700000" algn="tl">
                    <a:srgbClr val="FFFFFF"/>
                  </a:outerShdw>
                </a:effectLst>
                <a:cs typeface="+mn-ea"/>
                <a:sym typeface="+mn-lt"/>
              </a:rPr>
              <a:t>“</a:t>
            </a:r>
            <a:r>
              <a:rPr lang="en-US" altLang="zh-CN" sz="2000" b="1" dirty="0">
                <a:solidFill>
                  <a:srgbClr val="BD3820"/>
                </a:solidFill>
                <a:cs typeface="+mn-ea"/>
                <a:sym typeface="+mn-lt"/>
              </a:rPr>
              <a:t>5S”</a:t>
            </a:r>
            <a:r>
              <a:rPr lang="zh-CN" altLang="en-US" sz="2000" b="1" dirty="0">
                <a:solidFill>
                  <a:srgbClr val="BD3820"/>
                </a:solidFill>
                <a:cs typeface="+mn-ea"/>
                <a:sym typeface="+mn-lt"/>
              </a:rPr>
              <a:t>活动</a:t>
            </a:r>
          </a:p>
        </p:txBody>
      </p:sp>
      <p:sp>
        <p:nvSpPr>
          <p:cNvPr id="2" name="文本框 1"/>
          <p:cNvSpPr txBox="1"/>
          <p:nvPr/>
        </p:nvSpPr>
        <p:spPr>
          <a:xfrm>
            <a:off x="1378585" y="3996055"/>
            <a:ext cx="10605770" cy="458908"/>
          </a:xfrm>
          <a:prstGeom prst="rect">
            <a:avLst/>
          </a:prstGeom>
          <a:noFill/>
        </p:spPr>
        <p:txBody>
          <a:bodyPr wrap="square" rtlCol="0" anchor="t">
            <a:spAutoFit/>
          </a:bodyPr>
          <a:lstStyle/>
          <a:p>
            <a:pPr fontAlgn="auto">
              <a:lnSpc>
                <a:spcPct val="150000"/>
              </a:lnSpc>
            </a:pPr>
            <a:r>
              <a:rPr lang="zh-CN" altLang="en-US" b="1" dirty="0">
                <a:solidFill>
                  <a:srgbClr val="BD3820"/>
                </a:solidFill>
                <a:effectLst/>
                <a:cs typeface="+mn-ea"/>
                <a:sym typeface="+mn-lt"/>
              </a:rPr>
              <a:t>整理（</a:t>
            </a:r>
            <a:r>
              <a:rPr lang="en-US" altLang="zh-CN" b="1" dirty="0">
                <a:solidFill>
                  <a:srgbClr val="BD3820"/>
                </a:solidFill>
                <a:effectLst/>
                <a:cs typeface="+mn-ea"/>
                <a:sym typeface="+mn-lt"/>
              </a:rPr>
              <a:t>SEIRI</a:t>
            </a:r>
            <a:r>
              <a:rPr lang="zh-CN" altLang="en-US" b="1" dirty="0">
                <a:solidFill>
                  <a:srgbClr val="BD3820"/>
                </a:solidFill>
                <a:effectLst/>
                <a:cs typeface="+mn-ea"/>
                <a:sym typeface="+mn-lt"/>
              </a:rPr>
              <a:t>）、整顿（</a:t>
            </a:r>
            <a:r>
              <a:rPr lang="en-US" altLang="zh-CN" b="1" dirty="0">
                <a:solidFill>
                  <a:srgbClr val="BD3820"/>
                </a:solidFill>
                <a:effectLst/>
                <a:cs typeface="+mn-ea"/>
                <a:sym typeface="+mn-lt"/>
              </a:rPr>
              <a:t>SEITON</a:t>
            </a:r>
            <a:r>
              <a:rPr lang="zh-CN" altLang="en-US" b="1" dirty="0">
                <a:solidFill>
                  <a:srgbClr val="BD3820"/>
                </a:solidFill>
                <a:effectLst/>
                <a:cs typeface="+mn-ea"/>
                <a:sym typeface="+mn-lt"/>
              </a:rPr>
              <a:t>）、清扫（</a:t>
            </a:r>
            <a:r>
              <a:rPr lang="en-US" altLang="zh-CN" b="1" dirty="0">
                <a:solidFill>
                  <a:srgbClr val="BD3820"/>
                </a:solidFill>
                <a:effectLst/>
                <a:cs typeface="+mn-ea"/>
                <a:sym typeface="+mn-lt"/>
              </a:rPr>
              <a:t>SEISO</a:t>
            </a:r>
            <a:r>
              <a:rPr lang="zh-CN" altLang="en-US" b="1" dirty="0">
                <a:solidFill>
                  <a:srgbClr val="BD3820"/>
                </a:solidFill>
                <a:effectLst/>
                <a:cs typeface="+mn-ea"/>
                <a:sym typeface="+mn-lt"/>
              </a:rPr>
              <a:t>）、清洁（</a:t>
            </a:r>
            <a:r>
              <a:rPr lang="en-US" altLang="zh-CN" b="1" dirty="0">
                <a:solidFill>
                  <a:srgbClr val="BD3820"/>
                </a:solidFill>
                <a:effectLst/>
                <a:cs typeface="+mn-ea"/>
                <a:sym typeface="+mn-lt"/>
              </a:rPr>
              <a:t>SEIKETSU</a:t>
            </a:r>
            <a:r>
              <a:rPr lang="zh-CN" altLang="en-US" b="1" dirty="0">
                <a:solidFill>
                  <a:srgbClr val="BD3820"/>
                </a:solidFill>
                <a:effectLst/>
                <a:cs typeface="+mn-ea"/>
                <a:sym typeface="+mn-lt"/>
              </a:rPr>
              <a:t>）、素养（</a:t>
            </a:r>
            <a:r>
              <a:rPr lang="en-US" altLang="zh-CN" b="1" dirty="0">
                <a:solidFill>
                  <a:srgbClr val="BD3820"/>
                </a:solidFill>
                <a:effectLst/>
                <a:cs typeface="+mn-ea"/>
                <a:sym typeface="+mn-lt"/>
              </a:rPr>
              <a:t>SHITSUKE</a:t>
            </a:r>
            <a:r>
              <a:rPr lang="zh-CN" altLang="en-US" b="1" dirty="0">
                <a:solidFill>
                  <a:srgbClr val="BD3820"/>
                </a:solidFill>
                <a:effectLst/>
                <a:cs typeface="+mn-ea"/>
                <a:sym typeface="+mn-lt"/>
              </a:rPr>
              <a:t>）</a:t>
            </a:r>
          </a:p>
        </p:txBody>
      </p:sp>
      <p:sp>
        <p:nvSpPr>
          <p:cNvPr id="3" name="文本框 2"/>
          <p:cNvSpPr txBox="1"/>
          <p:nvPr/>
        </p:nvSpPr>
        <p:spPr>
          <a:xfrm>
            <a:off x="1378585" y="4712335"/>
            <a:ext cx="5173211" cy="458908"/>
          </a:xfrm>
          <a:prstGeom prst="rect">
            <a:avLst/>
          </a:prstGeom>
          <a:noFill/>
        </p:spPr>
        <p:txBody>
          <a:bodyPr wrap="none" rtlCol="0" anchor="t">
            <a:spAutoFit/>
          </a:bodyPr>
          <a:lstStyle/>
          <a:p>
            <a:pPr fontAlgn="auto">
              <a:lnSpc>
                <a:spcPct val="150000"/>
              </a:lnSpc>
            </a:pPr>
            <a:r>
              <a:rPr lang="zh-CN" altLang="en-US" dirty="0">
                <a:solidFill>
                  <a:schemeClr val="tx1">
                    <a:lumMod val="75000"/>
                    <a:lumOff val="25000"/>
                  </a:schemeClr>
                </a:solidFill>
                <a:effectLst/>
                <a:cs typeface="+mn-ea"/>
                <a:sym typeface="+mn-lt"/>
              </a:rPr>
              <a:t>五个项目，因日语的拼音均以</a:t>
            </a:r>
            <a:r>
              <a:rPr lang="en-US" altLang="zh-CN" dirty="0">
                <a:solidFill>
                  <a:schemeClr val="tx1">
                    <a:lumMod val="75000"/>
                    <a:lumOff val="25000"/>
                  </a:schemeClr>
                </a:solidFill>
                <a:effectLst/>
                <a:cs typeface="+mn-ea"/>
                <a:sym typeface="+mn-lt"/>
              </a:rPr>
              <a:t>"S"</a:t>
            </a:r>
            <a:r>
              <a:rPr lang="zh-CN" altLang="en-US" dirty="0">
                <a:solidFill>
                  <a:schemeClr val="tx1">
                    <a:lumMod val="75000"/>
                    <a:lumOff val="25000"/>
                  </a:schemeClr>
                </a:solidFill>
                <a:effectLst/>
                <a:cs typeface="+mn-ea"/>
                <a:sym typeface="+mn-lt"/>
              </a:rPr>
              <a:t>开头，简称</a:t>
            </a:r>
            <a:r>
              <a:rPr lang="en-US" altLang="zh-CN" dirty="0">
                <a:solidFill>
                  <a:schemeClr val="tx1">
                    <a:lumMod val="75000"/>
                    <a:lumOff val="25000"/>
                  </a:schemeClr>
                </a:solidFill>
                <a:effectLst/>
                <a:cs typeface="+mn-ea"/>
                <a:sym typeface="+mn-lt"/>
              </a:rPr>
              <a:t>5S</a:t>
            </a:r>
            <a:r>
              <a:rPr lang="zh-CN" altLang="en-US" dirty="0">
                <a:solidFill>
                  <a:schemeClr val="tx1">
                    <a:lumMod val="75000"/>
                    <a:lumOff val="25000"/>
                  </a:schemeClr>
                </a:solidFill>
                <a:effectLst/>
                <a:cs typeface="+mn-ea"/>
                <a:sym typeface="+mn-lt"/>
              </a:rPr>
              <a:t>。</a:t>
            </a:r>
            <a:endParaRPr lang="zh-CN" altLang="en-US">
              <a:cs typeface="+mn-ea"/>
              <a:sym typeface="+mn-lt"/>
            </a:endParaRPr>
          </a:p>
        </p:txBody>
      </p:sp>
      <p:sp>
        <p:nvSpPr>
          <p:cNvPr id="4" name="文本框 3"/>
          <p:cNvSpPr txBox="1"/>
          <p:nvPr/>
        </p:nvSpPr>
        <p:spPr>
          <a:xfrm>
            <a:off x="8345170" y="6820535"/>
            <a:ext cx="184731" cy="369332"/>
          </a:xfrm>
          <a:prstGeom prst="rect">
            <a:avLst/>
          </a:prstGeom>
          <a:noFill/>
        </p:spPr>
        <p:txBody>
          <a:bodyPr wrap="none" rtlCol="0">
            <a:spAutoFit/>
          </a:bodyPr>
          <a:lstStyle/>
          <a:p>
            <a:endParaRPr lang="zh-CN" altLang="en-US">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7890"/>
                                        </p:tgtEl>
                                        <p:attrNameLst>
                                          <p:attrName>style.visibility</p:attrName>
                                        </p:attrNameLst>
                                      </p:cBhvr>
                                      <p:to>
                                        <p:strVal val="visible"/>
                                      </p:to>
                                    </p:set>
                                    <p:anim calcmode="lin" valueType="num">
                                      <p:cBhvr additive="base">
                                        <p:cTn id="7" dur="500" fill="hold"/>
                                        <p:tgtEl>
                                          <p:spTgt spid="37890"/>
                                        </p:tgtEl>
                                        <p:attrNameLst>
                                          <p:attrName>ppt_x</p:attrName>
                                        </p:attrNameLst>
                                      </p:cBhvr>
                                      <p:tavLst>
                                        <p:tav tm="0">
                                          <p:val>
                                            <p:strVal val="#ppt_x"/>
                                          </p:val>
                                        </p:tav>
                                        <p:tav tm="100000">
                                          <p:val>
                                            <p:strVal val="#ppt_x"/>
                                          </p:val>
                                        </p:tav>
                                      </p:tavLst>
                                    </p:anim>
                                    <p:anim calcmode="lin" valueType="num">
                                      <p:cBhvr additive="base">
                                        <p:cTn id="8" dur="500" fill="hold"/>
                                        <p:tgtEl>
                                          <p:spTgt spid="37890"/>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ppt_x"/>
                                          </p:val>
                                        </p:tav>
                                        <p:tav tm="100000">
                                          <p:val>
                                            <p:strVal val="#ppt_x"/>
                                          </p:val>
                                        </p:tav>
                                      </p:tavLst>
                                    </p:anim>
                                    <p:anim calcmode="lin" valueType="num">
                                      <p:cBhvr additive="base">
                                        <p:cTn id="16" dur="500" fill="hold"/>
                                        <p:tgtEl>
                                          <p:spTgt spid="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gtEl>
                                        <p:attrNameLst>
                                          <p:attrName>style.visibility</p:attrName>
                                        </p:attrNameLst>
                                      </p:cBhvr>
                                      <p:to>
                                        <p:strVal val="visible"/>
                                      </p:to>
                                    </p:set>
                                    <p:anim calcmode="lin" valueType="num">
                                      <p:cBhvr additive="base">
                                        <p:cTn id="23" dur="500" fill="hold"/>
                                        <p:tgtEl>
                                          <p:spTgt spid="3"/>
                                        </p:tgtEl>
                                        <p:attrNameLst>
                                          <p:attrName>ppt_x</p:attrName>
                                        </p:attrNameLst>
                                      </p:cBhvr>
                                      <p:tavLst>
                                        <p:tav tm="0">
                                          <p:val>
                                            <p:strVal val="#ppt_x"/>
                                          </p:val>
                                        </p:tav>
                                        <p:tav tm="100000">
                                          <p:val>
                                            <p:strVal val="#ppt_x"/>
                                          </p:val>
                                        </p:tav>
                                      </p:tavLst>
                                    </p:anim>
                                    <p:anim calcmode="lin" valueType="num">
                                      <p:cBhvr additive="base">
                                        <p:cTn id="24" dur="500" fill="hold"/>
                                        <p:tgtEl>
                                          <p:spTgt spid="3"/>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additive="base">
                                        <p:cTn id="27" dur="500" fill="hold"/>
                                        <p:tgtEl>
                                          <p:spTgt spid="4"/>
                                        </p:tgtEl>
                                        <p:attrNameLst>
                                          <p:attrName>ppt_x</p:attrName>
                                        </p:attrNameLst>
                                      </p:cBhvr>
                                      <p:tavLst>
                                        <p:tav tm="0">
                                          <p:val>
                                            <p:strVal val="#ppt_x"/>
                                          </p:val>
                                        </p:tav>
                                        <p:tav tm="100000">
                                          <p:val>
                                            <p:strVal val="#ppt_x"/>
                                          </p:val>
                                        </p:tav>
                                      </p:tavLst>
                                    </p:anim>
                                    <p:anim calcmode="lin" valueType="num">
                                      <p:cBhvr additive="base">
                                        <p:cTn id="2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animBg="1"/>
      <p:bldP spid="6" grpId="0"/>
      <p:bldP spid="8" grpId="0"/>
      <p:bldP spid="2" grpId="0"/>
      <p:bldP spid="3" grpId="0"/>
      <p:bldP spid="4" grpId="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矩形 4"/>
          <p:cNvSpPr/>
          <p:nvPr/>
        </p:nvSpPr>
        <p:spPr bwMode="auto">
          <a:xfrm>
            <a:off x="1212532" y="1212988"/>
            <a:ext cx="6096000" cy="398780"/>
          </a:xfrm>
          <a:prstGeom prst="rect">
            <a:avLst/>
          </a:prstGeom>
          <a:noFill/>
          <a:ln>
            <a:no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fromWordArt="0" anchor="ctr">
            <a:noAutofit/>
          </a:bodyPr>
          <a:lstStyle>
            <a:lvl1pPr>
              <a:defRPr sz="4000">
                <a:solidFill>
                  <a:schemeClr val="tx2"/>
                </a:solidFill>
                <a:latin typeface="Verdana" panose="020B0604030504040204" pitchFamily="34" charset="0"/>
                <a:ea typeface="宋体" panose="02010600030101010101" pitchFamily="2" charset="-122"/>
              </a:defRPr>
            </a:lvl1pPr>
            <a:lvl2pPr>
              <a:defRPr sz="4000">
                <a:solidFill>
                  <a:schemeClr val="tx2"/>
                </a:solidFill>
                <a:latin typeface="Verdana" panose="020B0604030504040204" pitchFamily="34" charset="0"/>
                <a:ea typeface="宋体" panose="02010600030101010101" pitchFamily="2" charset="-122"/>
              </a:defRPr>
            </a:lvl2pPr>
            <a:lvl3pPr>
              <a:defRPr sz="4000">
                <a:solidFill>
                  <a:schemeClr val="tx2"/>
                </a:solidFill>
                <a:latin typeface="Verdana" panose="020B0604030504040204" pitchFamily="34" charset="0"/>
                <a:ea typeface="宋体" panose="02010600030101010101" pitchFamily="2" charset="-122"/>
              </a:defRPr>
            </a:lvl3pPr>
            <a:lvl4pPr>
              <a:defRPr sz="4000">
                <a:solidFill>
                  <a:schemeClr val="tx2"/>
                </a:solidFill>
                <a:latin typeface="Verdana" panose="020B0604030504040204" pitchFamily="34" charset="0"/>
                <a:ea typeface="宋体" panose="02010600030101010101" pitchFamily="2" charset="-122"/>
              </a:defRPr>
            </a:lvl4pPr>
            <a:lvl5pPr>
              <a:defRPr sz="4000">
                <a:solidFill>
                  <a:schemeClr val="tx2"/>
                </a:solidFill>
                <a:latin typeface="Verdana" panose="020B0604030504040204" pitchFamily="34" charset="0"/>
                <a:ea typeface="宋体" panose="02010600030101010101" pitchFamily="2" charset="-122"/>
              </a:defRPr>
            </a:lvl5pPr>
            <a:lvl6pPr marL="4572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6pPr>
            <a:lvl7pPr marL="9144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7pPr>
            <a:lvl8pPr marL="13716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8pPr>
            <a:lvl9pPr marL="18288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9pPr>
          </a:lstStyle>
          <a:p>
            <a:pPr lvl="0" algn="l">
              <a:buClrTx/>
              <a:buSzTx/>
              <a:buFontTx/>
            </a:pPr>
            <a:r>
              <a:rPr lang="zh-CN" altLang="en-US" sz="2800" b="1" dirty="0">
                <a:solidFill>
                  <a:srgbClr val="BD3820"/>
                </a:solidFill>
                <a:effectLst/>
                <a:latin typeface="+mn-lt"/>
                <a:ea typeface="+mn-ea"/>
                <a:cs typeface="+mn-ea"/>
                <a:sym typeface="+mn-lt"/>
              </a:rPr>
              <a:t>整理</a:t>
            </a:r>
          </a:p>
        </p:txBody>
      </p:sp>
      <p:sp>
        <p:nvSpPr>
          <p:cNvPr id="9" name="文本框 8"/>
          <p:cNvSpPr txBox="1"/>
          <p:nvPr/>
        </p:nvSpPr>
        <p:spPr>
          <a:xfrm>
            <a:off x="1212532" y="1666875"/>
            <a:ext cx="9848850" cy="874407"/>
          </a:xfrm>
          <a:prstGeom prst="rect">
            <a:avLst/>
          </a:prstGeom>
          <a:noFill/>
        </p:spPr>
        <p:txBody>
          <a:bodyPr wrap="square">
            <a:spAutoFit/>
          </a:bodyPr>
          <a:lstStyle/>
          <a:p>
            <a:pPr indent="0" fontAlgn="auto">
              <a:lnSpc>
                <a:spcPct val="150000"/>
              </a:lnSpc>
              <a:buNone/>
            </a:pPr>
            <a:r>
              <a:rPr lang="zh-CN" altLang="en-US" sz="1800" dirty="0">
                <a:solidFill>
                  <a:schemeClr val="tx1">
                    <a:lumMod val="75000"/>
                    <a:lumOff val="25000"/>
                  </a:schemeClr>
                </a:solidFill>
                <a:effectLst/>
                <a:cs typeface="+mn-ea"/>
                <a:sym typeface="+mn-lt"/>
              </a:rPr>
              <a:t>将工作场所任何东西区分为有必要的与不必要的把必要的东西与不必要的东西明确地、严格地区分开来；不必要的东西要尽快处理掉。 </a:t>
            </a:r>
          </a:p>
        </p:txBody>
      </p:sp>
      <p:sp>
        <p:nvSpPr>
          <p:cNvPr id="10" name="Rectangle 3"/>
          <p:cNvSpPr>
            <a:spLocks noChangeArrowheads="1"/>
          </p:cNvSpPr>
          <p:nvPr/>
        </p:nvSpPr>
        <p:spPr bwMode="auto">
          <a:xfrm>
            <a:off x="1212532" y="2825770"/>
            <a:ext cx="3979862" cy="603249"/>
          </a:xfrm>
          <a:prstGeom prst="rect">
            <a:avLst/>
          </a:prstGeom>
          <a:noFill/>
          <a:ln>
            <a:no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fromWordArt="0" anchor="ctr" anchorCtr="0">
            <a:noAutofit/>
          </a:bodyPr>
          <a:lstStyle>
            <a:lvl1pPr>
              <a:defRPr sz="4000">
                <a:solidFill>
                  <a:schemeClr val="tx2"/>
                </a:solidFill>
                <a:latin typeface="Verdana" panose="020B0604030504040204" pitchFamily="34" charset="0"/>
                <a:ea typeface="宋体" panose="02010600030101010101" pitchFamily="2" charset="-122"/>
              </a:defRPr>
            </a:lvl1pPr>
            <a:lvl2pPr>
              <a:defRPr sz="4000">
                <a:solidFill>
                  <a:schemeClr val="tx2"/>
                </a:solidFill>
                <a:latin typeface="Verdana" panose="020B0604030504040204" pitchFamily="34" charset="0"/>
                <a:ea typeface="宋体" panose="02010600030101010101" pitchFamily="2" charset="-122"/>
              </a:defRPr>
            </a:lvl2pPr>
            <a:lvl3pPr>
              <a:defRPr sz="4000">
                <a:solidFill>
                  <a:schemeClr val="tx2"/>
                </a:solidFill>
                <a:latin typeface="Verdana" panose="020B0604030504040204" pitchFamily="34" charset="0"/>
                <a:ea typeface="宋体" panose="02010600030101010101" pitchFamily="2" charset="-122"/>
              </a:defRPr>
            </a:lvl3pPr>
            <a:lvl4pPr>
              <a:defRPr sz="4000">
                <a:solidFill>
                  <a:schemeClr val="tx2"/>
                </a:solidFill>
                <a:latin typeface="Verdana" panose="020B0604030504040204" pitchFamily="34" charset="0"/>
                <a:ea typeface="宋体" panose="02010600030101010101" pitchFamily="2" charset="-122"/>
              </a:defRPr>
            </a:lvl4pPr>
            <a:lvl5pPr>
              <a:defRPr sz="4000">
                <a:solidFill>
                  <a:schemeClr val="tx2"/>
                </a:solidFill>
                <a:latin typeface="Verdana" panose="020B0604030504040204" pitchFamily="34" charset="0"/>
                <a:ea typeface="宋体" panose="02010600030101010101" pitchFamily="2" charset="-122"/>
              </a:defRPr>
            </a:lvl5pPr>
            <a:lvl6pPr marL="4572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6pPr>
            <a:lvl7pPr marL="9144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7pPr>
            <a:lvl8pPr marL="13716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8pPr>
            <a:lvl9pPr marL="18288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9pPr>
          </a:lstStyle>
          <a:p>
            <a:pPr lvl="0" algn="l">
              <a:buClrTx/>
              <a:buSzTx/>
              <a:buFontTx/>
            </a:pPr>
            <a:r>
              <a:rPr lang="zh-CN" altLang="en-US" sz="2800" b="1" dirty="0">
                <a:solidFill>
                  <a:srgbClr val="BD3820"/>
                </a:solidFill>
                <a:effectLst/>
                <a:latin typeface="+mn-lt"/>
                <a:ea typeface="+mn-ea"/>
                <a:cs typeface="+mn-ea"/>
                <a:sym typeface="+mn-lt"/>
              </a:rPr>
              <a:t>整理的ABC分析法</a:t>
            </a:r>
          </a:p>
        </p:txBody>
      </p:sp>
      <p:graphicFrame>
        <p:nvGraphicFramePr>
          <p:cNvPr id="11" name="Group 79"/>
          <p:cNvGraphicFramePr>
            <a:graphicFrameLocks noGrp="1"/>
          </p:cNvGraphicFramePr>
          <p:nvPr>
            <p:custDataLst>
              <p:tags r:id="rId1"/>
            </p:custDataLst>
          </p:nvPr>
        </p:nvGraphicFramePr>
        <p:xfrm>
          <a:off x="1212215" y="3506055"/>
          <a:ext cx="9966960" cy="3272028"/>
        </p:xfrm>
        <a:graphic>
          <a:graphicData uri="http://schemas.openxmlformats.org/drawingml/2006/table">
            <a:tbl>
              <a:tblPr/>
              <a:tblGrid>
                <a:gridCol w="947420"/>
                <a:gridCol w="5232400"/>
                <a:gridCol w="3787140"/>
              </a:tblGrid>
              <a:tr h="614045">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marL="471805">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marL="909955">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marL="1306830">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marL="1695450">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marL="21526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marL="26098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marL="30670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marL="35242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ctr" defTabSz="914400" rtl="0" eaLnBrk="1" fontAlgn="base" latinLnBrk="0" hangingPunct="1">
                        <a:lnSpc>
                          <a:spcPct val="120000"/>
                        </a:lnSpc>
                        <a:spcBef>
                          <a:spcPts val="0"/>
                        </a:spcBef>
                        <a:spcAft>
                          <a:spcPts val="0"/>
                        </a:spcAft>
                        <a:buClrTx/>
                        <a:buSzTx/>
                        <a:buFontTx/>
                        <a:buNone/>
                      </a:pPr>
                      <a:r>
                        <a:rPr lang="zh-CN" altLang="en-US" sz="1900" b="1" spc="130">
                          <a:solidFill>
                            <a:srgbClr val="646464"/>
                          </a:solidFill>
                          <a:latin typeface="+mn-lt"/>
                          <a:ea typeface="+mn-ea"/>
                          <a:cs typeface="+mn-ea"/>
                          <a:sym typeface="+mn-lt"/>
                        </a:rPr>
                        <a:t>分类</a:t>
                      </a:r>
                    </a:p>
                  </a:txBody>
                  <a:tcPr marL="215900" marR="215900" marT="133350" marB="133350" anchor="ctr" horzOverflow="overflow">
                    <a:lnL w="9525">
                      <a:solidFill>
                        <a:srgbClr val="646464"/>
                      </a:solidFill>
                      <a:prstDash val="sysDash"/>
                    </a:lnL>
                    <a:lnR w="9525">
                      <a:solidFill>
                        <a:srgbClr val="646464"/>
                      </a:solidFill>
                      <a:prstDash val="sysDash"/>
                    </a:lnR>
                    <a:lnT w="28575">
                      <a:solidFill>
                        <a:srgbClr val="646464"/>
                      </a:solidFill>
                      <a:prstDash val="solid"/>
                    </a:lnT>
                    <a:lnB w="28575">
                      <a:solidFill>
                        <a:srgbClr val="646464"/>
                      </a:solidFill>
                      <a:prstDash val="solid"/>
                    </a:lnB>
                    <a:lnTlToBr>
                      <a:noFill/>
                    </a:lnTlToBr>
                    <a:lnBlToTr>
                      <a:noFill/>
                    </a:lnBlToTr>
                    <a:solidFill>
                      <a:srgbClr val="FFFFFF"/>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marL="471805">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marL="909955">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marL="1306830">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marL="1695450">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marL="21526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marL="26098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marL="30670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marL="35242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ctr" defTabSz="914400" rtl="0" eaLnBrk="1" fontAlgn="base" latinLnBrk="0" hangingPunct="1">
                        <a:lnSpc>
                          <a:spcPct val="120000"/>
                        </a:lnSpc>
                        <a:spcBef>
                          <a:spcPts val="0"/>
                        </a:spcBef>
                        <a:spcAft>
                          <a:spcPts val="0"/>
                        </a:spcAft>
                        <a:buClrTx/>
                        <a:buSzTx/>
                        <a:buFontTx/>
                        <a:buNone/>
                      </a:pPr>
                      <a:r>
                        <a:rPr lang="zh-CN" altLang="en-US" sz="1900" b="1" spc="130">
                          <a:solidFill>
                            <a:srgbClr val="646464"/>
                          </a:solidFill>
                          <a:latin typeface="+mn-lt"/>
                          <a:ea typeface="+mn-ea"/>
                          <a:cs typeface="+mn-ea"/>
                          <a:sym typeface="+mn-lt"/>
                        </a:rPr>
                        <a:t>物品使用频率</a:t>
                      </a:r>
                    </a:p>
                  </a:txBody>
                  <a:tcPr marL="215900" marR="215900" marT="133350" marB="133350" anchor="ctr" horzOverflow="overflow">
                    <a:lnL w="9525">
                      <a:solidFill>
                        <a:srgbClr val="646464"/>
                      </a:solidFill>
                      <a:prstDash val="sysDash"/>
                    </a:lnL>
                    <a:lnR w="9525">
                      <a:solidFill>
                        <a:srgbClr val="646464"/>
                      </a:solidFill>
                      <a:prstDash val="sysDash"/>
                    </a:lnR>
                    <a:lnT w="28575">
                      <a:solidFill>
                        <a:srgbClr val="646464"/>
                      </a:solidFill>
                      <a:prstDash val="solid"/>
                    </a:lnT>
                    <a:lnB w="28575">
                      <a:solidFill>
                        <a:srgbClr val="646464"/>
                      </a:solidFill>
                      <a:prstDash val="solid"/>
                    </a:lnB>
                    <a:lnTlToBr>
                      <a:noFill/>
                    </a:lnTlToBr>
                    <a:lnBlToTr>
                      <a:noFill/>
                    </a:lnBlToTr>
                    <a:solidFill>
                      <a:srgbClr val="FFFFFF"/>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marL="471805">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marL="909955">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marL="1306830">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marL="1695450">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marL="21526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marL="26098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marL="30670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marL="35242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ctr" defTabSz="914400" rtl="0" eaLnBrk="1" fontAlgn="base" latinLnBrk="0" hangingPunct="1">
                        <a:lnSpc>
                          <a:spcPct val="120000"/>
                        </a:lnSpc>
                        <a:spcBef>
                          <a:spcPts val="0"/>
                        </a:spcBef>
                        <a:spcAft>
                          <a:spcPts val="0"/>
                        </a:spcAft>
                        <a:buClrTx/>
                        <a:buSzTx/>
                        <a:buFontTx/>
                        <a:buNone/>
                      </a:pPr>
                      <a:r>
                        <a:rPr lang="zh-CN" altLang="en-US" sz="1900" b="1" spc="130">
                          <a:solidFill>
                            <a:srgbClr val="646464"/>
                          </a:solidFill>
                          <a:latin typeface="+mn-lt"/>
                          <a:ea typeface="+mn-ea"/>
                          <a:cs typeface="+mn-ea"/>
                          <a:sym typeface="+mn-lt"/>
                        </a:rPr>
                        <a:t>处理方法</a:t>
                      </a:r>
                    </a:p>
                  </a:txBody>
                  <a:tcPr marL="215900" marR="215900" marT="133350" marB="133350" anchor="ctr" horzOverflow="overflow">
                    <a:lnL w="9525">
                      <a:solidFill>
                        <a:srgbClr val="646464"/>
                      </a:solidFill>
                      <a:prstDash val="sysDash"/>
                    </a:lnL>
                    <a:lnR w="9525">
                      <a:solidFill>
                        <a:srgbClr val="646464"/>
                      </a:solidFill>
                      <a:prstDash val="sysDash"/>
                    </a:lnR>
                    <a:lnT w="28575">
                      <a:solidFill>
                        <a:srgbClr val="646464"/>
                      </a:solidFill>
                      <a:prstDash val="solid"/>
                    </a:lnT>
                    <a:lnB w="28575">
                      <a:solidFill>
                        <a:srgbClr val="646464"/>
                      </a:solidFill>
                      <a:prstDash val="solid"/>
                    </a:lnB>
                    <a:lnTlToBr>
                      <a:noFill/>
                    </a:lnTlToBr>
                    <a:lnBlToTr>
                      <a:noFill/>
                    </a:lnBlToTr>
                    <a:solidFill>
                      <a:srgbClr val="FFFFFF"/>
                    </a:solidFill>
                  </a:tcPr>
                </a:tc>
              </a:tr>
              <a:tr h="577215">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marL="471805">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marL="909955">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marL="1306830">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marL="1695450">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marL="21526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marL="26098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marL="30670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marL="35242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ctr" defTabSz="914400" rtl="0" eaLnBrk="1" fontAlgn="base" latinLnBrk="0" hangingPunct="1">
                        <a:lnSpc>
                          <a:spcPct val="120000"/>
                        </a:lnSpc>
                        <a:spcBef>
                          <a:spcPts val="0"/>
                        </a:spcBef>
                        <a:spcAft>
                          <a:spcPts val="0"/>
                        </a:spcAft>
                        <a:buClrTx/>
                        <a:buSzTx/>
                        <a:buFontTx/>
                        <a:buNone/>
                      </a:pPr>
                      <a:r>
                        <a:rPr lang="en-US" altLang="zh-CN" sz="1700" b="0" spc="130">
                          <a:solidFill>
                            <a:srgbClr val="646464"/>
                          </a:solidFill>
                          <a:latin typeface="+mn-lt"/>
                          <a:ea typeface="+mn-ea"/>
                          <a:cs typeface="+mn-ea"/>
                          <a:sym typeface="+mn-lt"/>
                        </a:rPr>
                        <a:t>A</a:t>
                      </a:r>
                      <a:r>
                        <a:rPr lang="zh-CN" altLang="en-US" sz="1700" b="0" spc="130">
                          <a:solidFill>
                            <a:srgbClr val="646464"/>
                          </a:solidFill>
                          <a:latin typeface="+mn-lt"/>
                          <a:ea typeface="+mn-ea"/>
                          <a:cs typeface="+mn-ea"/>
                          <a:sym typeface="+mn-lt"/>
                        </a:rPr>
                        <a:t>类</a:t>
                      </a:r>
                    </a:p>
                  </a:txBody>
                  <a:tcPr marL="215900" marR="215900" marT="133350" marB="133350" anchor="ctr" horzOverflow="overflow">
                    <a:lnL w="9525">
                      <a:solidFill>
                        <a:srgbClr val="646464"/>
                      </a:solidFill>
                      <a:prstDash val="sysDash"/>
                    </a:lnL>
                    <a:lnR w="9525">
                      <a:solidFill>
                        <a:srgbClr val="646464"/>
                      </a:solidFill>
                      <a:prstDash val="sysDash"/>
                    </a:lnR>
                    <a:lnT w="28575">
                      <a:solidFill>
                        <a:srgbClr val="646464"/>
                      </a:solidFill>
                      <a:prstDash val="solid"/>
                    </a:lnT>
                    <a:lnB w="9525">
                      <a:solidFill>
                        <a:srgbClr val="646464"/>
                      </a:solidFill>
                      <a:prstDash val="sysDash"/>
                    </a:lnB>
                    <a:lnTlToBr>
                      <a:noFill/>
                    </a:lnTlToBr>
                    <a:lnBlToTr>
                      <a:noFill/>
                    </a:lnBlToTr>
                    <a:solidFill>
                      <a:srgbClr val="FFFFFF"/>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marL="471805">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marL="909955">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marL="1306830">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marL="1695450">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marL="21526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marL="26098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marL="30670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marL="35242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ctr" defTabSz="914400" rtl="0" eaLnBrk="1" fontAlgn="base" latinLnBrk="0" hangingPunct="1">
                        <a:lnSpc>
                          <a:spcPct val="120000"/>
                        </a:lnSpc>
                        <a:spcBef>
                          <a:spcPts val="0"/>
                        </a:spcBef>
                        <a:spcAft>
                          <a:spcPts val="0"/>
                        </a:spcAft>
                        <a:buClrTx/>
                        <a:buSzTx/>
                        <a:buFontTx/>
                        <a:buNone/>
                      </a:pPr>
                      <a:r>
                        <a:rPr lang="zh-CN" altLang="en-US" sz="1700" b="0" spc="130">
                          <a:solidFill>
                            <a:srgbClr val="404040"/>
                          </a:solidFill>
                          <a:latin typeface="+mn-lt"/>
                          <a:ea typeface="+mn-ea"/>
                          <a:cs typeface="+mn-ea"/>
                          <a:sym typeface="+mn-lt"/>
                        </a:rPr>
                        <a:t>每小时、每日、每周使用一次的物品</a:t>
                      </a:r>
                    </a:p>
                  </a:txBody>
                  <a:tcPr marL="215900" marR="215900" marT="133350" marB="133350" anchor="ctr" horzOverflow="overflow">
                    <a:lnL w="9525">
                      <a:solidFill>
                        <a:srgbClr val="646464"/>
                      </a:solidFill>
                      <a:prstDash val="sysDash"/>
                    </a:lnL>
                    <a:lnR w="9525">
                      <a:solidFill>
                        <a:srgbClr val="646464"/>
                      </a:solidFill>
                      <a:prstDash val="sysDash"/>
                    </a:lnR>
                    <a:lnT w="28575">
                      <a:solidFill>
                        <a:srgbClr val="646464"/>
                      </a:solidFill>
                      <a:prstDash val="solid"/>
                    </a:lnT>
                    <a:lnB w="9525">
                      <a:solidFill>
                        <a:srgbClr val="646464"/>
                      </a:solidFill>
                      <a:prstDash val="sysDash"/>
                    </a:lnB>
                    <a:lnTlToBr>
                      <a:noFill/>
                    </a:lnTlToBr>
                    <a:lnBlToTr>
                      <a:noFill/>
                    </a:lnBlToTr>
                    <a:solidFill>
                      <a:srgbClr val="FFFFFF"/>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marL="471805">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marL="909955">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marL="1306830">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marL="1695450">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marL="21526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marL="26098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marL="30670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marL="35242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ctr" defTabSz="914400" rtl="0" eaLnBrk="1" fontAlgn="base" latinLnBrk="0" hangingPunct="1">
                        <a:lnSpc>
                          <a:spcPct val="120000"/>
                        </a:lnSpc>
                        <a:spcBef>
                          <a:spcPts val="0"/>
                        </a:spcBef>
                        <a:spcAft>
                          <a:spcPts val="0"/>
                        </a:spcAft>
                        <a:buClrTx/>
                        <a:buSzTx/>
                        <a:buFontTx/>
                        <a:buNone/>
                      </a:pPr>
                      <a:r>
                        <a:rPr lang="zh-CN" altLang="en-US" sz="1700" b="0" spc="130">
                          <a:solidFill>
                            <a:srgbClr val="404040"/>
                          </a:solidFill>
                          <a:latin typeface="+mn-lt"/>
                          <a:ea typeface="+mn-ea"/>
                          <a:cs typeface="+mn-ea"/>
                          <a:sym typeface="+mn-lt"/>
                        </a:rPr>
                        <a:t>作业区域内或机器旁边</a:t>
                      </a:r>
                    </a:p>
                  </a:txBody>
                  <a:tcPr marL="215900" marR="215900" marT="133350" marB="133350" anchor="ctr" horzOverflow="overflow">
                    <a:lnL w="9525">
                      <a:solidFill>
                        <a:srgbClr val="646464"/>
                      </a:solidFill>
                      <a:prstDash val="sysDash"/>
                    </a:lnL>
                    <a:lnR w="9525">
                      <a:solidFill>
                        <a:srgbClr val="646464"/>
                      </a:solidFill>
                      <a:prstDash val="sysDash"/>
                    </a:lnR>
                    <a:lnT w="28575">
                      <a:solidFill>
                        <a:srgbClr val="646464"/>
                      </a:solidFill>
                      <a:prstDash val="solid"/>
                    </a:lnT>
                    <a:lnB w="9525">
                      <a:solidFill>
                        <a:srgbClr val="646464"/>
                      </a:solidFill>
                      <a:prstDash val="sysDash"/>
                    </a:lnB>
                    <a:lnTlToBr>
                      <a:noFill/>
                    </a:lnTlToBr>
                    <a:lnBlToTr>
                      <a:noFill/>
                    </a:lnBlToTr>
                    <a:solidFill>
                      <a:srgbClr val="FFFFFF"/>
                    </a:solidFill>
                  </a:tcPr>
                </a:tc>
              </a:tr>
              <a:tr h="577215">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marL="471805">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marL="909955">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marL="1306830">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marL="1695450">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marL="21526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marL="26098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marL="30670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marL="35242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ctr" defTabSz="914400" rtl="0" eaLnBrk="1" fontAlgn="base" latinLnBrk="0" hangingPunct="1">
                        <a:lnSpc>
                          <a:spcPct val="120000"/>
                        </a:lnSpc>
                        <a:spcBef>
                          <a:spcPts val="0"/>
                        </a:spcBef>
                        <a:spcAft>
                          <a:spcPts val="0"/>
                        </a:spcAft>
                        <a:buClrTx/>
                        <a:buSzTx/>
                        <a:buFontTx/>
                        <a:buNone/>
                      </a:pPr>
                      <a:r>
                        <a:rPr lang="en-US" altLang="zh-CN" sz="1700" b="0" spc="130">
                          <a:solidFill>
                            <a:srgbClr val="646464"/>
                          </a:solidFill>
                          <a:latin typeface="+mn-lt"/>
                          <a:ea typeface="+mn-ea"/>
                          <a:cs typeface="+mn-ea"/>
                          <a:sym typeface="+mn-lt"/>
                        </a:rPr>
                        <a:t>B</a:t>
                      </a:r>
                      <a:r>
                        <a:rPr lang="zh-CN" altLang="en-US" sz="1700" b="0" spc="130">
                          <a:solidFill>
                            <a:srgbClr val="646464"/>
                          </a:solidFill>
                          <a:latin typeface="+mn-lt"/>
                          <a:ea typeface="+mn-ea"/>
                          <a:cs typeface="+mn-ea"/>
                          <a:sym typeface="+mn-lt"/>
                        </a:rPr>
                        <a:t>类</a:t>
                      </a:r>
                    </a:p>
                  </a:txBody>
                  <a:tcPr marL="215900" marR="215900" marT="133350" marB="133350" anchor="ctr" horzOverflow="overflow">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lnTlToBr>
                      <a:noFill/>
                    </a:lnTlToBr>
                    <a:lnBlToTr>
                      <a:noFill/>
                    </a:lnBlToTr>
                    <a:solidFill>
                      <a:srgbClr val="FFFFFF"/>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marL="471805">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marL="909955">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marL="1306830">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marL="1695450">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marL="21526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marL="26098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marL="30670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marL="35242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ctr" defTabSz="914400" rtl="0" eaLnBrk="1" fontAlgn="base" latinLnBrk="0" hangingPunct="1">
                        <a:lnSpc>
                          <a:spcPct val="120000"/>
                        </a:lnSpc>
                        <a:spcBef>
                          <a:spcPts val="0"/>
                        </a:spcBef>
                        <a:spcAft>
                          <a:spcPts val="0"/>
                        </a:spcAft>
                        <a:buClrTx/>
                        <a:buSzTx/>
                        <a:buFontTx/>
                        <a:buNone/>
                      </a:pPr>
                      <a:r>
                        <a:rPr lang="zh-CN" altLang="en-US" sz="1700" b="0" spc="130">
                          <a:solidFill>
                            <a:srgbClr val="404040"/>
                          </a:solidFill>
                          <a:latin typeface="+mn-lt"/>
                          <a:ea typeface="+mn-ea"/>
                          <a:cs typeface="+mn-ea"/>
                          <a:sym typeface="+mn-lt"/>
                        </a:rPr>
                        <a:t>半年以内使用一次以上的物品</a:t>
                      </a:r>
                    </a:p>
                  </a:txBody>
                  <a:tcPr marL="215900" marR="215900" marT="133350" marB="133350" anchor="ctr" horzOverflow="overflow">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lnTlToBr>
                      <a:noFill/>
                    </a:lnTlToBr>
                    <a:lnBlToTr>
                      <a:noFill/>
                    </a:lnBlToTr>
                    <a:solidFill>
                      <a:srgbClr val="FFFFFF"/>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marL="471805">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marL="909955">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marL="1306830">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marL="1695450">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marL="21526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marL="26098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marL="30670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marL="35242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ctr" defTabSz="914400" rtl="0" eaLnBrk="1" fontAlgn="base" latinLnBrk="0" hangingPunct="1">
                        <a:lnSpc>
                          <a:spcPct val="120000"/>
                        </a:lnSpc>
                        <a:spcBef>
                          <a:spcPts val="0"/>
                        </a:spcBef>
                        <a:spcAft>
                          <a:spcPts val="0"/>
                        </a:spcAft>
                        <a:buClrTx/>
                        <a:buSzTx/>
                        <a:buFontTx/>
                        <a:buNone/>
                      </a:pPr>
                      <a:r>
                        <a:rPr lang="zh-CN" altLang="en-US" sz="1700" b="0" spc="130">
                          <a:solidFill>
                            <a:srgbClr val="404040"/>
                          </a:solidFill>
                          <a:latin typeface="+mn-lt"/>
                          <a:ea typeface="+mn-ea"/>
                          <a:cs typeface="+mn-ea"/>
                          <a:sym typeface="+mn-lt"/>
                        </a:rPr>
                        <a:t>作业现场内集中摆放</a:t>
                      </a:r>
                    </a:p>
                  </a:txBody>
                  <a:tcPr marL="215900" marR="215900" marT="133350" marB="133350" anchor="ctr" horzOverflow="overflow">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lnTlToBr>
                      <a:noFill/>
                    </a:lnTlToBr>
                    <a:lnBlToTr>
                      <a:noFill/>
                    </a:lnBlToTr>
                    <a:solidFill>
                      <a:srgbClr val="FFFFFF"/>
                    </a:solidFill>
                  </a:tcPr>
                </a:tc>
              </a:tr>
              <a:tr h="577215">
                <a:tc rowSpan="2">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marL="471805">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marL="909955">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marL="1306830">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marL="1695450">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marL="21526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marL="26098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marL="30670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marL="35242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ctr" defTabSz="914400" rtl="0" eaLnBrk="1" fontAlgn="base" latinLnBrk="0" hangingPunct="1">
                        <a:lnSpc>
                          <a:spcPct val="120000"/>
                        </a:lnSpc>
                        <a:spcBef>
                          <a:spcPts val="0"/>
                        </a:spcBef>
                        <a:spcAft>
                          <a:spcPts val="0"/>
                        </a:spcAft>
                        <a:buClrTx/>
                        <a:buSzTx/>
                        <a:buFontTx/>
                        <a:buNone/>
                      </a:pPr>
                      <a:r>
                        <a:rPr lang="en-US" altLang="zh-CN" sz="1700" b="0" spc="130">
                          <a:solidFill>
                            <a:srgbClr val="646464"/>
                          </a:solidFill>
                          <a:latin typeface="+mn-lt"/>
                          <a:ea typeface="+mn-ea"/>
                          <a:cs typeface="+mn-ea"/>
                          <a:sym typeface="+mn-lt"/>
                        </a:rPr>
                        <a:t>C</a:t>
                      </a:r>
                      <a:r>
                        <a:rPr lang="zh-CN" altLang="en-US" sz="1700" b="0" spc="130">
                          <a:solidFill>
                            <a:srgbClr val="646464"/>
                          </a:solidFill>
                          <a:latin typeface="+mn-lt"/>
                          <a:ea typeface="+mn-ea"/>
                          <a:cs typeface="+mn-ea"/>
                          <a:sym typeface="+mn-lt"/>
                        </a:rPr>
                        <a:t>类</a:t>
                      </a:r>
                    </a:p>
                  </a:txBody>
                  <a:tcPr marL="215900" marR="215900" marT="133350" marB="133350" anchor="ctr" horzOverflow="overflow">
                    <a:lnL w="9525">
                      <a:solidFill>
                        <a:srgbClr val="646464"/>
                      </a:solidFill>
                      <a:prstDash val="sysDash"/>
                    </a:lnL>
                    <a:lnR w="9525">
                      <a:solidFill>
                        <a:srgbClr val="646464"/>
                      </a:solidFill>
                      <a:prstDash val="sysDash"/>
                    </a:lnR>
                    <a:lnT w="9525">
                      <a:solidFill>
                        <a:srgbClr val="646464"/>
                      </a:solidFill>
                      <a:prstDash val="sysDash"/>
                    </a:lnT>
                    <a:lnB w="28575">
                      <a:solidFill>
                        <a:srgbClr val="646464"/>
                      </a:solidFill>
                      <a:prstDash val="solid"/>
                    </a:lnB>
                    <a:lnTlToBr>
                      <a:noFill/>
                    </a:lnTlToBr>
                    <a:lnBlToTr>
                      <a:noFill/>
                    </a:lnBlToTr>
                    <a:solidFill>
                      <a:srgbClr val="FFFFFF"/>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marL="471805">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marL="909955">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marL="1306830">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marL="1695450">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marL="21526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marL="26098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marL="30670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marL="35242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ctr" defTabSz="914400" rtl="0" eaLnBrk="1" fontAlgn="base" latinLnBrk="0" hangingPunct="1">
                        <a:lnSpc>
                          <a:spcPct val="120000"/>
                        </a:lnSpc>
                        <a:spcBef>
                          <a:spcPts val="0"/>
                        </a:spcBef>
                        <a:spcAft>
                          <a:spcPts val="0"/>
                        </a:spcAft>
                        <a:buClrTx/>
                        <a:buSzTx/>
                        <a:buFontTx/>
                        <a:buNone/>
                      </a:pPr>
                      <a:r>
                        <a:rPr lang="zh-CN" altLang="en-US" sz="1700" b="0" spc="130">
                          <a:solidFill>
                            <a:srgbClr val="404040"/>
                          </a:solidFill>
                          <a:latin typeface="+mn-lt"/>
                          <a:ea typeface="+mn-ea"/>
                          <a:cs typeface="+mn-ea"/>
                          <a:sym typeface="+mn-lt"/>
                        </a:rPr>
                        <a:t>半年以上使用一次</a:t>
                      </a:r>
                    </a:p>
                  </a:txBody>
                  <a:tcPr marL="215900" marR="215900" marT="133350" marB="133350" anchor="ctr" horzOverflow="overflow">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lnTlToBr>
                      <a:noFill/>
                    </a:lnTlToBr>
                    <a:lnBlToTr>
                      <a:noFill/>
                    </a:lnBlToTr>
                    <a:solidFill>
                      <a:srgbClr val="FFFFFF"/>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marL="471805">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marL="909955">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marL="1306830">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marL="1695450">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marL="21526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marL="26098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marL="30670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marL="35242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ctr" defTabSz="914400" rtl="0" eaLnBrk="1" fontAlgn="base" latinLnBrk="0" hangingPunct="1">
                        <a:lnSpc>
                          <a:spcPct val="120000"/>
                        </a:lnSpc>
                        <a:spcBef>
                          <a:spcPts val="0"/>
                        </a:spcBef>
                        <a:spcAft>
                          <a:spcPts val="0"/>
                        </a:spcAft>
                        <a:buClrTx/>
                        <a:buSzTx/>
                        <a:buFontTx/>
                        <a:buNone/>
                      </a:pPr>
                      <a:r>
                        <a:rPr lang="zh-CN" altLang="en-US" sz="1700" b="0" spc="130">
                          <a:solidFill>
                            <a:srgbClr val="404040"/>
                          </a:solidFill>
                          <a:latin typeface="+mn-lt"/>
                          <a:ea typeface="+mn-ea"/>
                          <a:cs typeface="+mn-ea"/>
                          <a:sym typeface="+mn-lt"/>
                        </a:rPr>
                        <a:t>集中放在离工作现场较远的区域</a:t>
                      </a:r>
                    </a:p>
                  </a:txBody>
                  <a:tcPr marL="215900" marR="215900" marT="133350" marB="133350" anchor="ctr" horzOverflow="overflow">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lnTlToBr>
                      <a:noFill/>
                    </a:lnTlToBr>
                    <a:lnBlToTr>
                      <a:noFill/>
                    </a:lnBlToTr>
                    <a:solidFill>
                      <a:srgbClr val="FFFFFF"/>
                    </a:solidFill>
                  </a:tcPr>
                </a:tc>
              </a:tr>
              <a:tr h="577215">
                <a:tc vMerge="1">
                  <a:txBody>
                    <a:bodyPr/>
                    <a:lstStyle/>
                    <a:p>
                      <a:endParaRPr lang="zh-CN"/>
                    </a:p>
                  </a:txBody>
                  <a:tcPr>
                    <a:lnL w="9525">
                      <a:solidFill>
                        <a:srgbClr val="646464"/>
                      </a:solidFill>
                      <a:prstDash val="sysDash"/>
                    </a:lnL>
                    <a:lnR w="9525">
                      <a:solidFill>
                        <a:srgbClr val="646464"/>
                      </a:solidFill>
                      <a:prstDash val="sysDash"/>
                    </a:lnR>
                    <a:lnB w="28575">
                      <a:solidFill>
                        <a:srgbClr val="646464"/>
                      </a:solidFill>
                      <a:prstDash val="solid"/>
                    </a:lnB>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marL="471805">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marL="909955">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marL="1306830">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marL="1695450">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marL="21526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marL="26098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marL="30670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marL="35242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ctr" defTabSz="914400" rtl="0" eaLnBrk="1" fontAlgn="base" latinLnBrk="0" hangingPunct="1">
                        <a:lnSpc>
                          <a:spcPct val="120000"/>
                        </a:lnSpc>
                        <a:spcBef>
                          <a:spcPts val="0"/>
                        </a:spcBef>
                        <a:spcAft>
                          <a:spcPts val="0"/>
                        </a:spcAft>
                        <a:buClrTx/>
                        <a:buSzTx/>
                        <a:buFontTx/>
                        <a:buNone/>
                      </a:pPr>
                      <a:r>
                        <a:rPr lang="zh-CN" altLang="en-US" sz="1700" b="0" spc="130">
                          <a:solidFill>
                            <a:srgbClr val="404040"/>
                          </a:solidFill>
                          <a:latin typeface="+mn-lt"/>
                          <a:ea typeface="+mn-ea"/>
                          <a:cs typeface="+mn-ea"/>
                          <a:sym typeface="+mn-lt"/>
                        </a:rPr>
                        <a:t>一年使用一次或一次以下，以及不能用的物品</a:t>
                      </a:r>
                    </a:p>
                  </a:txBody>
                  <a:tcPr marL="215900" marR="215900" marT="133350" marB="133350" anchor="ctr" horzOverflow="overflow">
                    <a:lnL w="9525">
                      <a:solidFill>
                        <a:srgbClr val="646464"/>
                      </a:solidFill>
                      <a:prstDash val="sysDash"/>
                    </a:lnL>
                    <a:lnR w="9525">
                      <a:solidFill>
                        <a:srgbClr val="646464"/>
                      </a:solidFill>
                      <a:prstDash val="sysDash"/>
                    </a:lnR>
                    <a:lnT w="9525">
                      <a:solidFill>
                        <a:srgbClr val="646464"/>
                      </a:solidFill>
                      <a:prstDash val="sysDash"/>
                    </a:lnT>
                    <a:lnB w="28575">
                      <a:solidFill>
                        <a:srgbClr val="646464"/>
                      </a:solidFill>
                      <a:prstDash val="solid"/>
                    </a:lnB>
                    <a:lnTlToBr>
                      <a:noFill/>
                    </a:lnTlToBr>
                    <a:lnBlToTr>
                      <a:noFill/>
                    </a:lnBlToTr>
                    <a:solidFill>
                      <a:srgbClr val="FFFFFF"/>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marL="471805">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marL="909955">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marL="1306830">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marL="1695450">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marL="21526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marL="26098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marL="30670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marL="3524250"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ctr" defTabSz="914400" rtl="0" eaLnBrk="1" fontAlgn="base" latinLnBrk="0" hangingPunct="1">
                        <a:lnSpc>
                          <a:spcPct val="120000"/>
                        </a:lnSpc>
                        <a:spcBef>
                          <a:spcPts val="0"/>
                        </a:spcBef>
                        <a:spcAft>
                          <a:spcPts val="0"/>
                        </a:spcAft>
                        <a:buClrTx/>
                        <a:buSzTx/>
                        <a:buFontTx/>
                        <a:buNone/>
                      </a:pPr>
                      <a:r>
                        <a:rPr lang="zh-CN" altLang="en-US" sz="1700" b="0" spc="130">
                          <a:solidFill>
                            <a:srgbClr val="404040"/>
                          </a:solidFill>
                          <a:latin typeface="+mn-lt"/>
                          <a:ea typeface="+mn-ea"/>
                          <a:cs typeface="+mn-ea"/>
                          <a:sym typeface="+mn-lt"/>
                        </a:rPr>
                        <a:t>可考虑丢弃</a:t>
                      </a:r>
                    </a:p>
                  </a:txBody>
                  <a:tcPr marL="215900" marR="215900" marT="133350" marB="133350" anchor="ctr" horzOverflow="overflow">
                    <a:lnL w="9525">
                      <a:solidFill>
                        <a:srgbClr val="646464"/>
                      </a:solidFill>
                      <a:prstDash val="sysDash"/>
                    </a:lnL>
                    <a:lnR w="9525">
                      <a:solidFill>
                        <a:srgbClr val="646464"/>
                      </a:solidFill>
                      <a:prstDash val="sysDash"/>
                    </a:lnR>
                    <a:lnT w="9525">
                      <a:solidFill>
                        <a:srgbClr val="646464"/>
                      </a:solidFill>
                      <a:prstDash val="sysDash"/>
                    </a:lnT>
                    <a:lnB w="28575">
                      <a:solidFill>
                        <a:srgbClr val="646464"/>
                      </a:solidFill>
                      <a:prstDash val="solid"/>
                    </a:lnB>
                    <a:lnTlToBr>
                      <a:noFill/>
                    </a:lnTlToBr>
                    <a:lnBlToTr>
                      <a:noFill/>
                    </a:lnBlToTr>
                    <a:solidFill>
                      <a:srgbClr val="FFFFFF"/>
                    </a:solidFill>
                  </a:tcPr>
                </a:tc>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linds(horizontal)">
                                      <p:cBhvr>
                                        <p:cTn id="10" dur="500"/>
                                        <p:tgtEl>
                                          <p:spTgt spid="9"/>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blinds(horizontal)">
                                      <p:cBhvr>
                                        <p:cTn id="13" dur="500"/>
                                        <p:tgtEl>
                                          <p:spTgt spid="10"/>
                                        </p:tgtEl>
                                      </p:cBhvr>
                                    </p:animEffect>
                                  </p:childTnLst>
                                </p:cTn>
                              </p:par>
                              <p:par>
                                <p:cTn id="14" presetID="3" presetClass="entr" presetSubtype="10" fill="hold"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blinds(horizontal)">
                                      <p:cBhvr>
                                        <p:cTn id="1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p:bldP spid="10" grpId="0" animBg="1"/>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矩形 4"/>
          <p:cNvSpPr/>
          <p:nvPr/>
        </p:nvSpPr>
        <p:spPr bwMode="auto">
          <a:xfrm>
            <a:off x="1097280" y="1178481"/>
            <a:ext cx="6096000" cy="368300"/>
          </a:xfrm>
          <a:prstGeom prst="rect">
            <a:avLst/>
          </a:prstGeom>
          <a:noFill/>
          <a:ln>
            <a:no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fromWordArt="0" anchor="ctr">
            <a:noAutofit/>
          </a:bodyPr>
          <a:lstStyle>
            <a:lvl1pPr>
              <a:defRPr sz="4000">
                <a:solidFill>
                  <a:schemeClr val="tx2"/>
                </a:solidFill>
                <a:latin typeface="Verdana" panose="020B0604030504040204" pitchFamily="34" charset="0"/>
                <a:ea typeface="宋体" panose="02010600030101010101" pitchFamily="2" charset="-122"/>
              </a:defRPr>
            </a:lvl1pPr>
            <a:lvl2pPr>
              <a:defRPr sz="4000">
                <a:solidFill>
                  <a:schemeClr val="tx2"/>
                </a:solidFill>
                <a:latin typeface="Verdana" panose="020B0604030504040204" pitchFamily="34" charset="0"/>
                <a:ea typeface="宋体" panose="02010600030101010101" pitchFamily="2" charset="-122"/>
              </a:defRPr>
            </a:lvl2pPr>
            <a:lvl3pPr>
              <a:defRPr sz="4000">
                <a:solidFill>
                  <a:schemeClr val="tx2"/>
                </a:solidFill>
                <a:latin typeface="Verdana" panose="020B0604030504040204" pitchFamily="34" charset="0"/>
                <a:ea typeface="宋体" panose="02010600030101010101" pitchFamily="2" charset="-122"/>
              </a:defRPr>
            </a:lvl3pPr>
            <a:lvl4pPr>
              <a:defRPr sz="4000">
                <a:solidFill>
                  <a:schemeClr val="tx2"/>
                </a:solidFill>
                <a:latin typeface="Verdana" panose="020B0604030504040204" pitchFamily="34" charset="0"/>
                <a:ea typeface="宋体" panose="02010600030101010101" pitchFamily="2" charset="-122"/>
              </a:defRPr>
            </a:lvl4pPr>
            <a:lvl5pPr>
              <a:defRPr sz="4000">
                <a:solidFill>
                  <a:schemeClr val="tx2"/>
                </a:solidFill>
                <a:latin typeface="Verdana" panose="020B0604030504040204" pitchFamily="34" charset="0"/>
                <a:ea typeface="宋体" panose="02010600030101010101" pitchFamily="2" charset="-122"/>
              </a:defRPr>
            </a:lvl5pPr>
            <a:lvl6pPr marL="4572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6pPr>
            <a:lvl7pPr marL="9144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7pPr>
            <a:lvl8pPr marL="13716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8pPr>
            <a:lvl9pPr marL="18288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9pPr>
          </a:lstStyle>
          <a:p>
            <a:pPr lvl="0" algn="l">
              <a:buClrTx/>
              <a:buSzTx/>
              <a:buFontTx/>
            </a:pPr>
            <a:r>
              <a:rPr lang="zh-CN" altLang="en-US" sz="2800" b="1" dirty="0">
                <a:solidFill>
                  <a:srgbClr val="BD3820"/>
                </a:solidFill>
                <a:effectLst/>
                <a:latin typeface="+mn-lt"/>
                <a:ea typeface="+mn-ea"/>
                <a:cs typeface="+mn-ea"/>
                <a:sym typeface="+mn-lt"/>
              </a:rPr>
              <a:t>整顿</a:t>
            </a:r>
          </a:p>
        </p:txBody>
      </p:sp>
      <p:sp>
        <p:nvSpPr>
          <p:cNvPr id="7" name="文本框 6"/>
          <p:cNvSpPr txBox="1"/>
          <p:nvPr/>
        </p:nvSpPr>
        <p:spPr>
          <a:xfrm>
            <a:off x="1120140" y="2014041"/>
            <a:ext cx="6096000" cy="1337945"/>
          </a:xfrm>
          <a:prstGeom prst="rect">
            <a:avLst/>
          </a:prstGeom>
          <a:noFill/>
        </p:spPr>
        <p:txBody>
          <a:bodyPr wrap="square">
            <a:spAutoFit/>
          </a:bodyPr>
          <a:lstStyle/>
          <a:p>
            <a:pPr marL="342900" indent="-342900" fontAlgn="auto">
              <a:lnSpc>
                <a:spcPct val="150000"/>
              </a:lnSpc>
              <a:buClr>
                <a:srgbClr val="BD3820"/>
              </a:buClr>
              <a:buFont typeface="+mj-ea"/>
              <a:buAutoNum type="circleNumDbPlain"/>
            </a:pPr>
            <a:r>
              <a:rPr lang="zh-CN" altLang="en-US" sz="1800" dirty="0">
                <a:solidFill>
                  <a:schemeClr val="tx1">
                    <a:lumMod val="75000"/>
                    <a:lumOff val="25000"/>
                  </a:schemeClr>
                </a:solidFill>
                <a:effectLst/>
                <a:cs typeface="+mn-ea"/>
                <a:sym typeface="+mn-lt"/>
              </a:rPr>
              <a:t>物品要固定场所（场所）；</a:t>
            </a:r>
          </a:p>
          <a:p>
            <a:pPr marL="342900" indent="-342900" fontAlgn="auto">
              <a:lnSpc>
                <a:spcPct val="150000"/>
              </a:lnSpc>
              <a:buClr>
                <a:srgbClr val="BD3820"/>
              </a:buClr>
              <a:buFont typeface="+mj-ea"/>
              <a:buAutoNum type="circleNumDbPlain"/>
            </a:pPr>
            <a:r>
              <a:rPr lang="zh-CN" altLang="en-US" sz="1800" dirty="0">
                <a:solidFill>
                  <a:schemeClr val="tx1">
                    <a:lumMod val="75000"/>
                    <a:lumOff val="25000"/>
                  </a:schemeClr>
                </a:solidFill>
                <a:effectLst/>
                <a:cs typeface="+mn-ea"/>
                <a:sym typeface="+mn-lt"/>
              </a:rPr>
              <a:t>物品摆放要有规则（标识）；</a:t>
            </a:r>
          </a:p>
          <a:p>
            <a:pPr marL="342900" indent="-342900" fontAlgn="auto">
              <a:lnSpc>
                <a:spcPct val="150000"/>
              </a:lnSpc>
              <a:buClr>
                <a:srgbClr val="BD3820"/>
              </a:buClr>
              <a:buFont typeface="+mj-ea"/>
              <a:buAutoNum type="circleNumDbPlain"/>
            </a:pPr>
            <a:r>
              <a:rPr lang="zh-CN" altLang="en-US" sz="1800" dirty="0">
                <a:solidFill>
                  <a:schemeClr val="tx1">
                    <a:lumMod val="75000"/>
                    <a:lumOff val="25000"/>
                  </a:schemeClr>
                </a:solidFill>
                <a:effectLst/>
                <a:cs typeface="+mn-ea"/>
                <a:sym typeface="+mn-lt"/>
              </a:rPr>
              <a:t>物品便于取出和放回，先进先出（方法 ）。 </a:t>
            </a:r>
          </a:p>
        </p:txBody>
      </p:sp>
      <p:sp>
        <p:nvSpPr>
          <p:cNvPr id="9" name="文本框 8"/>
          <p:cNvSpPr txBox="1"/>
          <p:nvPr/>
        </p:nvSpPr>
        <p:spPr>
          <a:xfrm>
            <a:off x="1097280" y="1627376"/>
            <a:ext cx="6096000" cy="368300"/>
          </a:xfrm>
          <a:prstGeom prst="rect">
            <a:avLst/>
          </a:prstGeom>
          <a:noFill/>
        </p:spPr>
        <p:txBody>
          <a:bodyPr wrap="square">
            <a:spAutoFit/>
          </a:bodyPr>
          <a:lstStyle/>
          <a:p>
            <a:r>
              <a:rPr lang="zh-CN" altLang="en-US" sz="1800" dirty="0">
                <a:solidFill>
                  <a:schemeClr val="tx1">
                    <a:lumMod val="75000"/>
                    <a:lumOff val="25000"/>
                  </a:schemeClr>
                </a:solidFill>
                <a:effectLst/>
                <a:cs typeface="+mn-ea"/>
                <a:sym typeface="+mn-lt"/>
              </a:rPr>
              <a:t>是指对整理以后留下的物品进行科学合理的布置和摆放。</a:t>
            </a:r>
          </a:p>
        </p:txBody>
      </p:sp>
      <p:sp>
        <p:nvSpPr>
          <p:cNvPr id="10" name="Rectangle 2"/>
          <p:cNvSpPr>
            <a:spLocks noChangeArrowheads="1"/>
          </p:cNvSpPr>
          <p:nvPr/>
        </p:nvSpPr>
        <p:spPr bwMode="auto">
          <a:xfrm>
            <a:off x="1074420" y="3549446"/>
            <a:ext cx="2008187" cy="6159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defRPr sz="4000">
                <a:solidFill>
                  <a:schemeClr val="tx2"/>
                </a:solidFill>
                <a:latin typeface="Verdana" panose="020B0604030504040204" pitchFamily="34" charset="0"/>
                <a:ea typeface="宋体" panose="02010600030101010101" pitchFamily="2" charset="-122"/>
              </a:defRPr>
            </a:lvl1pPr>
            <a:lvl2pPr>
              <a:defRPr sz="4000">
                <a:solidFill>
                  <a:schemeClr val="tx2"/>
                </a:solidFill>
                <a:latin typeface="Verdana" panose="020B0604030504040204" pitchFamily="34" charset="0"/>
                <a:ea typeface="宋体" panose="02010600030101010101" pitchFamily="2" charset="-122"/>
              </a:defRPr>
            </a:lvl2pPr>
            <a:lvl3pPr>
              <a:defRPr sz="4000">
                <a:solidFill>
                  <a:schemeClr val="tx2"/>
                </a:solidFill>
                <a:latin typeface="Verdana" panose="020B0604030504040204" pitchFamily="34" charset="0"/>
                <a:ea typeface="宋体" panose="02010600030101010101" pitchFamily="2" charset="-122"/>
              </a:defRPr>
            </a:lvl3pPr>
            <a:lvl4pPr>
              <a:defRPr sz="4000">
                <a:solidFill>
                  <a:schemeClr val="tx2"/>
                </a:solidFill>
                <a:latin typeface="Verdana" panose="020B0604030504040204" pitchFamily="34" charset="0"/>
                <a:ea typeface="宋体" panose="02010600030101010101" pitchFamily="2" charset="-122"/>
              </a:defRPr>
            </a:lvl4pPr>
            <a:lvl5pPr>
              <a:defRPr sz="4000">
                <a:solidFill>
                  <a:schemeClr val="tx2"/>
                </a:solidFill>
                <a:latin typeface="Verdana" panose="020B0604030504040204" pitchFamily="34" charset="0"/>
                <a:ea typeface="宋体" panose="02010600030101010101" pitchFamily="2" charset="-122"/>
              </a:defRPr>
            </a:lvl5pPr>
            <a:lvl6pPr marL="4572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6pPr>
            <a:lvl7pPr marL="9144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7pPr>
            <a:lvl8pPr marL="13716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8pPr>
            <a:lvl9pPr marL="18288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9pPr>
          </a:lstStyle>
          <a:p>
            <a:pPr algn="l">
              <a:buClrTx/>
              <a:buSzTx/>
              <a:buFontTx/>
            </a:pPr>
            <a:r>
              <a:rPr lang="zh-CN" altLang="en-US" sz="2800" b="1" dirty="0">
                <a:solidFill>
                  <a:srgbClr val="BD3820"/>
                </a:solidFill>
                <a:effectLst/>
                <a:latin typeface="+mn-lt"/>
                <a:ea typeface="+mn-ea"/>
                <a:cs typeface="+mn-ea"/>
                <a:sym typeface="+mn-lt"/>
              </a:rPr>
              <a:t>标识的形式</a:t>
            </a:r>
          </a:p>
        </p:txBody>
      </p:sp>
      <p:grpSp>
        <p:nvGrpSpPr>
          <p:cNvPr id="4" name="组合 3"/>
          <p:cNvGrpSpPr/>
          <p:nvPr/>
        </p:nvGrpSpPr>
        <p:grpSpPr>
          <a:xfrm>
            <a:off x="1638300" y="4638675"/>
            <a:ext cx="868680" cy="1332865"/>
            <a:chOff x="2566" y="7087"/>
            <a:chExt cx="1368" cy="2099"/>
          </a:xfrm>
        </p:grpSpPr>
        <p:sp>
          <p:nvSpPr>
            <p:cNvPr id="2" name="椭圆 1"/>
            <p:cNvSpPr/>
            <p:nvPr/>
          </p:nvSpPr>
          <p:spPr>
            <a:xfrm>
              <a:off x="2589" y="7087"/>
              <a:ext cx="1322" cy="132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zh-CN" altLang="en-US">
                  <a:solidFill>
                    <a:schemeClr val="tx1">
                      <a:lumMod val="75000"/>
                      <a:lumOff val="25000"/>
                    </a:schemeClr>
                  </a:solidFill>
                  <a:cs typeface="+mn-ea"/>
                  <a:sym typeface="+mn-lt"/>
                </a:rPr>
                <a:t>黄色</a:t>
              </a:r>
            </a:p>
          </p:txBody>
        </p:sp>
        <p:sp>
          <p:nvSpPr>
            <p:cNvPr id="3" name="文本框 2"/>
            <p:cNvSpPr txBox="1"/>
            <p:nvPr/>
          </p:nvSpPr>
          <p:spPr>
            <a:xfrm>
              <a:off x="2566" y="8606"/>
              <a:ext cx="1368" cy="580"/>
            </a:xfrm>
            <a:prstGeom prst="rect">
              <a:avLst/>
            </a:prstGeom>
            <a:noFill/>
          </p:spPr>
          <p:txBody>
            <a:bodyPr wrap="none" rtlCol="0">
              <a:spAutoFit/>
            </a:bodyPr>
            <a:lstStyle/>
            <a:p>
              <a:pPr algn="l"/>
              <a:r>
                <a:rPr lang="zh-CN" altLang="en-US" dirty="0">
                  <a:cs typeface="+mn-ea"/>
                  <a:sym typeface="+mn-lt"/>
                </a:rPr>
                <a:t>通道线</a:t>
              </a:r>
            </a:p>
          </p:txBody>
        </p:sp>
      </p:grpSp>
      <p:grpSp>
        <p:nvGrpSpPr>
          <p:cNvPr id="6" name="组合 5"/>
          <p:cNvGrpSpPr/>
          <p:nvPr/>
        </p:nvGrpSpPr>
        <p:grpSpPr>
          <a:xfrm>
            <a:off x="2802255" y="4500245"/>
            <a:ext cx="2170430" cy="1609725"/>
            <a:chOff x="1541" y="7087"/>
            <a:chExt cx="3418" cy="2535"/>
          </a:xfrm>
        </p:grpSpPr>
        <p:sp>
          <p:nvSpPr>
            <p:cNvPr id="8" name="椭圆 7"/>
            <p:cNvSpPr/>
            <p:nvPr/>
          </p:nvSpPr>
          <p:spPr>
            <a:xfrm>
              <a:off x="2589" y="7087"/>
              <a:ext cx="1322" cy="1322"/>
            </a:xfrm>
            <a:prstGeom prst="ellipse">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zh-CN" altLang="en-US">
                  <a:solidFill>
                    <a:schemeClr val="tx1">
                      <a:lumMod val="75000"/>
                      <a:lumOff val="25000"/>
                    </a:schemeClr>
                  </a:solidFill>
                  <a:cs typeface="+mn-ea"/>
                  <a:sym typeface="+mn-lt"/>
                </a:rPr>
                <a:t>白色</a:t>
              </a:r>
            </a:p>
          </p:txBody>
        </p:sp>
        <p:sp>
          <p:nvSpPr>
            <p:cNvPr id="12" name="文本框 11"/>
            <p:cNvSpPr txBox="1"/>
            <p:nvPr/>
          </p:nvSpPr>
          <p:spPr>
            <a:xfrm>
              <a:off x="1541" y="8606"/>
              <a:ext cx="3418" cy="1016"/>
            </a:xfrm>
            <a:prstGeom prst="rect">
              <a:avLst/>
            </a:prstGeom>
            <a:noFill/>
          </p:spPr>
          <p:txBody>
            <a:bodyPr wrap="square" rtlCol="0">
              <a:spAutoFit/>
            </a:bodyPr>
            <a:lstStyle/>
            <a:p>
              <a:pPr algn="ctr"/>
              <a:r>
                <a:rPr lang="zh-CN" altLang="en-US" dirty="0">
                  <a:cs typeface="+mn-ea"/>
                  <a:sym typeface="+mn-lt"/>
                </a:rPr>
                <a:t>物料存放区域，置放待加工的物件</a:t>
              </a:r>
            </a:p>
          </p:txBody>
        </p:sp>
      </p:grpSp>
      <p:grpSp>
        <p:nvGrpSpPr>
          <p:cNvPr id="13" name="组合 12"/>
          <p:cNvGrpSpPr/>
          <p:nvPr/>
        </p:nvGrpSpPr>
        <p:grpSpPr>
          <a:xfrm>
            <a:off x="5267960" y="4500245"/>
            <a:ext cx="1593850" cy="1609725"/>
            <a:chOff x="1995" y="7087"/>
            <a:chExt cx="2510" cy="2535"/>
          </a:xfrm>
        </p:grpSpPr>
        <p:sp>
          <p:nvSpPr>
            <p:cNvPr id="14" name="椭圆 13"/>
            <p:cNvSpPr/>
            <p:nvPr/>
          </p:nvSpPr>
          <p:spPr>
            <a:xfrm>
              <a:off x="2589" y="7087"/>
              <a:ext cx="1322" cy="1322"/>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zh-CN" altLang="en-US">
                  <a:solidFill>
                    <a:schemeClr val="tx1">
                      <a:lumMod val="75000"/>
                      <a:lumOff val="25000"/>
                    </a:schemeClr>
                  </a:solidFill>
                  <a:cs typeface="+mn-ea"/>
                  <a:sym typeface="+mn-lt"/>
                </a:rPr>
                <a:t>绿色</a:t>
              </a:r>
            </a:p>
          </p:txBody>
        </p:sp>
        <p:sp>
          <p:nvSpPr>
            <p:cNvPr id="15" name="文本框 14"/>
            <p:cNvSpPr txBox="1"/>
            <p:nvPr/>
          </p:nvSpPr>
          <p:spPr>
            <a:xfrm>
              <a:off x="1995" y="8606"/>
              <a:ext cx="2510" cy="1016"/>
            </a:xfrm>
            <a:prstGeom prst="rect">
              <a:avLst/>
            </a:prstGeom>
            <a:noFill/>
          </p:spPr>
          <p:txBody>
            <a:bodyPr wrap="square" rtlCol="0">
              <a:spAutoFit/>
            </a:bodyPr>
            <a:lstStyle/>
            <a:p>
              <a:pPr algn="ctr"/>
              <a:r>
                <a:rPr lang="zh-CN" altLang="en-US" dirty="0">
                  <a:cs typeface="+mn-ea"/>
                  <a:sym typeface="+mn-lt"/>
                </a:rPr>
                <a:t>区域，置放加工完成的物件</a:t>
              </a:r>
            </a:p>
          </p:txBody>
        </p:sp>
      </p:grpSp>
      <p:grpSp>
        <p:nvGrpSpPr>
          <p:cNvPr id="18" name="组合 17"/>
          <p:cNvGrpSpPr/>
          <p:nvPr/>
        </p:nvGrpSpPr>
        <p:grpSpPr>
          <a:xfrm>
            <a:off x="7157085" y="4500245"/>
            <a:ext cx="1593850" cy="1609725"/>
            <a:chOff x="1995" y="7087"/>
            <a:chExt cx="2510" cy="2535"/>
          </a:xfrm>
        </p:grpSpPr>
        <p:sp>
          <p:nvSpPr>
            <p:cNvPr id="19" name="椭圆 18"/>
            <p:cNvSpPr/>
            <p:nvPr/>
          </p:nvSpPr>
          <p:spPr>
            <a:xfrm>
              <a:off x="2589" y="7087"/>
              <a:ext cx="1322" cy="1322"/>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zh-CN" altLang="en-US">
                  <a:solidFill>
                    <a:schemeClr val="tx1">
                      <a:lumMod val="75000"/>
                      <a:lumOff val="25000"/>
                    </a:schemeClr>
                  </a:solidFill>
                  <a:cs typeface="+mn-ea"/>
                  <a:sym typeface="+mn-lt"/>
                </a:rPr>
                <a:t>绿色</a:t>
              </a:r>
            </a:p>
          </p:txBody>
        </p:sp>
        <p:sp>
          <p:nvSpPr>
            <p:cNvPr id="20" name="文本框 19"/>
            <p:cNvSpPr txBox="1"/>
            <p:nvPr/>
          </p:nvSpPr>
          <p:spPr>
            <a:xfrm>
              <a:off x="1995" y="8606"/>
              <a:ext cx="2510" cy="1016"/>
            </a:xfrm>
            <a:prstGeom prst="rect">
              <a:avLst/>
            </a:prstGeom>
            <a:noFill/>
          </p:spPr>
          <p:txBody>
            <a:bodyPr wrap="square" rtlCol="0">
              <a:spAutoFit/>
            </a:bodyPr>
            <a:lstStyle/>
            <a:p>
              <a:pPr algn="ctr"/>
              <a:r>
                <a:rPr lang="zh-CN" altLang="en-US" dirty="0">
                  <a:cs typeface="+mn-ea"/>
                  <a:sym typeface="+mn-lt"/>
                </a:rPr>
                <a:t>待判定、回收、暂放区域</a:t>
              </a:r>
            </a:p>
          </p:txBody>
        </p:sp>
      </p:grpSp>
      <p:grpSp>
        <p:nvGrpSpPr>
          <p:cNvPr id="21" name="组合 20"/>
          <p:cNvGrpSpPr/>
          <p:nvPr/>
        </p:nvGrpSpPr>
        <p:grpSpPr>
          <a:xfrm>
            <a:off x="9046210" y="4500245"/>
            <a:ext cx="1593850" cy="1609725"/>
            <a:chOff x="1995" y="7087"/>
            <a:chExt cx="2510" cy="2535"/>
          </a:xfrm>
        </p:grpSpPr>
        <p:sp>
          <p:nvSpPr>
            <p:cNvPr id="22" name="椭圆 21"/>
            <p:cNvSpPr/>
            <p:nvPr/>
          </p:nvSpPr>
          <p:spPr>
            <a:xfrm>
              <a:off x="2589" y="7087"/>
              <a:ext cx="1322" cy="1322"/>
            </a:xfrm>
            <a:prstGeom prst="ellipse">
              <a:avLst/>
            </a:prstGeom>
            <a:gradFill>
              <a:gsLst>
                <a:gs pos="58000">
                  <a:schemeClr val="accent4"/>
                </a:gs>
                <a:gs pos="51000">
                  <a:schemeClr val="tx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zh-CN" altLang="en-US">
                  <a:solidFill>
                    <a:schemeClr val="bg1"/>
                  </a:solidFill>
                  <a:cs typeface="+mn-ea"/>
                  <a:sym typeface="+mn-lt"/>
                </a:rPr>
                <a:t>黄黑相间</a:t>
              </a:r>
            </a:p>
          </p:txBody>
        </p:sp>
        <p:sp>
          <p:nvSpPr>
            <p:cNvPr id="23" name="文本框 22"/>
            <p:cNvSpPr txBox="1"/>
            <p:nvPr/>
          </p:nvSpPr>
          <p:spPr>
            <a:xfrm>
              <a:off x="1995" y="8606"/>
              <a:ext cx="2510" cy="1016"/>
            </a:xfrm>
            <a:prstGeom prst="rect">
              <a:avLst/>
            </a:prstGeom>
            <a:noFill/>
          </p:spPr>
          <p:txBody>
            <a:bodyPr wrap="square" rtlCol="0">
              <a:spAutoFit/>
            </a:bodyPr>
            <a:lstStyle/>
            <a:p>
              <a:pPr algn="ctr"/>
              <a:r>
                <a:rPr lang="zh-CN" altLang="en-US" dirty="0">
                  <a:cs typeface="+mn-ea"/>
                  <a:sym typeface="+mn-lt"/>
                </a:rPr>
                <a:t>区域危险区域危险</a:t>
              </a:r>
            </a:p>
          </p:txBody>
        </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linds(horizontal)">
                                      <p:cBhvr>
                                        <p:cTn id="10" dur="500"/>
                                        <p:tgtEl>
                                          <p:spTgt spid="7"/>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blinds(horizontal)">
                                      <p:cBhvr>
                                        <p:cTn id="13" dur="500"/>
                                        <p:tgtEl>
                                          <p:spTgt spid="9"/>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blinds(horizontal)">
                                      <p:cBhvr>
                                        <p:cTn id="16" dur="500"/>
                                        <p:tgtEl>
                                          <p:spTgt spid="10"/>
                                        </p:tgtEl>
                                      </p:cBhvr>
                                    </p:animEffect>
                                  </p:childTnLst>
                                </p:cTn>
                              </p:par>
                              <p:par>
                                <p:cTn id="17" presetID="3" presetClass="entr" presetSubtype="10" fill="hold" nodeType="with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blinds(horizontal)">
                                      <p:cBhvr>
                                        <p:cTn id="19" dur="500"/>
                                        <p:tgtEl>
                                          <p:spTgt spid="4"/>
                                        </p:tgtEl>
                                      </p:cBhvr>
                                    </p:animEffect>
                                  </p:childTnLst>
                                </p:cTn>
                              </p:par>
                              <p:par>
                                <p:cTn id="20" presetID="3" presetClass="entr" presetSubtype="10" fill="hold" nodeType="with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par>
                                <p:cTn id="23" presetID="3" presetClass="entr" presetSubtype="10" fill="hold" nodeType="with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blinds(horizontal)">
                                      <p:cBhvr>
                                        <p:cTn id="25" dur="500"/>
                                        <p:tgtEl>
                                          <p:spTgt spid="13"/>
                                        </p:tgtEl>
                                      </p:cBhvr>
                                    </p:animEffect>
                                  </p:childTnLst>
                                </p:cTn>
                              </p:par>
                              <p:par>
                                <p:cTn id="26" presetID="3" presetClass="entr" presetSubtype="10" fill="hold" nodeType="with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blinds(horizontal)">
                                      <p:cBhvr>
                                        <p:cTn id="28" dur="500"/>
                                        <p:tgtEl>
                                          <p:spTgt spid="18"/>
                                        </p:tgtEl>
                                      </p:cBhvr>
                                    </p:animEffect>
                                  </p:childTnLst>
                                </p:cTn>
                              </p:par>
                              <p:par>
                                <p:cTn id="29" presetID="3" presetClass="entr" presetSubtype="10" fill="hold" nodeType="with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blinds(horizontal)">
                                      <p:cBhvr>
                                        <p:cTn id="31"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P spid="9" grpId="0"/>
      <p:bldP spid="10"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bwMode="auto">
          <a:xfrm>
            <a:off x="1231900" y="1613970"/>
            <a:ext cx="6096000" cy="368300"/>
          </a:xfrm>
          <a:prstGeom prst="rect">
            <a:avLst/>
          </a:prstGeom>
          <a:noFill/>
          <a:ln>
            <a:no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fromWordArt="0" anchor="ctr">
            <a:noAutofit/>
          </a:bodyPr>
          <a:lstStyle>
            <a:lvl1pPr>
              <a:defRPr sz="4000">
                <a:solidFill>
                  <a:schemeClr val="tx2"/>
                </a:solidFill>
                <a:latin typeface="Verdana" panose="020B0604030504040204" pitchFamily="34" charset="0"/>
                <a:ea typeface="宋体" panose="02010600030101010101" pitchFamily="2" charset="-122"/>
              </a:defRPr>
            </a:lvl1pPr>
            <a:lvl2pPr>
              <a:defRPr sz="4000">
                <a:solidFill>
                  <a:schemeClr val="tx2"/>
                </a:solidFill>
                <a:latin typeface="Verdana" panose="020B0604030504040204" pitchFamily="34" charset="0"/>
                <a:ea typeface="宋体" panose="02010600030101010101" pitchFamily="2" charset="-122"/>
              </a:defRPr>
            </a:lvl2pPr>
            <a:lvl3pPr>
              <a:defRPr sz="4000">
                <a:solidFill>
                  <a:schemeClr val="tx2"/>
                </a:solidFill>
                <a:latin typeface="Verdana" panose="020B0604030504040204" pitchFamily="34" charset="0"/>
                <a:ea typeface="宋体" panose="02010600030101010101" pitchFamily="2" charset="-122"/>
              </a:defRPr>
            </a:lvl3pPr>
            <a:lvl4pPr>
              <a:defRPr sz="4000">
                <a:solidFill>
                  <a:schemeClr val="tx2"/>
                </a:solidFill>
                <a:latin typeface="Verdana" panose="020B0604030504040204" pitchFamily="34" charset="0"/>
                <a:ea typeface="宋体" panose="02010600030101010101" pitchFamily="2" charset="-122"/>
              </a:defRPr>
            </a:lvl4pPr>
            <a:lvl5pPr>
              <a:defRPr sz="4000">
                <a:solidFill>
                  <a:schemeClr val="tx2"/>
                </a:solidFill>
                <a:latin typeface="Verdana" panose="020B0604030504040204" pitchFamily="34" charset="0"/>
                <a:ea typeface="宋体" panose="02010600030101010101" pitchFamily="2" charset="-122"/>
              </a:defRPr>
            </a:lvl5pPr>
            <a:lvl6pPr marL="4572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6pPr>
            <a:lvl7pPr marL="9144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7pPr>
            <a:lvl8pPr marL="13716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8pPr>
            <a:lvl9pPr marL="18288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9pPr>
          </a:lstStyle>
          <a:p>
            <a:pPr lvl="0" algn="l">
              <a:buClrTx/>
              <a:buSzTx/>
              <a:buFontTx/>
            </a:pPr>
            <a:r>
              <a:rPr lang="zh-CN" altLang="en-US" sz="2800" b="1" dirty="0">
                <a:solidFill>
                  <a:srgbClr val="BD3820"/>
                </a:solidFill>
                <a:effectLst/>
                <a:latin typeface="+mn-lt"/>
                <a:ea typeface="+mn-ea"/>
                <a:cs typeface="+mn-ea"/>
                <a:sym typeface="+mn-lt"/>
              </a:rPr>
              <a:t>清扫</a:t>
            </a:r>
          </a:p>
        </p:txBody>
      </p:sp>
      <p:sp>
        <p:nvSpPr>
          <p:cNvPr id="6" name="文本框 5"/>
          <p:cNvSpPr txBox="1"/>
          <p:nvPr/>
        </p:nvSpPr>
        <p:spPr>
          <a:xfrm>
            <a:off x="1266190" y="2085805"/>
            <a:ext cx="6096000" cy="368300"/>
          </a:xfrm>
          <a:prstGeom prst="rect">
            <a:avLst/>
          </a:prstGeom>
          <a:noFill/>
        </p:spPr>
        <p:txBody>
          <a:bodyPr wrap="square">
            <a:spAutoFit/>
          </a:bodyPr>
          <a:lstStyle/>
          <a:p>
            <a:r>
              <a:rPr lang="zh-CN" altLang="en-US" sz="1800" dirty="0">
                <a:solidFill>
                  <a:schemeClr val="tx1">
                    <a:lumMod val="75000"/>
                    <a:lumOff val="25000"/>
                  </a:schemeClr>
                </a:solidFill>
                <a:effectLst/>
                <a:cs typeface="+mn-ea"/>
                <a:sym typeface="+mn-lt"/>
              </a:rPr>
              <a:t>将工作场所清扫干净，保持工作场所干净、亮丽的环境。</a:t>
            </a:r>
          </a:p>
        </p:txBody>
      </p:sp>
      <p:sp>
        <p:nvSpPr>
          <p:cNvPr id="9" name="Rectangle 2"/>
          <p:cNvSpPr>
            <a:spLocks noChangeArrowheads="1"/>
          </p:cNvSpPr>
          <p:nvPr/>
        </p:nvSpPr>
        <p:spPr bwMode="auto">
          <a:xfrm>
            <a:off x="1219200" y="3457575"/>
            <a:ext cx="2195195" cy="379095"/>
          </a:xfrm>
          <a:prstGeom prst="rect">
            <a:avLst/>
          </a:prstGeom>
          <a:noFill/>
          <a:ln>
            <a:no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fromWordArt="0" anchor="ctr" anchorCtr="0">
            <a:noAutofit/>
          </a:bodyPr>
          <a:lstStyle>
            <a:lvl1pPr>
              <a:defRPr sz="4000">
                <a:solidFill>
                  <a:schemeClr val="tx2"/>
                </a:solidFill>
                <a:latin typeface="Verdana" panose="020B0604030504040204" pitchFamily="34" charset="0"/>
                <a:ea typeface="宋体" panose="02010600030101010101" pitchFamily="2" charset="-122"/>
              </a:defRPr>
            </a:lvl1pPr>
            <a:lvl2pPr>
              <a:defRPr sz="4000">
                <a:solidFill>
                  <a:schemeClr val="tx2"/>
                </a:solidFill>
                <a:latin typeface="Verdana" panose="020B0604030504040204" pitchFamily="34" charset="0"/>
                <a:ea typeface="宋体" panose="02010600030101010101" pitchFamily="2" charset="-122"/>
              </a:defRPr>
            </a:lvl2pPr>
            <a:lvl3pPr>
              <a:defRPr sz="4000">
                <a:solidFill>
                  <a:schemeClr val="tx2"/>
                </a:solidFill>
                <a:latin typeface="Verdana" panose="020B0604030504040204" pitchFamily="34" charset="0"/>
                <a:ea typeface="宋体" panose="02010600030101010101" pitchFamily="2" charset="-122"/>
              </a:defRPr>
            </a:lvl3pPr>
            <a:lvl4pPr>
              <a:defRPr sz="4000">
                <a:solidFill>
                  <a:schemeClr val="tx2"/>
                </a:solidFill>
                <a:latin typeface="Verdana" panose="020B0604030504040204" pitchFamily="34" charset="0"/>
                <a:ea typeface="宋体" panose="02010600030101010101" pitchFamily="2" charset="-122"/>
              </a:defRPr>
            </a:lvl4pPr>
            <a:lvl5pPr>
              <a:defRPr sz="4000">
                <a:solidFill>
                  <a:schemeClr val="tx2"/>
                </a:solidFill>
                <a:latin typeface="Verdana" panose="020B0604030504040204" pitchFamily="34" charset="0"/>
                <a:ea typeface="宋体" panose="02010600030101010101" pitchFamily="2" charset="-122"/>
              </a:defRPr>
            </a:lvl5pPr>
            <a:lvl6pPr marL="4572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6pPr>
            <a:lvl7pPr marL="9144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7pPr>
            <a:lvl8pPr marL="13716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8pPr>
            <a:lvl9pPr marL="18288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9pPr>
          </a:lstStyle>
          <a:p>
            <a:pPr lvl="0" algn="l">
              <a:buClrTx/>
              <a:buSzTx/>
              <a:buFontTx/>
            </a:pPr>
            <a:r>
              <a:rPr lang="zh-CN" altLang="en-US" sz="2800" b="1" dirty="0">
                <a:solidFill>
                  <a:srgbClr val="BD3820"/>
                </a:solidFill>
                <a:effectLst/>
                <a:latin typeface="+mn-lt"/>
                <a:ea typeface="+mn-ea"/>
                <a:cs typeface="+mn-ea"/>
                <a:sym typeface="+mn-lt"/>
              </a:rPr>
              <a:t>清扫的过程</a:t>
            </a:r>
            <a:br>
              <a:rPr lang="zh-CN" altLang="en-US" sz="2800" b="1" dirty="0">
                <a:solidFill>
                  <a:srgbClr val="BD3820"/>
                </a:solidFill>
                <a:effectLst/>
                <a:latin typeface="+mn-lt"/>
                <a:ea typeface="+mn-ea"/>
                <a:cs typeface="+mn-ea"/>
                <a:sym typeface="+mn-lt"/>
              </a:rPr>
            </a:br>
            <a:endParaRPr lang="zh-CN" altLang="en-US" sz="2800" b="1" dirty="0">
              <a:solidFill>
                <a:srgbClr val="BD3820"/>
              </a:solidFill>
              <a:effectLst/>
              <a:latin typeface="+mn-lt"/>
              <a:ea typeface="+mn-ea"/>
              <a:cs typeface="+mn-ea"/>
              <a:sym typeface="+mn-lt"/>
            </a:endParaRPr>
          </a:p>
        </p:txBody>
      </p:sp>
      <p:grpSp>
        <p:nvGrpSpPr>
          <p:cNvPr id="181" name="组合 180"/>
          <p:cNvGrpSpPr/>
          <p:nvPr/>
        </p:nvGrpSpPr>
        <p:grpSpPr>
          <a:xfrm>
            <a:off x="1441450" y="4053205"/>
            <a:ext cx="1541780" cy="1947545"/>
            <a:chOff x="2270" y="7278"/>
            <a:chExt cx="2428" cy="3067"/>
          </a:xfrm>
        </p:grpSpPr>
        <p:sp>
          <p:nvSpPr>
            <p:cNvPr id="142" name="矩形: 圆角 14"/>
            <p:cNvSpPr/>
            <p:nvPr>
              <p:custDataLst>
                <p:tags r:id="rId18"/>
              </p:custDataLst>
            </p:nvPr>
          </p:nvSpPr>
          <p:spPr>
            <a:xfrm rot="18900000">
              <a:off x="3149" y="7278"/>
              <a:ext cx="1034" cy="1034"/>
            </a:xfrm>
            <a:prstGeom prst="roundRect">
              <a:avLst>
                <a:gd name="adj" fmla="val 35535"/>
              </a:avLst>
            </a:prstGeom>
            <a:solidFill>
              <a:srgbClr val="BD38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20000"/>
                </a:lnSpc>
                <a:buClrTx/>
                <a:buSzTx/>
                <a:buFontTx/>
                <a:buNone/>
                <a:defRPr/>
              </a:pPr>
              <a:endParaRPr kumimoji="0" lang="zh-CN" altLang="en-US" sz="2000" b="0" i="0" u="none" strike="noStrike" kern="1200" cap="none" spc="0" normalizeH="0" baseline="0" noProof="0">
                <a:ln>
                  <a:noFill/>
                </a:ln>
                <a:solidFill>
                  <a:srgbClr val="FF0000"/>
                </a:solidFill>
                <a:effectLst/>
                <a:uLnTx/>
                <a:uFillTx/>
                <a:cs typeface="+mn-ea"/>
                <a:sym typeface="+mn-lt"/>
              </a:endParaRPr>
            </a:p>
          </p:txBody>
        </p:sp>
        <p:sp>
          <p:nvSpPr>
            <p:cNvPr id="143" name="rectangular-briefcase_18205"/>
            <p:cNvSpPr>
              <a:spLocks noChangeAspect="1"/>
            </p:cNvSpPr>
            <p:nvPr>
              <p:custDataLst>
                <p:tags r:id="rId19"/>
              </p:custDataLst>
            </p:nvPr>
          </p:nvSpPr>
          <p:spPr bwMode="auto">
            <a:xfrm>
              <a:off x="3467" y="7619"/>
              <a:ext cx="399" cy="351"/>
            </a:xfrm>
            <a:custGeom>
              <a:avLst/>
              <a:gdLst>
                <a:gd name="connsiteX0" fmla="*/ 97398 w 607991"/>
                <a:gd name="connsiteY0" fmla="*/ 403891 h 535309"/>
                <a:gd name="connsiteX1" fmla="*/ 82286 w 607991"/>
                <a:gd name="connsiteY1" fmla="*/ 418872 h 535309"/>
                <a:gd name="connsiteX2" fmla="*/ 97398 w 607991"/>
                <a:gd name="connsiteY2" fmla="*/ 433854 h 535309"/>
                <a:gd name="connsiteX3" fmla="*/ 512358 w 607991"/>
                <a:gd name="connsiteY3" fmla="*/ 433854 h 535309"/>
                <a:gd name="connsiteX4" fmla="*/ 527360 w 607991"/>
                <a:gd name="connsiteY4" fmla="*/ 418872 h 535309"/>
                <a:gd name="connsiteX5" fmla="*/ 512358 w 607991"/>
                <a:gd name="connsiteY5" fmla="*/ 403891 h 535309"/>
                <a:gd name="connsiteX6" fmla="*/ 96957 w 607991"/>
                <a:gd name="connsiteY6" fmla="*/ 307503 h 535309"/>
                <a:gd name="connsiteX7" fmla="*/ 81955 w 607991"/>
                <a:gd name="connsiteY7" fmla="*/ 322484 h 535309"/>
                <a:gd name="connsiteX8" fmla="*/ 96957 w 607991"/>
                <a:gd name="connsiteY8" fmla="*/ 337465 h 535309"/>
                <a:gd name="connsiteX9" fmla="*/ 511917 w 607991"/>
                <a:gd name="connsiteY9" fmla="*/ 337465 h 535309"/>
                <a:gd name="connsiteX10" fmla="*/ 526918 w 607991"/>
                <a:gd name="connsiteY10" fmla="*/ 322484 h 535309"/>
                <a:gd name="connsiteX11" fmla="*/ 511917 w 607991"/>
                <a:gd name="connsiteY11" fmla="*/ 307503 h 535309"/>
                <a:gd name="connsiteX12" fmla="*/ 96516 w 607991"/>
                <a:gd name="connsiteY12" fmla="*/ 211004 h 535309"/>
                <a:gd name="connsiteX13" fmla="*/ 81514 w 607991"/>
                <a:gd name="connsiteY13" fmla="*/ 226096 h 535309"/>
                <a:gd name="connsiteX14" fmla="*/ 96516 w 607991"/>
                <a:gd name="connsiteY14" fmla="*/ 241077 h 535309"/>
                <a:gd name="connsiteX15" fmla="*/ 511586 w 607991"/>
                <a:gd name="connsiteY15" fmla="*/ 241077 h 535309"/>
                <a:gd name="connsiteX16" fmla="*/ 526587 w 607991"/>
                <a:gd name="connsiteY16" fmla="*/ 226096 h 535309"/>
                <a:gd name="connsiteX17" fmla="*/ 511586 w 607991"/>
                <a:gd name="connsiteY17" fmla="*/ 211004 h 535309"/>
                <a:gd name="connsiteX18" fmla="*/ 61660 w 607991"/>
                <a:gd name="connsiteY18" fmla="*/ 109659 h 535309"/>
                <a:gd name="connsiteX19" fmla="*/ 546332 w 607991"/>
                <a:gd name="connsiteY19" fmla="*/ 109659 h 535309"/>
                <a:gd name="connsiteX20" fmla="*/ 607991 w 607991"/>
                <a:gd name="connsiteY20" fmla="*/ 171237 h 535309"/>
                <a:gd name="connsiteX21" fmla="*/ 607991 w 607991"/>
                <a:gd name="connsiteY21" fmla="*/ 473731 h 535309"/>
                <a:gd name="connsiteX22" fmla="*/ 546332 w 607991"/>
                <a:gd name="connsiteY22" fmla="*/ 535309 h 535309"/>
                <a:gd name="connsiteX23" fmla="*/ 61660 w 607991"/>
                <a:gd name="connsiteY23" fmla="*/ 535309 h 535309"/>
                <a:gd name="connsiteX24" fmla="*/ 0 w 607991"/>
                <a:gd name="connsiteY24" fmla="*/ 473731 h 535309"/>
                <a:gd name="connsiteX25" fmla="*/ 0 w 607991"/>
                <a:gd name="connsiteY25" fmla="*/ 171237 h 535309"/>
                <a:gd name="connsiteX26" fmla="*/ 61660 w 607991"/>
                <a:gd name="connsiteY26" fmla="*/ 109659 h 535309"/>
                <a:gd name="connsiteX27" fmla="*/ 239459 w 607991"/>
                <a:gd name="connsiteY27" fmla="*/ 0 h 535309"/>
                <a:gd name="connsiteX28" fmla="*/ 368643 w 607991"/>
                <a:gd name="connsiteY28" fmla="*/ 0 h 535309"/>
                <a:gd name="connsiteX29" fmla="*/ 432848 w 607991"/>
                <a:gd name="connsiteY29" fmla="*/ 64186 h 535309"/>
                <a:gd name="connsiteX30" fmla="*/ 410123 w 607991"/>
                <a:gd name="connsiteY30" fmla="*/ 86866 h 535309"/>
                <a:gd name="connsiteX31" fmla="*/ 387287 w 607991"/>
                <a:gd name="connsiteY31" fmla="*/ 64186 h 535309"/>
                <a:gd name="connsiteX32" fmla="*/ 368643 w 607991"/>
                <a:gd name="connsiteY32" fmla="*/ 45360 h 535309"/>
                <a:gd name="connsiteX33" fmla="*/ 239459 w 607991"/>
                <a:gd name="connsiteY33" fmla="*/ 45360 h 535309"/>
                <a:gd name="connsiteX34" fmla="*/ 220595 w 607991"/>
                <a:gd name="connsiteY34" fmla="*/ 64186 h 535309"/>
                <a:gd name="connsiteX35" fmla="*/ 197979 w 607991"/>
                <a:gd name="connsiteY35" fmla="*/ 86866 h 535309"/>
                <a:gd name="connsiteX36" fmla="*/ 175143 w 607991"/>
                <a:gd name="connsiteY36" fmla="*/ 64186 h 535309"/>
                <a:gd name="connsiteX37" fmla="*/ 239459 w 607991"/>
                <a:gd name="connsiteY37" fmla="*/ 0 h 535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607991" h="535309">
                  <a:moveTo>
                    <a:pt x="97398" y="403891"/>
                  </a:moveTo>
                  <a:cubicBezTo>
                    <a:pt x="89015" y="403891"/>
                    <a:pt x="82286" y="410610"/>
                    <a:pt x="82286" y="418872"/>
                  </a:cubicBezTo>
                  <a:cubicBezTo>
                    <a:pt x="82286" y="427244"/>
                    <a:pt x="89015" y="433854"/>
                    <a:pt x="97398" y="433854"/>
                  </a:cubicBezTo>
                  <a:lnTo>
                    <a:pt x="512358" y="433854"/>
                  </a:lnTo>
                  <a:cubicBezTo>
                    <a:pt x="520631" y="433854"/>
                    <a:pt x="527360" y="427244"/>
                    <a:pt x="527360" y="418872"/>
                  </a:cubicBezTo>
                  <a:cubicBezTo>
                    <a:pt x="527360" y="410610"/>
                    <a:pt x="520631" y="403891"/>
                    <a:pt x="512358" y="403891"/>
                  </a:cubicBezTo>
                  <a:close/>
                  <a:moveTo>
                    <a:pt x="96957" y="307503"/>
                  </a:moveTo>
                  <a:cubicBezTo>
                    <a:pt x="88574" y="307503"/>
                    <a:pt x="81955" y="314222"/>
                    <a:pt x="81955" y="322484"/>
                  </a:cubicBezTo>
                  <a:cubicBezTo>
                    <a:pt x="81955" y="330856"/>
                    <a:pt x="88574" y="337465"/>
                    <a:pt x="96957" y="337465"/>
                  </a:cubicBezTo>
                  <a:lnTo>
                    <a:pt x="511917" y="337465"/>
                  </a:lnTo>
                  <a:cubicBezTo>
                    <a:pt x="520190" y="337465"/>
                    <a:pt x="527029" y="330856"/>
                    <a:pt x="526918" y="322484"/>
                  </a:cubicBezTo>
                  <a:cubicBezTo>
                    <a:pt x="526918" y="314222"/>
                    <a:pt x="520190" y="307503"/>
                    <a:pt x="511917" y="307503"/>
                  </a:cubicBezTo>
                  <a:close/>
                  <a:moveTo>
                    <a:pt x="96516" y="211004"/>
                  </a:moveTo>
                  <a:cubicBezTo>
                    <a:pt x="88243" y="211004"/>
                    <a:pt x="81514" y="217834"/>
                    <a:pt x="81514" y="226096"/>
                  </a:cubicBezTo>
                  <a:cubicBezTo>
                    <a:pt x="81514" y="234358"/>
                    <a:pt x="88243" y="241077"/>
                    <a:pt x="96516" y="241077"/>
                  </a:cubicBezTo>
                  <a:lnTo>
                    <a:pt x="511586" y="241077"/>
                  </a:lnTo>
                  <a:cubicBezTo>
                    <a:pt x="519859" y="241077"/>
                    <a:pt x="526587" y="234358"/>
                    <a:pt x="526587" y="226096"/>
                  </a:cubicBezTo>
                  <a:cubicBezTo>
                    <a:pt x="526587" y="217834"/>
                    <a:pt x="519859" y="211004"/>
                    <a:pt x="511586" y="211004"/>
                  </a:cubicBezTo>
                  <a:close/>
                  <a:moveTo>
                    <a:pt x="61660" y="109659"/>
                  </a:moveTo>
                  <a:lnTo>
                    <a:pt x="546332" y="109659"/>
                  </a:lnTo>
                  <a:cubicBezTo>
                    <a:pt x="580415" y="109659"/>
                    <a:pt x="607991" y="137198"/>
                    <a:pt x="607991" y="171237"/>
                  </a:cubicBezTo>
                  <a:lnTo>
                    <a:pt x="607991" y="473731"/>
                  </a:lnTo>
                  <a:cubicBezTo>
                    <a:pt x="607991" y="507770"/>
                    <a:pt x="580415" y="535309"/>
                    <a:pt x="546332" y="535309"/>
                  </a:cubicBezTo>
                  <a:lnTo>
                    <a:pt x="61660" y="535309"/>
                  </a:lnTo>
                  <a:cubicBezTo>
                    <a:pt x="27576" y="535309"/>
                    <a:pt x="0" y="507770"/>
                    <a:pt x="0" y="473731"/>
                  </a:cubicBezTo>
                  <a:lnTo>
                    <a:pt x="0" y="171237"/>
                  </a:lnTo>
                  <a:cubicBezTo>
                    <a:pt x="0" y="137198"/>
                    <a:pt x="27576" y="109659"/>
                    <a:pt x="61660" y="109659"/>
                  </a:cubicBezTo>
                  <a:close/>
                  <a:moveTo>
                    <a:pt x="239459" y="0"/>
                  </a:moveTo>
                  <a:lnTo>
                    <a:pt x="368643" y="0"/>
                  </a:lnTo>
                  <a:cubicBezTo>
                    <a:pt x="404055" y="0"/>
                    <a:pt x="432848" y="28845"/>
                    <a:pt x="432848" y="64186"/>
                  </a:cubicBezTo>
                  <a:cubicBezTo>
                    <a:pt x="432848" y="76627"/>
                    <a:pt x="422699" y="86866"/>
                    <a:pt x="410123" y="86866"/>
                  </a:cubicBezTo>
                  <a:cubicBezTo>
                    <a:pt x="397546" y="86866"/>
                    <a:pt x="387287" y="76627"/>
                    <a:pt x="387287" y="64186"/>
                  </a:cubicBezTo>
                  <a:cubicBezTo>
                    <a:pt x="387287" y="53837"/>
                    <a:pt x="378902" y="45360"/>
                    <a:pt x="368643" y="45360"/>
                  </a:cubicBezTo>
                  <a:lnTo>
                    <a:pt x="239459" y="45360"/>
                  </a:lnTo>
                  <a:cubicBezTo>
                    <a:pt x="229089" y="45360"/>
                    <a:pt x="220595" y="53837"/>
                    <a:pt x="220595" y="64186"/>
                  </a:cubicBezTo>
                  <a:cubicBezTo>
                    <a:pt x="220595" y="76627"/>
                    <a:pt x="210445" y="86866"/>
                    <a:pt x="197979" y="86866"/>
                  </a:cubicBezTo>
                  <a:cubicBezTo>
                    <a:pt x="185403" y="86866"/>
                    <a:pt x="175143" y="76627"/>
                    <a:pt x="175143" y="64186"/>
                  </a:cubicBezTo>
                  <a:cubicBezTo>
                    <a:pt x="175143" y="28845"/>
                    <a:pt x="204047" y="0"/>
                    <a:pt x="239459" y="0"/>
                  </a:cubicBezTo>
                  <a:close/>
                </a:path>
              </a:pathLst>
            </a:custGeom>
            <a:solidFill>
              <a:schemeClr val="bg1"/>
            </a:solidFill>
            <a:ln>
              <a:noFill/>
            </a:ln>
          </p:spPr>
          <p:txBody>
            <a:bodyPr/>
            <a:lstStyle/>
            <a:p>
              <a:pPr>
                <a:lnSpc>
                  <a:spcPct val="120000"/>
                </a:lnSpc>
              </a:pPr>
              <a:endParaRPr lang="zh-CN" altLang="en-US" sz="2000">
                <a:cs typeface="+mn-ea"/>
                <a:sym typeface="+mn-lt"/>
              </a:endParaRPr>
            </a:p>
          </p:txBody>
        </p:sp>
        <p:sp>
          <p:nvSpPr>
            <p:cNvPr id="144" name="文本框 143"/>
            <p:cNvSpPr txBox="1"/>
            <p:nvPr>
              <p:custDataLst>
                <p:tags r:id="rId20"/>
              </p:custDataLst>
            </p:nvPr>
          </p:nvSpPr>
          <p:spPr>
            <a:xfrm>
              <a:off x="2634" y="8513"/>
              <a:ext cx="2064" cy="496"/>
            </a:xfrm>
            <a:prstGeom prst="rect">
              <a:avLst/>
            </a:prstGeom>
            <a:noFill/>
          </p:spPr>
          <p:txBody>
            <a:bodyPr wrap="square" rtlCol="0" anchor="ctr" anchorCtr="0"/>
            <a:lstStyle/>
            <a:p>
              <a:pPr marL="0" marR="0" lvl="0" indent="0" algn="ctr" defTabSz="914400" rtl="0" eaLnBrk="1" fontAlgn="auto" latinLnBrk="0" hangingPunct="1">
                <a:lnSpc>
                  <a:spcPct val="120000"/>
                </a:lnSpc>
                <a:spcBef>
                  <a:spcPts val="0"/>
                </a:spcBef>
                <a:spcAft>
                  <a:spcPts val="0"/>
                </a:spcAft>
                <a:buSzPct val="100000"/>
                <a:buFontTx/>
                <a:buNone/>
                <a:defRPr/>
              </a:pPr>
              <a:r>
                <a:rPr kumimoji="0" lang="zh-CN" altLang="en-US" sz="1400" b="1" i="0" kern="1200" cap="none" spc="300" normalizeH="0" noProof="0">
                  <a:ln>
                    <a:noFill/>
                  </a:ln>
                  <a:solidFill>
                    <a:srgbClr val="BD3820"/>
                  </a:solidFill>
                  <a:effectLst/>
                  <a:cs typeface="+mn-ea"/>
                  <a:sym typeface="+mn-lt"/>
                </a:rPr>
                <a:t>第一阶段</a:t>
              </a:r>
            </a:p>
          </p:txBody>
        </p:sp>
        <p:sp>
          <p:nvSpPr>
            <p:cNvPr id="145" name="文本框 144"/>
            <p:cNvSpPr txBox="1"/>
            <p:nvPr>
              <p:custDataLst>
                <p:tags r:id="rId21"/>
              </p:custDataLst>
            </p:nvPr>
          </p:nvSpPr>
          <p:spPr>
            <a:xfrm>
              <a:off x="2270" y="9107"/>
              <a:ext cx="2427" cy="1238"/>
            </a:xfrm>
            <a:prstGeom prst="rect">
              <a:avLst/>
            </a:prstGeom>
            <a:noFill/>
          </p:spPr>
          <p:txBody>
            <a:bodyPr wrap="square" rtlCol="0">
              <a:normAutofit/>
            </a:bodyPr>
            <a:lstStyle/>
            <a:p>
              <a:pPr marL="0" marR="0" lvl="0" indent="0" algn="ctr" defTabSz="914400" rtl="0" eaLnBrk="1" fontAlgn="auto" latinLnBrk="0" hangingPunct="1">
                <a:lnSpc>
                  <a:spcPct val="120000"/>
                </a:lnSpc>
                <a:spcBef>
                  <a:spcPts val="0"/>
                </a:spcBef>
                <a:spcAft>
                  <a:spcPts val="0"/>
                </a:spcAft>
                <a:buSzPct val="100000"/>
                <a:buFontTx/>
                <a:buNone/>
                <a:defRPr/>
              </a:pPr>
              <a:r>
                <a:rPr kumimoji="0" lang="zh-CN" altLang="en-US" sz="1200" b="0" i="0" kern="1200" cap="none" spc="150" normalizeH="0" noProof="0">
                  <a:ln>
                    <a:noFill/>
                  </a:ln>
                  <a:solidFill>
                    <a:schemeClr val="tx1">
                      <a:lumMod val="75000"/>
                      <a:lumOff val="25000"/>
                    </a:schemeClr>
                  </a:solidFill>
                  <a:effectLst/>
                  <a:cs typeface="+mn-ea"/>
                  <a:sym typeface="+mn-lt"/>
                </a:rPr>
                <a:t>将地面、墙壁、窗户打扫干净。</a:t>
              </a:r>
            </a:p>
          </p:txBody>
        </p:sp>
      </p:grpSp>
      <p:grpSp>
        <p:nvGrpSpPr>
          <p:cNvPr id="182" name="组合 181"/>
          <p:cNvGrpSpPr/>
          <p:nvPr/>
        </p:nvGrpSpPr>
        <p:grpSpPr>
          <a:xfrm>
            <a:off x="3509645" y="4053205"/>
            <a:ext cx="1310640" cy="1947545"/>
            <a:chOff x="5081" y="7278"/>
            <a:chExt cx="2064" cy="3067"/>
          </a:xfrm>
        </p:grpSpPr>
        <p:sp>
          <p:nvSpPr>
            <p:cNvPr id="146" name="文本框 145"/>
            <p:cNvSpPr txBox="1"/>
            <p:nvPr>
              <p:custDataLst>
                <p:tags r:id="rId14"/>
              </p:custDataLst>
            </p:nvPr>
          </p:nvSpPr>
          <p:spPr>
            <a:xfrm>
              <a:off x="5081" y="8513"/>
              <a:ext cx="2064" cy="496"/>
            </a:xfrm>
            <a:prstGeom prst="rect">
              <a:avLst/>
            </a:prstGeom>
            <a:noFill/>
          </p:spPr>
          <p:txBody>
            <a:bodyPr wrap="square" rtlCol="0" anchor="ctr" anchorCtr="0"/>
            <a:lstStyle/>
            <a:p>
              <a:pPr marL="0" indent="0" algn="ctr">
                <a:lnSpc>
                  <a:spcPct val="120000"/>
                </a:lnSpc>
                <a:spcBef>
                  <a:spcPts val="0"/>
                </a:spcBef>
                <a:spcAft>
                  <a:spcPts val="0"/>
                </a:spcAft>
                <a:buSzPct val="100000"/>
                <a:defRPr/>
              </a:pPr>
              <a:r>
                <a:rPr lang="zh-CN" altLang="en-US" sz="1400" b="1" spc="300">
                  <a:solidFill>
                    <a:srgbClr val="BD3820"/>
                  </a:solidFill>
                  <a:cs typeface="+mn-ea"/>
                  <a:sym typeface="+mn-lt"/>
                </a:rPr>
                <a:t>第二阶段</a:t>
              </a:r>
            </a:p>
          </p:txBody>
        </p:sp>
        <p:sp>
          <p:nvSpPr>
            <p:cNvPr id="147" name="文本框 146"/>
            <p:cNvSpPr txBox="1"/>
            <p:nvPr>
              <p:custDataLst>
                <p:tags r:id="rId15"/>
              </p:custDataLst>
            </p:nvPr>
          </p:nvSpPr>
          <p:spPr>
            <a:xfrm>
              <a:off x="5082" y="9107"/>
              <a:ext cx="1968" cy="1238"/>
            </a:xfrm>
            <a:prstGeom prst="rect">
              <a:avLst/>
            </a:prstGeom>
            <a:noFill/>
          </p:spPr>
          <p:txBody>
            <a:bodyPr wrap="square" rtlCol="0">
              <a:noAutofit/>
            </a:bodyPr>
            <a:lstStyle/>
            <a:p>
              <a:pPr marL="0" lvl="0" indent="0" algn="ctr">
                <a:lnSpc>
                  <a:spcPct val="120000"/>
                </a:lnSpc>
                <a:spcBef>
                  <a:spcPts val="0"/>
                </a:spcBef>
                <a:spcAft>
                  <a:spcPts val="0"/>
                </a:spcAft>
                <a:buSzPct val="100000"/>
                <a:defRPr/>
              </a:pPr>
              <a:r>
                <a:rPr lang="zh-CN" altLang="en-US" sz="1200" spc="150">
                  <a:solidFill>
                    <a:schemeClr val="tx1">
                      <a:lumMod val="75000"/>
                      <a:lumOff val="25000"/>
                    </a:schemeClr>
                  </a:solidFill>
                  <a:cs typeface="+mn-ea"/>
                  <a:sym typeface="+mn-lt"/>
                </a:rPr>
                <a:t>划出表示整顿位置的区域界限。</a:t>
              </a:r>
            </a:p>
          </p:txBody>
        </p:sp>
        <p:sp>
          <p:nvSpPr>
            <p:cNvPr id="148" name="矩形: 圆角 26"/>
            <p:cNvSpPr/>
            <p:nvPr>
              <p:custDataLst>
                <p:tags r:id="rId16"/>
              </p:custDataLst>
            </p:nvPr>
          </p:nvSpPr>
          <p:spPr>
            <a:xfrm rot="18900000">
              <a:off x="5596" y="7278"/>
              <a:ext cx="1034" cy="1034"/>
            </a:xfrm>
            <a:prstGeom prst="roundRect">
              <a:avLst>
                <a:gd name="adj" fmla="val 35535"/>
              </a:avLst>
            </a:prstGeom>
            <a:solidFill>
              <a:srgbClr val="BD38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20000"/>
                </a:lnSpc>
                <a:buClrTx/>
                <a:buSzTx/>
                <a:buFontTx/>
                <a:buNone/>
                <a:defRPr/>
              </a:pPr>
              <a:endParaRPr kumimoji="0" lang="zh-CN" altLang="en-US" sz="2000" b="0" i="0" u="none" strike="noStrike" kern="1200" cap="none" spc="0" normalizeH="0" baseline="0" noProof="0">
                <a:ln>
                  <a:noFill/>
                </a:ln>
                <a:solidFill>
                  <a:prstClr val="white"/>
                </a:solidFill>
                <a:effectLst/>
                <a:uLnTx/>
                <a:uFillTx/>
                <a:cs typeface="+mn-ea"/>
                <a:sym typeface="+mn-lt"/>
              </a:endParaRPr>
            </a:p>
          </p:txBody>
        </p:sp>
        <p:sp>
          <p:nvSpPr>
            <p:cNvPr id="149" name="pet-shampoo_109251"/>
            <p:cNvSpPr>
              <a:spLocks noChangeAspect="1"/>
            </p:cNvSpPr>
            <p:nvPr>
              <p:custDataLst>
                <p:tags r:id="rId17"/>
              </p:custDataLst>
            </p:nvPr>
          </p:nvSpPr>
          <p:spPr bwMode="auto">
            <a:xfrm>
              <a:off x="5981" y="7577"/>
              <a:ext cx="264" cy="437"/>
            </a:xfrm>
            <a:custGeom>
              <a:avLst/>
              <a:gdLst>
                <a:gd name="connsiteX0" fmla="*/ 373273 h 605239"/>
                <a:gd name="connsiteY0" fmla="*/ 373273 h 605239"/>
                <a:gd name="connsiteX1" fmla="*/ 373273 h 605239"/>
                <a:gd name="connsiteY1" fmla="*/ 373273 h 605239"/>
                <a:gd name="connsiteX2" fmla="*/ 373273 h 605239"/>
                <a:gd name="connsiteY2" fmla="*/ 373273 h 605239"/>
                <a:gd name="connsiteX3" fmla="*/ 373273 h 605239"/>
                <a:gd name="connsiteY3" fmla="*/ 373273 h 605239"/>
                <a:gd name="connsiteX4" fmla="*/ 373273 h 605239"/>
                <a:gd name="connsiteY4" fmla="*/ 373273 h 605239"/>
                <a:gd name="connsiteX5" fmla="*/ 373273 h 605239"/>
                <a:gd name="connsiteY5" fmla="*/ 373273 h 605239"/>
                <a:gd name="connsiteX6" fmla="*/ 373273 h 605239"/>
                <a:gd name="connsiteY6" fmla="*/ 373273 h 605239"/>
                <a:gd name="connsiteX7" fmla="*/ 373273 h 605239"/>
                <a:gd name="connsiteY7" fmla="*/ 373273 h 605239"/>
                <a:gd name="connsiteX8" fmla="*/ 373273 h 605239"/>
                <a:gd name="connsiteY8" fmla="*/ 373273 h 605239"/>
                <a:gd name="connsiteX9" fmla="*/ 373273 h 605239"/>
                <a:gd name="connsiteY9" fmla="*/ 373273 h 605239"/>
                <a:gd name="connsiteX10" fmla="*/ 373273 h 605239"/>
                <a:gd name="connsiteY10" fmla="*/ 373273 h 605239"/>
                <a:gd name="connsiteX11" fmla="*/ 373273 h 605239"/>
                <a:gd name="connsiteY11" fmla="*/ 373273 h 605239"/>
                <a:gd name="connsiteX12" fmla="*/ 373273 h 605239"/>
                <a:gd name="connsiteY12" fmla="*/ 373273 h 605239"/>
                <a:gd name="connsiteX13" fmla="*/ 373273 h 605239"/>
                <a:gd name="connsiteY13" fmla="*/ 373273 h 605239"/>
                <a:gd name="connsiteX14" fmla="*/ 373273 h 605239"/>
                <a:gd name="connsiteY14" fmla="*/ 373273 h 605239"/>
                <a:gd name="connsiteX15" fmla="*/ 373273 h 605239"/>
                <a:gd name="connsiteY15" fmla="*/ 373273 h 605239"/>
                <a:gd name="connsiteX16" fmla="*/ 373273 h 605239"/>
                <a:gd name="connsiteY16" fmla="*/ 373273 h 605239"/>
                <a:gd name="connsiteX17" fmla="*/ 373273 h 605239"/>
                <a:gd name="connsiteY17" fmla="*/ 373273 h 605239"/>
                <a:gd name="connsiteX18" fmla="*/ 373273 h 605239"/>
                <a:gd name="connsiteY18" fmla="*/ 373273 h 605239"/>
                <a:gd name="connsiteX19" fmla="*/ 373273 h 605239"/>
                <a:gd name="connsiteY19" fmla="*/ 373273 h 605239"/>
                <a:gd name="connsiteX20" fmla="*/ 373273 h 605239"/>
                <a:gd name="connsiteY20" fmla="*/ 373273 h 605239"/>
                <a:gd name="connsiteX21" fmla="*/ 373273 h 605239"/>
                <a:gd name="connsiteY21" fmla="*/ 373273 h 605239"/>
                <a:gd name="connsiteX22" fmla="*/ 373273 h 605239"/>
                <a:gd name="connsiteY22" fmla="*/ 373273 h 605239"/>
                <a:gd name="connsiteX23" fmla="*/ 373273 h 605239"/>
                <a:gd name="connsiteY23" fmla="*/ 373273 h 605239"/>
                <a:gd name="connsiteX24" fmla="*/ 373273 h 605239"/>
                <a:gd name="connsiteY24" fmla="*/ 373273 h 605239"/>
                <a:gd name="connsiteX25" fmla="*/ 373273 h 605239"/>
                <a:gd name="connsiteY25" fmla="*/ 373273 h 60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65882" h="605522">
                  <a:moveTo>
                    <a:pt x="112476" y="344924"/>
                  </a:moveTo>
                  <a:cubicBezTo>
                    <a:pt x="131738" y="344924"/>
                    <a:pt x="148747" y="354334"/>
                    <a:pt x="159198" y="368654"/>
                  </a:cubicBezTo>
                  <a:cubicBezTo>
                    <a:pt x="166575" y="362721"/>
                    <a:pt x="176001" y="359244"/>
                    <a:pt x="186247" y="359244"/>
                  </a:cubicBezTo>
                  <a:cubicBezTo>
                    <a:pt x="210223" y="359244"/>
                    <a:pt x="229690" y="378677"/>
                    <a:pt x="229690" y="402611"/>
                  </a:cubicBezTo>
                  <a:cubicBezTo>
                    <a:pt x="229690" y="426545"/>
                    <a:pt x="210223" y="445979"/>
                    <a:pt x="186247" y="445979"/>
                  </a:cubicBezTo>
                  <a:cubicBezTo>
                    <a:pt x="176001" y="445979"/>
                    <a:pt x="166575" y="442297"/>
                    <a:pt x="159198" y="436569"/>
                  </a:cubicBezTo>
                  <a:cubicBezTo>
                    <a:pt x="148747" y="450888"/>
                    <a:pt x="131738" y="460298"/>
                    <a:pt x="112476" y="460298"/>
                  </a:cubicBezTo>
                  <a:cubicBezTo>
                    <a:pt x="80713" y="460298"/>
                    <a:pt x="54688" y="434319"/>
                    <a:pt x="54688" y="402611"/>
                  </a:cubicBezTo>
                  <a:cubicBezTo>
                    <a:pt x="54688" y="370699"/>
                    <a:pt x="80713" y="344924"/>
                    <a:pt x="112476" y="344924"/>
                  </a:cubicBezTo>
                  <a:close/>
                  <a:moveTo>
                    <a:pt x="115337" y="0"/>
                  </a:moveTo>
                  <a:lnTo>
                    <a:pt x="295000" y="0"/>
                  </a:lnTo>
                  <a:lnTo>
                    <a:pt x="295000" y="87351"/>
                  </a:lnTo>
                  <a:lnTo>
                    <a:pt x="232108" y="87351"/>
                  </a:lnTo>
                  <a:lnTo>
                    <a:pt x="232108" y="163654"/>
                  </a:lnTo>
                  <a:lnTo>
                    <a:pt x="365882" y="163654"/>
                  </a:lnTo>
                  <a:lnTo>
                    <a:pt x="365882" y="605522"/>
                  </a:lnTo>
                  <a:lnTo>
                    <a:pt x="0" y="605522"/>
                  </a:lnTo>
                  <a:lnTo>
                    <a:pt x="0" y="504670"/>
                  </a:lnTo>
                  <a:lnTo>
                    <a:pt x="286806" y="504670"/>
                  </a:lnTo>
                  <a:lnTo>
                    <a:pt x="286806" y="286395"/>
                  </a:lnTo>
                  <a:lnTo>
                    <a:pt x="0" y="286395"/>
                  </a:lnTo>
                  <a:lnTo>
                    <a:pt x="0" y="163654"/>
                  </a:lnTo>
                  <a:lnTo>
                    <a:pt x="133775" y="163654"/>
                  </a:lnTo>
                  <a:lnTo>
                    <a:pt x="133775" y="87351"/>
                  </a:lnTo>
                  <a:lnTo>
                    <a:pt x="0" y="87351"/>
                  </a:lnTo>
                  <a:lnTo>
                    <a:pt x="0" y="34163"/>
                  </a:lnTo>
                  <a:close/>
                </a:path>
              </a:pathLst>
            </a:custGeom>
            <a:solidFill>
              <a:schemeClr val="bg1"/>
            </a:solidFill>
            <a:ln>
              <a:noFill/>
            </a:ln>
          </p:spPr>
          <p:txBody>
            <a:bodyPr/>
            <a:lstStyle/>
            <a:p>
              <a:pPr>
                <a:lnSpc>
                  <a:spcPct val="120000"/>
                </a:lnSpc>
              </a:pPr>
              <a:endParaRPr lang="zh-CN" altLang="en-US" sz="2000">
                <a:cs typeface="+mn-ea"/>
                <a:sym typeface="+mn-lt"/>
              </a:endParaRPr>
            </a:p>
          </p:txBody>
        </p:sp>
      </p:grpSp>
      <p:grpSp>
        <p:nvGrpSpPr>
          <p:cNvPr id="183" name="组合 182"/>
          <p:cNvGrpSpPr/>
          <p:nvPr/>
        </p:nvGrpSpPr>
        <p:grpSpPr>
          <a:xfrm>
            <a:off x="5346700" y="4053205"/>
            <a:ext cx="1649730" cy="1952625"/>
            <a:chOff x="7259" y="7278"/>
            <a:chExt cx="2598" cy="3075"/>
          </a:xfrm>
        </p:grpSpPr>
        <p:sp>
          <p:nvSpPr>
            <p:cNvPr id="150" name="矩形: 圆角 27"/>
            <p:cNvSpPr/>
            <p:nvPr>
              <p:custDataLst>
                <p:tags r:id="rId10"/>
              </p:custDataLst>
            </p:nvPr>
          </p:nvSpPr>
          <p:spPr>
            <a:xfrm rot="18900000">
              <a:off x="8043" y="7278"/>
              <a:ext cx="1034" cy="1034"/>
            </a:xfrm>
            <a:prstGeom prst="roundRect">
              <a:avLst>
                <a:gd name="adj" fmla="val 35535"/>
              </a:avLst>
            </a:prstGeom>
            <a:solidFill>
              <a:srgbClr val="BD38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20000"/>
                </a:lnSpc>
                <a:buClrTx/>
                <a:buSzTx/>
                <a:buFontTx/>
                <a:buNone/>
                <a:defRPr/>
              </a:pPr>
              <a:endParaRPr kumimoji="0" lang="zh-CN" altLang="en-US" sz="2000" b="0" i="0" u="none" strike="noStrike" kern="1200" cap="none" spc="0" normalizeH="0" baseline="0" noProof="0">
                <a:ln>
                  <a:noFill/>
                </a:ln>
                <a:solidFill>
                  <a:prstClr val="white"/>
                </a:solidFill>
                <a:effectLst/>
                <a:uLnTx/>
                <a:uFillTx/>
                <a:cs typeface="+mn-ea"/>
                <a:sym typeface="+mn-lt"/>
              </a:endParaRPr>
            </a:p>
          </p:txBody>
        </p:sp>
        <p:sp>
          <p:nvSpPr>
            <p:cNvPr id="151" name="文本框 150"/>
            <p:cNvSpPr txBox="1"/>
            <p:nvPr>
              <p:custDataLst>
                <p:tags r:id="rId11"/>
              </p:custDataLst>
            </p:nvPr>
          </p:nvSpPr>
          <p:spPr>
            <a:xfrm>
              <a:off x="7528" y="8522"/>
              <a:ext cx="2064" cy="496"/>
            </a:xfrm>
            <a:prstGeom prst="rect">
              <a:avLst/>
            </a:prstGeom>
            <a:noFill/>
          </p:spPr>
          <p:txBody>
            <a:bodyPr wrap="square" rtlCol="0" anchor="ctr" anchorCtr="0"/>
            <a:lstStyle/>
            <a:p>
              <a:pPr marL="0" marR="0" lvl="0" indent="0" algn="ctr" fontAlgn="auto">
                <a:lnSpc>
                  <a:spcPct val="120000"/>
                </a:lnSpc>
                <a:spcBef>
                  <a:spcPts val="0"/>
                </a:spcBef>
                <a:spcAft>
                  <a:spcPts val="0"/>
                </a:spcAft>
                <a:buSzPct val="100000"/>
                <a:buFontTx/>
                <a:buNone/>
                <a:defRPr/>
              </a:pPr>
              <a:r>
                <a:rPr lang="zh-CN" altLang="en-US" sz="1400" b="1" spc="300">
                  <a:solidFill>
                    <a:srgbClr val="BD3820"/>
                  </a:solidFill>
                  <a:cs typeface="+mn-ea"/>
                  <a:sym typeface="+mn-lt"/>
                </a:rPr>
                <a:t>第三阶段</a:t>
              </a:r>
            </a:p>
          </p:txBody>
        </p:sp>
        <p:sp>
          <p:nvSpPr>
            <p:cNvPr id="152" name="文本框 151"/>
            <p:cNvSpPr txBox="1"/>
            <p:nvPr>
              <p:custDataLst>
                <p:tags r:id="rId12"/>
              </p:custDataLst>
            </p:nvPr>
          </p:nvSpPr>
          <p:spPr>
            <a:xfrm>
              <a:off x="7259" y="9115"/>
              <a:ext cx="2598" cy="1238"/>
            </a:xfrm>
            <a:prstGeom prst="rect">
              <a:avLst/>
            </a:prstGeom>
            <a:noFill/>
          </p:spPr>
          <p:txBody>
            <a:bodyPr wrap="square" rtlCol="0"/>
            <a:lstStyle/>
            <a:p>
              <a:pPr marL="0" marR="0" lvl="0" indent="0" algn="ctr" fontAlgn="auto">
                <a:lnSpc>
                  <a:spcPct val="120000"/>
                </a:lnSpc>
                <a:spcBef>
                  <a:spcPts val="0"/>
                </a:spcBef>
                <a:spcAft>
                  <a:spcPts val="0"/>
                </a:spcAft>
                <a:buSzPct val="100000"/>
                <a:buFontTx/>
                <a:buNone/>
                <a:defRPr/>
              </a:pPr>
              <a:r>
                <a:rPr lang="zh-CN" altLang="en-US" sz="1200" spc="150">
                  <a:solidFill>
                    <a:schemeClr val="tx1">
                      <a:lumMod val="75000"/>
                      <a:lumOff val="25000"/>
                    </a:schemeClr>
                  </a:solidFill>
                  <a:cs typeface="+mn-ea"/>
                  <a:sym typeface="+mn-lt"/>
                </a:rPr>
                <a:t>将可能产生污染的污染源清理干净。</a:t>
              </a:r>
              <a:endParaRPr lang="zh-CN" altLang="en-US" sz="1200" spc="150" dirty="0">
                <a:solidFill>
                  <a:schemeClr val="tx1">
                    <a:lumMod val="75000"/>
                    <a:lumOff val="25000"/>
                  </a:schemeClr>
                </a:solidFill>
                <a:cs typeface="+mn-ea"/>
                <a:sym typeface="+mn-lt"/>
              </a:endParaRPr>
            </a:p>
          </p:txBody>
        </p:sp>
        <p:sp>
          <p:nvSpPr>
            <p:cNvPr id="153" name="pet-shampoo_109251"/>
            <p:cNvSpPr>
              <a:spLocks noChangeAspect="1"/>
            </p:cNvSpPr>
            <p:nvPr>
              <p:custDataLst>
                <p:tags r:id="rId13"/>
              </p:custDataLst>
            </p:nvPr>
          </p:nvSpPr>
          <p:spPr bwMode="auto">
            <a:xfrm>
              <a:off x="8451" y="7565"/>
              <a:ext cx="219" cy="461"/>
            </a:xfrm>
            <a:custGeom>
              <a:avLst/>
              <a:gdLst>
                <a:gd name="connsiteX0" fmla="*/ 373273 h 605239"/>
                <a:gd name="connsiteY0" fmla="*/ 373273 h 605239"/>
                <a:gd name="connsiteX1" fmla="*/ 373273 h 605239"/>
                <a:gd name="connsiteY1" fmla="*/ 373273 h 605239"/>
                <a:gd name="connsiteX2" fmla="*/ 373273 h 605239"/>
                <a:gd name="connsiteY2" fmla="*/ 373273 h 605239"/>
                <a:gd name="connsiteX3" fmla="*/ 373273 h 605239"/>
                <a:gd name="connsiteY3" fmla="*/ 373273 h 605239"/>
                <a:gd name="connsiteX4" fmla="*/ 373273 h 605239"/>
                <a:gd name="connsiteY4" fmla="*/ 373273 h 605239"/>
                <a:gd name="connsiteX5" fmla="*/ 373273 h 605239"/>
                <a:gd name="connsiteY5" fmla="*/ 373273 h 605239"/>
                <a:gd name="connsiteX6" fmla="*/ 373273 h 605239"/>
                <a:gd name="connsiteY6" fmla="*/ 373273 h 605239"/>
                <a:gd name="connsiteX7" fmla="*/ 373273 h 605239"/>
                <a:gd name="connsiteY7" fmla="*/ 373273 h 605239"/>
                <a:gd name="connsiteX8" fmla="*/ 373273 h 605239"/>
                <a:gd name="connsiteY8" fmla="*/ 373273 h 605239"/>
                <a:gd name="connsiteX9" fmla="*/ 373273 h 605239"/>
                <a:gd name="connsiteY9" fmla="*/ 373273 h 605239"/>
                <a:gd name="connsiteX10" fmla="*/ 373273 h 605239"/>
                <a:gd name="connsiteY10" fmla="*/ 373273 h 605239"/>
                <a:gd name="connsiteX11" fmla="*/ 373273 h 605239"/>
                <a:gd name="connsiteY11" fmla="*/ 373273 h 605239"/>
                <a:gd name="connsiteX12" fmla="*/ 373273 h 605239"/>
                <a:gd name="connsiteY12" fmla="*/ 373273 h 605239"/>
                <a:gd name="connsiteX13" fmla="*/ 373273 h 605239"/>
                <a:gd name="connsiteY13" fmla="*/ 373273 h 605239"/>
                <a:gd name="connsiteX14" fmla="*/ 373273 h 605239"/>
                <a:gd name="connsiteY14" fmla="*/ 373273 h 605239"/>
                <a:gd name="connsiteX15" fmla="*/ 373273 h 605239"/>
                <a:gd name="connsiteY15" fmla="*/ 373273 h 605239"/>
                <a:gd name="connsiteX16" fmla="*/ 373273 h 605239"/>
                <a:gd name="connsiteY16" fmla="*/ 373273 h 605239"/>
                <a:gd name="connsiteX17" fmla="*/ 373273 h 605239"/>
                <a:gd name="connsiteY17" fmla="*/ 373273 h 605239"/>
                <a:gd name="connsiteX18" fmla="*/ 373273 h 605239"/>
                <a:gd name="connsiteY18" fmla="*/ 373273 h 605239"/>
                <a:gd name="connsiteX19" fmla="*/ 373273 h 605239"/>
                <a:gd name="connsiteY19" fmla="*/ 373273 h 605239"/>
                <a:gd name="connsiteX20" fmla="*/ 373273 h 605239"/>
                <a:gd name="connsiteY20" fmla="*/ 373273 h 605239"/>
                <a:gd name="connsiteX21" fmla="*/ 373273 h 605239"/>
                <a:gd name="connsiteY21" fmla="*/ 373273 h 605239"/>
                <a:gd name="connsiteX22" fmla="*/ 373273 h 605239"/>
                <a:gd name="connsiteY22" fmla="*/ 373273 h 605239"/>
                <a:gd name="connsiteX23" fmla="*/ 373273 h 605239"/>
                <a:gd name="connsiteY23" fmla="*/ 373273 h 605239"/>
                <a:gd name="connsiteX24" fmla="*/ 373273 h 605239"/>
                <a:gd name="connsiteY24" fmla="*/ 373273 h 605239"/>
                <a:gd name="connsiteX25" fmla="*/ 373273 h 605239"/>
                <a:gd name="connsiteY25" fmla="*/ 373273 h 605239"/>
                <a:gd name="connsiteX26" fmla="*/ 373273 h 605239"/>
                <a:gd name="connsiteY26" fmla="*/ 373273 h 605239"/>
                <a:gd name="connsiteX27" fmla="*/ 373273 h 605239"/>
                <a:gd name="connsiteY27" fmla="*/ 373273 h 605239"/>
                <a:gd name="connsiteX28" fmla="*/ 373273 h 605239"/>
                <a:gd name="connsiteY28" fmla="*/ 373273 h 605239"/>
                <a:gd name="connsiteX29" fmla="*/ 373273 h 605239"/>
                <a:gd name="connsiteY29" fmla="*/ 373273 h 605239"/>
                <a:gd name="connsiteX30" fmla="*/ 373273 h 605239"/>
                <a:gd name="connsiteY30" fmla="*/ 373273 h 605239"/>
                <a:gd name="connsiteX31" fmla="*/ 373273 h 605239"/>
                <a:gd name="connsiteY31" fmla="*/ 373273 h 605239"/>
                <a:gd name="connsiteX32" fmla="*/ 373273 h 605239"/>
                <a:gd name="connsiteY32" fmla="*/ 373273 h 605239"/>
                <a:gd name="connsiteX33" fmla="*/ 373273 h 605239"/>
                <a:gd name="connsiteY33" fmla="*/ 373273 h 605239"/>
                <a:gd name="connsiteX34" fmla="*/ 373273 h 605239"/>
                <a:gd name="connsiteY34" fmla="*/ 373273 h 60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87164" h="604110">
                  <a:moveTo>
                    <a:pt x="110225" y="246072"/>
                  </a:moveTo>
                  <a:lnTo>
                    <a:pt x="176781" y="246072"/>
                  </a:lnTo>
                  <a:lnTo>
                    <a:pt x="176781" y="402731"/>
                  </a:lnTo>
                  <a:cubicBezTo>
                    <a:pt x="196648" y="414629"/>
                    <a:pt x="210555" y="436442"/>
                    <a:pt x="210555" y="460238"/>
                  </a:cubicBezTo>
                  <a:cubicBezTo>
                    <a:pt x="210555" y="497916"/>
                    <a:pt x="180754" y="527661"/>
                    <a:pt x="143006" y="527661"/>
                  </a:cubicBezTo>
                  <a:cubicBezTo>
                    <a:pt x="106251" y="527661"/>
                    <a:pt x="76450" y="497916"/>
                    <a:pt x="76450" y="460238"/>
                  </a:cubicBezTo>
                  <a:cubicBezTo>
                    <a:pt x="76450" y="436442"/>
                    <a:pt x="89364" y="414629"/>
                    <a:pt x="110225" y="402731"/>
                  </a:cubicBezTo>
                  <a:close/>
                  <a:moveTo>
                    <a:pt x="143085" y="39679"/>
                  </a:moveTo>
                  <a:cubicBezTo>
                    <a:pt x="108308" y="39679"/>
                    <a:pt x="80486" y="68446"/>
                    <a:pt x="80486" y="103165"/>
                  </a:cubicBezTo>
                  <a:lnTo>
                    <a:pt x="80486" y="128956"/>
                  </a:lnTo>
                  <a:lnTo>
                    <a:pt x="125200" y="128956"/>
                  </a:lnTo>
                  <a:cubicBezTo>
                    <a:pt x="132155" y="128956"/>
                    <a:pt x="138117" y="134908"/>
                    <a:pt x="138117" y="141852"/>
                  </a:cubicBezTo>
                  <a:cubicBezTo>
                    <a:pt x="138117" y="149788"/>
                    <a:pt x="132155" y="154747"/>
                    <a:pt x="125200" y="154747"/>
                  </a:cubicBezTo>
                  <a:lnTo>
                    <a:pt x="80486" y="154747"/>
                  </a:lnTo>
                  <a:lnTo>
                    <a:pt x="80486" y="187482"/>
                  </a:lnTo>
                  <a:lnTo>
                    <a:pt x="125200" y="187482"/>
                  </a:lnTo>
                  <a:cubicBezTo>
                    <a:pt x="132155" y="187482"/>
                    <a:pt x="138117" y="193434"/>
                    <a:pt x="138117" y="201370"/>
                  </a:cubicBezTo>
                  <a:cubicBezTo>
                    <a:pt x="138117" y="208314"/>
                    <a:pt x="132155" y="214266"/>
                    <a:pt x="125200" y="214266"/>
                  </a:cubicBezTo>
                  <a:lnTo>
                    <a:pt x="80486" y="214266"/>
                  </a:lnTo>
                  <a:lnTo>
                    <a:pt x="80486" y="378933"/>
                  </a:lnTo>
                  <a:cubicBezTo>
                    <a:pt x="55644" y="397780"/>
                    <a:pt x="39746" y="427539"/>
                    <a:pt x="39746" y="460274"/>
                  </a:cubicBezTo>
                  <a:cubicBezTo>
                    <a:pt x="39746" y="517809"/>
                    <a:pt x="86447" y="564431"/>
                    <a:pt x="143085" y="564431"/>
                  </a:cubicBezTo>
                  <a:cubicBezTo>
                    <a:pt x="200717" y="564431"/>
                    <a:pt x="246425" y="517809"/>
                    <a:pt x="246425" y="460274"/>
                  </a:cubicBezTo>
                  <a:cubicBezTo>
                    <a:pt x="246425" y="427539"/>
                    <a:pt x="231520" y="397780"/>
                    <a:pt x="206679" y="378933"/>
                  </a:cubicBezTo>
                  <a:lnTo>
                    <a:pt x="206679" y="103165"/>
                  </a:lnTo>
                  <a:cubicBezTo>
                    <a:pt x="206679" y="68446"/>
                    <a:pt x="178857" y="39679"/>
                    <a:pt x="143085" y="39679"/>
                  </a:cubicBezTo>
                  <a:close/>
                  <a:moveTo>
                    <a:pt x="143085" y="0"/>
                  </a:moveTo>
                  <a:cubicBezTo>
                    <a:pt x="200717" y="0"/>
                    <a:pt x="246425" y="46623"/>
                    <a:pt x="246425" y="103165"/>
                  </a:cubicBezTo>
                  <a:lnTo>
                    <a:pt x="246425" y="361077"/>
                  </a:lnTo>
                  <a:cubicBezTo>
                    <a:pt x="272259" y="386868"/>
                    <a:pt x="287164" y="421587"/>
                    <a:pt x="287164" y="460274"/>
                  </a:cubicBezTo>
                  <a:cubicBezTo>
                    <a:pt x="287164" y="539632"/>
                    <a:pt x="222577" y="604110"/>
                    <a:pt x="143085" y="604110"/>
                  </a:cubicBezTo>
                  <a:cubicBezTo>
                    <a:pt x="64587" y="604110"/>
                    <a:pt x="0" y="539632"/>
                    <a:pt x="0" y="460274"/>
                  </a:cubicBezTo>
                  <a:cubicBezTo>
                    <a:pt x="0" y="421587"/>
                    <a:pt x="14905" y="386868"/>
                    <a:pt x="40739" y="361077"/>
                  </a:cubicBezTo>
                  <a:lnTo>
                    <a:pt x="40739" y="103165"/>
                  </a:lnTo>
                  <a:cubicBezTo>
                    <a:pt x="40739" y="46623"/>
                    <a:pt x="86447" y="0"/>
                    <a:pt x="143085" y="0"/>
                  </a:cubicBezTo>
                  <a:close/>
                </a:path>
              </a:pathLst>
            </a:custGeom>
            <a:solidFill>
              <a:schemeClr val="bg1"/>
            </a:solidFill>
            <a:ln>
              <a:noFill/>
            </a:ln>
          </p:spPr>
          <p:txBody>
            <a:bodyPr/>
            <a:lstStyle/>
            <a:p>
              <a:pPr marL="0" marR="0" lvl="0" indent="0" algn="l" defTabSz="914400" rtl="0" eaLnBrk="1" fontAlgn="auto" latinLnBrk="0" hangingPunct="1">
                <a:lnSpc>
                  <a:spcPct val="120000"/>
                </a:lnSpc>
                <a:buClrTx/>
                <a:buSzTx/>
                <a:buFontTx/>
                <a:buNone/>
                <a:defRPr/>
              </a:pPr>
              <a:endParaRPr kumimoji="0" lang="zh-CN" altLang="en-US" sz="2000" b="0" i="0" u="none" strike="noStrike" kern="1200" cap="none" spc="0" normalizeH="0" baseline="0" noProof="0" dirty="0">
                <a:ln>
                  <a:noFill/>
                </a:ln>
                <a:solidFill>
                  <a:prstClr val="black"/>
                </a:solidFill>
                <a:effectLst/>
                <a:uLnTx/>
                <a:uFillTx/>
                <a:cs typeface="+mn-ea"/>
                <a:sym typeface="+mn-lt"/>
              </a:endParaRPr>
            </a:p>
          </p:txBody>
        </p:sp>
      </p:grpSp>
      <p:grpSp>
        <p:nvGrpSpPr>
          <p:cNvPr id="184" name="组合 183"/>
          <p:cNvGrpSpPr/>
          <p:nvPr/>
        </p:nvGrpSpPr>
        <p:grpSpPr>
          <a:xfrm>
            <a:off x="7522845" y="4053205"/>
            <a:ext cx="1310640" cy="1947545"/>
            <a:chOff x="9975" y="7278"/>
            <a:chExt cx="2064" cy="3067"/>
          </a:xfrm>
        </p:grpSpPr>
        <p:sp>
          <p:nvSpPr>
            <p:cNvPr id="154" name="文本框 153"/>
            <p:cNvSpPr txBox="1"/>
            <p:nvPr>
              <p:custDataLst>
                <p:tags r:id="rId6"/>
              </p:custDataLst>
            </p:nvPr>
          </p:nvSpPr>
          <p:spPr>
            <a:xfrm>
              <a:off x="9975" y="8513"/>
              <a:ext cx="2064" cy="496"/>
            </a:xfrm>
            <a:prstGeom prst="rect">
              <a:avLst/>
            </a:prstGeom>
            <a:noFill/>
          </p:spPr>
          <p:txBody>
            <a:bodyPr wrap="square" rtlCol="0" anchor="ctr" anchorCtr="0"/>
            <a:lstStyle/>
            <a:p>
              <a:pPr marL="0" indent="0" algn="ctr">
                <a:lnSpc>
                  <a:spcPct val="120000"/>
                </a:lnSpc>
                <a:spcBef>
                  <a:spcPts val="0"/>
                </a:spcBef>
                <a:spcAft>
                  <a:spcPts val="0"/>
                </a:spcAft>
                <a:buSzPct val="100000"/>
                <a:defRPr/>
              </a:pPr>
              <a:r>
                <a:rPr lang="zh-CN" altLang="en-US" sz="1400" b="1" spc="300">
                  <a:solidFill>
                    <a:srgbClr val="BD3820"/>
                  </a:solidFill>
                  <a:cs typeface="+mn-ea"/>
                  <a:sym typeface="+mn-lt"/>
                </a:rPr>
                <a:t>第四阶段</a:t>
              </a:r>
            </a:p>
          </p:txBody>
        </p:sp>
        <p:sp>
          <p:nvSpPr>
            <p:cNvPr id="155" name="文本框 154"/>
            <p:cNvSpPr txBox="1"/>
            <p:nvPr>
              <p:custDataLst>
                <p:tags r:id="rId7"/>
              </p:custDataLst>
            </p:nvPr>
          </p:nvSpPr>
          <p:spPr>
            <a:xfrm>
              <a:off x="10001" y="9107"/>
              <a:ext cx="1949" cy="1238"/>
            </a:xfrm>
            <a:prstGeom prst="rect">
              <a:avLst/>
            </a:prstGeom>
            <a:noFill/>
          </p:spPr>
          <p:txBody>
            <a:bodyPr wrap="square" rtlCol="0">
              <a:normAutofit/>
            </a:bodyPr>
            <a:lstStyle/>
            <a:p>
              <a:pPr marL="0" marR="0" lvl="0" indent="0" algn="ctr" defTabSz="914400" rtl="0" eaLnBrk="1" fontAlgn="auto" latinLnBrk="0" hangingPunct="1">
                <a:lnSpc>
                  <a:spcPct val="120000"/>
                </a:lnSpc>
                <a:spcBef>
                  <a:spcPts val="0"/>
                </a:spcBef>
                <a:spcAft>
                  <a:spcPts val="0"/>
                </a:spcAft>
                <a:buSzPct val="100000"/>
                <a:buFontTx/>
                <a:buNone/>
                <a:defRPr/>
              </a:pPr>
              <a:r>
                <a:rPr lang="zh-CN" altLang="en-US" sz="1200" spc="150">
                  <a:solidFill>
                    <a:schemeClr val="tx1">
                      <a:lumMod val="75000"/>
                      <a:lumOff val="25000"/>
                    </a:schemeClr>
                  </a:solidFill>
                  <a:cs typeface="+mn-ea"/>
                  <a:sym typeface="+mn-lt"/>
                </a:rPr>
                <a:t>对设备清扫、检修和润滑。</a:t>
              </a:r>
            </a:p>
          </p:txBody>
        </p:sp>
        <p:sp>
          <p:nvSpPr>
            <p:cNvPr id="156" name="矩形: 圆角 28"/>
            <p:cNvSpPr/>
            <p:nvPr>
              <p:custDataLst>
                <p:tags r:id="rId8"/>
              </p:custDataLst>
            </p:nvPr>
          </p:nvSpPr>
          <p:spPr>
            <a:xfrm rot="18900000">
              <a:off x="10490" y="7278"/>
              <a:ext cx="1034" cy="1034"/>
            </a:xfrm>
            <a:prstGeom prst="roundRect">
              <a:avLst>
                <a:gd name="adj" fmla="val 35535"/>
              </a:avLst>
            </a:prstGeom>
            <a:solidFill>
              <a:srgbClr val="BD38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20000"/>
                </a:lnSpc>
                <a:buClrTx/>
                <a:buSzTx/>
                <a:buFontTx/>
                <a:buNone/>
                <a:defRPr/>
              </a:pPr>
              <a:endParaRPr kumimoji="0" lang="zh-CN" altLang="en-US" sz="2000" b="0" i="0" u="none" strike="noStrike" kern="1200" cap="none" spc="0" normalizeH="0" baseline="0" noProof="0">
                <a:ln>
                  <a:noFill/>
                </a:ln>
                <a:solidFill>
                  <a:prstClr val="white"/>
                </a:solidFill>
                <a:effectLst/>
                <a:uLnTx/>
                <a:uFillTx/>
                <a:cs typeface="+mn-ea"/>
                <a:sym typeface="+mn-lt"/>
              </a:endParaRPr>
            </a:p>
          </p:txBody>
        </p:sp>
        <p:sp>
          <p:nvSpPr>
            <p:cNvPr id="157" name="rectangular-briefcase_18205"/>
            <p:cNvSpPr>
              <a:spLocks noChangeAspect="1"/>
            </p:cNvSpPr>
            <p:nvPr>
              <p:custDataLst>
                <p:tags r:id="rId9"/>
              </p:custDataLst>
            </p:nvPr>
          </p:nvSpPr>
          <p:spPr bwMode="auto">
            <a:xfrm>
              <a:off x="10767" y="7569"/>
              <a:ext cx="482" cy="451"/>
            </a:xfrm>
            <a:custGeom>
              <a:avLst/>
              <a:gdLst>
                <a:gd name="T0" fmla="*/ 6185 w 6535"/>
                <a:gd name="T1" fmla="*/ 3476 h 6131"/>
                <a:gd name="T2" fmla="*/ 6185 w 6535"/>
                <a:gd name="T3" fmla="*/ 2781 h 6131"/>
                <a:gd name="T4" fmla="*/ 5253 w 6535"/>
                <a:gd name="T5" fmla="*/ 1849 h 6131"/>
                <a:gd name="T6" fmla="*/ 4321 w 6535"/>
                <a:gd name="T7" fmla="*/ 2781 h 6131"/>
                <a:gd name="T8" fmla="*/ 4321 w 6535"/>
                <a:gd name="T9" fmla="*/ 4532 h 6131"/>
                <a:gd name="T10" fmla="*/ 3265 w 6535"/>
                <a:gd name="T11" fmla="*/ 5588 h 6131"/>
                <a:gd name="T12" fmla="*/ 2209 w 6535"/>
                <a:gd name="T13" fmla="*/ 4532 h 6131"/>
                <a:gd name="T14" fmla="*/ 2209 w 6535"/>
                <a:gd name="T15" fmla="*/ 3916 h 6131"/>
                <a:gd name="T16" fmla="*/ 3891 w 6535"/>
                <a:gd name="T17" fmla="*/ 2169 h 6131"/>
                <a:gd name="T18" fmla="*/ 3891 w 6535"/>
                <a:gd name="T19" fmla="*/ 529 h 6131"/>
                <a:gd name="T20" fmla="*/ 3612 w 6535"/>
                <a:gd name="T21" fmla="*/ 251 h 6131"/>
                <a:gd name="T22" fmla="*/ 2971 w 6535"/>
                <a:gd name="T23" fmla="*/ 251 h 6131"/>
                <a:gd name="T24" fmla="*/ 2695 w 6535"/>
                <a:gd name="T25" fmla="*/ 0 h 6131"/>
                <a:gd name="T26" fmla="*/ 2416 w 6535"/>
                <a:gd name="T27" fmla="*/ 279 h 6131"/>
                <a:gd name="T28" fmla="*/ 2416 w 6535"/>
                <a:gd name="T29" fmla="*/ 779 h 6131"/>
                <a:gd name="T30" fmla="*/ 2695 w 6535"/>
                <a:gd name="T31" fmla="*/ 1057 h 6131"/>
                <a:gd name="T32" fmla="*/ 2969 w 6535"/>
                <a:gd name="T33" fmla="*/ 807 h 6131"/>
                <a:gd name="T34" fmla="*/ 3335 w 6535"/>
                <a:gd name="T35" fmla="*/ 807 h 6131"/>
                <a:gd name="T36" fmla="*/ 3335 w 6535"/>
                <a:gd name="T37" fmla="*/ 2169 h 6131"/>
                <a:gd name="T38" fmla="*/ 1944 w 6535"/>
                <a:gd name="T39" fmla="*/ 3379 h 6131"/>
                <a:gd name="T40" fmla="*/ 553 w 6535"/>
                <a:gd name="T41" fmla="*/ 2169 h 6131"/>
                <a:gd name="T42" fmla="*/ 553 w 6535"/>
                <a:gd name="T43" fmla="*/ 807 h 6131"/>
                <a:gd name="T44" fmla="*/ 903 w 6535"/>
                <a:gd name="T45" fmla="*/ 807 h 6131"/>
                <a:gd name="T46" fmla="*/ 1179 w 6535"/>
                <a:gd name="T47" fmla="*/ 1057 h 6131"/>
                <a:gd name="T48" fmla="*/ 1457 w 6535"/>
                <a:gd name="T49" fmla="*/ 779 h 6131"/>
                <a:gd name="T50" fmla="*/ 1457 w 6535"/>
                <a:gd name="T51" fmla="*/ 279 h 6131"/>
                <a:gd name="T52" fmla="*/ 1179 w 6535"/>
                <a:gd name="T53" fmla="*/ 0 h 6131"/>
                <a:gd name="T54" fmla="*/ 903 w 6535"/>
                <a:gd name="T55" fmla="*/ 251 h 6131"/>
                <a:gd name="T56" fmla="*/ 276 w 6535"/>
                <a:gd name="T57" fmla="*/ 251 h 6131"/>
                <a:gd name="T58" fmla="*/ 0 w 6535"/>
                <a:gd name="T59" fmla="*/ 528 h 6131"/>
                <a:gd name="T60" fmla="*/ 0 w 6535"/>
                <a:gd name="T61" fmla="*/ 2168 h 6131"/>
                <a:gd name="T62" fmla="*/ 1655 w 6535"/>
                <a:gd name="T63" fmla="*/ 3915 h 6131"/>
                <a:gd name="T64" fmla="*/ 1655 w 6535"/>
                <a:gd name="T65" fmla="*/ 4532 h 6131"/>
                <a:gd name="T66" fmla="*/ 3253 w 6535"/>
                <a:gd name="T67" fmla="*/ 6131 h 6131"/>
                <a:gd name="T68" fmla="*/ 4880 w 6535"/>
                <a:gd name="T69" fmla="*/ 4532 h 6131"/>
                <a:gd name="T70" fmla="*/ 4880 w 6535"/>
                <a:gd name="T71" fmla="*/ 2780 h 6131"/>
                <a:gd name="T72" fmla="*/ 5255 w 6535"/>
                <a:gd name="T73" fmla="*/ 2405 h 6131"/>
                <a:gd name="T74" fmla="*/ 5629 w 6535"/>
                <a:gd name="T75" fmla="*/ 2780 h 6131"/>
                <a:gd name="T76" fmla="*/ 5629 w 6535"/>
                <a:gd name="T77" fmla="*/ 3465 h 6131"/>
                <a:gd name="T78" fmla="*/ 5255 w 6535"/>
                <a:gd name="T79" fmla="*/ 4045 h 6131"/>
                <a:gd name="T80" fmla="*/ 5895 w 6535"/>
                <a:gd name="T81" fmla="*/ 4685 h 6131"/>
                <a:gd name="T82" fmla="*/ 6535 w 6535"/>
                <a:gd name="T83" fmla="*/ 4045 h 6131"/>
                <a:gd name="T84" fmla="*/ 6185 w 6535"/>
                <a:gd name="T85" fmla="*/ 3476 h 6131"/>
                <a:gd name="T86" fmla="*/ 5893 w 6535"/>
                <a:gd name="T87" fmla="*/ 4143 h 6131"/>
                <a:gd name="T88" fmla="*/ 5796 w 6535"/>
                <a:gd name="T89" fmla="*/ 4045 h 6131"/>
                <a:gd name="T90" fmla="*/ 5893 w 6535"/>
                <a:gd name="T91" fmla="*/ 3948 h 6131"/>
                <a:gd name="T92" fmla="*/ 5991 w 6535"/>
                <a:gd name="T93" fmla="*/ 4045 h 6131"/>
                <a:gd name="T94" fmla="*/ 5893 w 6535"/>
                <a:gd name="T95" fmla="*/ 4143 h 6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6535" h="6131">
                  <a:moveTo>
                    <a:pt x="6185" y="3476"/>
                  </a:moveTo>
                  <a:lnTo>
                    <a:pt x="6185" y="2781"/>
                  </a:lnTo>
                  <a:cubicBezTo>
                    <a:pt x="6185" y="2267"/>
                    <a:pt x="5768" y="1849"/>
                    <a:pt x="5253" y="1849"/>
                  </a:cubicBezTo>
                  <a:cubicBezTo>
                    <a:pt x="4739" y="1849"/>
                    <a:pt x="4321" y="2267"/>
                    <a:pt x="4321" y="2781"/>
                  </a:cubicBezTo>
                  <a:lnTo>
                    <a:pt x="4321" y="4532"/>
                  </a:lnTo>
                  <a:cubicBezTo>
                    <a:pt x="4321" y="5116"/>
                    <a:pt x="3849" y="5588"/>
                    <a:pt x="3265" y="5588"/>
                  </a:cubicBezTo>
                  <a:cubicBezTo>
                    <a:pt x="2681" y="5588"/>
                    <a:pt x="2209" y="5116"/>
                    <a:pt x="2209" y="4532"/>
                  </a:cubicBezTo>
                  <a:lnTo>
                    <a:pt x="2209" y="3916"/>
                  </a:lnTo>
                  <a:cubicBezTo>
                    <a:pt x="3137" y="3792"/>
                    <a:pt x="3867" y="3056"/>
                    <a:pt x="3891" y="2169"/>
                  </a:cubicBezTo>
                  <a:lnTo>
                    <a:pt x="3891" y="529"/>
                  </a:lnTo>
                  <a:cubicBezTo>
                    <a:pt x="3891" y="376"/>
                    <a:pt x="3765" y="251"/>
                    <a:pt x="3612" y="251"/>
                  </a:cubicBezTo>
                  <a:lnTo>
                    <a:pt x="2971" y="251"/>
                  </a:lnTo>
                  <a:cubicBezTo>
                    <a:pt x="2956" y="111"/>
                    <a:pt x="2837" y="0"/>
                    <a:pt x="2695" y="0"/>
                  </a:cubicBezTo>
                  <a:cubicBezTo>
                    <a:pt x="2541" y="0"/>
                    <a:pt x="2416" y="125"/>
                    <a:pt x="2416" y="279"/>
                  </a:cubicBezTo>
                  <a:lnTo>
                    <a:pt x="2416" y="779"/>
                  </a:lnTo>
                  <a:cubicBezTo>
                    <a:pt x="2416" y="932"/>
                    <a:pt x="2541" y="1057"/>
                    <a:pt x="2695" y="1057"/>
                  </a:cubicBezTo>
                  <a:cubicBezTo>
                    <a:pt x="2839" y="1057"/>
                    <a:pt x="2945" y="947"/>
                    <a:pt x="2969" y="807"/>
                  </a:cubicBezTo>
                  <a:lnTo>
                    <a:pt x="3335" y="807"/>
                  </a:lnTo>
                  <a:lnTo>
                    <a:pt x="3335" y="2169"/>
                  </a:lnTo>
                  <a:cubicBezTo>
                    <a:pt x="3335" y="2836"/>
                    <a:pt x="2709" y="3379"/>
                    <a:pt x="1944" y="3379"/>
                  </a:cubicBezTo>
                  <a:cubicBezTo>
                    <a:pt x="1180" y="3379"/>
                    <a:pt x="553" y="2836"/>
                    <a:pt x="553" y="2169"/>
                  </a:cubicBezTo>
                  <a:lnTo>
                    <a:pt x="553" y="807"/>
                  </a:lnTo>
                  <a:lnTo>
                    <a:pt x="903" y="807"/>
                  </a:lnTo>
                  <a:cubicBezTo>
                    <a:pt x="917" y="947"/>
                    <a:pt x="1036" y="1057"/>
                    <a:pt x="1179" y="1057"/>
                  </a:cubicBezTo>
                  <a:cubicBezTo>
                    <a:pt x="1332" y="1057"/>
                    <a:pt x="1443" y="932"/>
                    <a:pt x="1457" y="779"/>
                  </a:cubicBezTo>
                  <a:lnTo>
                    <a:pt x="1457" y="279"/>
                  </a:lnTo>
                  <a:cubicBezTo>
                    <a:pt x="1457" y="125"/>
                    <a:pt x="1332" y="0"/>
                    <a:pt x="1179" y="0"/>
                  </a:cubicBezTo>
                  <a:cubicBezTo>
                    <a:pt x="1035" y="0"/>
                    <a:pt x="916" y="111"/>
                    <a:pt x="903" y="251"/>
                  </a:cubicBezTo>
                  <a:lnTo>
                    <a:pt x="276" y="251"/>
                  </a:lnTo>
                  <a:cubicBezTo>
                    <a:pt x="125" y="251"/>
                    <a:pt x="0" y="376"/>
                    <a:pt x="0" y="528"/>
                  </a:cubicBezTo>
                  <a:lnTo>
                    <a:pt x="0" y="2168"/>
                  </a:lnTo>
                  <a:cubicBezTo>
                    <a:pt x="0" y="3055"/>
                    <a:pt x="716" y="3792"/>
                    <a:pt x="1655" y="3915"/>
                  </a:cubicBezTo>
                  <a:lnTo>
                    <a:pt x="1655" y="4532"/>
                  </a:lnTo>
                  <a:cubicBezTo>
                    <a:pt x="1655" y="5408"/>
                    <a:pt x="2377" y="6131"/>
                    <a:pt x="3253" y="6131"/>
                  </a:cubicBezTo>
                  <a:cubicBezTo>
                    <a:pt x="4143" y="6131"/>
                    <a:pt x="4852" y="5421"/>
                    <a:pt x="4880" y="4532"/>
                  </a:cubicBezTo>
                  <a:lnTo>
                    <a:pt x="4880" y="2780"/>
                  </a:lnTo>
                  <a:cubicBezTo>
                    <a:pt x="4880" y="2572"/>
                    <a:pt x="5047" y="2405"/>
                    <a:pt x="5255" y="2405"/>
                  </a:cubicBezTo>
                  <a:cubicBezTo>
                    <a:pt x="5463" y="2405"/>
                    <a:pt x="5629" y="2572"/>
                    <a:pt x="5629" y="2780"/>
                  </a:cubicBezTo>
                  <a:lnTo>
                    <a:pt x="5629" y="3465"/>
                  </a:lnTo>
                  <a:cubicBezTo>
                    <a:pt x="5409" y="3568"/>
                    <a:pt x="5255" y="3792"/>
                    <a:pt x="5255" y="4045"/>
                  </a:cubicBezTo>
                  <a:cubicBezTo>
                    <a:pt x="5255" y="4393"/>
                    <a:pt x="5533" y="4685"/>
                    <a:pt x="5895" y="4685"/>
                  </a:cubicBezTo>
                  <a:cubicBezTo>
                    <a:pt x="6243" y="4685"/>
                    <a:pt x="6535" y="4407"/>
                    <a:pt x="6535" y="4045"/>
                  </a:cubicBezTo>
                  <a:cubicBezTo>
                    <a:pt x="6533" y="3800"/>
                    <a:pt x="6395" y="3583"/>
                    <a:pt x="6185" y="3476"/>
                  </a:cubicBezTo>
                  <a:close/>
                  <a:moveTo>
                    <a:pt x="5893" y="4143"/>
                  </a:moveTo>
                  <a:cubicBezTo>
                    <a:pt x="5837" y="4143"/>
                    <a:pt x="5796" y="4101"/>
                    <a:pt x="5796" y="4045"/>
                  </a:cubicBezTo>
                  <a:cubicBezTo>
                    <a:pt x="5796" y="3989"/>
                    <a:pt x="5837" y="3948"/>
                    <a:pt x="5893" y="3948"/>
                  </a:cubicBezTo>
                  <a:cubicBezTo>
                    <a:pt x="5949" y="3948"/>
                    <a:pt x="5991" y="4004"/>
                    <a:pt x="5991" y="4045"/>
                  </a:cubicBezTo>
                  <a:cubicBezTo>
                    <a:pt x="5991" y="4101"/>
                    <a:pt x="5949" y="4143"/>
                    <a:pt x="5893" y="4143"/>
                  </a:cubicBezTo>
                  <a:close/>
                </a:path>
              </a:pathLst>
            </a:custGeom>
            <a:solidFill>
              <a:schemeClr val="bg1"/>
            </a:solidFill>
            <a:ln>
              <a:noFill/>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20000"/>
                </a:lnSpc>
                <a:buClrTx/>
                <a:buSzTx/>
                <a:buFontTx/>
                <a:buNone/>
                <a:defRPr/>
              </a:pPr>
              <a:endParaRPr kumimoji="0" lang="zh-CN" altLang="en-US" sz="2000" b="0" i="0" u="none" strike="noStrike" kern="1200" cap="none" spc="0" normalizeH="0" baseline="0" noProof="0">
                <a:ln>
                  <a:noFill/>
                </a:ln>
                <a:solidFill>
                  <a:prstClr val="black"/>
                </a:solidFill>
                <a:effectLst/>
                <a:uLnTx/>
                <a:uFillTx/>
                <a:cs typeface="+mn-ea"/>
                <a:sym typeface="+mn-lt"/>
              </a:endParaRPr>
            </a:p>
          </p:txBody>
        </p:sp>
      </p:grpSp>
      <p:grpSp>
        <p:nvGrpSpPr>
          <p:cNvPr id="185" name="组合 184"/>
          <p:cNvGrpSpPr/>
          <p:nvPr/>
        </p:nvGrpSpPr>
        <p:grpSpPr>
          <a:xfrm>
            <a:off x="9359900" y="4053205"/>
            <a:ext cx="1348105" cy="1947545"/>
            <a:chOff x="12423" y="7278"/>
            <a:chExt cx="2123" cy="3067"/>
          </a:xfrm>
        </p:grpSpPr>
        <p:sp>
          <p:nvSpPr>
            <p:cNvPr id="158" name="文本框 157"/>
            <p:cNvSpPr txBox="1"/>
            <p:nvPr>
              <p:custDataLst>
                <p:tags r:id="rId2"/>
              </p:custDataLst>
            </p:nvPr>
          </p:nvSpPr>
          <p:spPr>
            <a:xfrm>
              <a:off x="12423" y="8513"/>
              <a:ext cx="2064" cy="496"/>
            </a:xfrm>
            <a:prstGeom prst="rect">
              <a:avLst/>
            </a:prstGeom>
            <a:noFill/>
          </p:spPr>
          <p:txBody>
            <a:bodyPr wrap="square" rtlCol="0" anchor="ctr" anchorCtr="0"/>
            <a:lstStyle/>
            <a:p>
              <a:pPr marL="0" indent="0" algn="ctr">
                <a:lnSpc>
                  <a:spcPct val="120000"/>
                </a:lnSpc>
                <a:spcBef>
                  <a:spcPts val="0"/>
                </a:spcBef>
                <a:spcAft>
                  <a:spcPts val="0"/>
                </a:spcAft>
                <a:buSzPct val="100000"/>
                <a:defRPr/>
              </a:pPr>
              <a:r>
                <a:rPr lang="zh-CN" altLang="en-US" sz="1400" b="1" spc="300">
                  <a:solidFill>
                    <a:srgbClr val="BD3820"/>
                  </a:solidFill>
                  <a:cs typeface="+mn-ea"/>
                  <a:sym typeface="+mn-lt"/>
                </a:rPr>
                <a:t>第五阶段</a:t>
              </a:r>
            </a:p>
          </p:txBody>
        </p:sp>
        <p:sp>
          <p:nvSpPr>
            <p:cNvPr id="159" name="文本框 158"/>
            <p:cNvSpPr txBox="1"/>
            <p:nvPr>
              <p:custDataLst>
                <p:tags r:id="rId3"/>
              </p:custDataLst>
            </p:nvPr>
          </p:nvSpPr>
          <p:spPr>
            <a:xfrm>
              <a:off x="12424" y="9107"/>
              <a:ext cx="2122" cy="1238"/>
            </a:xfrm>
            <a:prstGeom prst="rect">
              <a:avLst/>
            </a:prstGeom>
            <a:noFill/>
          </p:spPr>
          <p:txBody>
            <a:bodyPr wrap="square" rtlCol="0">
              <a:noAutofit/>
            </a:bodyPr>
            <a:lstStyle/>
            <a:p>
              <a:pPr marL="0" marR="0" lvl="0" indent="0" algn="ctr" defTabSz="914400" rtl="0" eaLnBrk="1" fontAlgn="auto" latinLnBrk="0" hangingPunct="1">
                <a:lnSpc>
                  <a:spcPct val="120000"/>
                </a:lnSpc>
                <a:spcBef>
                  <a:spcPts val="0"/>
                </a:spcBef>
                <a:spcAft>
                  <a:spcPts val="0"/>
                </a:spcAft>
                <a:buSzPct val="100000"/>
                <a:buFontTx/>
                <a:buNone/>
                <a:defRPr/>
              </a:pPr>
              <a:r>
                <a:rPr lang="zh-CN" altLang="en-US" sz="1200" spc="150">
                  <a:solidFill>
                    <a:schemeClr val="tx1">
                      <a:lumMod val="75000"/>
                      <a:lumOff val="25000"/>
                    </a:schemeClr>
                  </a:solidFill>
                  <a:cs typeface="+mn-ea"/>
                  <a:sym typeface="+mn-lt"/>
                </a:rPr>
                <a:t>制定作业现场规则并实施。</a:t>
              </a:r>
            </a:p>
          </p:txBody>
        </p:sp>
        <p:sp>
          <p:nvSpPr>
            <p:cNvPr id="160" name="矩形: 圆角 31"/>
            <p:cNvSpPr/>
            <p:nvPr>
              <p:custDataLst>
                <p:tags r:id="rId4"/>
              </p:custDataLst>
            </p:nvPr>
          </p:nvSpPr>
          <p:spPr>
            <a:xfrm rot="18900000">
              <a:off x="12938" y="7278"/>
              <a:ext cx="1034" cy="1034"/>
            </a:xfrm>
            <a:prstGeom prst="roundRect">
              <a:avLst>
                <a:gd name="adj" fmla="val 35535"/>
              </a:avLst>
            </a:prstGeom>
            <a:solidFill>
              <a:srgbClr val="BD38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20000"/>
                </a:lnSpc>
                <a:buClrTx/>
                <a:buSzTx/>
                <a:buFontTx/>
                <a:buNone/>
                <a:defRPr/>
              </a:pPr>
              <a:endParaRPr kumimoji="0" lang="zh-CN" altLang="en-US" sz="2000" b="0" i="0" u="none" strike="noStrike" kern="1200" cap="none" spc="0" normalizeH="0" baseline="0" noProof="0">
                <a:ln>
                  <a:noFill/>
                </a:ln>
                <a:solidFill>
                  <a:prstClr val="white"/>
                </a:solidFill>
                <a:effectLst/>
                <a:uLnTx/>
                <a:uFillTx/>
                <a:cs typeface="+mn-ea"/>
                <a:sym typeface="+mn-lt"/>
              </a:endParaRPr>
            </a:p>
          </p:txBody>
        </p:sp>
        <p:sp>
          <p:nvSpPr>
            <p:cNvPr id="161" name="PA-任意多边形 1474-37847"/>
            <p:cNvSpPr>
              <a:spLocks noEditPoints="1"/>
            </p:cNvSpPr>
            <p:nvPr>
              <p:custDataLst>
                <p:tags r:id="rId5"/>
              </p:custDataLst>
            </p:nvPr>
          </p:nvSpPr>
          <p:spPr bwMode="auto">
            <a:xfrm>
              <a:off x="13228" y="7554"/>
              <a:ext cx="453" cy="482"/>
            </a:xfrm>
            <a:custGeom>
              <a:avLst/>
              <a:gdLst>
                <a:gd name="T0" fmla="*/ 158 w 168"/>
                <a:gd name="T1" fmla="*/ 64 h 178"/>
                <a:gd name="T2" fmla="*/ 128 w 168"/>
                <a:gd name="T3" fmla="*/ 172 h 178"/>
                <a:gd name="T4" fmla="*/ 123 w 168"/>
                <a:gd name="T5" fmla="*/ 172 h 178"/>
                <a:gd name="T6" fmla="*/ 123 w 168"/>
                <a:gd name="T7" fmla="*/ 172 h 178"/>
                <a:gd name="T8" fmla="*/ 37 w 168"/>
                <a:gd name="T9" fmla="*/ 172 h 178"/>
                <a:gd name="T10" fmla="*/ 37 w 168"/>
                <a:gd name="T11" fmla="*/ 172 h 178"/>
                <a:gd name="T12" fmla="*/ 33 w 168"/>
                <a:gd name="T13" fmla="*/ 172 h 178"/>
                <a:gd name="T14" fmla="*/ 3 w 168"/>
                <a:gd name="T15" fmla="*/ 64 h 178"/>
                <a:gd name="T16" fmla="*/ 158 w 168"/>
                <a:gd name="T17" fmla="*/ 64 h 178"/>
                <a:gd name="T18" fmla="*/ 119 w 168"/>
                <a:gd name="T19" fmla="*/ 173 h 178"/>
                <a:gd name="T20" fmla="*/ 119 w 168"/>
                <a:gd name="T21" fmla="*/ 178 h 178"/>
                <a:gd name="T22" fmla="*/ 41 w 168"/>
                <a:gd name="T23" fmla="*/ 178 h 178"/>
                <a:gd name="T24" fmla="*/ 41 w 168"/>
                <a:gd name="T25" fmla="*/ 173 h 178"/>
                <a:gd name="T26" fmla="*/ 119 w 168"/>
                <a:gd name="T27" fmla="*/ 173 h 178"/>
                <a:gd name="T28" fmla="*/ 151 w 168"/>
                <a:gd name="T29" fmla="*/ 6 h 178"/>
                <a:gd name="T30" fmla="*/ 162 w 168"/>
                <a:gd name="T31" fmla="*/ 39 h 178"/>
                <a:gd name="T32" fmla="*/ 148 w 168"/>
                <a:gd name="T33" fmla="*/ 51 h 178"/>
                <a:gd name="T34" fmla="*/ 143 w 168"/>
                <a:gd name="T35" fmla="*/ 61 h 178"/>
                <a:gd name="T36" fmla="*/ 102 w 168"/>
                <a:gd name="T37" fmla="*/ 61 h 178"/>
                <a:gd name="T38" fmla="*/ 117 w 168"/>
                <a:gd name="T39" fmla="*/ 34 h 178"/>
                <a:gd name="T40" fmla="*/ 118 w 168"/>
                <a:gd name="T41" fmla="*/ 17 h 178"/>
                <a:gd name="T42" fmla="*/ 151 w 168"/>
                <a:gd name="T43" fmla="*/ 6 h 178"/>
                <a:gd name="T44" fmla="*/ 69 w 168"/>
                <a:gd name="T45" fmla="*/ 81 h 178"/>
                <a:gd name="T46" fmla="*/ 69 w 168"/>
                <a:gd name="T47" fmla="*/ 107 h 178"/>
                <a:gd name="T48" fmla="*/ 43 w 168"/>
                <a:gd name="T49" fmla="*/ 107 h 178"/>
                <a:gd name="T50" fmla="*/ 43 w 168"/>
                <a:gd name="T51" fmla="*/ 128 h 178"/>
                <a:gd name="T52" fmla="*/ 69 w 168"/>
                <a:gd name="T53" fmla="*/ 128 h 178"/>
                <a:gd name="T54" fmla="*/ 69 w 168"/>
                <a:gd name="T55" fmla="*/ 155 h 178"/>
                <a:gd name="T56" fmla="*/ 91 w 168"/>
                <a:gd name="T57" fmla="*/ 155 h 178"/>
                <a:gd name="T58" fmla="*/ 91 w 168"/>
                <a:gd name="T59" fmla="*/ 128 h 178"/>
                <a:gd name="T60" fmla="*/ 117 w 168"/>
                <a:gd name="T61" fmla="*/ 128 h 178"/>
                <a:gd name="T62" fmla="*/ 117 w 168"/>
                <a:gd name="T63" fmla="*/ 107 h 178"/>
                <a:gd name="T64" fmla="*/ 91 w 168"/>
                <a:gd name="T65" fmla="*/ 107 h 178"/>
                <a:gd name="T66" fmla="*/ 91 w 168"/>
                <a:gd name="T67" fmla="*/ 81 h 178"/>
                <a:gd name="T68" fmla="*/ 69 w 168"/>
                <a:gd name="T69" fmla="*/ 81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68" h="178">
                  <a:moveTo>
                    <a:pt x="158" y="64"/>
                  </a:moveTo>
                  <a:cubicBezTo>
                    <a:pt x="159" y="88"/>
                    <a:pt x="159" y="143"/>
                    <a:pt x="128" y="172"/>
                  </a:cubicBezTo>
                  <a:cubicBezTo>
                    <a:pt x="123" y="172"/>
                    <a:pt x="123" y="172"/>
                    <a:pt x="123" y="172"/>
                  </a:cubicBezTo>
                  <a:cubicBezTo>
                    <a:pt x="123" y="172"/>
                    <a:pt x="123" y="172"/>
                    <a:pt x="123" y="172"/>
                  </a:cubicBezTo>
                  <a:cubicBezTo>
                    <a:pt x="37" y="172"/>
                    <a:pt x="37" y="172"/>
                    <a:pt x="37" y="172"/>
                  </a:cubicBezTo>
                  <a:cubicBezTo>
                    <a:pt x="37" y="172"/>
                    <a:pt x="37" y="172"/>
                    <a:pt x="37" y="172"/>
                  </a:cubicBezTo>
                  <a:cubicBezTo>
                    <a:pt x="33" y="172"/>
                    <a:pt x="33" y="172"/>
                    <a:pt x="33" y="172"/>
                  </a:cubicBezTo>
                  <a:cubicBezTo>
                    <a:pt x="1" y="137"/>
                    <a:pt x="0" y="91"/>
                    <a:pt x="3" y="64"/>
                  </a:cubicBezTo>
                  <a:cubicBezTo>
                    <a:pt x="158" y="64"/>
                    <a:pt x="158" y="64"/>
                    <a:pt x="158" y="64"/>
                  </a:cubicBezTo>
                  <a:close/>
                  <a:moveTo>
                    <a:pt x="119" y="173"/>
                  </a:moveTo>
                  <a:cubicBezTo>
                    <a:pt x="119" y="178"/>
                    <a:pt x="119" y="178"/>
                    <a:pt x="119" y="178"/>
                  </a:cubicBezTo>
                  <a:cubicBezTo>
                    <a:pt x="41" y="178"/>
                    <a:pt x="41" y="178"/>
                    <a:pt x="41" y="178"/>
                  </a:cubicBezTo>
                  <a:cubicBezTo>
                    <a:pt x="41" y="173"/>
                    <a:pt x="41" y="173"/>
                    <a:pt x="41" y="173"/>
                  </a:cubicBezTo>
                  <a:cubicBezTo>
                    <a:pt x="119" y="173"/>
                    <a:pt x="119" y="173"/>
                    <a:pt x="119" y="173"/>
                  </a:cubicBezTo>
                  <a:close/>
                  <a:moveTo>
                    <a:pt x="151" y="6"/>
                  </a:moveTo>
                  <a:cubicBezTo>
                    <a:pt x="163" y="12"/>
                    <a:pt x="168" y="27"/>
                    <a:pt x="162" y="39"/>
                  </a:cubicBezTo>
                  <a:cubicBezTo>
                    <a:pt x="159" y="45"/>
                    <a:pt x="154" y="49"/>
                    <a:pt x="148" y="51"/>
                  </a:cubicBezTo>
                  <a:cubicBezTo>
                    <a:pt x="143" y="61"/>
                    <a:pt x="143" y="61"/>
                    <a:pt x="143" y="61"/>
                  </a:cubicBezTo>
                  <a:cubicBezTo>
                    <a:pt x="102" y="61"/>
                    <a:pt x="102" y="61"/>
                    <a:pt x="102" y="61"/>
                  </a:cubicBezTo>
                  <a:cubicBezTo>
                    <a:pt x="117" y="34"/>
                    <a:pt x="117" y="34"/>
                    <a:pt x="117" y="34"/>
                  </a:cubicBezTo>
                  <a:cubicBezTo>
                    <a:pt x="115" y="28"/>
                    <a:pt x="116" y="22"/>
                    <a:pt x="118" y="17"/>
                  </a:cubicBezTo>
                  <a:cubicBezTo>
                    <a:pt x="125" y="5"/>
                    <a:pt x="139" y="0"/>
                    <a:pt x="151" y="6"/>
                  </a:cubicBezTo>
                  <a:close/>
                  <a:moveTo>
                    <a:pt x="69" y="81"/>
                  </a:moveTo>
                  <a:cubicBezTo>
                    <a:pt x="69" y="107"/>
                    <a:pt x="69" y="107"/>
                    <a:pt x="69" y="107"/>
                  </a:cubicBezTo>
                  <a:cubicBezTo>
                    <a:pt x="43" y="107"/>
                    <a:pt x="43" y="107"/>
                    <a:pt x="43" y="107"/>
                  </a:cubicBezTo>
                  <a:cubicBezTo>
                    <a:pt x="43" y="128"/>
                    <a:pt x="43" y="128"/>
                    <a:pt x="43" y="128"/>
                  </a:cubicBezTo>
                  <a:cubicBezTo>
                    <a:pt x="69" y="128"/>
                    <a:pt x="69" y="128"/>
                    <a:pt x="69" y="128"/>
                  </a:cubicBezTo>
                  <a:cubicBezTo>
                    <a:pt x="69" y="155"/>
                    <a:pt x="69" y="155"/>
                    <a:pt x="69" y="155"/>
                  </a:cubicBezTo>
                  <a:cubicBezTo>
                    <a:pt x="91" y="155"/>
                    <a:pt x="91" y="155"/>
                    <a:pt x="91" y="155"/>
                  </a:cubicBezTo>
                  <a:cubicBezTo>
                    <a:pt x="91" y="128"/>
                    <a:pt x="91" y="128"/>
                    <a:pt x="91" y="128"/>
                  </a:cubicBezTo>
                  <a:cubicBezTo>
                    <a:pt x="117" y="128"/>
                    <a:pt x="117" y="128"/>
                    <a:pt x="117" y="128"/>
                  </a:cubicBezTo>
                  <a:cubicBezTo>
                    <a:pt x="117" y="107"/>
                    <a:pt x="117" y="107"/>
                    <a:pt x="117" y="107"/>
                  </a:cubicBezTo>
                  <a:cubicBezTo>
                    <a:pt x="91" y="107"/>
                    <a:pt x="91" y="107"/>
                    <a:pt x="91" y="107"/>
                  </a:cubicBezTo>
                  <a:cubicBezTo>
                    <a:pt x="91" y="81"/>
                    <a:pt x="91" y="81"/>
                    <a:pt x="91" y="81"/>
                  </a:cubicBezTo>
                  <a:lnTo>
                    <a:pt x="69" y="81"/>
                  </a:lnTo>
                  <a:close/>
                </a:path>
              </a:pathLst>
            </a:custGeom>
            <a:solidFill>
              <a:schemeClr val="bg1"/>
            </a:solidFill>
            <a:ln>
              <a:noFill/>
            </a:ln>
          </p:spPr>
          <p:txBody>
            <a:bodyPr vert="horz" wrap="square" lIns="68580" tIns="34290" rIns="68580" bIns="3429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0000"/>
                </a:lnSpc>
              </a:pPr>
              <a:endParaRPr lang="zh-CN" altLang="en-US" sz="1400">
                <a:cs typeface="+mn-ea"/>
                <a:sym typeface="+mn-lt"/>
              </a:endParaRPr>
            </a:p>
          </p:txBody>
        </p:sp>
      </p:gr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plus(in)">
                                      <p:cBhvr>
                                        <p:cTn id="7" dur="2000"/>
                                        <p:tgtEl>
                                          <p:spTgt spid="4"/>
                                        </p:tgtEl>
                                      </p:cBhvr>
                                    </p:animEffect>
                                  </p:childTnLst>
                                </p:cTn>
                              </p:par>
                              <p:par>
                                <p:cTn id="8" presetID="13" presetClass="entr" presetSubtype="16"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plus(in)">
                                      <p:cBhvr>
                                        <p:cTn id="10" dur="2000"/>
                                        <p:tgtEl>
                                          <p:spTgt spid="6"/>
                                        </p:tgtEl>
                                      </p:cBhvr>
                                    </p:animEffect>
                                  </p:childTnLst>
                                </p:cTn>
                              </p:par>
                              <p:par>
                                <p:cTn id="11" presetID="13" presetClass="entr" presetSubtype="16"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plus(in)">
                                      <p:cBhvr>
                                        <p:cTn id="13" dur="2000"/>
                                        <p:tgtEl>
                                          <p:spTgt spid="9"/>
                                        </p:tgtEl>
                                      </p:cBhvr>
                                    </p:animEffect>
                                  </p:childTnLst>
                                </p:cTn>
                              </p:par>
                              <p:par>
                                <p:cTn id="14" presetID="13" presetClass="entr" presetSubtype="16" fill="hold" nodeType="withEffect">
                                  <p:stCondLst>
                                    <p:cond delay="0"/>
                                  </p:stCondLst>
                                  <p:childTnLst>
                                    <p:set>
                                      <p:cBhvr>
                                        <p:cTn id="15" dur="1" fill="hold">
                                          <p:stCondLst>
                                            <p:cond delay="0"/>
                                          </p:stCondLst>
                                        </p:cTn>
                                        <p:tgtEl>
                                          <p:spTgt spid="181"/>
                                        </p:tgtEl>
                                        <p:attrNameLst>
                                          <p:attrName>style.visibility</p:attrName>
                                        </p:attrNameLst>
                                      </p:cBhvr>
                                      <p:to>
                                        <p:strVal val="visible"/>
                                      </p:to>
                                    </p:set>
                                    <p:animEffect transition="in" filter="plus(in)">
                                      <p:cBhvr>
                                        <p:cTn id="16" dur="2000"/>
                                        <p:tgtEl>
                                          <p:spTgt spid="181"/>
                                        </p:tgtEl>
                                      </p:cBhvr>
                                    </p:animEffect>
                                  </p:childTnLst>
                                </p:cTn>
                              </p:par>
                              <p:par>
                                <p:cTn id="17" presetID="13" presetClass="entr" presetSubtype="16" fill="hold" nodeType="withEffect">
                                  <p:stCondLst>
                                    <p:cond delay="0"/>
                                  </p:stCondLst>
                                  <p:childTnLst>
                                    <p:set>
                                      <p:cBhvr>
                                        <p:cTn id="18" dur="1" fill="hold">
                                          <p:stCondLst>
                                            <p:cond delay="0"/>
                                          </p:stCondLst>
                                        </p:cTn>
                                        <p:tgtEl>
                                          <p:spTgt spid="182"/>
                                        </p:tgtEl>
                                        <p:attrNameLst>
                                          <p:attrName>style.visibility</p:attrName>
                                        </p:attrNameLst>
                                      </p:cBhvr>
                                      <p:to>
                                        <p:strVal val="visible"/>
                                      </p:to>
                                    </p:set>
                                    <p:animEffect transition="in" filter="plus(in)">
                                      <p:cBhvr>
                                        <p:cTn id="19" dur="2000"/>
                                        <p:tgtEl>
                                          <p:spTgt spid="182"/>
                                        </p:tgtEl>
                                      </p:cBhvr>
                                    </p:animEffect>
                                  </p:childTnLst>
                                </p:cTn>
                              </p:par>
                              <p:par>
                                <p:cTn id="20" presetID="13" presetClass="entr" presetSubtype="16" fill="hold" nodeType="withEffect">
                                  <p:stCondLst>
                                    <p:cond delay="0"/>
                                  </p:stCondLst>
                                  <p:childTnLst>
                                    <p:set>
                                      <p:cBhvr>
                                        <p:cTn id="21" dur="1" fill="hold">
                                          <p:stCondLst>
                                            <p:cond delay="0"/>
                                          </p:stCondLst>
                                        </p:cTn>
                                        <p:tgtEl>
                                          <p:spTgt spid="183"/>
                                        </p:tgtEl>
                                        <p:attrNameLst>
                                          <p:attrName>style.visibility</p:attrName>
                                        </p:attrNameLst>
                                      </p:cBhvr>
                                      <p:to>
                                        <p:strVal val="visible"/>
                                      </p:to>
                                    </p:set>
                                    <p:animEffect transition="in" filter="plus(in)">
                                      <p:cBhvr>
                                        <p:cTn id="22" dur="2000"/>
                                        <p:tgtEl>
                                          <p:spTgt spid="183"/>
                                        </p:tgtEl>
                                      </p:cBhvr>
                                    </p:animEffect>
                                  </p:childTnLst>
                                </p:cTn>
                              </p:par>
                              <p:par>
                                <p:cTn id="23" presetID="13" presetClass="entr" presetSubtype="16" fill="hold" nodeType="withEffect">
                                  <p:stCondLst>
                                    <p:cond delay="0"/>
                                  </p:stCondLst>
                                  <p:childTnLst>
                                    <p:set>
                                      <p:cBhvr>
                                        <p:cTn id="24" dur="1" fill="hold">
                                          <p:stCondLst>
                                            <p:cond delay="0"/>
                                          </p:stCondLst>
                                        </p:cTn>
                                        <p:tgtEl>
                                          <p:spTgt spid="184"/>
                                        </p:tgtEl>
                                        <p:attrNameLst>
                                          <p:attrName>style.visibility</p:attrName>
                                        </p:attrNameLst>
                                      </p:cBhvr>
                                      <p:to>
                                        <p:strVal val="visible"/>
                                      </p:to>
                                    </p:set>
                                    <p:animEffect transition="in" filter="plus(in)">
                                      <p:cBhvr>
                                        <p:cTn id="25" dur="2000"/>
                                        <p:tgtEl>
                                          <p:spTgt spid="184"/>
                                        </p:tgtEl>
                                      </p:cBhvr>
                                    </p:animEffect>
                                  </p:childTnLst>
                                </p:cTn>
                              </p:par>
                              <p:par>
                                <p:cTn id="26" presetID="13" presetClass="entr" presetSubtype="16" fill="hold" nodeType="withEffect">
                                  <p:stCondLst>
                                    <p:cond delay="0"/>
                                  </p:stCondLst>
                                  <p:childTnLst>
                                    <p:set>
                                      <p:cBhvr>
                                        <p:cTn id="27" dur="1" fill="hold">
                                          <p:stCondLst>
                                            <p:cond delay="0"/>
                                          </p:stCondLst>
                                        </p:cTn>
                                        <p:tgtEl>
                                          <p:spTgt spid="185"/>
                                        </p:tgtEl>
                                        <p:attrNameLst>
                                          <p:attrName>style.visibility</p:attrName>
                                        </p:attrNameLst>
                                      </p:cBhvr>
                                      <p:to>
                                        <p:strVal val="visible"/>
                                      </p:to>
                                    </p:set>
                                    <p:animEffect transition="in" filter="plus(in)">
                                      <p:cBhvr>
                                        <p:cTn id="28" dur="2000"/>
                                        <p:tgtEl>
                                          <p:spTgt spid="1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9"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bwMode="auto">
          <a:xfrm>
            <a:off x="1153160" y="1112138"/>
            <a:ext cx="6096000" cy="460375"/>
          </a:xfrm>
          <a:prstGeom prst="rect">
            <a:avLst/>
          </a:prstGeom>
          <a:noFill/>
          <a:ln>
            <a:no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fromWordArt="0" anchor="ctr">
            <a:noAutofit/>
          </a:bodyPr>
          <a:lstStyle>
            <a:lvl1pPr>
              <a:defRPr sz="4000">
                <a:solidFill>
                  <a:schemeClr val="tx2"/>
                </a:solidFill>
                <a:latin typeface="Verdana" panose="020B0604030504040204" pitchFamily="34" charset="0"/>
                <a:ea typeface="宋体" panose="02010600030101010101" pitchFamily="2" charset="-122"/>
              </a:defRPr>
            </a:lvl1pPr>
            <a:lvl2pPr>
              <a:defRPr sz="4000">
                <a:solidFill>
                  <a:schemeClr val="tx2"/>
                </a:solidFill>
                <a:latin typeface="Verdana" panose="020B0604030504040204" pitchFamily="34" charset="0"/>
                <a:ea typeface="宋体" panose="02010600030101010101" pitchFamily="2" charset="-122"/>
              </a:defRPr>
            </a:lvl2pPr>
            <a:lvl3pPr>
              <a:defRPr sz="4000">
                <a:solidFill>
                  <a:schemeClr val="tx2"/>
                </a:solidFill>
                <a:latin typeface="Verdana" panose="020B0604030504040204" pitchFamily="34" charset="0"/>
                <a:ea typeface="宋体" panose="02010600030101010101" pitchFamily="2" charset="-122"/>
              </a:defRPr>
            </a:lvl3pPr>
            <a:lvl4pPr>
              <a:defRPr sz="4000">
                <a:solidFill>
                  <a:schemeClr val="tx2"/>
                </a:solidFill>
                <a:latin typeface="Verdana" panose="020B0604030504040204" pitchFamily="34" charset="0"/>
                <a:ea typeface="宋体" panose="02010600030101010101" pitchFamily="2" charset="-122"/>
              </a:defRPr>
            </a:lvl4pPr>
            <a:lvl5pPr>
              <a:defRPr sz="4000">
                <a:solidFill>
                  <a:schemeClr val="tx2"/>
                </a:solidFill>
                <a:latin typeface="Verdana" panose="020B0604030504040204" pitchFamily="34" charset="0"/>
                <a:ea typeface="宋体" panose="02010600030101010101" pitchFamily="2" charset="-122"/>
              </a:defRPr>
            </a:lvl5pPr>
            <a:lvl6pPr marL="4572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6pPr>
            <a:lvl7pPr marL="9144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7pPr>
            <a:lvl8pPr marL="13716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8pPr>
            <a:lvl9pPr marL="18288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9pPr>
          </a:lstStyle>
          <a:p>
            <a:pPr lvl="0" algn="l">
              <a:buClrTx/>
              <a:buSzTx/>
              <a:buFontTx/>
            </a:pPr>
            <a:r>
              <a:rPr lang="zh-CN" altLang="en-US" sz="2800" b="1" dirty="0">
                <a:solidFill>
                  <a:srgbClr val="BD3820"/>
                </a:solidFill>
                <a:effectLst/>
                <a:latin typeface="+mn-lt"/>
                <a:ea typeface="+mn-ea"/>
                <a:cs typeface="+mn-ea"/>
                <a:sym typeface="+mn-lt"/>
              </a:rPr>
              <a:t>清洁</a:t>
            </a:r>
          </a:p>
        </p:txBody>
      </p:sp>
      <p:sp>
        <p:nvSpPr>
          <p:cNvPr id="5" name="文本框 4"/>
          <p:cNvSpPr txBox="1"/>
          <p:nvPr/>
        </p:nvSpPr>
        <p:spPr>
          <a:xfrm>
            <a:off x="1189990" y="1603375"/>
            <a:ext cx="9884410" cy="521970"/>
          </a:xfrm>
          <a:prstGeom prst="rect">
            <a:avLst/>
          </a:prstGeom>
          <a:noFill/>
        </p:spPr>
        <p:txBody>
          <a:bodyPr wrap="square">
            <a:spAutoFit/>
          </a:bodyPr>
          <a:lstStyle/>
          <a:p>
            <a:r>
              <a:rPr lang="zh-CN" altLang="en-US" sz="1400" dirty="0">
                <a:solidFill>
                  <a:schemeClr val="tx1">
                    <a:lumMod val="75000"/>
                    <a:lumOff val="25000"/>
                  </a:schemeClr>
                </a:solidFill>
                <a:effectLst/>
                <a:cs typeface="+mn-ea"/>
                <a:sym typeface="+mn-lt"/>
              </a:rPr>
              <a:t>是对整理、整顿、清扫以后的现场状态进行保持，做到持之以恒。（将上面的3S实施的做法制度化、规范化，并贯彻执行及维持结果 ）</a:t>
            </a:r>
          </a:p>
        </p:txBody>
      </p:sp>
      <p:sp>
        <p:nvSpPr>
          <p:cNvPr id="7" name="Rectangle 2"/>
          <p:cNvSpPr>
            <a:spLocks noChangeArrowheads="1"/>
          </p:cNvSpPr>
          <p:nvPr/>
        </p:nvSpPr>
        <p:spPr bwMode="auto">
          <a:xfrm>
            <a:off x="1219200" y="4016375"/>
            <a:ext cx="2195195" cy="379095"/>
          </a:xfrm>
          <a:prstGeom prst="rect">
            <a:avLst/>
          </a:prstGeom>
          <a:noFill/>
          <a:ln>
            <a:no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fromWordArt="0" anchor="ctr" anchorCtr="0">
            <a:noAutofit/>
          </a:bodyPr>
          <a:lstStyle>
            <a:lvl1pPr>
              <a:defRPr sz="4000">
                <a:solidFill>
                  <a:schemeClr val="tx2"/>
                </a:solidFill>
                <a:latin typeface="Verdana" panose="020B0604030504040204" pitchFamily="34" charset="0"/>
                <a:ea typeface="宋体" panose="02010600030101010101" pitchFamily="2" charset="-122"/>
              </a:defRPr>
            </a:lvl1pPr>
            <a:lvl2pPr>
              <a:defRPr sz="4000">
                <a:solidFill>
                  <a:schemeClr val="tx2"/>
                </a:solidFill>
                <a:latin typeface="Verdana" panose="020B0604030504040204" pitchFamily="34" charset="0"/>
                <a:ea typeface="宋体" panose="02010600030101010101" pitchFamily="2" charset="-122"/>
              </a:defRPr>
            </a:lvl2pPr>
            <a:lvl3pPr>
              <a:defRPr sz="4000">
                <a:solidFill>
                  <a:schemeClr val="tx2"/>
                </a:solidFill>
                <a:latin typeface="Verdana" panose="020B0604030504040204" pitchFamily="34" charset="0"/>
                <a:ea typeface="宋体" panose="02010600030101010101" pitchFamily="2" charset="-122"/>
              </a:defRPr>
            </a:lvl3pPr>
            <a:lvl4pPr>
              <a:defRPr sz="4000">
                <a:solidFill>
                  <a:schemeClr val="tx2"/>
                </a:solidFill>
                <a:latin typeface="Verdana" panose="020B0604030504040204" pitchFamily="34" charset="0"/>
                <a:ea typeface="宋体" panose="02010600030101010101" pitchFamily="2" charset="-122"/>
              </a:defRPr>
            </a:lvl4pPr>
            <a:lvl5pPr>
              <a:defRPr sz="4000">
                <a:solidFill>
                  <a:schemeClr val="tx2"/>
                </a:solidFill>
                <a:latin typeface="Verdana" panose="020B0604030504040204" pitchFamily="34" charset="0"/>
                <a:ea typeface="宋体" panose="02010600030101010101" pitchFamily="2" charset="-122"/>
              </a:defRPr>
            </a:lvl5pPr>
            <a:lvl6pPr marL="4572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6pPr>
            <a:lvl7pPr marL="9144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7pPr>
            <a:lvl8pPr marL="13716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8pPr>
            <a:lvl9pPr marL="18288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9pPr>
          </a:lstStyle>
          <a:p>
            <a:pPr lvl="0" algn="l">
              <a:buClrTx/>
              <a:buSzTx/>
              <a:buFontTx/>
            </a:pPr>
            <a:r>
              <a:rPr lang="zh-CN" altLang="en-US" sz="2800" b="1" dirty="0">
                <a:solidFill>
                  <a:srgbClr val="BD3820"/>
                </a:solidFill>
                <a:effectLst/>
                <a:latin typeface="+mn-lt"/>
                <a:ea typeface="+mn-ea"/>
                <a:cs typeface="+mn-ea"/>
                <a:sym typeface="+mn-lt"/>
              </a:rPr>
              <a:t>清扫的过程</a:t>
            </a:r>
            <a:br>
              <a:rPr lang="zh-CN" altLang="en-US" sz="2800" b="1" dirty="0">
                <a:solidFill>
                  <a:srgbClr val="BD3820"/>
                </a:solidFill>
                <a:effectLst/>
                <a:latin typeface="+mn-lt"/>
                <a:ea typeface="+mn-ea"/>
                <a:cs typeface="+mn-ea"/>
                <a:sym typeface="+mn-lt"/>
              </a:rPr>
            </a:br>
            <a:endParaRPr lang="zh-CN" altLang="en-US" sz="2800" b="1" dirty="0">
              <a:solidFill>
                <a:srgbClr val="BD3820"/>
              </a:solidFill>
              <a:effectLst/>
              <a:latin typeface="+mn-lt"/>
              <a:ea typeface="+mn-ea"/>
              <a:cs typeface="+mn-ea"/>
              <a:sym typeface="+mn-lt"/>
            </a:endParaRPr>
          </a:p>
        </p:txBody>
      </p:sp>
      <p:grpSp>
        <p:nvGrpSpPr>
          <p:cNvPr id="181" name="组合 180"/>
          <p:cNvGrpSpPr/>
          <p:nvPr/>
        </p:nvGrpSpPr>
        <p:grpSpPr>
          <a:xfrm>
            <a:off x="1788160" y="4467860"/>
            <a:ext cx="1750695" cy="1947545"/>
            <a:chOff x="2270" y="7278"/>
            <a:chExt cx="2757" cy="3067"/>
          </a:xfrm>
        </p:grpSpPr>
        <p:sp>
          <p:nvSpPr>
            <p:cNvPr id="142" name="矩形: 圆角 14"/>
            <p:cNvSpPr/>
            <p:nvPr>
              <p:custDataLst>
                <p:tags r:id="rId26"/>
              </p:custDataLst>
            </p:nvPr>
          </p:nvSpPr>
          <p:spPr>
            <a:xfrm rot="18900000">
              <a:off x="3149" y="7278"/>
              <a:ext cx="1034" cy="1034"/>
            </a:xfrm>
            <a:prstGeom prst="roundRect">
              <a:avLst>
                <a:gd name="adj" fmla="val 35535"/>
              </a:avLst>
            </a:prstGeom>
            <a:solidFill>
              <a:srgbClr val="BD38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20000"/>
                </a:lnSpc>
                <a:buClrTx/>
                <a:buSzTx/>
                <a:buFontTx/>
                <a:buNone/>
                <a:defRPr/>
              </a:pPr>
              <a:endParaRPr kumimoji="0" lang="zh-CN" altLang="en-US" sz="2000" b="0" i="0" u="none" strike="noStrike" kern="1200" cap="none" spc="0" normalizeH="0" baseline="0" noProof="0">
                <a:ln>
                  <a:noFill/>
                </a:ln>
                <a:solidFill>
                  <a:srgbClr val="FF0000"/>
                </a:solidFill>
                <a:effectLst/>
                <a:uLnTx/>
                <a:uFillTx/>
                <a:cs typeface="+mn-ea"/>
                <a:sym typeface="+mn-lt"/>
              </a:endParaRPr>
            </a:p>
          </p:txBody>
        </p:sp>
        <p:sp>
          <p:nvSpPr>
            <p:cNvPr id="143" name="rectangular-briefcase_18205"/>
            <p:cNvSpPr>
              <a:spLocks noChangeAspect="1"/>
            </p:cNvSpPr>
            <p:nvPr>
              <p:custDataLst>
                <p:tags r:id="rId27"/>
              </p:custDataLst>
            </p:nvPr>
          </p:nvSpPr>
          <p:spPr bwMode="auto">
            <a:xfrm>
              <a:off x="3467" y="7619"/>
              <a:ext cx="399" cy="351"/>
            </a:xfrm>
            <a:custGeom>
              <a:avLst/>
              <a:gdLst>
                <a:gd name="connsiteX0" fmla="*/ 97398 w 607991"/>
                <a:gd name="connsiteY0" fmla="*/ 403891 h 535309"/>
                <a:gd name="connsiteX1" fmla="*/ 82286 w 607991"/>
                <a:gd name="connsiteY1" fmla="*/ 418872 h 535309"/>
                <a:gd name="connsiteX2" fmla="*/ 97398 w 607991"/>
                <a:gd name="connsiteY2" fmla="*/ 433854 h 535309"/>
                <a:gd name="connsiteX3" fmla="*/ 512358 w 607991"/>
                <a:gd name="connsiteY3" fmla="*/ 433854 h 535309"/>
                <a:gd name="connsiteX4" fmla="*/ 527360 w 607991"/>
                <a:gd name="connsiteY4" fmla="*/ 418872 h 535309"/>
                <a:gd name="connsiteX5" fmla="*/ 512358 w 607991"/>
                <a:gd name="connsiteY5" fmla="*/ 403891 h 535309"/>
                <a:gd name="connsiteX6" fmla="*/ 96957 w 607991"/>
                <a:gd name="connsiteY6" fmla="*/ 307503 h 535309"/>
                <a:gd name="connsiteX7" fmla="*/ 81955 w 607991"/>
                <a:gd name="connsiteY7" fmla="*/ 322484 h 535309"/>
                <a:gd name="connsiteX8" fmla="*/ 96957 w 607991"/>
                <a:gd name="connsiteY8" fmla="*/ 337465 h 535309"/>
                <a:gd name="connsiteX9" fmla="*/ 511917 w 607991"/>
                <a:gd name="connsiteY9" fmla="*/ 337465 h 535309"/>
                <a:gd name="connsiteX10" fmla="*/ 526918 w 607991"/>
                <a:gd name="connsiteY10" fmla="*/ 322484 h 535309"/>
                <a:gd name="connsiteX11" fmla="*/ 511917 w 607991"/>
                <a:gd name="connsiteY11" fmla="*/ 307503 h 535309"/>
                <a:gd name="connsiteX12" fmla="*/ 96516 w 607991"/>
                <a:gd name="connsiteY12" fmla="*/ 211004 h 535309"/>
                <a:gd name="connsiteX13" fmla="*/ 81514 w 607991"/>
                <a:gd name="connsiteY13" fmla="*/ 226096 h 535309"/>
                <a:gd name="connsiteX14" fmla="*/ 96516 w 607991"/>
                <a:gd name="connsiteY14" fmla="*/ 241077 h 535309"/>
                <a:gd name="connsiteX15" fmla="*/ 511586 w 607991"/>
                <a:gd name="connsiteY15" fmla="*/ 241077 h 535309"/>
                <a:gd name="connsiteX16" fmla="*/ 526587 w 607991"/>
                <a:gd name="connsiteY16" fmla="*/ 226096 h 535309"/>
                <a:gd name="connsiteX17" fmla="*/ 511586 w 607991"/>
                <a:gd name="connsiteY17" fmla="*/ 211004 h 535309"/>
                <a:gd name="connsiteX18" fmla="*/ 61660 w 607991"/>
                <a:gd name="connsiteY18" fmla="*/ 109659 h 535309"/>
                <a:gd name="connsiteX19" fmla="*/ 546332 w 607991"/>
                <a:gd name="connsiteY19" fmla="*/ 109659 h 535309"/>
                <a:gd name="connsiteX20" fmla="*/ 607991 w 607991"/>
                <a:gd name="connsiteY20" fmla="*/ 171237 h 535309"/>
                <a:gd name="connsiteX21" fmla="*/ 607991 w 607991"/>
                <a:gd name="connsiteY21" fmla="*/ 473731 h 535309"/>
                <a:gd name="connsiteX22" fmla="*/ 546332 w 607991"/>
                <a:gd name="connsiteY22" fmla="*/ 535309 h 535309"/>
                <a:gd name="connsiteX23" fmla="*/ 61660 w 607991"/>
                <a:gd name="connsiteY23" fmla="*/ 535309 h 535309"/>
                <a:gd name="connsiteX24" fmla="*/ 0 w 607991"/>
                <a:gd name="connsiteY24" fmla="*/ 473731 h 535309"/>
                <a:gd name="connsiteX25" fmla="*/ 0 w 607991"/>
                <a:gd name="connsiteY25" fmla="*/ 171237 h 535309"/>
                <a:gd name="connsiteX26" fmla="*/ 61660 w 607991"/>
                <a:gd name="connsiteY26" fmla="*/ 109659 h 535309"/>
                <a:gd name="connsiteX27" fmla="*/ 239459 w 607991"/>
                <a:gd name="connsiteY27" fmla="*/ 0 h 535309"/>
                <a:gd name="connsiteX28" fmla="*/ 368643 w 607991"/>
                <a:gd name="connsiteY28" fmla="*/ 0 h 535309"/>
                <a:gd name="connsiteX29" fmla="*/ 432848 w 607991"/>
                <a:gd name="connsiteY29" fmla="*/ 64186 h 535309"/>
                <a:gd name="connsiteX30" fmla="*/ 410123 w 607991"/>
                <a:gd name="connsiteY30" fmla="*/ 86866 h 535309"/>
                <a:gd name="connsiteX31" fmla="*/ 387287 w 607991"/>
                <a:gd name="connsiteY31" fmla="*/ 64186 h 535309"/>
                <a:gd name="connsiteX32" fmla="*/ 368643 w 607991"/>
                <a:gd name="connsiteY32" fmla="*/ 45360 h 535309"/>
                <a:gd name="connsiteX33" fmla="*/ 239459 w 607991"/>
                <a:gd name="connsiteY33" fmla="*/ 45360 h 535309"/>
                <a:gd name="connsiteX34" fmla="*/ 220595 w 607991"/>
                <a:gd name="connsiteY34" fmla="*/ 64186 h 535309"/>
                <a:gd name="connsiteX35" fmla="*/ 197979 w 607991"/>
                <a:gd name="connsiteY35" fmla="*/ 86866 h 535309"/>
                <a:gd name="connsiteX36" fmla="*/ 175143 w 607991"/>
                <a:gd name="connsiteY36" fmla="*/ 64186 h 535309"/>
                <a:gd name="connsiteX37" fmla="*/ 239459 w 607991"/>
                <a:gd name="connsiteY37" fmla="*/ 0 h 535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607991" h="535309">
                  <a:moveTo>
                    <a:pt x="97398" y="403891"/>
                  </a:moveTo>
                  <a:cubicBezTo>
                    <a:pt x="89015" y="403891"/>
                    <a:pt x="82286" y="410610"/>
                    <a:pt x="82286" y="418872"/>
                  </a:cubicBezTo>
                  <a:cubicBezTo>
                    <a:pt x="82286" y="427244"/>
                    <a:pt x="89015" y="433854"/>
                    <a:pt x="97398" y="433854"/>
                  </a:cubicBezTo>
                  <a:lnTo>
                    <a:pt x="512358" y="433854"/>
                  </a:lnTo>
                  <a:cubicBezTo>
                    <a:pt x="520631" y="433854"/>
                    <a:pt x="527360" y="427244"/>
                    <a:pt x="527360" y="418872"/>
                  </a:cubicBezTo>
                  <a:cubicBezTo>
                    <a:pt x="527360" y="410610"/>
                    <a:pt x="520631" y="403891"/>
                    <a:pt x="512358" y="403891"/>
                  </a:cubicBezTo>
                  <a:close/>
                  <a:moveTo>
                    <a:pt x="96957" y="307503"/>
                  </a:moveTo>
                  <a:cubicBezTo>
                    <a:pt x="88574" y="307503"/>
                    <a:pt x="81955" y="314222"/>
                    <a:pt x="81955" y="322484"/>
                  </a:cubicBezTo>
                  <a:cubicBezTo>
                    <a:pt x="81955" y="330856"/>
                    <a:pt x="88574" y="337465"/>
                    <a:pt x="96957" y="337465"/>
                  </a:cubicBezTo>
                  <a:lnTo>
                    <a:pt x="511917" y="337465"/>
                  </a:lnTo>
                  <a:cubicBezTo>
                    <a:pt x="520190" y="337465"/>
                    <a:pt x="527029" y="330856"/>
                    <a:pt x="526918" y="322484"/>
                  </a:cubicBezTo>
                  <a:cubicBezTo>
                    <a:pt x="526918" y="314222"/>
                    <a:pt x="520190" y="307503"/>
                    <a:pt x="511917" y="307503"/>
                  </a:cubicBezTo>
                  <a:close/>
                  <a:moveTo>
                    <a:pt x="96516" y="211004"/>
                  </a:moveTo>
                  <a:cubicBezTo>
                    <a:pt x="88243" y="211004"/>
                    <a:pt x="81514" y="217834"/>
                    <a:pt x="81514" y="226096"/>
                  </a:cubicBezTo>
                  <a:cubicBezTo>
                    <a:pt x="81514" y="234358"/>
                    <a:pt x="88243" y="241077"/>
                    <a:pt x="96516" y="241077"/>
                  </a:cubicBezTo>
                  <a:lnTo>
                    <a:pt x="511586" y="241077"/>
                  </a:lnTo>
                  <a:cubicBezTo>
                    <a:pt x="519859" y="241077"/>
                    <a:pt x="526587" y="234358"/>
                    <a:pt x="526587" y="226096"/>
                  </a:cubicBezTo>
                  <a:cubicBezTo>
                    <a:pt x="526587" y="217834"/>
                    <a:pt x="519859" y="211004"/>
                    <a:pt x="511586" y="211004"/>
                  </a:cubicBezTo>
                  <a:close/>
                  <a:moveTo>
                    <a:pt x="61660" y="109659"/>
                  </a:moveTo>
                  <a:lnTo>
                    <a:pt x="546332" y="109659"/>
                  </a:lnTo>
                  <a:cubicBezTo>
                    <a:pt x="580415" y="109659"/>
                    <a:pt x="607991" y="137198"/>
                    <a:pt x="607991" y="171237"/>
                  </a:cubicBezTo>
                  <a:lnTo>
                    <a:pt x="607991" y="473731"/>
                  </a:lnTo>
                  <a:cubicBezTo>
                    <a:pt x="607991" y="507770"/>
                    <a:pt x="580415" y="535309"/>
                    <a:pt x="546332" y="535309"/>
                  </a:cubicBezTo>
                  <a:lnTo>
                    <a:pt x="61660" y="535309"/>
                  </a:lnTo>
                  <a:cubicBezTo>
                    <a:pt x="27576" y="535309"/>
                    <a:pt x="0" y="507770"/>
                    <a:pt x="0" y="473731"/>
                  </a:cubicBezTo>
                  <a:lnTo>
                    <a:pt x="0" y="171237"/>
                  </a:lnTo>
                  <a:cubicBezTo>
                    <a:pt x="0" y="137198"/>
                    <a:pt x="27576" y="109659"/>
                    <a:pt x="61660" y="109659"/>
                  </a:cubicBezTo>
                  <a:close/>
                  <a:moveTo>
                    <a:pt x="239459" y="0"/>
                  </a:moveTo>
                  <a:lnTo>
                    <a:pt x="368643" y="0"/>
                  </a:lnTo>
                  <a:cubicBezTo>
                    <a:pt x="404055" y="0"/>
                    <a:pt x="432848" y="28845"/>
                    <a:pt x="432848" y="64186"/>
                  </a:cubicBezTo>
                  <a:cubicBezTo>
                    <a:pt x="432848" y="76627"/>
                    <a:pt x="422699" y="86866"/>
                    <a:pt x="410123" y="86866"/>
                  </a:cubicBezTo>
                  <a:cubicBezTo>
                    <a:pt x="397546" y="86866"/>
                    <a:pt x="387287" y="76627"/>
                    <a:pt x="387287" y="64186"/>
                  </a:cubicBezTo>
                  <a:cubicBezTo>
                    <a:pt x="387287" y="53837"/>
                    <a:pt x="378902" y="45360"/>
                    <a:pt x="368643" y="45360"/>
                  </a:cubicBezTo>
                  <a:lnTo>
                    <a:pt x="239459" y="45360"/>
                  </a:lnTo>
                  <a:cubicBezTo>
                    <a:pt x="229089" y="45360"/>
                    <a:pt x="220595" y="53837"/>
                    <a:pt x="220595" y="64186"/>
                  </a:cubicBezTo>
                  <a:cubicBezTo>
                    <a:pt x="220595" y="76627"/>
                    <a:pt x="210445" y="86866"/>
                    <a:pt x="197979" y="86866"/>
                  </a:cubicBezTo>
                  <a:cubicBezTo>
                    <a:pt x="185403" y="86866"/>
                    <a:pt x="175143" y="76627"/>
                    <a:pt x="175143" y="64186"/>
                  </a:cubicBezTo>
                  <a:cubicBezTo>
                    <a:pt x="175143" y="28845"/>
                    <a:pt x="204047" y="0"/>
                    <a:pt x="239459" y="0"/>
                  </a:cubicBezTo>
                  <a:close/>
                </a:path>
              </a:pathLst>
            </a:custGeom>
            <a:solidFill>
              <a:schemeClr val="bg1"/>
            </a:solidFill>
            <a:ln>
              <a:noFill/>
            </a:ln>
          </p:spPr>
          <p:txBody>
            <a:bodyPr/>
            <a:lstStyle/>
            <a:p>
              <a:pPr>
                <a:lnSpc>
                  <a:spcPct val="120000"/>
                </a:lnSpc>
              </a:pPr>
              <a:endParaRPr lang="zh-CN" altLang="en-US" sz="2000">
                <a:cs typeface="+mn-ea"/>
                <a:sym typeface="+mn-lt"/>
              </a:endParaRPr>
            </a:p>
          </p:txBody>
        </p:sp>
        <p:sp>
          <p:nvSpPr>
            <p:cNvPr id="144" name="文本框 143"/>
            <p:cNvSpPr txBox="1"/>
            <p:nvPr>
              <p:custDataLst>
                <p:tags r:id="rId28"/>
              </p:custDataLst>
            </p:nvPr>
          </p:nvSpPr>
          <p:spPr>
            <a:xfrm>
              <a:off x="2634" y="8513"/>
              <a:ext cx="2064" cy="496"/>
            </a:xfrm>
            <a:prstGeom prst="rect">
              <a:avLst/>
            </a:prstGeom>
            <a:noFill/>
          </p:spPr>
          <p:txBody>
            <a:bodyPr wrap="square" rtlCol="0" anchor="ctr" anchorCtr="0"/>
            <a:lstStyle/>
            <a:p>
              <a:pPr marL="0" marR="0" lvl="0" indent="0" algn="ctr" defTabSz="914400" rtl="0" eaLnBrk="1" fontAlgn="auto" latinLnBrk="0" hangingPunct="1">
                <a:lnSpc>
                  <a:spcPct val="120000"/>
                </a:lnSpc>
                <a:spcBef>
                  <a:spcPts val="0"/>
                </a:spcBef>
                <a:spcAft>
                  <a:spcPts val="0"/>
                </a:spcAft>
                <a:buSzPct val="100000"/>
                <a:buFontTx/>
                <a:buNone/>
                <a:defRPr/>
              </a:pPr>
              <a:r>
                <a:rPr kumimoji="0" lang="zh-CN" altLang="en-US" sz="1400" b="1" i="0" kern="1200" cap="none" spc="300" normalizeH="0" noProof="0">
                  <a:ln>
                    <a:noFill/>
                  </a:ln>
                  <a:solidFill>
                    <a:srgbClr val="BD3820"/>
                  </a:solidFill>
                  <a:effectLst/>
                  <a:cs typeface="+mn-ea"/>
                  <a:sym typeface="+mn-lt"/>
                </a:rPr>
                <a:t>第一阶段</a:t>
              </a:r>
            </a:p>
          </p:txBody>
        </p:sp>
        <p:sp>
          <p:nvSpPr>
            <p:cNvPr id="145" name="文本框 144"/>
            <p:cNvSpPr txBox="1"/>
            <p:nvPr>
              <p:custDataLst>
                <p:tags r:id="rId29"/>
              </p:custDataLst>
            </p:nvPr>
          </p:nvSpPr>
          <p:spPr>
            <a:xfrm>
              <a:off x="2270" y="9107"/>
              <a:ext cx="2757" cy="1238"/>
            </a:xfrm>
            <a:prstGeom prst="rect">
              <a:avLst/>
            </a:prstGeom>
            <a:noFill/>
          </p:spPr>
          <p:txBody>
            <a:bodyPr wrap="square" rtlCol="0">
              <a:normAutofit/>
            </a:bodyPr>
            <a:lstStyle/>
            <a:p>
              <a:pPr marL="0" marR="0" lvl="0" indent="0" algn="ctr" defTabSz="914400" rtl="0" eaLnBrk="1" fontAlgn="auto" latinLnBrk="0" hangingPunct="1">
                <a:lnSpc>
                  <a:spcPct val="120000"/>
                </a:lnSpc>
                <a:spcBef>
                  <a:spcPts val="0"/>
                </a:spcBef>
                <a:spcAft>
                  <a:spcPts val="0"/>
                </a:spcAft>
                <a:buSzPct val="100000"/>
                <a:buFontTx/>
                <a:buNone/>
                <a:defRPr/>
              </a:pPr>
              <a:r>
                <a:rPr kumimoji="0" lang="zh-CN" altLang="en-US" sz="1200" b="0" i="0" kern="1200" cap="none" spc="150" normalizeH="0" noProof="0">
                  <a:ln>
                    <a:noFill/>
                  </a:ln>
                  <a:solidFill>
                    <a:schemeClr val="tx1">
                      <a:lumMod val="75000"/>
                      <a:lumOff val="25000"/>
                    </a:schemeClr>
                  </a:solidFill>
                  <a:effectLst/>
                  <a:cs typeface="+mn-ea"/>
                  <a:sym typeface="+mn-lt"/>
                </a:rPr>
                <a:t>明确清洁的状态：干净、高效、安全。</a:t>
              </a:r>
            </a:p>
          </p:txBody>
        </p:sp>
      </p:grpSp>
      <p:grpSp>
        <p:nvGrpSpPr>
          <p:cNvPr id="182" name="组合 181"/>
          <p:cNvGrpSpPr/>
          <p:nvPr/>
        </p:nvGrpSpPr>
        <p:grpSpPr>
          <a:xfrm>
            <a:off x="4194810" y="4467860"/>
            <a:ext cx="1310640" cy="1947545"/>
            <a:chOff x="5081" y="7278"/>
            <a:chExt cx="2064" cy="3067"/>
          </a:xfrm>
        </p:grpSpPr>
        <p:sp>
          <p:nvSpPr>
            <p:cNvPr id="146" name="文本框 145"/>
            <p:cNvSpPr txBox="1"/>
            <p:nvPr>
              <p:custDataLst>
                <p:tags r:id="rId22"/>
              </p:custDataLst>
            </p:nvPr>
          </p:nvSpPr>
          <p:spPr>
            <a:xfrm>
              <a:off x="5081" y="8513"/>
              <a:ext cx="2064" cy="496"/>
            </a:xfrm>
            <a:prstGeom prst="rect">
              <a:avLst/>
            </a:prstGeom>
            <a:noFill/>
          </p:spPr>
          <p:txBody>
            <a:bodyPr wrap="square" rtlCol="0" anchor="ctr" anchorCtr="0"/>
            <a:lstStyle/>
            <a:p>
              <a:pPr marL="0" indent="0" algn="ctr">
                <a:lnSpc>
                  <a:spcPct val="120000"/>
                </a:lnSpc>
                <a:spcBef>
                  <a:spcPts val="0"/>
                </a:spcBef>
                <a:spcAft>
                  <a:spcPts val="0"/>
                </a:spcAft>
                <a:buSzPct val="100000"/>
                <a:defRPr/>
              </a:pPr>
              <a:r>
                <a:rPr lang="zh-CN" altLang="en-US" sz="1400" b="1" spc="300">
                  <a:solidFill>
                    <a:srgbClr val="BD3820"/>
                  </a:solidFill>
                  <a:cs typeface="+mn-ea"/>
                  <a:sym typeface="+mn-lt"/>
                </a:rPr>
                <a:t>第二阶段</a:t>
              </a:r>
            </a:p>
          </p:txBody>
        </p:sp>
        <p:sp>
          <p:nvSpPr>
            <p:cNvPr id="147" name="文本框 146"/>
            <p:cNvSpPr txBox="1"/>
            <p:nvPr>
              <p:custDataLst>
                <p:tags r:id="rId23"/>
              </p:custDataLst>
            </p:nvPr>
          </p:nvSpPr>
          <p:spPr>
            <a:xfrm>
              <a:off x="5082" y="9107"/>
              <a:ext cx="1968" cy="1238"/>
            </a:xfrm>
            <a:prstGeom prst="rect">
              <a:avLst/>
            </a:prstGeom>
            <a:noFill/>
          </p:spPr>
          <p:txBody>
            <a:bodyPr wrap="square" rtlCol="0">
              <a:noAutofit/>
            </a:bodyPr>
            <a:lstStyle/>
            <a:p>
              <a:pPr marL="0" lvl="0" indent="0" algn="ctr">
                <a:lnSpc>
                  <a:spcPct val="120000"/>
                </a:lnSpc>
                <a:spcBef>
                  <a:spcPts val="0"/>
                </a:spcBef>
                <a:spcAft>
                  <a:spcPts val="0"/>
                </a:spcAft>
                <a:buSzPct val="100000"/>
                <a:defRPr/>
              </a:pPr>
              <a:r>
                <a:rPr lang="zh-CN" altLang="en-US" sz="1200" spc="150">
                  <a:solidFill>
                    <a:schemeClr val="tx1">
                      <a:lumMod val="75000"/>
                      <a:lumOff val="25000"/>
                    </a:schemeClr>
                  </a:solidFill>
                  <a:cs typeface="+mn-ea"/>
                  <a:sym typeface="+mn-lt"/>
                </a:rPr>
                <a:t>环境色彩化。</a:t>
              </a:r>
            </a:p>
          </p:txBody>
        </p:sp>
        <p:sp>
          <p:nvSpPr>
            <p:cNvPr id="148" name="矩形: 圆角 26"/>
            <p:cNvSpPr/>
            <p:nvPr>
              <p:custDataLst>
                <p:tags r:id="rId24"/>
              </p:custDataLst>
            </p:nvPr>
          </p:nvSpPr>
          <p:spPr>
            <a:xfrm rot="18900000">
              <a:off x="5596" y="7278"/>
              <a:ext cx="1034" cy="1034"/>
            </a:xfrm>
            <a:prstGeom prst="roundRect">
              <a:avLst>
                <a:gd name="adj" fmla="val 35535"/>
              </a:avLst>
            </a:prstGeom>
            <a:solidFill>
              <a:srgbClr val="BD38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20000"/>
                </a:lnSpc>
                <a:buClrTx/>
                <a:buSzTx/>
                <a:buFontTx/>
                <a:buNone/>
                <a:defRPr/>
              </a:pPr>
              <a:endParaRPr kumimoji="0" lang="zh-CN" altLang="en-US" sz="2000" b="0" i="0" u="none" strike="noStrike" kern="1200" cap="none" spc="0" normalizeH="0" baseline="0" noProof="0">
                <a:ln>
                  <a:noFill/>
                </a:ln>
                <a:solidFill>
                  <a:prstClr val="white"/>
                </a:solidFill>
                <a:effectLst/>
                <a:uLnTx/>
                <a:uFillTx/>
                <a:cs typeface="+mn-ea"/>
                <a:sym typeface="+mn-lt"/>
              </a:endParaRPr>
            </a:p>
          </p:txBody>
        </p:sp>
        <p:sp>
          <p:nvSpPr>
            <p:cNvPr id="149" name="pet-shampoo_109251"/>
            <p:cNvSpPr>
              <a:spLocks noChangeAspect="1"/>
            </p:cNvSpPr>
            <p:nvPr>
              <p:custDataLst>
                <p:tags r:id="rId25"/>
              </p:custDataLst>
            </p:nvPr>
          </p:nvSpPr>
          <p:spPr bwMode="auto">
            <a:xfrm>
              <a:off x="5981" y="7577"/>
              <a:ext cx="264" cy="437"/>
            </a:xfrm>
            <a:custGeom>
              <a:avLst/>
              <a:gdLst>
                <a:gd name="connsiteX0" fmla="*/ 373273 h 605239"/>
                <a:gd name="connsiteY0" fmla="*/ 373273 h 605239"/>
                <a:gd name="connsiteX1" fmla="*/ 373273 h 605239"/>
                <a:gd name="connsiteY1" fmla="*/ 373273 h 605239"/>
                <a:gd name="connsiteX2" fmla="*/ 373273 h 605239"/>
                <a:gd name="connsiteY2" fmla="*/ 373273 h 605239"/>
                <a:gd name="connsiteX3" fmla="*/ 373273 h 605239"/>
                <a:gd name="connsiteY3" fmla="*/ 373273 h 605239"/>
                <a:gd name="connsiteX4" fmla="*/ 373273 h 605239"/>
                <a:gd name="connsiteY4" fmla="*/ 373273 h 605239"/>
                <a:gd name="connsiteX5" fmla="*/ 373273 h 605239"/>
                <a:gd name="connsiteY5" fmla="*/ 373273 h 605239"/>
                <a:gd name="connsiteX6" fmla="*/ 373273 h 605239"/>
                <a:gd name="connsiteY6" fmla="*/ 373273 h 605239"/>
                <a:gd name="connsiteX7" fmla="*/ 373273 h 605239"/>
                <a:gd name="connsiteY7" fmla="*/ 373273 h 605239"/>
                <a:gd name="connsiteX8" fmla="*/ 373273 h 605239"/>
                <a:gd name="connsiteY8" fmla="*/ 373273 h 605239"/>
                <a:gd name="connsiteX9" fmla="*/ 373273 h 605239"/>
                <a:gd name="connsiteY9" fmla="*/ 373273 h 605239"/>
                <a:gd name="connsiteX10" fmla="*/ 373273 h 605239"/>
                <a:gd name="connsiteY10" fmla="*/ 373273 h 605239"/>
                <a:gd name="connsiteX11" fmla="*/ 373273 h 605239"/>
                <a:gd name="connsiteY11" fmla="*/ 373273 h 605239"/>
                <a:gd name="connsiteX12" fmla="*/ 373273 h 605239"/>
                <a:gd name="connsiteY12" fmla="*/ 373273 h 605239"/>
                <a:gd name="connsiteX13" fmla="*/ 373273 h 605239"/>
                <a:gd name="connsiteY13" fmla="*/ 373273 h 605239"/>
                <a:gd name="connsiteX14" fmla="*/ 373273 h 605239"/>
                <a:gd name="connsiteY14" fmla="*/ 373273 h 605239"/>
                <a:gd name="connsiteX15" fmla="*/ 373273 h 605239"/>
                <a:gd name="connsiteY15" fmla="*/ 373273 h 605239"/>
                <a:gd name="connsiteX16" fmla="*/ 373273 h 605239"/>
                <a:gd name="connsiteY16" fmla="*/ 373273 h 605239"/>
                <a:gd name="connsiteX17" fmla="*/ 373273 h 605239"/>
                <a:gd name="connsiteY17" fmla="*/ 373273 h 605239"/>
                <a:gd name="connsiteX18" fmla="*/ 373273 h 605239"/>
                <a:gd name="connsiteY18" fmla="*/ 373273 h 605239"/>
                <a:gd name="connsiteX19" fmla="*/ 373273 h 605239"/>
                <a:gd name="connsiteY19" fmla="*/ 373273 h 605239"/>
                <a:gd name="connsiteX20" fmla="*/ 373273 h 605239"/>
                <a:gd name="connsiteY20" fmla="*/ 373273 h 605239"/>
                <a:gd name="connsiteX21" fmla="*/ 373273 h 605239"/>
                <a:gd name="connsiteY21" fmla="*/ 373273 h 605239"/>
                <a:gd name="connsiteX22" fmla="*/ 373273 h 605239"/>
                <a:gd name="connsiteY22" fmla="*/ 373273 h 605239"/>
                <a:gd name="connsiteX23" fmla="*/ 373273 h 605239"/>
                <a:gd name="connsiteY23" fmla="*/ 373273 h 605239"/>
                <a:gd name="connsiteX24" fmla="*/ 373273 h 605239"/>
                <a:gd name="connsiteY24" fmla="*/ 373273 h 605239"/>
                <a:gd name="connsiteX25" fmla="*/ 373273 h 605239"/>
                <a:gd name="connsiteY25" fmla="*/ 373273 h 60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65882" h="605522">
                  <a:moveTo>
                    <a:pt x="112476" y="344924"/>
                  </a:moveTo>
                  <a:cubicBezTo>
                    <a:pt x="131738" y="344924"/>
                    <a:pt x="148747" y="354334"/>
                    <a:pt x="159198" y="368654"/>
                  </a:cubicBezTo>
                  <a:cubicBezTo>
                    <a:pt x="166575" y="362721"/>
                    <a:pt x="176001" y="359244"/>
                    <a:pt x="186247" y="359244"/>
                  </a:cubicBezTo>
                  <a:cubicBezTo>
                    <a:pt x="210223" y="359244"/>
                    <a:pt x="229690" y="378677"/>
                    <a:pt x="229690" y="402611"/>
                  </a:cubicBezTo>
                  <a:cubicBezTo>
                    <a:pt x="229690" y="426545"/>
                    <a:pt x="210223" y="445979"/>
                    <a:pt x="186247" y="445979"/>
                  </a:cubicBezTo>
                  <a:cubicBezTo>
                    <a:pt x="176001" y="445979"/>
                    <a:pt x="166575" y="442297"/>
                    <a:pt x="159198" y="436569"/>
                  </a:cubicBezTo>
                  <a:cubicBezTo>
                    <a:pt x="148747" y="450888"/>
                    <a:pt x="131738" y="460298"/>
                    <a:pt x="112476" y="460298"/>
                  </a:cubicBezTo>
                  <a:cubicBezTo>
                    <a:pt x="80713" y="460298"/>
                    <a:pt x="54688" y="434319"/>
                    <a:pt x="54688" y="402611"/>
                  </a:cubicBezTo>
                  <a:cubicBezTo>
                    <a:pt x="54688" y="370699"/>
                    <a:pt x="80713" y="344924"/>
                    <a:pt x="112476" y="344924"/>
                  </a:cubicBezTo>
                  <a:close/>
                  <a:moveTo>
                    <a:pt x="115337" y="0"/>
                  </a:moveTo>
                  <a:lnTo>
                    <a:pt x="295000" y="0"/>
                  </a:lnTo>
                  <a:lnTo>
                    <a:pt x="295000" y="87351"/>
                  </a:lnTo>
                  <a:lnTo>
                    <a:pt x="232108" y="87351"/>
                  </a:lnTo>
                  <a:lnTo>
                    <a:pt x="232108" y="163654"/>
                  </a:lnTo>
                  <a:lnTo>
                    <a:pt x="365882" y="163654"/>
                  </a:lnTo>
                  <a:lnTo>
                    <a:pt x="365882" y="605522"/>
                  </a:lnTo>
                  <a:lnTo>
                    <a:pt x="0" y="605522"/>
                  </a:lnTo>
                  <a:lnTo>
                    <a:pt x="0" y="504670"/>
                  </a:lnTo>
                  <a:lnTo>
                    <a:pt x="286806" y="504670"/>
                  </a:lnTo>
                  <a:lnTo>
                    <a:pt x="286806" y="286395"/>
                  </a:lnTo>
                  <a:lnTo>
                    <a:pt x="0" y="286395"/>
                  </a:lnTo>
                  <a:lnTo>
                    <a:pt x="0" y="163654"/>
                  </a:lnTo>
                  <a:lnTo>
                    <a:pt x="133775" y="163654"/>
                  </a:lnTo>
                  <a:lnTo>
                    <a:pt x="133775" y="87351"/>
                  </a:lnTo>
                  <a:lnTo>
                    <a:pt x="0" y="87351"/>
                  </a:lnTo>
                  <a:lnTo>
                    <a:pt x="0" y="34163"/>
                  </a:lnTo>
                  <a:close/>
                </a:path>
              </a:pathLst>
            </a:custGeom>
            <a:solidFill>
              <a:schemeClr val="bg1"/>
            </a:solidFill>
            <a:ln>
              <a:noFill/>
            </a:ln>
          </p:spPr>
          <p:txBody>
            <a:bodyPr/>
            <a:lstStyle/>
            <a:p>
              <a:pPr>
                <a:lnSpc>
                  <a:spcPct val="120000"/>
                </a:lnSpc>
              </a:pPr>
              <a:endParaRPr lang="zh-CN" altLang="en-US" sz="2000">
                <a:cs typeface="+mn-ea"/>
                <a:sym typeface="+mn-lt"/>
              </a:endParaRPr>
            </a:p>
          </p:txBody>
        </p:sp>
      </p:grpSp>
      <p:grpSp>
        <p:nvGrpSpPr>
          <p:cNvPr id="183" name="组合 182"/>
          <p:cNvGrpSpPr/>
          <p:nvPr/>
        </p:nvGrpSpPr>
        <p:grpSpPr>
          <a:xfrm>
            <a:off x="6000750" y="4467860"/>
            <a:ext cx="2334260" cy="1952625"/>
            <a:chOff x="6677" y="7278"/>
            <a:chExt cx="3676" cy="3075"/>
          </a:xfrm>
        </p:grpSpPr>
        <p:sp>
          <p:nvSpPr>
            <p:cNvPr id="150" name="矩形: 圆角 27"/>
            <p:cNvSpPr/>
            <p:nvPr>
              <p:custDataLst>
                <p:tags r:id="rId18"/>
              </p:custDataLst>
            </p:nvPr>
          </p:nvSpPr>
          <p:spPr>
            <a:xfrm rot="18900000">
              <a:off x="8043" y="7278"/>
              <a:ext cx="1034" cy="1034"/>
            </a:xfrm>
            <a:prstGeom prst="roundRect">
              <a:avLst>
                <a:gd name="adj" fmla="val 35535"/>
              </a:avLst>
            </a:prstGeom>
            <a:solidFill>
              <a:srgbClr val="BD38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20000"/>
                </a:lnSpc>
                <a:buClrTx/>
                <a:buSzTx/>
                <a:buFontTx/>
                <a:buNone/>
                <a:defRPr/>
              </a:pPr>
              <a:endParaRPr kumimoji="0" lang="zh-CN" altLang="en-US" sz="2000" b="0" i="0" u="none" strike="noStrike" kern="1200" cap="none" spc="0" normalizeH="0" baseline="0" noProof="0">
                <a:ln>
                  <a:noFill/>
                </a:ln>
                <a:solidFill>
                  <a:prstClr val="white"/>
                </a:solidFill>
                <a:effectLst/>
                <a:uLnTx/>
                <a:uFillTx/>
                <a:cs typeface="+mn-ea"/>
                <a:sym typeface="+mn-lt"/>
              </a:endParaRPr>
            </a:p>
          </p:txBody>
        </p:sp>
        <p:sp>
          <p:nvSpPr>
            <p:cNvPr id="151" name="文本框 150"/>
            <p:cNvSpPr txBox="1"/>
            <p:nvPr>
              <p:custDataLst>
                <p:tags r:id="rId19"/>
              </p:custDataLst>
            </p:nvPr>
          </p:nvSpPr>
          <p:spPr>
            <a:xfrm>
              <a:off x="7528" y="8522"/>
              <a:ext cx="2064" cy="496"/>
            </a:xfrm>
            <a:prstGeom prst="rect">
              <a:avLst/>
            </a:prstGeom>
            <a:noFill/>
          </p:spPr>
          <p:txBody>
            <a:bodyPr wrap="square" rtlCol="0" anchor="ctr" anchorCtr="0"/>
            <a:lstStyle/>
            <a:p>
              <a:pPr marL="0" marR="0" lvl="0" indent="0" algn="ctr" fontAlgn="auto">
                <a:lnSpc>
                  <a:spcPct val="120000"/>
                </a:lnSpc>
                <a:spcBef>
                  <a:spcPts val="0"/>
                </a:spcBef>
                <a:spcAft>
                  <a:spcPts val="0"/>
                </a:spcAft>
                <a:buSzPct val="100000"/>
                <a:buFontTx/>
                <a:buNone/>
                <a:defRPr/>
              </a:pPr>
              <a:r>
                <a:rPr lang="zh-CN" altLang="en-US" sz="1400" b="1" spc="300">
                  <a:solidFill>
                    <a:srgbClr val="BD3820"/>
                  </a:solidFill>
                  <a:cs typeface="+mn-ea"/>
                  <a:sym typeface="+mn-lt"/>
                </a:rPr>
                <a:t>第三阶段</a:t>
              </a:r>
            </a:p>
          </p:txBody>
        </p:sp>
        <p:sp>
          <p:nvSpPr>
            <p:cNvPr id="152" name="文本框 151"/>
            <p:cNvSpPr txBox="1"/>
            <p:nvPr>
              <p:custDataLst>
                <p:tags r:id="rId20"/>
              </p:custDataLst>
            </p:nvPr>
          </p:nvSpPr>
          <p:spPr>
            <a:xfrm>
              <a:off x="6677" y="9115"/>
              <a:ext cx="3676" cy="1238"/>
            </a:xfrm>
            <a:prstGeom prst="rect">
              <a:avLst/>
            </a:prstGeom>
            <a:noFill/>
          </p:spPr>
          <p:txBody>
            <a:bodyPr wrap="square" rtlCol="0"/>
            <a:lstStyle/>
            <a:p>
              <a:pPr marL="0" marR="0" lvl="0" indent="0" algn="ctr" fontAlgn="auto">
                <a:lnSpc>
                  <a:spcPct val="120000"/>
                </a:lnSpc>
                <a:spcBef>
                  <a:spcPts val="0"/>
                </a:spcBef>
                <a:spcAft>
                  <a:spcPts val="0"/>
                </a:spcAft>
                <a:buSzPct val="100000"/>
                <a:buFontTx/>
                <a:buNone/>
                <a:defRPr/>
              </a:pPr>
              <a:r>
                <a:rPr lang="zh-CN" altLang="en-US" sz="1200" spc="150">
                  <a:solidFill>
                    <a:schemeClr val="tx1">
                      <a:lumMod val="75000"/>
                      <a:lumOff val="25000"/>
                    </a:schemeClr>
                  </a:solidFill>
                  <a:cs typeface="+mn-ea"/>
                  <a:sym typeface="+mn-lt"/>
                </a:rPr>
                <a:t>制定专门的活动手册。包括检查标准、奖惩制度、员工素质要求等。</a:t>
              </a:r>
            </a:p>
          </p:txBody>
        </p:sp>
        <p:sp>
          <p:nvSpPr>
            <p:cNvPr id="153" name="pet-shampoo_109251"/>
            <p:cNvSpPr>
              <a:spLocks noChangeAspect="1"/>
            </p:cNvSpPr>
            <p:nvPr>
              <p:custDataLst>
                <p:tags r:id="rId21"/>
              </p:custDataLst>
            </p:nvPr>
          </p:nvSpPr>
          <p:spPr bwMode="auto">
            <a:xfrm>
              <a:off x="8451" y="7565"/>
              <a:ext cx="219" cy="461"/>
            </a:xfrm>
            <a:custGeom>
              <a:avLst/>
              <a:gdLst>
                <a:gd name="connsiteX0" fmla="*/ 373273 h 605239"/>
                <a:gd name="connsiteY0" fmla="*/ 373273 h 605239"/>
                <a:gd name="connsiteX1" fmla="*/ 373273 h 605239"/>
                <a:gd name="connsiteY1" fmla="*/ 373273 h 605239"/>
                <a:gd name="connsiteX2" fmla="*/ 373273 h 605239"/>
                <a:gd name="connsiteY2" fmla="*/ 373273 h 605239"/>
                <a:gd name="connsiteX3" fmla="*/ 373273 h 605239"/>
                <a:gd name="connsiteY3" fmla="*/ 373273 h 605239"/>
                <a:gd name="connsiteX4" fmla="*/ 373273 h 605239"/>
                <a:gd name="connsiteY4" fmla="*/ 373273 h 605239"/>
                <a:gd name="connsiteX5" fmla="*/ 373273 h 605239"/>
                <a:gd name="connsiteY5" fmla="*/ 373273 h 605239"/>
                <a:gd name="connsiteX6" fmla="*/ 373273 h 605239"/>
                <a:gd name="connsiteY6" fmla="*/ 373273 h 605239"/>
                <a:gd name="connsiteX7" fmla="*/ 373273 h 605239"/>
                <a:gd name="connsiteY7" fmla="*/ 373273 h 605239"/>
                <a:gd name="connsiteX8" fmla="*/ 373273 h 605239"/>
                <a:gd name="connsiteY8" fmla="*/ 373273 h 605239"/>
                <a:gd name="connsiteX9" fmla="*/ 373273 h 605239"/>
                <a:gd name="connsiteY9" fmla="*/ 373273 h 605239"/>
                <a:gd name="connsiteX10" fmla="*/ 373273 h 605239"/>
                <a:gd name="connsiteY10" fmla="*/ 373273 h 605239"/>
                <a:gd name="connsiteX11" fmla="*/ 373273 h 605239"/>
                <a:gd name="connsiteY11" fmla="*/ 373273 h 605239"/>
                <a:gd name="connsiteX12" fmla="*/ 373273 h 605239"/>
                <a:gd name="connsiteY12" fmla="*/ 373273 h 605239"/>
                <a:gd name="connsiteX13" fmla="*/ 373273 h 605239"/>
                <a:gd name="connsiteY13" fmla="*/ 373273 h 605239"/>
                <a:gd name="connsiteX14" fmla="*/ 373273 h 605239"/>
                <a:gd name="connsiteY14" fmla="*/ 373273 h 605239"/>
                <a:gd name="connsiteX15" fmla="*/ 373273 h 605239"/>
                <a:gd name="connsiteY15" fmla="*/ 373273 h 605239"/>
                <a:gd name="connsiteX16" fmla="*/ 373273 h 605239"/>
                <a:gd name="connsiteY16" fmla="*/ 373273 h 605239"/>
                <a:gd name="connsiteX17" fmla="*/ 373273 h 605239"/>
                <a:gd name="connsiteY17" fmla="*/ 373273 h 605239"/>
                <a:gd name="connsiteX18" fmla="*/ 373273 h 605239"/>
                <a:gd name="connsiteY18" fmla="*/ 373273 h 605239"/>
                <a:gd name="connsiteX19" fmla="*/ 373273 h 605239"/>
                <a:gd name="connsiteY19" fmla="*/ 373273 h 605239"/>
                <a:gd name="connsiteX20" fmla="*/ 373273 h 605239"/>
                <a:gd name="connsiteY20" fmla="*/ 373273 h 605239"/>
                <a:gd name="connsiteX21" fmla="*/ 373273 h 605239"/>
                <a:gd name="connsiteY21" fmla="*/ 373273 h 605239"/>
                <a:gd name="connsiteX22" fmla="*/ 373273 h 605239"/>
                <a:gd name="connsiteY22" fmla="*/ 373273 h 605239"/>
                <a:gd name="connsiteX23" fmla="*/ 373273 h 605239"/>
                <a:gd name="connsiteY23" fmla="*/ 373273 h 605239"/>
                <a:gd name="connsiteX24" fmla="*/ 373273 h 605239"/>
                <a:gd name="connsiteY24" fmla="*/ 373273 h 605239"/>
                <a:gd name="connsiteX25" fmla="*/ 373273 h 605239"/>
                <a:gd name="connsiteY25" fmla="*/ 373273 h 605239"/>
                <a:gd name="connsiteX26" fmla="*/ 373273 h 605239"/>
                <a:gd name="connsiteY26" fmla="*/ 373273 h 605239"/>
                <a:gd name="connsiteX27" fmla="*/ 373273 h 605239"/>
                <a:gd name="connsiteY27" fmla="*/ 373273 h 605239"/>
                <a:gd name="connsiteX28" fmla="*/ 373273 h 605239"/>
                <a:gd name="connsiteY28" fmla="*/ 373273 h 605239"/>
                <a:gd name="connsiteX29" fmla="*/ 373273 h 605239"/>
                <a:gd name="connsiteY29" fmla="*/ 373273 h 605239"/>
                <a:gd name="connsiteX30" fmla="*/ 373273 h 605239"/>
                <a:gd name="connsiteY30" fmla="*/ 373273 h 605239"/>
                <a:gd name="connsiteX31" fmla="*/ 373273 h 605239"/>
                <a:gd name="connsiteY31" fmla="*/ 373273 h 605239"/>
                <a:gd name="connsiteX32" fmla="*/ 373273 h 605239"/>
                <a:gd name="connsiteY32" fmla="*/ 373273 h 605239"/>
                <a:gd name="connsiteX33" fmla="*/ 373273 h 605239"/>
                <a:gd name="connsiteY33" fmla="*/ 373273 h 605239"/>
                <a:gd name="connsiteX34" fmla="*/ 373273 h 605239"/>
                <a:gd name="connsiteY34" fmla="*/ 373273 h 60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87164" h="604110">
                  <a:moveTo>
                    <a:pt x="110225" y="246072"/>
                  </a:moveTo>
                  <a:lnTo>
                    <a:pt x="176781" y="246072"/>
                  </a:lnTo>
                  <a:lnTo>
                    <a:pt x="176781" y="402731"/>
                  </a:lnTo>
                  <a:cubicBezTo>
                    <a:pt x="196648" y="414629"/>
                    <a:pt x="210555" y="436442"/>
                    <a:pt x="210555" y="460238"/>
                  </a:cubicBezTo>
                  <a:cubicBezTo>
                    <a:pt x="210555" y="497916"/>
                    <a:pt x="180754" y="527661"/>
                    <a:pt x="143006" y="527661"/>
                  </a:cubicBezTo>
                  <a:cubicBezTo>
                    <a:pt x="106251" y="527661"/>
                    <a:pt x="76450" y="497916"/>
                    <a:pt x="76450" y="460238"/>
                  </a:cubicBezTo>
                  <a:cubicBezTo>
                    <a:pt x="76450" y="436442"/>
                    <a:pt x="89364" y="414629"/>
                    <a:pt x="110225" y="402731"/>
                  </a:cubicBezTo>
                  <a:close/>
                  <a:moveTo>
                    <a:pt x="143085" y="39679"/>
                  </a:moveTo>
                  <a:cubicBezTo>
                    <a:pt x="108308" y="39679"/>
                    <a:pt x="80486" y="68446"/>
                    <a:pt x="80486" y="103165"/>
                  </a:cubicBezTo>
                  <a:lnTo>
                    <a:pt x="80486" y="128956"/>
                  </a:lnTo>
                  <a:lnTo>
                    <a:pt x="125200" y="128956"/>
                  </a:lnTo>
                  <a:cubicBezTo>
                    <a:pt x="132155" y="128956"/>
                    <a:pt x="138117" y="134908"/>
                    <a:pt x="138117" y="141852"/>
                  </a:cubicBezTo>
                  <a:cubicBezTo>
                    <a:pt x="138117" y="149788"/>
                    <a:pt x="132155" y="154747"/>
                    <a:pt x="125200" y="154747"/>
                  </a:cubicBezTo>
                  <a:lnTo>
                    <a:pt x="80486" y="154747"/>
                  </a:lnTo>
                  <a:lnTo>
                    <a:pt x="80486" y="187482"/>
                  </a:lnTo>
                  <a:lnTo>
                    <a:pt x="125200" y="187482"/>
                  </a:lnTo>
                  <a:cubicBezTo>
                    <a:pt x="132155" y="187482"/>
                    <a:pt x="138117" y="193434"/>
                    <a:pt x="138117" y="201370"/>
                  </a:cubicBezTo>
                  <a:cubicBezTo>
                    <a:pt x="138117" y="208314"/>
                    <a:pt x="132155" y="214266"/>
                    <a:pt x="125200" y="214266"/>
                  </a:cubicBezTo>
                  <a:lnTo>
                    <a:pt x="80486" y="214266"/>
                  </a:lnTo>
                  <a:lnTo>
                    <a:pt x="80486" y="378933"/>
                  </a:lnTo>
                  <a:cubicBezTo>
                    <a:pt x="55644" y="397780"/>
                    <a:pt x="39746" y="427539"/>
                    <a:pt x="39746" y="460274"/>
                  </a:cubicBezTo>
                  <a:cubicBezTo>
                    <a:pt x="39746" y="517809"/>
                    <a:pt x="86447" y="564431"/>
                    <a:pt x="143085" y="564431"/>
                  </a:cubicBezTo>
                  <a:cubicBezTo>
                    <a:pt x="200717" y="564431"/>
                    <a:pt x="246425" y="517809"/>
                    <a:pt x="246425" y="460274"/>
                  </a:cubicBezTo>
                  <a:cubicBezTo>
                    <a:pt x="246425" y="427539"/>
                    <a:pt x="231520" y="397780"/>
                    <a:pt x="206679" y="378933"/>
                  </a:cubicBezTo>
                  <a:lnTo>
                    <a:pt x="206679" y="103165"/>
                  </a:lnTo>
                  <a:cubicBezTo>
                    <a:pt x="206679" y="68446"/>
                    <a:pt x="178857" y="39679"/>
                    <a:pt x="143085" y="39679"/>
                  </a:cubicBezTo>
                  <a:close/>
                  <a:moveTo>
                    <a:pt x="143085" y="0"/>
                  </a:moveTo>
                  <a:cubicBezTo>
                    <a:pt x="200717" y="0"/>
                    <a:pt x="246425" y="46623"/>
                    <a:pt x="246425" y="103165"/>
                  </a:cubicBezTo>
                  <a:lnTo>
                    <a:pt x="246425" y="361077"/>
                  </a:lnTo>
                  <a:cubicBezTo>
                    <a:pt x="272259" y="386868"/>
                    <a:pt x="287164" y="421587"/>
                    <a:pt x="287164" y="460274"/>
                  </a:cubicBezTo>
                  <a:cubicBezTo>
                    <a:pt x="287164" y="539632"/>
                    <a:pt x="222577" y="604110"/>
                    <a:pt x="143085" y="604110"/>
                  </a:cubicBezTo>
                  <a:cubicBezTo>
                    <a:pt x="64587" y="604110"/>
                    <a:pt x="0" y="539632"/>
                    <a:pt x="0" y="460274"/>
                  </a:cubicBezTo>
                  <a:cubicBezTo>
                    <a:pt x="0" y="421587"/>
                    <a:pt x="14905" y="386868"/>
                    <a:pt x="40739" y="361077"/>
                  </a:cubicBezTo>
                  <a:lnTo>
                    <a:pt x="40739" y="103165"/>
                  </a:lnTo>
                  <a:cubicBezTo>
                    <a:pt x="40739" y="46623"/>
                    <a:pt x="86447" y="0"/>
                    <a:pt x="143085" y="0"/>
                  </a:cubicBezTo>
                  <a:close/>
                </a:path>
              </a:pathLst>
            </a:custGeom>
            <a:solidFill>
              <a:schemeClr val="bg1"/>
            </a:solidFill>
            <a:ln>
              <a:noFill/>
            </a:ln>
          </p:spPr>
          <p:txBody>
            <a:bodyPr/>
            <a:lstStyle/>
            <a:p>
              <a:pPr marL="0" marR="0" lvl="0" indent="0" algn="l" defTabSz="914400" rtl="0" eaLnBrk="1" fontAlgn="auto" latinLnBrk="0" hangingPunct="1">
                <a:lnSpc>
                  <a:spcPct val="120000"/>
                </a:lnSpc>
                <a:buClrTx/>
                <a:buSzTx/>
                <a:buFontTx/>
                <a:buNone/>
                <a:defRPr/>
              </a:pPr>
              <a:endParaRPr kumimoji="0" lang="zh-CN" altLang="en-US" sz="2000" b="0" i="0" u="none" strike="noStrike" kern="1200" cap="none" spc="0" normalizeH="0" baseline="0" noProof="0" dirty="0">
                <a:ln>
                  <a:noFill/>
                </a:ln>
                <a:solidFill>
                  <a:prstClr val="black"/>
                </a:solidFill>
                <a:effectLst/>
                <a:uLnTx/>
                <a:uFillTx/>
                <a:cs typeface="+mn-ea"/>
                <a:sym typeface="+mn-lt"/>
              </a:endParaRPr>
            </a:p>
          </p:txBody>
        </p:sp>
      </p:grpSp>
      <p:grpSp>
        <p:nvGrpSpPr>
          <p:cNvPr id="184" name="组合 183"/>
          <p:cNvGrpSpPr/>
          <p:nvPr/>
        </p:nvGrpSpPr>
        <p:grpSpPr>
          <a:xfrm>
            <a:off x="8884920" y="4467860"/>
            <a:ext cx="1548130" cy="1947545"/>
            <a:chOff x="9975" y="7278"/>
            <a:chExt cx="2438" cy="3067"/>
          </a:xfrm>
        </p:grpSpPr>
        <p:sp>
          <p:nvSpPr>
            <p:cNvPr id="154" name="文本框 153"/>
            <p:cNvSpPr txBox="1"/>
            <p:nvPr>
              <p:custDataLst>
                <p:tags r:id="rId14"/>
              </p:custDataLst>
            </p:nvPr>
          </p:nvSpPr>
          <p:spPr>
            <a:xfrm>
              <a:off x="9975" y="8513"/>
              <a:ext cx="2064" cy="496"/>
            </a:xfrm>
            <a:prstGeom prst="rect">
              <a:avLst/>
            </a:prstGeom>
            <a:noFill/>
          </p:spPr>
          <p:txBody>
            <a:bodyPr wrap="square" rtlCol="0" anchor="ctr" anchorCtr="0"/>
            <a:lstStyle/>
            <a:p>
              <a:pPr marL="0" indent="0" algn="ctr">
                <a:lnSpc>
                  <a:spcPct val="120000"/>
                </a:lnSpc>
                <a:spcBef>
                  <a:spcPts val="0"/>
                </a:spcBef>
                <a:spcAft>
                  <a:spcPts val="0"/>
                </a:spcAft>
                <a:buSzPct val="100000"/>
                <a:defRPr/>
              </a:pPr>
              <a:r>
                <a:rPr lang="zh-CN" altLang="en-US" sz="1400" b="1" spc="300">
                  <a:solidFill>
                    <a:srgbClr val="BD3820"/>
                  </a:solidFill>
                  <a:cs typeface="+mn-ea"/>
                  <a:sym typeface="+mn-lt"/>
                </a:rPr>
                <a:t>第四阶段</a:t>
              </a:r>
            </a:p>
          </p:txBody>
        </p:sp>
        <p:sp>
          <p:nvSpPr>
            <p:cNvPr id="155" name="文本框 154"/>
            <p:cNvSpPr txBox="1"/>
            <p:nvPr>
              <p:custDataLst>
                <p:tags r:id="rId15"/>
              </p:custDataLst>
            </p:nvPr>
          </p:nvSpPr>
          <p:spPr>
            <a:xfrm>
              <a:off x="9985" y="9107"/>
              <a:ext cx="2428" cy="1238"/>
            </a:xfrm>
            <a:prstGeom prst="rect">
              <a:avLst/>
            </a:prstGeom>
            <a:noFill/>
          </p:spPr>
          <p:txBody>
            <a:bodyPr wrap="square" rtlCol="0">
              <a:normAutofit/>
            </a:bodyPr>
            <a:lstStyle/>
            <a:p>
              <a:pPr marL="0" marR="0" lvl="0" indent="0" algn="ctr" defTabSz="914400" rtl="0" eaLnBrk="1" fontAlgn="auto" latinLnBrk="0" hangingPunct="1">
                <a:lnSpc>
                  <a:spcPct val="120000"/>
                </a:lnSpc>
                <a:spcBef>
                  <a:spcPts val="0"/>
                </a:spcBef>
                <a:spcAft>
                  <a:spcPts val="0"/>
                </a:spcAft>
                <a:buSzPct val="100000"/>
                <a:buFontTx/>
                <a:buNone/>
                <a:defRPr/>
              </a:pPr>
              <a:r>
                <a:rPr lang="zh-CN" altLang="en-US" sz="1200" spc="150">
                  <a:solidFill>
                    <a:schemeClr val="tx1">
                      <a:lumMod val="75000"/>
                      <a:lumOff val="25000"/>
                    </a:schemeClr>
                  </a:solidFill>
                  <a:cs typeface="+mn-ea"/>
                  <a:sym typeface="+mn-lt"/>
                </a:rPr>
                <a:t>高层管理人员定期检查。</a:t>
              </a:r>
            </a:p>
          </p:txBody>
        </p:sp>
        <p:sp>
          <p:nvSpPr>
            <p:cNvPr id="156" name="矩形: 圆角 28"/>
            <p:cNvSpPr/>
            <p:nvPr>
              <p:custDataLst>
                <p:tags r:id="rId16"/>
              </p:custDataLst>
            </p:nvPr>
          </p:nvSpPr>
          <p:spPr>
            <a:xfrm rot="18900000">
              <a:off x="10490" y="7278"/>
              <a:ext cx="1034" cy="1034"/>
            </a:xfrm>
            <a:prstGeom prst="roundRect">
              <a:avLst>
                <a:gd name="adj" fmla="val 35535"/>
              </a:avLst>
            </a:prstGeom>
            <a:solidFill>
              <a:srgbClr val="BD38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20000"/>
                </a:lnSpc>
                <a:buClrTx/>
                <a:buSzTx/>
                <a:buFontTx/>
                <a:buNone/>
                <a:defRPr/>
              </a:pPr>
              <a:endParaRPr kumimoji="0" lang="zh-CN" altLang="en-US" sz="2000" b="0" i="0" u="none" strike="noStrike" kern="1200" cap="none" spc="0" normalizeH="0" baseline="0" noProof="0">
                <a:ln>
                  <a:noFill/>
                </a:ln>
                <a:solidFill>
                  <a:prstClr val="white"/>
                </a:solidFill>
                <a:effectLst/>
                <a:uLnTx/>
                <a:uFillTx/>
                <a:cs typeface="+mn-ea"/>
                <a:sym typeface="+mn-lt"/>
              </a:endParaRPr>
            </a:p>
          </p:txBody>
        </p:sp>
        <p:sp>
          <p:nvSpPr>
            <p:cNvPr id="157" name="rectangular-briefcase_18205"/>
            <p:cNvSpPr>
              <a:spLocks noChangeAspect="1"/>
            </p:cNvSpPr>
            <p:nvPr>
              <p:custDataLst>
                <p:tags r:id="rId17"/>
              </p:custDataLst>
            </p:nvPr>
          </p:nvSpPr>
          <p:spPr bwMode="auto">
            <a:xfrm>
              <a:off x="10767" y="7569"/>
              <a:ext cx="482" cy="451"/>
            </a:xfrm>
            <a:custGeom>
              <a:avLst/>
              <a:gdLst>
                <a:gd name="T0" fmla="*/ 6185 w 6535"/>
                <a:gd name="T1" fmla="*/ 3476 h 6131"/>
                <a:gd name="T2" fmla="*/ 6185 w 6535"/>
                <a:gd name="T3" fmla="*/ 2781 h 6131"/>
                <a:gd name="T4" fmla="*/ 5253 w 6535"/>
                <a:gd name="T5" fmla="*/ 1849 h 6131"/>
                <a:gd name="T6" fmla="*/ 4321 w 6535"/>
                <a:gd name="T7" fmla="*/ 2781 h 6131"/>
                <a:gd name="T8" fmla="*/ 4321 w 6535"/>
                <a:gd name="T9" fmla="*/ 4532 h 6131"/>
                <a:gd name="T10" fmla="*/ 3265 w 6535"/>
                <a:gd name="T11" fmla="*/ 5588 h 6131"/>
                <a:gd name="T12" fmla="*/ 2209 w 6535"/>
                <a:gd name="T13" fmla="*/ 4532 h 6131"/>
                <a:gd name="T14" fmla="*/ 2209 w 6535"/>
                <a:gd name="T15" fmla="*/ 3916 h 6131"/>
                <a:gd name="T16" fmla="*/ 3891 w 6535"/>
                <a:gd name="T17" fmla="*/ 2169 h 6131"/>
                <a:gd name="T18" fmla="*/ 3891 w 6535"/>
                <a:gd name="T19" fmla="*/ 529 h 6131"/>
                <a:gd name="T20" fmla="*/ 3612 w 6535"/>
                <a:gd name="T21" fmla="*/ 251 h 6131"/>
                <a:gd name="T22" fmla="*/ 2971 w 6535"/>
                <a:gd name="T23" fmla="*/ 251 h 6131"/>
                <a:gd name="T24" fmla="*/ 2695 w 6535"/>
                <a:gd name="T25" fmla="*/ 0 h 6131"/>
                <a:gd name="T26" fmla="*/ 2416 w 6535"/>
                <a:gd name="T27" fmla="*/ 279 h 6131"/>
                <a:gd name="T28" fmla="*/ 2416 w 6535"/>
                <a:gd name="T29" fmla="*/ 779 h 6131"/>
                <a:gd name="T30" fmla="*/ 2695 w 6535"/>
                <a:gd name="T31" fmla="*/ 1057 h 6131"/>
                <a:gd name="T32" fmla="*/ 2969 w 6535"/>
                <a:gd name="T33" fmla="*/ 807 h 6131"/>
                <a:gd name="T34" fmla="*/ 3335 w 6535"/>
                <a:gd name="T35" fmla="*/ 807 h 6131"/>
                <a:gd name="T36" fmla="*/ 3335 w 6535"/>
                <a:gd name="T37" fmla="*/ 2169 h 6131"/>
                <a:gd name="T38" fmla="*/ 1944 w 6535"/>
                <a:gd name="T39" fmla="*/ 3379 h 6131"/>
                <a:gd name="T40" fmla="*/ 553 w 6535"/>
                <a:gd name="T41" fmla="*/ 2169 h 6131"/>
                <a:gd name="T42" fmla="*/ 553 w 6535"/>
                <a:gd name="T43" fmla="*/ 807 h 6131"/>
                <a:gd name="T44" fmla="*/ 903 w 6535"/>
                <a:gd name="T45" fmla="*/ 807 h 6131"/>
                <a:gd name="T46" fmla="*/ 1179 w 6535"/>
                <a:gd name="T47" fmla="*/ 1057 h 6131"/>
                <a:gd name="T48" fmla="*/ 1457 w 6535"/>
                <a:gd name="T49" fmla="*/ 779 h 6131"/>
                <a:gd name="T50" fmla="*/ 1457 w 6535"/>
                <a:gd name="T51" fmla="*/ 279 h 6131"/>
                <a:gd name="T52" fmla="*/ 1179 w 6535"/>
                <a:gd name="T53" fmla="*/ 0 h 6131"/>
                <a:gd name="T54" fmla="*/ 903 w 6535"/>
                <a:gd name="T55" fmla="*/ 251 h 6131"/>
                <a:gd name="T56" fmla="*/ 276 w 6535"/>
                <a:gd name="T57" fmla="*/ 251 h 6131"/>
                <a:gd name="T58" fmla="*/ 0 w 6535"/>
                <a:gd name="T59" fmla="*/ 528 h 6131"/>
                <a:gd name="T60" fmla="*/ 0 w 6535"/>
                <a:gd name="T61" fmla="*/ 2168 h 6131"/>
                <a:gd name="T62" fmla="*/ 1655 w 6535"/>
                <a:gd name="T63" fmla="*/ 3915 h 6131"/>
                <a:gd name="T64" fmla="*/ 1655 w 6535"/>
                <a:gd name="T65" fmla="*/ 4532 h 6131"/>
                <a:gd name="T66" fmla="*/ 3253 w 6535"/>
                <a:gd name="T67" fmla="*/ 6131 h 6131"/>
                <a:gd name="T68" fmla="*/ 4880 w 6535"/>
                <a:gd name="T69" fmla="*/ 4532 h 6131"/>
                <a:gd name="T70" fmla="*/ 4880 w 6535"/>
                <a:gd name="T71" fmla="*/ 2780 h 6131"/>
                <a:gd name="T72" fmla="*/ 5255 w 6535"/>
                <a:gd name="T73" fmla="*/ 2405 h 6131"/>
                <a:gd name="T74" fmla="*/ 5629 w 6535"/>
                <a:gd name="T75" fmla="*/ 2780 h 6131"/>
                <a:gd name="T76" fmla="*/ 5629 w 6535"/>
                <a:gd name="T77" fmla="*/ 3465 h 6131"/>
                <a:gd name="T78" fmla="*/ 5255 w 6535"/>
                <a:gd name="T79" fmla="*/ 4045 h 6131"/>
                <a:gd name="T80" fmla="*/ 5895 w 6535"/>
                <a:gd name="T81" fmla="*/ 4685 h 6131"/>
                <a:gd name="T82" fmla="*/ 6535 w 6535"/>
                <a:gd name="T83" fmla="*/ 4045 h 6131"/>
                <a:gd name="T84" fmla="*/ 6185 w 6535"/>
                <a:gd name="T85" fmla="*/ 3476 h 6131"/>
                <a:gd name="T86" fmla="*/ 5893 w 6535"/>
                <a:gd name="T87" fmla="*/ 4143 h 6131"/>
                <a:gd name="T88" fmla="*/ 5796 w 6535"/>
                <a:gd name="T89" fmla="*/ 4045 h 6131"/>
                <a:gd name="T90" fmla="*/ 5893 w 6535"/>
                <a:gd name="T91" fmla="*/ 3948 h 6131"/>
                <a:gd name="T92" fmla="*/ 5991 w 6535"/>
                <a:gd name="T93" fmla="*/ 4045 h 6131"/>
                <a:gd name="T94" fmla="*/ 5893 w 6535"/>
                <a:gd name="T95" fmla="*/ 4143 h 6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6535" h="6131">
                  <a:moveTo>
                    <a:pt x="6185" y="3476"/>
                  </a:moveTo>
                  <a:lnTo>
                    <a:pt x="6185" y="2781"/>
                  </a:lnTo>
                  <a:cubicBezTo>
                    <a:pt x="6185" y="2267"/>
                    <a:pt x="5768" y="1849"/>
                    <a:pt x="5253" y="1849"/>
                  </a:cubicBezTo>
                  <a:cubicBezTo>
                    <a:pt x="4739" y="1849"/>
                    <a:pt x="4321" y="2267"/>
                    <a:pt x="4321" y="2781"/>
                  </a:cubicBezTo>
                  <a:lnTo>
                    <a:pt x="4321" y="4532"/>
                  </a:lnTo>
                  <a:cubicBezTo>
                    <a:pt x="4321" y="5116"/>
                    <a:pt x="3849" y="5588"/>
                    <a:pt x="3265" y="5588"/>
                  </a:cubicBezTo>
                  <a:cubicBezTo>
                    <a:pt x="2681" y="5588"/>
                    <a:pt x="2209" y="5116"/>
                    <a:pt x="2209" y="4532"/>
                  </a:cubicBezTo>
                  <a:lnTo>
                    <a:pt x="2209" y="3916"/>
                  </a:lnTo>
                  <a:cubicBezTo>
                    <a:pt x="3137" y="3792"/>
                    <a:pt x="3867" y="3056"/>
                    <a:pt x="3891" y="2169"/>
                  </a:cubicBezTo>
                  <a:lnTo>
                    <a:pt x="3891" y="529"/>
                  </a:lnTo>
                  <a:cubicBezTo>
                    <a:pt x="3891" y="376"/>
                    <a:pt x="3765" y="251"/>
                    <a:pt x="3612" y="251"/>
                  </a:cubicBezTo>
                  <a:lnTo>
                    <a:pt x="2971" y="251"/>
                  </a:lnTo>
                  <a:cubicBezTo>
                    <a:pt x="2956" y="111"/>
                    <a:pt x="2837" y="0"/>
                    <a:pt x="2695" y="0"/>
                  </a:cubicBezTo>
                  <a:cubicBezTo>
                    <a:pt x="2541" y="0"/>
                    <a:pt x="2416" y="125"/>
                    <a:pt x="2416" y="279"/>
                  </a:cubicBezTo>
                  <a:lnTo>
                    <a:pt x="2416" y="779"/>
                  </a:lnTo>
                  <a:cubicBezTo>
                    <a:pt x="2416" y="932"/>
                    <a:pt x="2541" y="1057"/>
                    <a:pt x="2695" y="1057"/>
                  </a:cubicBezTo>
                  <a:cubicBezTo>
                    <a:pt x="2839" y="1057"/>
                    <a:pt x="2945" y="947"/>
                    <a:pt x="2969" y="807"/>
                  </a:cubicBezTo>
                  <a:lnTo>
                    <a:pt x="3335" y="807"/>
                  </a:lnTo>
                  <a:lnTo>
                    <a:pt x="3335" y="2169"/>
                  </a:lnTo>
                  <a:cubicBezTo>
                    <a:pt x="3335" y="2836"/>
                    <a:pt x="2709" y="3379"/>
                    <a:pt x="1944" y="3379"/>
                  </a:cubicBezTo>
                  <a:cubicBezTo>
                    <a:pt x="1180" y="3379"/>
                    <a:pt x="553" y="2836"/>
                    <a:pt x="553" y="2169"/>
                  </a:cubicBezTo>
                  <a:lnTo>
                    <a:pt x="553" y="807"/>
                  </a:lnTo>
                  <a:lnTo>
                    <a:pt x="903" y="807"/>
                  </a:lnTo>
                  <a:cubicBezTo>
                    <a:pt x="917" y="947"/>
                    <a:pt x="1036" y="1057"/>
                    <a:pt x="1179" y="1057"/>
                  </a:cubicBezTo>
                  <a:cubicBezTo>
                    <a:pt x="1332" y="1057"/>
                    <a:pt x="1443" y="932"/>
                    <a:pt x="1457" y="779"/>
                  </a:cubicBezTo>
                  <a:lnTo>
                    <a:pt x="1457" y="279"/>
                  </a:lnTo>
                  <a:cubicBezTo>
                    <a:pt x="1457" y="125"/>
                    <a:pt x="1332" y="0"/>
                    <a:pt x="1179" y="0"/>
                  </a:cubicBezTo>
                  <a:cubicBezTo>
                    <a:pt x="1035" y="0"/>
                    <a:pt x="916" y="111"/>
                    <a:pt x="903" y="251"/>
                  </a:cubicBezTo>
                  <a:lnTo>
                    <a:pt x="276" y="251"/>
                  </a:lnTo>
                  <a:cubicBezTo>
                    <a:pt x="125" y="251"/>
                    <a:pt x="0" y="376"/>
                    <a:pt x="0" y="528"/>
                  </a:cubicBezTo>
                  <a:lnTo>
                    <a:pt x="0" y="2168"/>
                  </a:lnTo>
                  <a:cubicBezTo>
                    <a:pt x="0" y="3055"/>
                    <a:pt x="716" y="3792"/>
                    <a:pt x="1655" y="3915"/>
                  </a:cubicBezTo>
                  <a:lnTo>
                    <a:pt x="1655" y="4532"/>
                  </a:lnTo>
                  <a:cubicBezTo>
                    <a:pt x="1655" y="5408"/>
                    <a:pt x="2377" y="6131"/>
                    <a:pt x="3253" y="6131"/>
                  </a:cubicBezTo>
                  <a:cubicBezTo>
                    <a:pt x="4143" y="6131"/>
                    <a:pt x="4852" y="5421"/>
                    <a:pt x="4880" y="4532"/>
                  </a:cubicBezTo>
                  <a:lnTo>
                    <a:pt x="4880" y="2780"/>
                  </a:lnTo>
                  <a:cubicBezTo>
                    <a:pt x="4880" y="2572"/>
                    <a:pt x="5047" y="2405"/>
                    <a:pt x="5255" y="2405"/>
                  </a:cubicBezTo>
                  <a:cubicBezTo>
                    <a:pt x="5463" y="2405"/>
                    <a:pt x="5629" y="2572"/>
                    <a:pt x="5629" y="2780"/>
                  </a:cubicBezTo>
                  <a:lnTo>
                    <a:pt x="5629" y="3465"/>
                  </a:lnTo>
                  <a:cubicBezTo>
                    <a:pt x="5409" y="3568"/>
                    <a:pt x="5255" y="3792"/>
                    <a:pt x="5255" y="4045"/>
                  </a:cubicBezTo>
                  <a:cubicBezTo>
                    <a:pt x="5255" y="4393"/>
                    <a:pt x="5533" y="4685"/>
                    <a:pt x="5895" y="4685"/>
                  </a:cubicBezTo>
                  <a:cubicBezTo>
                    <a:pt x="6243" y="4685"/>
                    <a:pt x="6535" y="4407"/>
                    <a:pt x="6535" y="4045"/>
                  </a:cubicBezTo>
                  <a:cubicBezTo>
                    <a:pt x="6533" y="3800"/>
                    <a:pt x="6395" y="3583"/>
                    <a:pt x="6185" y="3476"/>
                  </a:cubicBezTo>
                  <a:close/>
                  <a:moveTo>
                    <a:pt x="5893" y="4143"/>
                  </a:moveTo>
                  <a:cubicBezTo>
                    <a:pt x="5837" y="4143"/>
                    <a:pt x="5796" y="4101"/>
                    <a:pt x="5796" y="4045"/>
                  </a:cubicBezTo>
                  <a:cubicBezTo>
                    <a:pt x="5796" y="3989"/>
                    <a:pt x="5837" y="3948"/>
                    <a:pt x="5893" y="3948"/>
                  </a:cubicBezTo>
                  <a:cubicBezTo>
                    <a:pt x="5949" y="3948"/>
                    <a:pt x="5991" y="4004"/>
                    <a:pt x="5991" y="4045"/>
                  </a:cubicBezTo>
                  <a:cubicBezTo>
                    <a:pt x="5991" y="4101"/>
                    <a:pt x="5949" y="4143"/>
                    <a:pt x="5893" y="4143"/>
                  </a:cubicBezTo>
                  <a:close/>
                </a:path>
              </a:pathLst>
            </a:custGeom>
            <a:solidFill>
              <a:schemeClr val="bg1"/>
            </a:solidFill>
            <a:ln>
              <a:noFill/>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20000"/>
                </a:lnSpc>
                <a:buClrTx/>
                <a:buSzTx/>
                <a:buFontTx/>
                <a:buNone/>
                <a:defRPr/>
              </a:pPr>
              <a:endParaRPr kumimoji="0" lang="zh-CN" altLang="en-US" sz="2000" b="0" i="0" u="none" strike="noStrike" kern="1200" cap="none" spc="0" normalizeH="0" baseline="0" noProof="0">
                <a:ln>
                  <a:noFill/>
                </a:ln>
                <a:solidFill>
                  <a:prstClr val="black"/>
                </a:solidFill>
                <a:effectLst/>
                <a:uLnTx/>
                <a:uFillTx/>
                <a:cs typeface="+mn-ea"/>
                <a:sym typeface="+mn-lt"/>
              </a:endParaRPr>
            </a:p>
          </p:txBody>
        </p:sp>
      </p:grpSp>
      <p:cxnSp>
        <p:nvCxnSpPr>
          <p:cNvPr id="162" name="直接连接符 161"/>
          <p:cNvCxnSpPr/>
          <p:nvPr>
            <p:custDataLst>
              <p:tags r:id="rId1"/>
            </p:custDataLst>
          </p:nvPr>
        </p:nvCxnSpPr>
        <p:spPr>
          <a:xfrm>
            <a:off x="2049924" y="2380445"/>
            <a:ext cx="8065145" cy="0"/>
          </a:xfrm>
          <a:prstGeom prst="line">
            <a:avLst/>
          </a:prstGeom>
          <a:ln>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63" name="圆角矩形 162"/>
          <p:cNvSpPr/>
          <p:nvPr>
            <p:custDataLst>
              <p:tags r:id="rId2"/>
            </p:custDataLst>
          </p:nvPr>
        </p:nvSpPr>
        <p:spPr>
          <a:xfrm>
            <a:off x="1892280" y="2301623"/>
            <a:ext cx="157644" cy="157644"/>
          </a:xfrm>
          <a:prstGeom prst="roundRect">
            <a:avLst/>
          </a:prstGeom>
          <a:solidFill>
            <a:srgbClr val="BD382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164" name="文本框 163"/>
          <p:cNvSpPr txBox="1"/>
          <p:nvPr>
            <p:custDataLst>
              <p:tags r:id="rId3"/>
            </p:custDataLst>
          </p:nvPr>
        </p:nvSpPr>
        <p:spPr>
          <a:xfrm>
            <a:off x="809625" y="3018155"/>
            <a:ext cx="2092960" cy="725170"/>
          </a:xfrm>
          <a:prstGeom prst="rect">
            <a:avLst/>
          </a:prstGeom>
          <a:noFill/>
        </p:spPr>
        <p:txBody>
          <a:bodyPr wrap="square" lIns="90000" tIns="46800" rIns="90000" bIns="46800" anchor="t">
            <a:noAutofit/>
          </a:bodyPr>
          <a:lstStyle/>
          <a:p>
            <a:pPr algn="ctr" defTabSz="913765">
              <a:lnSpc>
                <a:spcPct val="120000"/>
              </a:lnSpc>
              <a:spcBef>
                <a:spcPct val="0"/>
              </a:spcBef>
              <a:defRPr/>
            </a:pPr>
            <a:r>
              <a:rPr lang="zh-CN" altLang="en-US" sz="1400">
                <a:solidFill>
                  <a:schemeClr val="tx1">
                    <a:lumMod val="75000"/>
                    <a:lumOff val="25000"/>
                  </a:schemeClr>
                </a:solidFill>
                <a:cs typeface="+mn-ea"/>
                <a:sym typeface="+mn-lt"/>
              </a:rPr>
              <a:t>落实前面3S工作；</a:t>
            </a:r>
          </a:p>
        </p:txBody>
      </p:sp>
      <p:sp>
        <p:nvSpPr>
          <p:cNvPr id="165" name="矩形 164"/>
          <p:cNvSpPr/>
          <p:nvPr>
            <p:custDataLst>
              <p:tags r:id="rId4"/>
            </p:custDataLst>
          </p:nvPr>
        </p:nvSpPr>
        <p:spPr>
          <a:xfrm>
            <a:off x="682088" y="2697078"/>
            <a:ext cx="2578029" cy="320994"/>
          </a:xfrm>
          <a:prstGeom prst="rect">
            <a:avLst/>
          </a:prstGeom>
        </p:spPr>
        <p:txBody>
          <a:bodyPr wrap="square" lIns="90000" tIns="46800" rIns="90000" bIns="46800" anchor="b">
            <a:normAutofit fontScale="97500" lnSpcReduction="10000"/>
          </a:bodyPr>
          <a:lstStyle/>
          <a:p>
            <a:pPr lvl="0" algn="ctr" defTabSz="913765">
              <a:spcBef>
                <a:spcPct val="0"/>
              </a:spcBef>
              <a:defRPr/>
            </a:pPr>
            <a:r>
              <a:rPr lang="en-US" altLang="zh-CN" sz="1600" b="1">
                <a:solidFill>
                  <a:schemeClr val="tx1">
                    <a:lumMod val="75000"/>
                    <a:lumOff val="25000"/>
                  </a:schemeClr>
                </a:solidFill>
                <a:cs typeface="+mn-ea"/>
                <a:sym typeface="+mn-lt"/>
              </a:rPr>
              <a:t>01</a:t>
            </a:r>
          </a:p>
        </p:txBody>
      </p:sp>
      <p:sp>
        <p:nvSpPr>
          <p:cNvPr id="166" name="圆角矩形 165"/>
          <p:cNvSpPr/>
          <p:nvPr>
            <p:custDataLst>
              <p:tags r:id="rId5"/>
            </p:custDataLst>
          </p:nvPr>
        </p:nvSpPr>
        <p:spPr>
          <a:xfrm>
            <a:off x="4633210" y="2301623"/>
            <a:ext cx="157644" cy="157644"/>
          </a:xfrm>
          <a:prstGeom prst="roundRect">
            <a:avLst/>
          </a:prstGeom>
          <a:solidFill>
            <a:srgbClr val="BD382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167" name="文本框 166"/>
          <p:cNvSpPr txBox="1"/>
          <p:nvPr>
            <p:custDataLst>
              <p:tags r:id="rId6"/>
            </p:custDataLst>
          </p:nvPr>
        </p:nvSpPr>
        <p:spPr>
          <a:xfrm>
            <a:off x="3550920" y="3018155"/>
            <a:ext cx="2092960" cy="725170"/>
          </a:xfrm>
          <a:prstGeom prst="rect">
            <a:avLst/>
          </a:prstGeom>
          <a:noFill/>
        </p:spPr>
        <p:txBody>
          <a:bodyPr wrap="square" lIns="90000" tIns="46800" rIns="90000" bIns="46800" anchor="t">
            <a:noAutofit/>
          </a:bodyPr>
          <a:lstStyle/>
          <a:p>
            <a:pPr algn="ctr" defTabSz="913765">
              <a:lnSpc>
                <a:spcPct val="120000"/>
              </a:lnSpc>
              <a:spcBef>
                <a:spcPct val="0"/>
              </a:spcBef>
              <a:defRPr/>
            </a:pPr>
            <a:r>
              <a:rPr lang="zh-CN" altLang="en-US" sz="1400">
                <a:solidFill>
                  <a:schemeClr val="tx1">
                    <a:lumMod val="75000"/>
                    <a:lumOff val="25000"/>
                  </a:schemeClr>
                </a:solidFill>
                <a:cs typeface="+mn-ea"/>
                <a:sym typeface="+mn-lt"/>
              </a:rPr>
              <a:t>制订考评方法；</a:t>
            </a:r>
          </a:p>
        </p:txBody>
      </p:sp>
      <p:sp>
        <p:nvSpPr>
          <p:cNvPr id="168" name="矩形 167"/>
          <p:cNvSpPr/>
          <p:nvPr>
            <p:custDataLst>
              <p:tags r:id="rId7"/>
            </p:custDataLst>
          </p:nvPr>
        </p:nvSpPr>
        <p:spPr>
          <a:xfrm>
            <a:off x="3423017" y="2697078"/>
            <a:ext cx="2578029" cy="320994"/>
          </a:xfrm>
          <a:prstGeom prst="rect">
            <a:avLst/>
          </a:prstGeom>
        </p:spPr>
        <p:txBody>
          <a:bodyPr wrap="square" lIns="90000" tIns="46800" rIns="90000" bIns="46800" anchor="b">
            <a:normAutofit fontScale="97500" lnSpcReduction="10000"/>
          </a:bodyPr>
          <a:lstStyle/>
          <a:p>
            <a:pPr lvl="0" algn="ctr" defTabSz="913765">
              <a:spcBef>
                <a:spcPct val="0"/>
              </a:spcBef>
              <a:defRPr/>
            </a:pPr>
            <a:r>
              <a:rPr lang="en-US" altLang="zh-CN" sz="1600" b="1">
                <a:solidFill>
                  <a:schemeClr val="tx1">
                    <a:lumMod val="75000"/>
                    <a:lumOff val="25000"/>
                  </a:schemeClr>
                </a:solidFill>
                <a:cs typeface="+mn-ea"/>
                <a:sym typeface="+mn-lt"/>
              </a:rPr>
              <a:t>02</a:t>
            </a:r>
          </a:p>
        </p:txBody>
      </p:sp>
      <p:sp>
        <p:nvSpPr>
          <p:cNvPr id="169" name="圆角矩形 168"/>
          <p:cNvSpPr/>
          <p:nvPr>
            <p:custDataLst>
              <p:tags r:id="rId8"/>
            </p:custDataLst>
          </p:nvPr>
        </p:nvSpPr>
        <p:spPr>
          <a:xfrm>
            <a:off x="7375817" y="2301623"/>
            <a:ext cx="157644" cy="157644"/>
          </a:xfrm>
          <a:prstGeom prst="roundRect">
            <a:avLst/>
          </a:prstGeom>
          <a:solidFill>
            <a:srgbClr val="BD382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170" name="文本框 169"/>
          <p:cNvSpPr txBox="1"/>
          <p:nvPr>
            <p:custDataLst>
              <p:tags r:id="rId9"/>
            </p:custDataLst>
          </p:nvPr>
        </p:nvSpPr>
        <p:spPr>
          <a:xfrm>
            <a:off x="6291580" y="3018155"/>
            <a:ext cx="2092960" cy="725170"/>
          </a:xfrm>
          <a:prstGeom prst="rect">
            <a:avLst/>
          </a:prstGeom>
          <a:noFill/>
        </p:spPr>
        <p:txBody>
          <a:bodyPr wrap="square" lIns="90000" tIns="46800" rIns="90000" bIns="46800" anchor="t">
            <a:noAutofit/>
          </a:bodyPr>
          <a:lstStyle/>
          <a:p>
            <a:pPr algn="ctr" defTabSz="913765">
              <a:lnSpc>
                <a:spcPct val="120000"/>
              </a:lnSpc>
              <a:spcBef>
                <a:spcPct val="0"/>
              </a:spcBef>
              <a:defRPr/>
            </a:pPr>
            <a:r>
              <a:rPr lang="zh-CN" altLang="en-US" sz="1400">
                <a:solidFill>
                  <a:schemeClr val="tx1">
                    <a:lumMod val="75000"/>
                    <a:lumOff val="25000"/>
                  </a:schemeClr>
                </a:solidFill>
                <a:cs typeface="+mn-ea"/>
                <a:sym typeface="+mn-lt"/>
              </a:rPr>
              <a:t>制订奖惩制度，加强执行；</a:t>
            </a:r>
          </a:p>
        </p:txBody>
      </p:sp>
      <p:sp>
        <p:nvSpPr>
          <p:cNvPr id="171" name="矩形 170"/>
          <p:cNvSpPr/>
          <p:nvPr>
            <p:custDataLst>
              <p:tags r:id="rId10"/>
            </p:custDataLst>
          </p:nvPr>
        </p:nvSpPr>
        <p:spPr>
          <a:xfrm>
            <a:off x="6163946" y="2697078"/>
            <a:ext cx="2578029" cy="320994"/>
          </a:xfrm>
          <a:prstGeom prst="rect">
            <a:avLst/>
          </a:prstGeom>
        </p:spPr>
        <p:txBody>
          <a:bodyPr wrap="square" lIns="90000" tIns="46800" rIns="90000" bIns="46800" anchor="b">
            <a:normAutofit fontScale="97500" lnSpcReduction="10000"/>
          </a:bodyPr>
          <a:lstStyle/>
          <a:p>
            <a:pPr lvl="0" algn="ctr" defTabSz="913765">
              <a:spcBef>
                <a:spcPct val="0"/>
              </a:spcBef>
              <a:defRPr/>
            </a:pPr>
            <a:r>
              <a:rPr lang="en-US" altLang="zh-CN" sz="1600" b="1">
                <a:solidFill>
                  <a:schemeClr val="tx1">
                    <a:lumMod val="75000"/>
                    <a:lumOff val="25000"/>
                  </a:schemeClr>
                </a:solidFill>
                <a:cs typeface="+mn-ea"/>
                <a:sym typeface="+mn-lt"/>
              </a:rPr>
              <a:t>03</a:t>
            </a:r>
          </a:p>
        </p:txBody>
      </p:sp>
      <p:sp>
        <p:nvSpPr>
          <p:cNvPr id="172" name="圆角矩形 171"/>
          <p:cNvSpPr/>
          <p:nvPr>
            <p:custDataLst>
              <p:tags r:id="rId11"/>
            </p:custDataLst>
          </p:nvPr>
        </p:nvSpPr>
        <p:spPr>
          <a:xfrm>
            <a:off x="10115069" y="2301623"/>
            <a:ext cx="157644" cy="157644"/>
          </a:xfrm>
          <a:prstGeom prst="roundRect">
            <a:avLst/>
          </a:prstGeom>
          <a:solidFill>
            <a:srgbClr val="BD382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173" name="文本框 172"/>
          <p:cNvSpPr txBox="1"/>
          <p:nvPr>
            <p:custDataLst>
              <p:tags r:id="rId12"/>
            </p:custDataLst>
          </p:nvPr>
        </p:nvSpPr>
        <p:spPr>
          <a:xfrm>
            <a:off x="9032240" y="3018155"/>
            <a:ext cx="2092960" cy="725170"/>
          </a:xfrm>
          <a:prstGeom prst="rect">
            <a:avLst/>
          </a:prstGeom>
          <a:noFill/>
        </p:spPr>
        <p:txBody>
          <a:bodyPr wrap="square" lIns="90000" tIns="46800" rIns="90000" bIns="46800" anchor="t">
            <a:noAutofit/>
          </a:bodyPr>
          <a:lstStyle/>
          <a:p>
            <a:pPr algn="ctr" defTabSz="913765">
              <a:lnSpc>
                <a:spcPct val="120000"/>
              </a:lnSpc>
              <a:spcBef>
                <a:spcPct val="0"/>
              </a:spcBef>
              <a:defRPr/>
            </a:pPr>
            <a:r>
              <a:rPr lang="zh-CN" altLang="en-US" sz="1400">
                <a:solidFill>
                  <a:schemeClr val="tx1">
                    <a:lumMod val="75000"/>
                    <a:lumOff val="25000"/>
                  </a:schemeClr>
                </a:solidFill>
                <a:cs typeface="+mn-ea"/>
                <a:sym typeface="+mn-lt"/>
              </a:rPr>
              <a:t>高阶主管经常带头巡查，以表重视。</a:t>
            </a:r>
          </a:p>
        </p:txBody>
      </p:sp>
      <p:sp>
        <p:nvSpPr>
          <p:cNvPr id="174" name="矩形 173"/>
          <p:cNvSpPr/>
          <p:nvPr>
            <p:custDataLst>
              <p:tags r:id="rId13"/>
            </p:custDataLst>
          </p:nvPr>
        </p:nvSpPr>
        <p:spPr>
          <a:xfrm>
            <a:off x="8904876" y="2697078"/>
            <a:ext cx="2578029" cy="320994"/>
          </a:xfrm>
          <a:prstGeom prst="rect">
            <a:avLst/>
          </a:prstGeom>
        </p:spPr>
        <p:txBody>
          <a:bodyPr wrap="square" lIns="90000" tIns="46800" rIns="90000" bIns="46800" anchor="b">
            <a:normAutofit fontScale="97500" lnSpcReduction="10000"/>
          </a:bodyPr>
          <a:lstStyle/>
          <a:p>
            <a:pPr lvl="0" algn="ctr" defTabSz="913765">
              <a:spcBef>
                <a:spcPct val="0"/>
              </a:spcBef>
              <a:defRPr/>
            </a:pPr>
            <a:r>
              <a:rPr lang="en-US" altLang="zh-CN" sz="1600" b="1">
                <a:solidFill>
                  <a:schemeClr val="tx1">
                    <a:lumMod val="75000"/>
                    <a:lumOff val="25000"/>
                  </a:schemeClr>
                </a:solidFill>
                <a:cs typeface="+mn-ea"/>
                <a:sym typeface="+mn-lt"/>
              </a:rPr>
              <a:t>04</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plus(in)">
                                      <p:cBhvr>
                                        <p:cTn id="7" dur="2000"/>
                                        <p:tgtEl>
                                          <p:spTgt spid="4"/>
                                        </p:tgtEl>
                                      </p:cBhvr>
                                    </p:animEffect>
                                  </p:childTnLst>
                                </p:cTn>
                              </p:par>
                              <p:par>
                                <p:cTn id="8" presetID="13" presetClass="entr" presetSubtype="16"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plus(in)">
                                      <p:cBhvr>
                                        <p:cTn id="10" dur="2000"/>
                                        <p:tgtEl>
                                          <p:spTgt spid="5"/>
                                        </p:tgtEl>
                                      </p:cBhvr>
                                    </p:animEffect>
                                  </p:childTnLst>
                                </p:cTn>
                              </p:par>
                              <p:par>
                                <p:cTn id="11" presetID="13" presetClass="entr" presetSubtype="16"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plus(in)">
                                      <p:cBhvr>
                                        <p:cTn id="13" dur="2000"/>
                                        <p:tgtEl>
                                          <p:spTgt spid="7"/>
                                        </p:tgtEl>
                                      </p:cBhvr>
                                    </p:animEffect>
                                  </p:childTnLst>
                                </p:cTn>
                              </p:par>
                              <p:par>
                                <p:cTn id="14" presetID="13" presetClass="entr" presetSubtype="16" fill="hold" nodeType="withEffect">
                                  <p:stCondLst>
                                    <p:cond delay="0"/>
                                  </p:stCondLst>
                                  <p:childTnLst>
                                    <p:set>
                                      <p:cBhvr>
                                        <p:cTn id="15" dur="1" fill="hold">
                                          <p:stCondLst>
                                            <p:cond delay="0"/>
                                          </p:stCondLst>
                                        </p:cTn>
                                        <p:tgtEl>
                                          <p:spTgt spid="181"/>
                                        </p:tgtEl>
                                        <p:attrNameLst>
                                          <p:attrName>style.visibility</p:attrName>
                                        </p:attrNameLst>
                                      </p:cBhvr>
                                      <p:to>
                                        <p:strVal val="visible"/>
                                      </p:to>
                                    </p:set>
                                    <p:animEffect transition="in" filter="plus(in)">
                                      <p:cBhvr>
                                        <p:cTn id="16" dur="2000"/>
                                        <p:tgtEl>
                                          <p:spTgt spid="181"/>
                                        </p:tgtEl>
                                      </p:cBhvr>
                                    </p:animEffect>
                                  </p:childTnLst>
                                </p:cTn>
                              </p:par>
                              <p:par>
                                <p:cTn id="17" presetID="13" presetClass="entr" presetSubtype="16" fill="hold" nodeType="withEffect">
                                  <p:stCondLst>
                                    <p:cond delay="0"/>
                                  </p:stCondLst>
                                  <p:childTnLst>
                                    <p:set>
                                      <p:cBhvr>
                                        <p:cTn id="18" dur="1" fill="hold">
                                          <p:stCondLst>
                                            <p:cond delay="0"/>
                                          </p:stCondLst>
                                        </p:cTn>
                                        <p:tgtEl>
                                          <p:spTgt spid="182"/>
                                        </p:tgtEl>
                                        <p:attrNameLst>
                                          <p:attrName>style.visibility</p:attrName>
                                        </p:attrNameLst>
                                      </p:cBhvr>
                                      <p:to>
                                        <p:strVal val="visible"/>
                                      </p:to>
                                    </p:set>
                                    <p:animEffect transition="in" filter="plus(in)">
                                      <p:cBhvr>
                                        <p:cTn id="19" dur="2000"/>
                                        <p:tgtEl>
                                          <p:spTgt spid="182"/>
                                        </p:tgtEl>
                                      </p:cBhvr>
                                    </p:animEffect>
                                  </p:childTnLst>
                                </p:cTn>
                              </p:par>
                              <p:par>
                                <p:cTn id="20" presetID="13" presetClass="entr" presetSubtype="16" fill="hold" nodeType="withEffect">
                                  <p:stCondLst>
                                    <p:cond delay="0"/>
                                  </p:stCondLst>
                                  <p:childTnLst>
                                    <p:set>
                                      <p:cBhvr>
                                        <p:cTn id="21" dur="1" fill="hold">
                                          <p:stCondLst>
                                            <p:cond delay="0"/>
                                          </p:stCondLst>
                                        </p:cTn>
                                        <p:tgtEl>
                                          <p:spTgt spid="183"/>
                                        </p:tgtEl>
                                        <p:attrNameLst>
                                          <p:attrName>style.visibility</p:attrName>
                                        </p:attrNameLst>
                                      </p:cBhvr>
                                      <p:to>
                                        <p:strVal val="visible"/>
                                      </p:to>
                                    </p:set>
                                    <p:animEffect transition="in" filter="plus(in)">
                                      <p:cBhvr>
                                        <p:cTn id="22" dur="2000"/>
                                        <p:tgtEl>
                                          <p:spTgt spid="183"/>
                                        </p:tgtEl>
                                      </p:cBhvr>
                                    </p:animEffect>
                                  </p:childTnLst>
                                </p:cTn>
                              </p:par>
                              <p:par>
                                <p:cTn id="23" presetID="13" presetClass="entr" presetSubtype="16" fill="hold" nodeType="withEffect">
                                  <p:stCondLst>
                                    <p:cond delay="0"/>
                                  </p:stCondLst>
                                  <p:childTnLst>
                                    <p:set>
                                      <p:cBhvr>
                                        <p:cTn id="24" dur="1" fill="hold">
                                          <p:stCondLst>
                                            <p:cond delay="0"/>
                                          </p:stCondLst>
                                        </p:cTn>
                                        <p:tgtEl>
                                          <p:spTgt spid="184"/>
                                        </p:tgtEl>
                                        <p:attrNameLst>
                                          <p:attrName>style.visibility</p:attrName>
                                        </p:attrNameLst>
                                      </p:cBhvr>
                                      <p:to>
                                        <p:strVal val="visible"/>
                                      </p:to>
                                    </p:set>
                                    <p:animEffect transition="in" filter="plus(in)">
                                      <p:cBhvr>
                                        <p:cTn id="25" dur="2000"/>
                                        <p:tgtEl>
                                          <p:spTgt spid="184"/>
                                        </p:tgtEl>
                                      </p:cBhvr>
                                    </p:animEffect>
                                  </p:childTnLst>
                                </p:cTn>
                              </p:par>
                              <p:par>
                                <p:cTn id="26" presetID="13" presetClass="entr" presetSubtype="16" fill="hold" nodeType="withEffect">
                                  <p:stCondLst>
                                    <p:cond delay="0"/>
                                  </p:stCondLst>
                                  <p:childTnLst>
                                    <p:set>
                                      <p:cBhvr>
                                        <p:cTn id="27" dur="1" fill="hold">
                                          <p:stCondLst>
                                            <p:cond delay="0"/>
                                          </p:stCondLst>
                                        </p:cTn>
                                        <p:tgtEl>
                                          <p:spTgt spid="162"/>
                                        </p:tgtEl>
                                        <p:attrNameLst>
                                          <p:attrName>style.visibility</p:attrName>
                                        </p:attrNameLst>
                                      </p:cBhvr>
                                      <p:to>
                                        <p:strVal val="visible"/>
                                      </p:to>
                                    </p:set>
                                    <p:animEffect transition="in" filter="plus(in)">
                                      <p:cBhvr>
                                        <p:cTn id="28" dur="2000"/>
                                        <p:tgtEl>
                                          <p:spTgt spid="162"/>
                                        </p:tgtEl>
                                      </p:cBhvr>
                                    </p:animEffect>
                                  </p:childTnLst>
                                </p:cTn>
                              </p:par>
                              <p:par>
                                <p:cTn id="29" presetID="13" presetClass="entr" presetSubtype="16" fill="hold" grpId="0" nodeType="withEffect">
                                  <p:stCondLst>
                                    <p:cond delay="0"/>
                                  </p:stCondLst>
                                  <p:childTnLst>
                                    <p:set>
                                      <p:cBhvr>
                                        <p:cTn id="30" dur="1" fill="hold">
                                          <p:stCondLst>
                                            <p:cond delay="0"/>
                                          </p:stCondLst>
                                        </p:cTn>
                                        <p:tgtEl>
                                          <p:spTgt spid="163"/>
                                        </p:tgtEl>
                                        <p:attrNameLst>
                                          <p:attrName>style.visibility</p:attrName>
                                        </p:attrNameLst>
                                      </p:cBhvr>
                                      <p:to>
                                        <p:strVal val="visible"/>
                                      </p:to>
                                    </p:set>
                                    <p:animEffect transition="in" filter="plus(in)">
                                      <p:cBhvr>
                                        <p:cTn id="31" dur="2000"/>
                                        <p:tgtEl>
                                          <p:spTgt spid="163"/>
                                        </p:tgtEl>
                                      </p:cBhvr>
                                    </p:animEffect>
                                  </p:childTnLst>
                                </p:cTn>
                              </p:par>
                              <p:par>
                                <p:cTn id="32" presetID="13" presetClass="entr" presetSubtype="16" fill="hold" grpId="0" nodeType="withEffect">
                                  <p:stCondLst>
                                    <p:cond delay="0"/>
                                  </p:stCondLst>
                                  <p:childTnLst>
                                    <p:set>
                                      <p:cBhvr>
                                        <p:cTn id="33" dur="1" fill="hold">
                                          <p:stCondLst>
                                            <p:cond delay="0"/>
                                          </p:stCondLst>
                                        </p:cTn>
                                        <p:tgtEl>
                                          <p:spTgt spid="164"/>
                                        </p:tgtEl>
                                        <p:attrNameLst>
                                          <p:attrName>style.visibility</p:attrName>
                                        </p:attrNameLst>
                                      </p:cBhvr>
                                      <p:to>
                                        <p:strVal val="visible"/>
                                      </p:to>
                                    </p:set>
                                    <p:animEffect transition="in" filter="plus(in)">
                                      <p:cBhvr>
                                        <p:cTn id="34" dur="2000"/>
                                        <p:tgtEl>
                                          <p:spTgt spid="164"/>
                                        </p:tgtEl>
                                      </p:cBhvr>
                                    </p:animEffect>
                                  </p:childTnLst>
                                </p:cTn>
                              </p:par>
                              <p:par>
                                <p:cTn id="35" presetID="13" presetClass="entr" presetSubtype="16" fill="hold" grpId="0" nodeType="withEffect">
                                  <p:stCondLst>
                                    <p:cond delay="0"/>
                                  </p:stCondLst>
                                  <p:childTnLst>
                                    <p:set>
                                      <p:cBhvr>
                                        <p:cTn id="36" dur="1" fill="hold">
                                          <p:stCondLst>
                                            <p:cond delay="0"/>
                                          </p:stCondLst>
                                        </p:cTn>
                                        <p:tgtEl>
                                          <p:spTgt spid="165"/>
                                        </p:tgtEl>
                                        <p:attrNameLst>
                                          <p:attrName>style.visibility</p:attrName>
                                        </p:attrNameLst>
                                      </p:cBhvr>
                                      <p:to>
                                        <p:strVal val="visible"/>
                                      </p:to>
                                    </p:set>
                                    <p:animEffect transition="in" filter="plus(in)">
                                      <p:cBhvr>
                                        <p:cTn id="37" dur="2000"/>
                                        <p:tgtEl>
                                          <p:spTgt spid="165"/>
                                        </p:tgtEl>
                                      </p:cBhvr>
                                    </p:animEffect>
                                  </p:childTnLst>
                                </p:cTn>
                              </p:par>
                              <p:par>
                                <p:cTn id="38" presetID="13" presetClass="entr" presetSubtype="16" fill="hold" grpId="0" nodeType="withEffect">
                                  <p:stCondLst>
                                    <p:cond delay="0"/>
                                  </p:stCondLst>
                                  <p:childTnLst>
                                    <p:set>
                                      <p:cBhvr>
                                        <p:cTn id="39" dur="1" fill="hold">
                                          <p:stCondLst>
                                            <p:cond delay="0"/>
                                          </p:stCondLst>
                                        </p:cTn>
                                        <p:tgtEl>
                                          <p:spTgt spid="166"/>
                                        </p:tgtEl>
                                        <p:attrNameLst>
                                          <p:attrName>style.visibility</p:attrName>
                                        </p:attrNameLst>
                                      </p:cBhvr>
                                      <p:to>
                                        <p:strVal val="visible"/>
                                      </p:to>
                                    </p:set>
                                    <p:animEffect transition="in" filter="plus(in)">
                                      <p:cBhvr>
                                        <p:cTn id="40" dur="2000"/>
                                        <p:tgtEl>
                                          <p:spTgt spid="166"/>
                                        </p:tgtEl>
                                      </p:cBhvr>
                                    </p:animEffect>
                                  </p:childTnLst>
                                </p:cTn>
                              </p:par>
                              <p:par>
                                <p:cTn id="41" presetID="13" presetClass="entr" presetSubtype="16" fill="hold" grpId="0" nodeType="withEffect">
                                  <p:stCondLst>
                                    <p:cond delay="0"/>
                                  </p:stCondLst>
                                  <p:childTnLst>
                                    <p:set>
                                      <p:cBhvr>
                                        <p:cTn id="42" dur="1" fill="hold">
                                          <p:stCondLst>
                                            <p:cond delay="0"/>
                                          </p:stCondLst>
                                        </p:cTn>
                                        <p:tgtEl>
                                          <p:spTgt spid="167"/>
                                        </p:tgtEl>
                                        <p:attrNameLst>
                                          <p:attrName>style.visibility</p:attrName>
                                        </p:attrNameLst>
                                      </p:cBhvr>
                                      <p:to>
                                        <p:strVal val="visible"/>
                                      </p:to>
                                    </p:set>
                                    <p:animEffect transition="in" filter="plus(in)">
                                      <p:cBhvr>
                                        <p:cTn id="43" dur="2000"/>
                                        <p:tgtEl>
                                          <p:spTgt spid="167"/>
                                        </p:tgtEl>
                                      </p:cBhvr>
                                    </p:animEffect>
                                  </p:childTnLst>
                                </p:cTn>
                              </p:par>
                              <p:par>
                                <p:cTn id="44" presetID="13" presetClass="entr" presetSubtype="16" fill="hold" grpId="0" nodeType="withEffect">
                                  <p:stCondLst>
                                    <p:cond delay="0"/>
                                  </p:stCondLst>
                                  <p:childTnLst>
                                    <p:set>
                                      <p:cBhvr>
                                        <p:cTn id="45" dur="1" fill="hold">
                                          <p:stCondLst>
                                            <p:cond delay="0"/>
                                          </p:stCondLst>
                                        </p:cTn>
                                        <p:tgtEl>
                                          <p:spTgt spid="168"/>
                                        </p:tgtEl>
                                        <p:attrNameLst>
                                          <p:attrName>style.visibility</p:attrName>
                                        </p:attrNameLst>
                                      </p:cBhvr>
                                      <p:to>
                                        <p:strVal val="visible"/>
                                      </p:to>
                                    </p:set>
                                    <p:animEffect transition="in" filter="plus(in)">
                                      <p:cBhvr>
                                        <p:cTn id="46" dur="2000"/>
                                        <p:tgtEl>
                                          <p:spTgt spid="168"/>
                                        </p:tgtEl>
                                      </p:cBhvr>
                                    </p:animEffect>
                                  </p:childTnLst>
                                </p:cTn>
                              </p:par>
                              <p:par>
                                <p:cTn id="47" presetID="13" presetClass="entr" presetSubtype="16" fill="hold" grpId="0" nodeType="withEffect">
                                  <p:stCondLst>
                                    <p:cond delay="0"/>
                                  </p:stCondLst>
                                  <p:childTnLst>
                                    <p:set>
                                      <p:cBhvr>
                                        <p:cTn id="48" dur="1" fill="hold">
                                          <p:stCondLst>
                                            <p:cond delay="0"/>
                                          </p:stCondLst>
                                        </p:cTn>
                                        <p:tgtEl>
                                          <p:spTgt spid="169"/>
                                        </p:tgtEl>
                                        <p:attrNameLst>
                                          <p:attrName>style.visibility</p:attrName>
                                        </p:attrNameLst>
                                      </p:cBhvr>
                                      <p:to>
                                        <p:strVal val="visible"/>
                                      </p:to>
                                    </p:set>
                                    <p:animEffect transition="in" filter="plus(in)">
                                      <p:cBhvr>
                                        <p:cTn id="49" dur="2000"/>
                                        <p:tgtEl>
                                          <p:spTgt spid="169"/>
                                        </p:tgtEl>
                                      </p:cBhvr>
                                    </p:animEffect>
                                  </p:childTnLst>
                                </p:cTn>
                              </p:par>
                              <p:par>
                                <p:cTn id="50" presetID="13" presetClass="entr" presetSubtype="16" fill="hold" grpId="0" nodeType="withEffect">
                                  <p:stCondLst>
                                    <p:cond delay="0"/>
                                  </p:stCondLst>
                                  <p:childTnLst>
                                    <p:set>
                                      <p:cBhvr>
                                        <p:cTn id="51" dur="1" fill="hold">
                                          <p:stCondLst>
                                            <p:cond delay="0"/>
                                          </p:stCondLst>
                                        </p:cTn>
                                        <p:tgtEl>
                                          <p:spTgt spid="170"/>
                                        </p:tgtEl>
                                        <p:attrNameLst>
                                          <p:attrName>style.visibility</p:attrName>
                                        </p:attrNameLst>
                                      </p:cBhvr>
                                      <p:to>
                                        <p:strVal val="visible"/>
                                      </p:to>
                                    </p:set>
                                    <p:animEffect transition="in" filter="plus(in)">
                                      <p:cBhvr>
                                        <p:cTn id="52" dur="2000"/>
                                        <p:tgtEl>
                                          <p:spTgt spid="170"/>
                                        </p:tgtEl>
                                      </p:cBhvr>
                                    </p:animEffect>
                                  </p:childTnLst>
                                </p:cTn>
                              </p:par>
                              <p:par>
                                <p:cTn id="53" presetID="13" presetClass="entr" presetSubtype="16" fill="hold" grpId="0" nodeType="withEffect">
                                  <p:stCondLst>
                                    <p:cond delay="0"/>
                                  </p:stCondLst>
                                  <p:childTnLst>
                                    <p:set>
                                      <p:cBhvr>
                                        <p:cTn id="54" dur="1" fill="hold">
                                          <p:stCondLst>
                                            <p:cond delay="0"/>
                                          </p:stCondLst>
                                        </p:cTn>
                                        <p:tgtEl>
                                          <p:spTgt spid="171"/>
                                        </p:tgtEl>
                                        <p:attrNameLst>
                                          <p:attrName>style.visibility</p:attrName>
                                        </p:attrNameLst>
                                      </p:cBhvr>
                                      <p:to>
                                        <p:strVal val="visible"/>
                                      </p:to>
                                    </p:set>
                                    <p:animEffect transition="in" filter="plus(in)">
                                      <p:cBhvr>
                                        <p:cTn id="55" dur="2000"/>
                                        <p:tgtEl>
                                          <p:spTgt spid="171"/>
                                        </p:tgtEl>
                                      </p:cBhvr>
                                    </p:animEffect>
                                  </p:childTnLst>
                                </p:cTn>
                              </p:par>
                              <p:par>
                                <p:cTn id="56" presetID="13" presetClass="entr" presetSubtype="16" fill="hold" grpId="0" nodeType="withEffect">
                                  <p:stCondLst>
                                    <p:cond delay="0"/>
                                  </p:stCondLst>
                                  <p:childTnLst>
                                    <p:set>
                                      <p:cBhvr>
                                        <p:cTn id="57" dur="1" fill="hold">
                                          <p:stCondLst>
                                            <p:cond delay="0"/>
                                          </p:stCondLst>
                                        </p:cTn>
                                        <p:tgtEl>
                                          <p:spTgt spid="172"/>
                                        </p:tgtEl>
                                        <p:attrNameLst>
                                          <p:attrName>style.visibility</p:attrName>
                                        </p:attrNameLst>
                                      </p:cBhvr>
                                      <p:to>
                                        <p:strVal val="visible"/>
                                      </p:to>
                                    </p:set>
                                    <p:animEffect transition="in" filter="plus(in)">
                                      <p:cBhvr>
                                        <p:cTn id="58" dur="2000"/>
                                        <p:tgtEl>
                                          <p:spTgt spid="172"/>
                                        </p:tgtEl>
                                      </p:cBhvr>
                                    </p:animEffect>
                                  </p:childTnLst>
                                </p:cTn>
                              </p:par>
                              <p:par>
                                <p:cTn id="59" presetID="13" presetClass="entr" presetSubtype="16" fill="hold" grpId="0" nodeType="withEffect">
                                  <p:stCondLst>
                                    <p:cond delay="0"/>
                                  </p:stCondLst>
                                  <p:childTnLst>
                                    <p:set>
                                      <p:cBhvr>
                                        <p:cTn id="60" dur="1" fill="hold">
                                          <p:stCondLst>
                                            <p:cond delay="0"/>
                                          </p:stCondLst>
                                        </p:cTn>
                                        <p:tgtEl>
                                          <p:spTgt spid="173"/>
                                        </p:tgtEl>
                                        <p:attrNameLst>
                                          <p:attrName>style.visibility</p:attrName>
                                        </p:attrNameLst>
                                      </p:cBhvr>
                                      <p:to>
                                        <p:strVal val="visible"/>
                                      </p:to>
                                    </p:set>
                                    <p:animEffect transition="in" filter="plus(in)">
                                      <p:cBhvr>
                                        <p:cTn id="61" dur="2000"/>
                                        <p:tgtEl>
                                          <p:spTgt spid="173"/>
                                        </p:tgtEl>
                                      </p:cBhvr>
                                    </p:animEffect>
                                  </p:childTnLst>
                                </p:cTn>
                              </p:par>
                              <p:par>
                                <p:cTn id="62" presetID="13" presetClass="entr" presetSubtype="16" fill="hold" grpId="0" nodeType="withEffect">
                                  <p:stCondLst>
                                    <p:cond delay="0"/>
                                  </p:stCondLst>
                                  <p:childTnLst>
                                    <p:set>
                                      <p:cBhvr>
                                        <p:cTn id="63" dur="1" fill="hold">
                                          <p:stCondLst>
                                            <p:cond delay="0"/>
                                          </p:stCondLst>
                                        </p:cTn>
                                        <p:tgtEl>
                                          <p:spTgt spid="174"/>
                                        </p:tgtEl>
                                        <p:attrNameLst>
                                          <p:attrName>style.visibility</p:attrName>
                                        </p:attrNameLst>
                                      </p:cBhvr>
                                      <p:to>
                                        <p:strVal val="visible"/>
                                      </p:to>
                                    </p:set>
                                    <p:animEffect transition="in" filter="plus(in)">
                                      <p:cBhvr>
                                        <p:cTn id="64" dur="2000"/>
                                        <p:tgtEl>
                                          <p:spTgt spid="1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7" grpId="0" animBg="1"/>
      <p:bldP spid="163" grpId="0" animBg="1"/>
      <p:bldP spid="164" grpId="0"/>
      <p:bldP spid="165" grpId="0"/>
      <p:bldP spid="166" grpId="0" animBg="1"/>
      <p:bldP spid="167" grpId="0"/>
      <p:bldP spid="168" grpId="0"/>
      <p:bldP spid="169" grpId="0" animBg="1"/>
      <p:bldP spid="170" grpId="0"/>
      <p:bldP spid="171" grpId="0"/>
      <p:bldP spid="172" grpId="0" animBg="1"/>
      <p:bldP spid="173" grpId="0"/>
      <p:bldP spid="174"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6" name="Rectangle 3"/>
          <p:cNvSpPr txBox="1">
            <a:spLocks noChangeArrowheads="1"/>
          </p:cNvSpPr>
          <p:nvPr/>
        </p:nvSpPr>
        <p:spPr bwMode="auto">
          <a:xfrm>
            <a:off x="1126490" y="1727200"/>
            <a:ext cx="2926080" cy="166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4" tIns="45703" rIns="91404" bIns="45703" numCol="1" anchor="ctr" anchorCtr="0" compatLnSpc="1"/>
          <a:lstStyle>
            <a:lvl1pPr algn="l" rtl="0" fontAlgn="base">
              <a:spcBef>
                <a:spcPct val="0"/>
              </a:spcBef>
              <a:spcAft>
                <a:spcPct val="0"/>
              </a:spcAft>
              <a:defRPr sz="2400">
                <a:solidFill>
                  <a:schemeClr val="tx2"/>
                </a:solidFill>
                <a:latin typeface="+mj-lt"/>
                <a:ea typeface="+mj-ea"/>
                <a:cs typeface="+mj-cs"/>
              </a:defRPr>
            </a:lvl1pPr>
            <a:lvl2pPr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2pPr>
            <a:lvl3pPr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3pPr>
            <a:lvl4pPr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4pPr>
            <a:lvl5pPr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5pPr>
            <a:lvl6pPr marL="457200"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6pPr>
            <a:lvl7pPr marL="914400"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7pPr>
            <a:lvl8pPr marL="1371600"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8pPr>
            <a:lvl9pPr marL="1828800"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9pPr>
          </a:lstStyle>
          <a:p>
            <a:pPr algn="ctr" defTabSz="913765"/>
            <a:r>
              <a:rPr lang="zh-CN" altLang="en-US" sz="7200" b="1" dirty="0" smtClean="0">
                <a:solidFill>
                  <a:schemeClr val="bg1"/>
                </a:solidFill>
                <a:latin typeface="+mn-lt"/>
                <a:ea typeface="+mn-ea"/>
                <a:cs typeface="+mn-ea"/>
                <a:sym typeface="+mn-lt"/>
              </a:rPr>
              <a:t>目 录</a:t>
            </a:r>
          </a:p>
        </p:txBody>
      </p:sp>
      <p:sp>
        <p:nvSpPr>
          <p:cNvPr id="7" name="Text Box 5"/>
          <p:cNvSpPr txBox="1">
            <a:spLocks noChangeArrowheads="1"/>
          </p:cNvSpPr>
          <p:nvPr/>
        </p:nvSpPr>
        <p:spPr bwMode="auto">
          <a:xfrm>
            <a:off x="2307590" y="3213100"/>
            <a:ext cx="3074670" cy="6451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defTabSz="913765" fontAlgn="base">
              <a:spcBef>
                <a:spcPct val="0"/>
              </a:spcBef>
              <a:spcAft>
                <a:spcPct val="0"/>
              </a:spcAft>
            </a:pPr>
            <a:r>
              <a:rPr lang="en-US" altLang="zh-CN" sz="3600" dirty="0">
                <a:solidFill>
                  <a:schemeClr val="bg1"/>
                </a:solidFill>
                <a:cs typeface="+mn-ea"/>
                <a:sym typeface="+mn-lt"/>
              </a:rPr>
              <a:t>C</a:t>
            </a:r>
            <a:r>
              <a:rPr lang="zh-CN" altLang="en-US" sz="3600" dirty="0">
                <a:solidFill>
                  <a:schemeClr val="bg1"/>
                </a:solidFill>
                <a:cs typeface="+mn-ea"/>
                <a:sym typeface="+mn-lt"/>
              </a:rPr>
              <a:t>ontents</a:t>
            </a:r>
          </a:p>
        </p:txBody>
      </p:sp>
      <p:pic>
        <p:nvPicPr>
          <p:cNvPr id="4" name="图片 3" descr="51miz-E1270321-A7182AE3 (1)"/>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a:off x="897890" y="3933190"/>
            <a:ext cx="2791460" cy="2340610"/>
          </a:xfrm>
          <a:prstGeom prst="rect">
            <a:avLst/>
          </a:prstGeom>
        </p:spPr>
      </p:pic>
      <p:grpSp>
        <p:nvGrpSpPr>
          <p:cNvPr id="9" name="组合 8"/>
          <p:cNvGrpSpPr/>
          <p:nvPr/>
        </p:nvGrpSpPr>
        <p:grpSpPr>
          <a:xfrm>
            <a:off x="5812790" y="1423670"/>
            <a:ext cx="4940300" cy="698500"/>
            <a:chOff x="9154" y="3142"/>
            <a:chExt cx="7780" cy="1100"/>
          </a:xfrm>
        </p:grpSpPr>
        <p:sp>
          <p:nvSpPr>
            <p:cNvPr id="8" name="MH_Number_1"/>
            <p:cNvSpPr>
              <a:spLocks noChangeArrowheads="1"/>
            </p:cNvSpPr>
            <p:nvPr/>
          </p:nvSpPr>
          <p:spPr bwMode="auto">
            <a:xfrm>
              <a:off x="9154" y="3142"/>
              <a:ext cx="1128" cy="1101"/>
            </a:xfrm>
            <a:prstGeom prst="rect">
              <a:avLst/>
            </a:prstGeom>
            <a:solidFill>
              <a:schemeClr val="bg1"/>
            </a:solidFill>
            <a:ln>
              <a:noFill/>
            </a:ln>
          </p:spPr>
          <p:txBody>
            <a:bodyPr lIns="0" tIns="0" rIns="0" bIns="0"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en-US" altLang="zh-CN" sz="2800" b="1" dirty="0">
                  <a:solidFill>
                    <a:srgbClr val="BD3820"/>
                  </a:solidFill>
                  <a:latin typeface="+mn-lt"/>
                  <a:ea typeface="+mn-ea"/>
                  <a:cs typeface="+mn-ea"/>
                  <a:sym typeface="+mn-lt"/>
                </a:rPr>
                <a:t>01</a:t>
              </a:r>
            </a:p>
          </p:txBody>
        </p:sp>
        <p:sp>
          <p:nvSpPr>
            <p:cNvPr id="12" name="MH_Entry_1"/>
            <p:cNvSpPr>
              <a:spLocks noChangeArrowheads="1"/>
            </p:cNvSpPr>
            <p:nvPr/>
          </p:nvSpPr>
          <p:spPr bwMode="auto">
            <a:xfrm>
              <a:off x="10592" y="3142"/>
              <a:ext cx="6343" cy="1101"/>
            </a:xfrm>
            <a:prstGeom prst="rect">
              <a:avLst/>
            </a:prstGeom>
            <a:solidFill>
              <a:schemeClr val="bg1"/>
            </a:solidFill>
            <a:ln>
              <a:noFill/>
            </a:ln>
          </p:spPr>
          <p:txBody>
            <a:bodyPr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2400" b="1" dirty="0">
                  <a:solidFill>
                    <a:srgbClr val="BD3820"/>
                  </a:solidFill>
                  <a:latin typeface="+mn-lt"/>
                  <a:ea typeface="+mn-ea"/>
                  <a:cs typeface="+mn-ea"/>
                  <a:sym typeface="+mn-lt"/>
                </a:rPr>
                <a:t>什么是管理</a:t>
              </a:r>
            </a:p>
          </p:txBody>
        </p:sp>
      </p:grpSp>
      <p:grpSp>
        <p:nvGrpSpPr>
          <p:cNvPr id="10" name="组合 9"/>
          <p:cNvGrpSpPr/>
          <p:nvPr/>
        </p:nvGrpSpPr>
        <p:grpSpPr>
          <a:xfrm>
            <a:off x="5812790" y="2663190"/>
            <a:ext cx="4940300" cy="698500"/>
            <a:chOff x="9154" y="3142"/>
            <a:chExt cx="7780" cy="1100"/>
          </a:xfrm>
        </p:grpSpPr>
        <p:sp>
          <p:nvSpPr>
            <p:cNvPr id="11" name="MH_Number_1"/>
            <p:cNvSpPr>
              <a:spLocks noChangeArrowheads="1"/>
            </p:cNvSpPr>
            <p:nvPr/>
          </p:nvSpPr>
          <p:spPr bwMode="auto">
            <a:xfrm>
              <a:off x="9154" y="3142"/>
              <a:ext cx="1128" cy="1101"/>
            </a:xfrm>
            <a:prstGeom prst="rect">
              <a:avLst/>
            </a:prstGeom>
            <a:solidFill>
              <a:schemeClr val="bg1"/>
            </a:solidFill>
            <a:ln>
              <a:noFill/>
            </a:ln>
          </p:spPr>
          <p:txBody>
            <a:bodyPr lIns="0" tIns="0" rIns="0" bIns="0"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en-US" altLang="zh-CN" sz="2800" b="1" dirty="0">
                  <a:solidFill>
                    <a:srgbClr val="BD3820"/>
                  </a:solidFill>
                  <a:latin typeface="+mn-lt"/>
                  <a:ea typeface="+mn-ea"/>
                  <a:cs typeface="+mn-ea"/>
                  <a:sym typeface="+mn-lt"/>
                </a:rPr>
                <a:t>02</a:t>
              </a:r>
            </a:p>
          </p:txBody>
        </p:sp>
        <p:sp>
          <p:nvSpPr>
            <p:cNvPr id="13" name="MH_Entry_1"/>
            <p:cNvSpPr>
              <a:spLocks noChangeArrowheads="1"/>
            </p:cNvSpPr>
            <p:nvPr/>
          </p:nvSpPr>
          <p:spPr bwMode="auto">
            <a:xfrm>
              <a:off x="10592" y="3142"/>
              <a:ext cx="6343" cy="1101"/>
            </a:xfrm>
            <a:prstGeom prst="rect">
              <a:avLst/>
            </a:prstGeom>
            <a:solidFill>
              <a:schemeClr val="bg1"/>
            </a:solidFill>
            <a:ln>
              <a:noFill/>
            </a:ln>
          </p:spPr>
          <p:txBody>
            <a:bodyPr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2400" b="1" dirty="0">
                  <a:solidFill>
                    <a:srgbClr val="BD3820"/>
                  </a:solidFill>
                  <a:latin typeface="+mn-lt"/>
                  <a:ea typeface="+mn-ea"/>
                  <a:cs typeface="+mn-ea"/>
                  <a:sym typeface="+mn-lt"/>
                </a:rPr>
                <a:t>怎样进行管理</a:t>
              </a:r>
            </a:p>
          </p:txBody>
        </p:sp>
      </p:grpSp>
      <p:grpSp>
        <p:nvGrpSpPr>
          <p:cNvPr id="14" name="组合 13"/>
          <p:cNvGrpSpPr/>
          <p:nvPr/>
        </p:nvGrpSpPr>
        <p:grpSpPr>
          <a:xfrm>
            <a:off x="5812790" y="3902710"/>
            <a:ext cx="4940300" cy="698500"/>
            <a:chOff x="9154" y="3142"/>
            <a:chExt cx="7780" cy="1100"/>
          </a:xfrm>
        </p:grpSpPr>
        <p:sp>
          <p:nvSpPr>
            <p:cNvPr id="15" name="MH_Number_1"/>
            <p:cNvSpPr>
              <a:spLocks noChangeArrowheads="1"/>
            </p:cNvSpPr>
            <p:nvPr/>
          </p:nvSpPr>
          <p:spPr bwMode="auto">
            <a:xfrm>
              <a:off x="9154" y="3142"/>
              <a:ext cx="1128" cy="1101"/>
            </a:xfrm>
            <a:prstGeom prst="rect">
              <a:avLst/>
            </a:prstGeom>
            <a:solidFill>
              <a:schemeClr val="bg1"/>
            </a:solidFill>
            <a:ln>
              <a:noFill/>
            </a:ln>
          </p:spPr>
          <p:txBody>
            <a:bodyPr lIns="0" tIns="0" rIns="0" bIns="0"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en-US" altLang="zh-CN" sz="2800" b="1" dirty="0">
                  <a:solidFill>
                    <a:srgbClr val="BD3820"/>
                  </a:solidFill>
                  <a:latin typeface="+mn-lt"/>
                  <a:ea typeface="+mn-ea"/>
                  <a:cs typeface="+mn-ea"/>
                  <a:sym typeface="+mn-lt"/>
                </a:rPr>
                <a:t>03</a:t>
              </a:r>
            </a:p>
          </p:txBody>
        </p:sp>
        <p:sp>
          <p:nvSpPr>
            <p:cNvPr id="17" name="MH_Entry_1"/>
            <p:cNvSpPr>
              <a:spLocks noChangeArrowheads="1"/>
            </p:cNvSpPr>
            <p:nvPr/>
          </p:nvSpPr>
          <p:spPr bwMode="auto">
            <a:xfrm>
              <a:off x="10592" y="3142"/>
              <a:ext cx="6343" cy="1101"/>
            </a:xfrm>
            <a:prstGeom prst="rect">
              <a:avLst/>
            </a:prstGeom>
            <a:solidFill>
              <a:schemeClr val="bg1"/>
            </a:solidFill>
            <a:ln>
              <a:noFill/>
            </a:ln>
          </p:spPr>
          <p:txBody>
            <a:bodyPr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2400" b="1" dirty="0">
                  <a:solidFill>
                    <a:srgbClr val="BD3820"/>
                  </a:solidFill>
                  <a:latin typeface="+mn-lt"/>
                  <a:ea typeface="+mn-ea"/>
                  <a:cs typeface="+mn-ea"/>
                  <a:sym typeface="+mn-lt"/>
                </a:rPr>
                <a:t>领导与权力</a:t>
              </a:r>
            </a:p>
          </p:txBody>
        </p:sp>
      </p:grpSp>
      <p:grpSp>
        <p:nvGrpSpPr>
          <p:cNvPr id="20" name="组合 19"/>
          <p:cNvGrpSpPr/>
          <p:nvPr/>
        </p:nvGrpSpPr>
        <p:grpSpPr>
          <a:xfrm>
            <a:off x="5812790" y="5142230"/>
            <a:ext cx="4940300" cy="698500"/>
            <a:chOff x="9154" y="3142"/>
            <a:chExt cx="7780" cy="1100"/>
          </a:xfrm>
        </p:grpSpPr>
        <p:sp>
          <p:nvSpPr>
            <p:cNvPr id="21" name="MH_Number_1"/>
            <p:cNvSpPr>
              <a:spLocks noChangeArrowheads="1"/>
            </p:cNvSpPr>
            <p:nvPr/>
          </p:nvSpPr>
          <p:spPr bwMode="auto">
            <a:xfrm>
              <a:off x="9154" y="3142"/>
              <a:ext cx="1128" cy="1101"/>
            </a:xfrm>
            <a:prstGeom prst="rect">
              <a:avLst/>
            </a:prstGeom>
            <a:solidFill>
              <a:schemeClr val="bg1"/>
            </a:solidFill>
            <a:ln>
              <a:noFill/>
            </a:ln>
          </p:spPr>
          <p:txBody>
            <a:bodyPr lIns="0" tIns="0" rIns="0" bIns="0"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en-US" altLang="zh-CN" sz="2800" b="1" dirty="0">
                  <a:solidFill>
                    <a:srgbClr val="BD3820"/>
                  </a:solidFill>
                  <a:latin typeface="+mn-lt"/>
                  <a:ea typeface="+mn-ea"/>
                  <a:cs typeface="+mn-ea"/>
                  <a:sym typeface="+mn-lt"/>
                </a:rPr>
                <a:t>04</a:t>
              </a:r>
            </a:p>
          </p:txBody>
        </p:sp>
        <p:sp>
          <p:nvSpPr>
            <p:cNvPr id="22" name="MH_Entry_1"/>
            <p:cNvSpPr>
              <a:spLocks noChangeArrowheads="1"/>
            </p:cNvSpPr>
            <p:nvPr/>
          </p:nvSpPr>
          <p:spPr bwMode="auto">
            <a:xfrm>
              <a:off x="10592" y="3142"/>
              <a:ext cx="6343" cy="1101"/>
            </a:xfrm>
            <a:prstGeom prst="rect">
              <a:avLst/>
            </a:prstGeom>
            <a:solidFill>
              <a:schemeClr val="bg1"/>
            </a:solidFill>
            <a:ln>
              <a:noFill/>
            </a:ln>
          </p:spPr>
          <p:txBody>
            <a:bodyPr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2400" b="1" dirty="0">
                  <a:solidFill>
                    <a:srgbClr val="BD3820"/>
                  </a:solidFill>
                  <a:latin typeface="+mn-lt"/>
                  <a:ea typeface="+mn-ea"/>
                  <a:cs typeface="+mn-ea"/>
                  <a:sym typeface="+mn-lt"/>
                </a:rPr>
                <a:t>激励方法</a:t>
              </a:r>
            </a:p>
          </p:txBody>
        </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heel(1)">
                                      <p:cBhvr>
                                        <p:cTn id="10" dur="2000"/>
                                        <p:tgtEl>
                                          <p:spTgt spid="7"/>
                                        </p:tgtEl>
                                      </p:cBhvr>
                                    </p:animEffect>
                                  </p:childTnLst>
                                </p:cTn>
                              </p:par>
                              <p:par>
                                <p:cTn id="11" presetID="21" presetClass="entr" presetSubtype="1" fill="hold"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heel(1)">
                                      <p:cBhvr>
                                        <p:cTn id="13" dur="2000"/>
                                        <p:tgtEl>
                                          <p:spTgt spid="4"/>
                                        </p:tgtEl>
                                      </p:cBhvr>
                                    </p:animEffect>
                                  </p:childTnLst>
                                </p:cTn>
                              </p:par>
                              <p:par>
                                <p:cTn id="14" presetID="21" presetClass="entr" presetSubtype="1" fill="hold"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heel(1)">
                                      <p:cBhvr>
                                        <p:cTn id="16" dur="2000"/>
                                        <p:tgtEl>
                                          <p:spTgt spid="9"/>
                                        </p:tgtEl>
                                      </p:cBhvr>
                                    </p:animEffect>
                                  </p:childTnLst>
                                </p:cTn>
                              </p:par>
                              <p:par>
                                <p:cTn id="17" presetID="21" presetClass="entr" presetSubtype="1" fill="hold" nodeType="with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heel(1)">
                                      <p:cBhvr>
                                        <p:cTn id="19" dur="2000"/>
                                        <p:tgtEl>
                                          <p:spTgt spid="10"/>
                                        </p:tgtEl>
                                      </p:cBhvr>
                                    </p:animEffect>
                                  </p:childTnLst>
                                </p:cTn>
                              </p:par>
                              <p:par>
                                <p:cTn id="20" presetID="21" presetClass="entr" presetSubtype="1" fill="hold" nodeType="with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wheel(1)">
                                      <p:cBhvr>
                                        <p:cTn id="22" dur="2000"/>
                                        <p:tgtEl>
                                          <p:spTgt spid="14"/>
                                        </p:tgtEl>
                                      </p:cBhvr>
                                    </p:animEffect>
                                  </p:childTnLst>
                                </p:cTn>
                              </p:par>
                              <p:par>
                                <p:cTn id="23" presetID="21" presetClass="entr" presetSubtype="1" fill="hold" nodeType="with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wheel(1)">
                                      <p:cBhvr>
                                        <p:cTn id="25" dur="2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bwMode="auto">
          <a:xfrm>
            <a:off x="1363980" y="2337872"/>
            <a:ext cx="6096000" cy="460375"/>
          </a:xfrm>
          <a:prstGeom prst="rect">
            <a:avLst/>
          </a:prstGeom>
          <a:noFill/>
          <a:ln>
            <a:no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fromWordArt="0" anchor="ctr">
            <a:noAutofit/>
          </a:bodyPr>
          <a:lstStyle>
            <a:lvl1pPr>
              <a:defRPr sz="4000">
                <a:solidFill>
                  <a:schemeClr val="tx2"/>
                </a:solidFill>
                <a:latin typeface="Verdana" panose="020B0604030504040204" pitchFamily="34" charset="0"/>
                <a:ea typeface="宋体" panose="02010600030101010101" pitchFamily="2" charset="-122"/>
              </a:defRPr>
            </a:lvl1pPr>
            <a:lvl2pPr>
              <a:defRPr sz="4000">
                <a:solidFill>
                  <a:schemeClr val="tx2"/>
                </a:solidFill>
                <a:latin typeface="Verdana" panose="020B0604030504040204" pitchFamily="34" charset="0"/>
                <a:ea typeface="宋体" panose="02010600030101010101" pitchFamily="2" charset="-122"/>
              </a:defRPr>
            </a:lvl2pPr>
            <a:lvl3pPr>
              <a:defRPr sz="4000">
                <a:solidFill>
                  <a:schemeClr val="tx2"/>
                </a:solidFill>
                <a:latin typeface="Verdana" panose="020B0604030504040204" pitchFamily="34" charset="0"/>
                <a:ea typeface="宋体" panose="02010600030101010101" pitchFamily="2" charset="-122"/>
              </a:defRPr>
            </a:lvl3pPr>
            <a:lvl4pPr>
              <a:defRPr sz="4000">
                <a:solidFill>
                  <a:schemeClr val="tx2"/>
                </a:solidFill>
                <a:latin typeface="Verdana" panose="020B0604030504040204" pitchFamily="34" charset="0"/>
                <a:ea typeface="宋体" panose="02010600030101010101" pitchFamily="2" charset="-122"/>
              </a:defRPr>
            </a:lvl4pPr>
            <a:lvl5pPr>
              <a:defRPr sz="4000">
                <a:solidFill>
                  <a:schemeClr val="tx2"/>
                </a:solidFill>
                <a:latin typeface="Verdana" panose="020B0604030504040204" pitchFamily="34" charset="0"/>
                <a:ea typeface="宋体" panose="02010600030101010101" pitchFamily="2" charset="-122"/>
              </a:defRPr>
            </a:lvl5pPr>
            <a:lvl6pPr marL="4572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6pPr>
            <a:lvl7pPr marL="9144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7pPr>
            <a:lvl8pPr marL="13716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8pPr>
            <a:lvl9pPr marL="18288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9pPr>
          </a:lstStyle>
          <a:p>
            <a:pPr lvl="0" algn="l">
              <a:buClrTx/>
              <a:buSzTx/>
              <a:buFontTx/>
            </a:pPr>
            <a:r>
              <a:rPr lang="zh-CN" altLang="en-US" sz="2800" b="1" dirty="0">
                <a:solidFill>
                  <a:srgbClr val="BD3820"/>
                </a:solidFill>
                <a:effectLst/>
                <a:latin typeface="+mn-lt"/>
                <a:ea typeface="+mn-ea"/>
                <a:cs typeface="+mn-ea"/>
                <a:sym typeface="+mn-lt"/>
              </a:rPr>
              <a:t>素养</a:t>
            </a:r>
          </a:p>
        </p:txBody>
      </p:sp>
      <p:sp>
        <p:nvSpPr>
          <p:cNvPr id="7" name="文本框 6"/>
          <p:cNvSpPr txBox="1"/>
          <p:nvPr/>
        </p:nvSpPr>
        <p:spPr>
          <a:xfrm>
            <a:off x="1363980" y="3044825"/>
            <a:ext cx="5229225" cy="1337945"/>
          </a:xfrm>
          <a:prstGeom prst="rect">
            <a:avLst/>
          </a:prstGeom>
          <a:noFill/>
        </p:spPr>
        <p:txBody>
          <a:bodyPr wrap="square">
            <a:spAutoFit/>
          </a:bodyPr>
          <a:lstStyle/>
          <a:p>
            <a:pPr fontAlgn="auto">
              <a:lnSpc>
                <a:spcPct val="150000"/>
              </a:lnSpc>
            </a:pPr>
            <a:r>
              <a:rPr lang="zh-CN" altLang="en-US" sz="1800" dirty="0">
                <a:solidFill>
                  <a:schemeClr val="tx1">
                    <a:lumMod val="75000"/>
                    <a:lumOff val="25000"/>
                  </a:schemeClr>
                </a:solidFill>
                <a:cs typeface="+mn-ea"/>
                <a:sym typeface="+mn-lt"/>
              </a:rPr>
              <a:t>通过上述活动使员工形成良好的作业习惯和行为规范，自觉执行各项规章制度，营造团队精神和主动积极地做事风格。 </a:t>
            </a:r>
          </a:p>
        </p:txBody>
      </p:sp>
      <p:pic>
        <p:nvPicPr>
          <p:cNvPr id="2" name="图片 1" descr="51miz-E1268032-A1A9A1A6"/>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027545" y="2338070"/>
            <a:ext cx="3670935" cy="367093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arn(inVertical)">
                                      <p:cBhvr>
                                        <p:cTn id="10" dur="500"/>
                                        <p:tgtEl>
                                          <p:spTgt spid="7"/>
                                        </p:tgtEl>
                                      </p:cBhvr>
                                    </p:animEffect>
                                  </p:childTnLst>
                                </p:cTn>
                              </p:par>
                              <p:par>
                                <p:cTn id="11" presetID="16" presetClass="entr" presetSubtype="21" fill="hold"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arn(inVertical)">
                                      <p:cBhvr>
                                        <p:cTn id="1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15" name="文本框 14"/>
          <p:cNvSpPr txBox="1"/>
          <p:nvPr/>
        </p:nvSpPr>
        <p:spPr>
          <a:xfrm>
            <a:off x="2320925" y="2973070"/>
            <a:ext cx="7549515" cy="1445260"/>
          </a:xfrm>
          <a:prstGeom prst="rect">
            <a:avLst/>
          </a:prstGeom>
          <a:noFill/>
        </p:spPr>
        <p:txBody>
          <a:bodyPr wrap="square" rtlCol="0" anchor="t">
            <a:spAutoFit/>
          </a:bodyPr>
          <a:lstStyle>
            <a:defPPr>
              <a:defRPr lang="zh-CN"/>
            </a:defPPr>
            <a:lvl1pPr algn="dist">
              <a:defRPr sz="8800" b="1">
                <a:solidFill>
                  <a:schemeClr val="bg1"/>
                </a:solidFill>
                <a:effectLst>
                  <a:outerShdw blurRad="50800" dist="38100" dir="2700000" algn="tl" rotWithShape="0">
                    <a:schemeClr val="bg1">
                      <a:lumMod val="50000"/>
                      <a:alpha val="40000"/>
                    </a:schemeClr>
                  </a:outerShdw>
                </a:effectLst>
                <a:cs typeface="+mn-ea"/>
              </a:defRPr>
            </a:lvl1pPr>
          </a:lstStyle>
          <a:p>
            <a:r>
              <a:rPr lang="zh-CN" altLang="en-US" dirty="0">
                <a:sym typeface="+mn-lt"/>
              </a:rPr>
              <a:t>领导与权力</a:t>
            </a:r>
          </a:p>
        </p:txBody>
      </p:sp>
      <p:pic>
        <p:nvPicPr>
          <p:cNvPr id="16" name="图片 15" descr="F:\企业管理培训课件 53\原创设计0.png原创设计0"/>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a:off x="260350" y="280670"/>
            <a:ext cx="1346835" cy="793750"/>
          </a:xfrm>
          <a:prstGeom prst="rect">
            <a:avLst/>
          </a:prstGeom>
        </p:spPr>
      </p:pic>
      <p:sp>
        <p:nvSpPr>
          <p:cNvPr id="17" name="文本框 16"/>
          <p:cNvSpPr txBox="1"/>
          <p:nvPr/>
        </p:nvSpPr>
        <p:spPr>
          <a:xfrm>
            <a:off x="3090545" y="4418330"/>
            <a:ext cx="6153785" cy="408146"/>
          </a:xfrm>
          <a:prstGeom prst="roundRect">
            <a:avLst/>
          </a:prstGeom>
          <a:solidFill>
            <a:schemeClr val="bg1"/>
          </a:solidFill>
        </p:spPr>
        <p:txBody>
          <a:bodyPr wrap="square" rtlCol="0" anchor="t">
            <a:spAutoFit/>
          </a:bodyPr>
          <a:lstStyle/>
          <a:p>
            <a:pPr algn="dist"/>
            <a:r>
              <a:rPr lang="zh-CN" altLang="en-US">
                <a:solidFill>
                  <a:srgbClr val="BD3820"/>
                </a:solidFill>
                <a:effectLst>
                  <a:outerShdw blurRad="50800" dist="38100" dir="2700000" algn="tl" rotWithShape="0">
                    <a:schemeClr val="bg1">
                      <a:lumMod val="50000"/>
                      <a:alpha val="40000"/>
                    </a:schemeClr>
                  </a:outerShdw>
                </a:effectLst>
                <a:cs typeface="+mn-ea"/>
                <a:sym typeface="+mn-lt"/>
              </a:rPr>
              <a:t>Leadership and power</a:t>
            </a:r>
          </a:p>
        </p:txBody>
      </p:sp>
      <p:sp>
        <p:nvSpPr>
          <p:cNvPr id="18" name="文本框 17"/>
          <p:cNvSpPr txBox="1"/>
          <p:nvPr/>
        </p:nvSpPr>
        <p:spPr>
          <a:xfrm>
            <a:off x="5064125" y="2000250"/>
            <a:ext cx="2063115" cy="646331"/>
          </a:xfrm>
          <a:prstGeom prst="rect">
            <a:avLst/>
          </a:prstGeom>
          <a:noFill/>
        </p:spPr>
        <p:txBody>
          <a:bodyPr wrap="square" rtlCol="0">
            <a:spAutoFit/>
          </a:bodyPr>
          <a:lstStyle>
            <a:defPPr>
              <a:defRPr lang="zh-CN"/>
            </a:defPPr>
            <a:lvl1pPr algn="dist">
              <a:defRPr sz="3600">
                <a:solidFill>
                  <a:schemeClr val="bg1"/>
                </a:solidFill>
                <a:cs typeface="+mn-ea"/>
              </a:defRPr>
            </a:lvl1pPr>
          </a:lstStyle>
          <a:p>
            <a:r>
              <a:rPr lang="en-US" altLang="zh-CN" dirty="0">
                <a:sym typeface="+mn-lt"/>
              </a:rPr>
              <a:t>PART.03</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down)">
                                      <p:cBhvr>
                                        <p:cTn id="7" dur="500"/>
                                        <p:tgtEl>
                                          <p:spTgt spid="15"/>
                                        </p:tgtEl>
                                      </p:cBhvr>
                                    </p:animEffect>
                                  </p:childTnLst>
                                </p:cTn>
                              </p:par>
                              <p:par>
                                <p:cTn id="8" presetID="22" presetClass="entr" presetSubtype="4" fill="hold"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wipe(down)">
                                      <p:cBhvr>
                                        <p:cTn id="10" dur="500"/>
                                        <p:tgtEl>
                                          <p:spTgt spid="16"/>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wipe(down)">
                                      <p:cBhvr>
                                        <p:cTn id="13" dur="500"/>
                                        <p:tgtEl>
                                          <p:spTgt spid="17"/>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wipe(down)">
                                      <p:cBhvr>
                                        <p:cTn id="16"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7" grpId="0" animBg="1"/>
      <p:bldP spid="18" grpId="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5" name="Шестеренка"/>
          <p:cNvSpPr/>
          <p:nvPr>
            <p:custDataLst>
              <p:tags r:id="rId2"/>
            </p:custDataLst>
          </p:nvPr>
        </p:nvSpPr>
        <p:spPr>
          <a:xfrm rot="1529528">
            <a:off x="4823159" y="2055837"/>
            <a:ext cx="2243712" cy="2243967"/>
          </a:xfrm>
          <a:custGeom>
            <a:avLst/>
            <a:gdLst/>
            <a:ahLst/>
            <a:cxnLst>
              <a:cxn ang="0">
                <a:pos x="wd2" y="hd2"/>
              </a:cxn>
              <a:cxn ang="5400000">
                <a:pos x="wd2" y="hd2"/>
              </a:cxn>
              <a:cxn ang="10800000">
                <a:pos x="wd2" y="hd2"/>
              </a:cxn>
              <a:cxn ang="16200000">
                <a:pos x="wd2" y="hd2"/>
              </a:cxn>
            </a:cxnLst>
            <a:rect l="0" t="0" r="r" b="b"/>
            <a:pathLst>
              <a:path w="21532" h="21555" extrusionOk="0">
                <a:moveTo>
                  <a:pt x="12837" y="2"/>
                </a:moveTo>
                <a:cubicBezTo>
                  <a:pt x="12731" y="-11"/>
                  <a:pt x="12661" y="38"/>
                  <a:pt x="12588" y="172"/>
                </a:cubicBezTo>
                <a:cubicBezTo>
                  <a:pt x="12292" y="721"/>
                  <a:pt x="11969" y="1258"/>
                  <a:pt x="11661" y="1801"/>
                </a:cubicBezTo>
                <a:cubicBezTo>
                  <a:pt x="11547" y="2001"/>
                  <a:pt x="11418" y="2099"/>
                  <a:pt x="11153" y="2073"/>
                </a:cubicBezTo>
                <a:cubicBezTo>
                  <a:pt x="10691" y="2028"/>
                  <a:pt x="10220" y="2032"/>
                  <a:pt x="9759" y="2112"/>
                </a:cubicBezTo>
                <a:cubicBezTo>
                  <a:pt x="9550" y="2148"/>
                  <a:pt x="9432" y="2095"/>
                  <a:pt x="9318" y="1917"/>
                </a:cubicBezTo>
                <a:cubicBezTo>
                  <a:pt x="8969" y="1370"/>
                  <a:pt x="8594" y="841"/>
                  <a:pt x="8243" y="295"/>
                </a:cubicBezTo>
                <a:cubicBezTo>
                  <a:pt x="8145" y="142"/>
                  <a:pt x="8068" y="122"/>
                  <a:pt x="7905" y="198"/>
                </a:cubicBezTo>
                <a:cubicBezTo>
                  <a:pt x="6845" y="688"/>
                  <a:pt x="5781" y="1174"/>
                  <a:pt x="4712" y="1644"/>
                </a:cubicBezTo>
                <a:cubicBezTo>
                  <a:pt x="4517" y="1730"/>
                  <a:pt x="4517" y="1820"/>
                  <a:pt x="4567" y="1996"/>
                </a:cubicBezTo>
                <a:cubicBezTo>
                  <a:pt x="4742" y="2608"/>
                  <a:pt x="4890" y="3227"/>
                  <a:pt x="5065" y="3839"/>
                </a:cubicBezTo>
                <a:cubicBezTo>
                  <a:pt x="5122" y="4038"/>
                  <a:pt x="5098" y="4170"/>
                  <a:pt x="4932" y="4306"/>
                </a:cubicBezTo>
                <a:cubicBezTo>
                  <a:pt x="4561" y="4610"/>
                  <a:pt x="4227" y="4959"/>
                  <a:pt x="3950" y="5348"/>
                </a:cubicBezTo>
                <a:cubicBezTo>
                  <a:pt x="3802" y="5555"/>
                  <a:pt x="3648" y="5573"/>
                  <a:pt x="3439" y="5530"/>
                </a:cubicBezTo>
                <a:cubicBezTo>
                  <a:pt x="2827" y="5405"/>
                  <a:pt x="2213" y="5295"/>
                  <a:pt x="1605" y="5156"/>
                </a:cubicBezTo>
                <a:cubicBezTo>
                  <a:pt x="1409" y="5111"/>
                  <a:pt x="1325" y="5153"/>
                  <a:pt x="1257" y="5338"/>
                </a:cubicBezTo>
                <a:cubicBezTo>
                  <a:pt x="856" y="6423"/>
                  <a:pt x="449" y="7506"/>
                  <a:pt x="35" y="8586"/>
                </a:cubicBezTo>
                <a:cubicBezTo>
                  <a:pt x="-34" y="8767"/>
                  <a:pt x="-6" y="8857"/>
                  <a:pt x="173" y="8954"/>
                </a:cubicBezTo>
                <a:cubicBezTo>
                  <a:pt x="722" y="9251"/>
                  <a:pt x="1256" y="9574"/>
                  <a:pt x="1798" y="9882"/>
                </a:cubicBezTo>
                <a:cubicBezTo>
                  <a:pt x="2001" y="9997"/>
                  <a:pt x="2093" y="10127"/>
                  <a:pt x="2064" y="10392"/>
                </a:cubicBezTo>
                <a:cubicBezTo>
                  <a:pt x="2014" y="10855"/>
                  <a:pt x="2039" y="11326"/>
                  <a:pt x="2116" y="11788"/>
                </a:cubicBezTo>
                <a:cubicBezTo>
                  <a:pt x="2151" y="11998"/>
                  <a:pt x="2089" y="12115"/>
                  <a:pt x="1913" y="12228"/>
                </a:cubicBezTo>
                <a:cubicBezTo>
                  <a:pt x="1367" y="12578"/>
                  <a:pt x="837" y="12953"/>
                  <a:pt x="291" y="13303"/>
                </a:cubicBezTo>
                <a:cubicBezTo>
                  <a:pt x="136" y="13403"/>
                  <a:pt x="124" y="13482"/>
                  <a:pt x="199" y="13643"/>
                </a:cubicBezTo>
                <a:cubicBezTo>
                  <a:pt x="688" y="14705"/>
                  <a:pt x="1172" y="15768"/>
                  <a:pt x="1642" y="16837"/>
                </a:cubicBezTo>
                <a:cubicBezTo>
                  <a:pt x="1728" y="17034"/>
                  <a:pt x="1818" y="17032"/>
                  <a:pt x="1994" y="16982"/>
                </a:cubicBezTo>
                <a:cubicBezTo>
                  <a:pt x="2605" y="16807"/>
                  <a:pt x="3223" y="16651"/>
                  <a:pt x="3839" y="16489"/>
                </a:cubicBezTo>
                <a:cubicBezTo>
                  <a:pt x="3930" y="16465"/>
                  <a:pt x="4023" y="16451"/>
                  <a:pt x="4118" y="16432"/>
                </a:cubicBezTo>
                <a:cubicBezTo>
                  <a:pt x="4164" y="16485"/>
                  <a:pt x="4202" y="16532"/>
                  <a:pt x="4241" y="16576"/>
                </a:cubicBezTo>
                <a:cubicBezTo>
                  <a:pt x="4568" y="16944"/>
                  <a:pt x="4922" y="17287"/>
                  <a:pt x="5319" y="17573"/>
                </a:cubicBezTo>
                <a:cubicBezTo>
                  <a:pt x="5534" y="17728"/>
                  <a:pt x="5572" y="17885"/>
                  <a:pt x="5524" y="18114"/>
                </a:cubicBezTo>
                <a:cubicBezTo>
                  <a:pt x="5398" y="18725"/>
                  <a:pt x="5287" y="19339"/>
                  <a:pt x="5149" y="19947"/>
                </a:cubicBezTo>
                <a:cubicBezTo>
                  <a:pt x="5105" y="20142"/>
                  <a:pt x="5145" y="20229"/>
                  <a:pt x="5331" y="20297"/>
                </a:cubicBezTo>
                <a:cubicBezTo>
                  <a:pt x="6415" y="20698"/>
                  <a:pt x="7497" y="21106"/>
                  <a:pt x="8576" y="21520"/>
                </a:cubicBezTo>
                <a:cubicBezTo>
                  <a:pt x="8757" y="21589"/>
                  <a:pt x="8847" y="21563"/>
                  <a:pt x="8944" y="21383"/>
                </a:cubicBezTo>
                <a:cubicBezTo>
                  <a:pt x="9241" y="20834"/>
                  <a:pt x="9562" y="20299"/>
                  <a:pt x="9871" y="19757"/>
                </a:cubicBezTo>
                <a:cubicBezTo>
                  <a:pt x="9985" y="19558"/>
                  <a:pt x="10110" y="19452"/>
                  <a:pt x="10378" y="19481"/>
                </a:cubicBezTo>
                <a:cubicBezTo>
                  <a:pt x="10828" y="19528"/>
                  <a:pt x="11291" y="19534"/>
                  <a:pt x="11737" y="19445"/>
                </a:cubicBezTo>
                <a:cubicBezTo>
                  <a:pt x="12009" y="19391"/>
                  <a:pt x="12126" y="19505"/>
                  <a:pt x="12252" y="19698"/>
                </a:cubicBezTo>
                <a:cubicBezTo>
                  <a:pt x="12593" y="20221"/>
                  <a:pt x="12952" y="20733"/>
                  <a:pt x="13290" y="21259"/>
                </a:cubicBezTo>
                <a:cubicBezTo>
                  <a:pt x="13387" y="21411"/>
                  <a:pt x="13463" y="21432"/>
                  <a:pt x="13628" y="21356"/>
                </a:cubicBezTo>
                <a:cubicBezTo>
                  <a:pt x="14687" y="20866"/>
                  <a:pt x="15750" y="20382"/>
                  <a:pt x="16819" y="19912"/>
                </a:cubicBezTo>
                <a:cubicBezTo>
                  <a:pt x="17012" y="19827"/>
                  <a:pt x="17018" y="19738"/>
                  <a:pt x="16967" y="19560"/>
                </a:cubicBezTo>
                <a:cubicBezTo>
                  <a:pt x="16791" y="18948"/>
                  <a:pt x="16644" y="18329"/>
                  <a:pt x="16469" y="17716"/>
                </a:cubicBezTo>
                <a:cubicBezTo>
                  <a:pt x="16412" y="17519"/>
                  <a:pt x="16433" y="17386"/>
                  <a:pt x="16600" y="17250"/>
                </a:cubicBezTo>
                <a:cubicBezTo>
                  <a:pt x="16971" y="16946"/>
                  <a:pt x="17305" y="16598"/>
                  <a:pt x="17584" y="16209"/>
                </a:cubicBezTo>
                <a:cubicBezTo>
                  <a:pt x="17730" y="16006"/>
                  <a:pt x="17880" y="15980"/>
                  <a:pt x="18092" y="16024"/>
                </a:cubicBezTo>
                <a:cubicBezTo>
                  <a:pt x="18703" y="16151"/>
                  <a:pt x="19318" y="16260"/>
                  <a:pt x="19926" y="16398"/>
                </a:cubicBezTo>
                <a:cubicBezTo>
                  <a:pt x="20121" y="16442"/>
                  <a:pt x="20207" y="16404"/>
                  <a:pt x="20276" y="16218"/>
                </a:cubicBezTo>
                <a:cubicBezTo>
                  <a:pt x="20676" y="15133"/>
                  <a:pt x="21084" y="14050"/>
                  <a:pt x="21497" y="12970"/>
                </a:cubicBezTo>
                <a:cubicBezTo>
                  <a:pt x="21566" y="12790"/>
                  <a:pt x="21541" y="12697"/>
                  <a:pt x="21361" y="12600"/>
                </a:cubicBezTo>
                <a:cubicBezTo>
                  <a:pt x="20812" y="12303"/>
                  <a:pt x="20278" y="11982"/>
                  <a:pt x="19736" y="11674"/>
                </a:cubicBezTo>
                <a:cubicBezTo>
                  <a:pt x="19535" y="11559"/>
                  <a:pt x="19439" y="11431"/>
                  <a:pt x="19468" y="11163"/>
                </a:cubicBezTo>
                <a:cubicBezTo>
                  <a:pt x="19519" y="10701"/>
                  <a:pt x="19493" y="10230"/>
                  <a:pt x="19416" y="9768"/>
                </a:cubicBezTo>
                <a:cubicBezTo>
                  <a:pt x="19381" y="9559"/>
                  <a:pt x="19443" y="9442"/>
                  <a:pt x="19620" y="9328"/>
                </a:cubicBezTo>
                <a:cubicBezTo>
                  <a:pt x="20166" y="8978"/>
                  <a:pt x="20694" y="8603"/>
                  <a:pt x="21240" y="8252"/>
                </a:cubicBezTo>
                <a:cubicBezTo>
                  <a:pt x="21393" y="8154"/>
                  <a:pt x="21411" y="8075"/>
                  <a:pt x="21336" y="7912"/>
                </a:cubicBezTo>
                <a:cubicBezTo>
                  <a:pt x="20846" y="6851"/>
                  <a:pt x="20362" y="5788"/>
                  <a:pt x="19892" y="4718"/>
                </a:cubicBezTo>
                <a:cubicBezTo>
                  <a:pt x="19806" y="4523"/>
                  <a:pt x="19717" y="4523"/>
                  <a:pt x="19541" y="4574"/>
                </a:cubicBezTo>
                <a:cubicBezTo>
                  <a:pt x="18917" y="4751"/>
                  <a:pt x="18286" y="4905"/>
                  <a:pt x="17662" y="5080"/>
                </a:cubicBezTo>
                <a:cubicBezTo>
                  <a:pt x="17490" y="5129"/>
                  <a:pt x="17378" y="5103"/>
                  <a:pt x="17261" y="4959"/>
                </a:cubicBezTo>
                <a:cubicBezTo>
                  <a:pt x="16959" y="4585"/>
                  <a:pt x="16599" y="4263"/>
                  <a:pt x="16213" y="3983"/>
                </a:cubicBezTo>
                <a:cubicBezTo>
                  <a:pt x="16001" y="3828"/>
                  <a:pt x="15960" y="3672"/>
                  <a:pt x="16008" y="3442"/>
                </a:cubicBezTo>
                <a:cubicBezTo>
                  <a:pt x="16135" y="2831"/>
                  <a:pt x="16245" y="2217"/>
                  <a:pt x="16383" y="1609"/>
                </a:cubicBezTo>
                <a:cubicBezTo>
                  <a:pt x="16428" y="1413"/>
                  <a:pt x="16387" y="1327"/>
                  <a:pt x="16201" y="1258"/>
                </a:cubicBezTo>
                <a:cubicBezTo>
                  <a:pt x="15118" y="858"/>
                  <a:pt x="14036" y="450"/>
                  <a:pt x="12956" y="36"/>
                </a:cubicBezTo>
                <a:cubicBezTo>
                  <a:pt x="12911" y="19"/>
                  <a:pt x="12873" y="7"/>
                  <a:pt x="12837" y="2"/>
                </a:cubicBezTo>
                <a:close/>
                <a:moveTo>
                  <a:pt x="10766" y="5818"/>
                </a:moveTo>
                <a:cubicBezTo>
                  <a:pt x="13503" y="5818"/>
                  <a:pt x="15722" y="8039"/>
                  <a:pt x="15722" y="10778"/>
                </a:cubicBezTo>
                <a:cubicBezTo>
                  <a:pt x="15722" y="13517"/>
                  <a:pt x="13503" y="15738"/>
                  <a:pt x="10766" y="15738"/>
                </a:cubicBezTo>
                <a:cubicBezTo>
                  <a:pt x="8030" y="15738"/>
                  <a:pt x="5810" y="13517"/>
                  <a:pt x="5810" y="10778"/>
                </a:cubicBezTo>
                <a:cubicBezTo>
                  <a:pt x="5810" y="8039"/>
                  <a:pt x="8030" y="5818"/>
                  <a:pt x="10766" y="5818"/>
                </a:cubicBezTo>
                <a:close/>
              </a:path>
            </a:pathLst>
          </a:custGeom>
          <a:solidFill>
            <a:srgbClr val="CFCDD0"/>
          </a:solidFill>
          <a:ln w="12700" cap="flat">
            <a:noFill/>
            <a:miter lim="400000"/>
          </a:ln>
          <a:effectLst/>
        </p:spPr>
        <p:txBody>
          <a:bodyPr wrap="square" lIns="19050" tIns="19050" rIns="19050" bIns="19050" numCol="1" anchor="ctr">
            <a:noAutofit/>
          </a:body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sz="1000" b="0" i="0" u="none" strike="noStrike" kern="1200" cap="none" spc="0" normalizeH="0" baseline="0" noProof="0">
              <a:ln>
                <a:noFill/>
              </a:ln>
              <a:solidFill>
                <a:srgbClr val="222222"/>
              </a:solidFill>
              <a:effectLst/>
              <a:uLnTx/>
              <a:uFillTx/>
              <a:cs typeface="+mn-ea"/>
              <a:sym typeface="+mn-lt"/>
            </a:endParaRPr>
          </a:p>
        </p:txBody>
      </p:sp>
      <p:sp>
        <p:nvSpPr>
          <p:cNvPr id="319" name="Фигура"/>
          <p:cNvSpPr/>
          <p:nvPr>
            <p:custDataLst>
              <p:tags r:id="rId3"/>
            </p:custDataLst>
          </p:nvPr>
        </p:nvSpPr>
        <p:spPr>
          <a:xfrm>
            <a:off x="5157034" y="2389892"/>
            <a:ext cx="1576012" cy="1575866"/>
          </a:xfrm>
          <a:custGeom>
            <a:avLst/>
            <a:gdLst/>
            <a:ahLst/>
            <a:cxnLst>
              <a:cxn ang="0">
                <a:pos x="wd2" y="hd2"/>
              </a:cxn>
              <a:cxn ang="5400000">
                <a:pos x="wd2" y="hd2"/>
              </a:cxn>
              <a:cxn ang="10800000">
                <a:pos x="wd2" y="hd2"/>
              </a:cxn>
              <a:cxn ang="16200000">
                <a:pos x="wd2" y="hd2"/>
              </a:cxn>
            </a:cxnLst>
            <a:rect l="0" t="0" r="r" b="b"/>
            <a:pathLst>
              <a:path w="19679" h="20595" extrusionOk="0">
                <a:moveTo>
                  <a:pt x="9840" y="0"/>
                </a:moveTo>
                <a:cubicBezTo>
                  <a:pt x="7322" y="0"/>
                  <a:pt x="4803" y="1005"/>
                  <a:pt x="2881" y="3016"/>
                </a:cubicBezTo>
                <a:cubicBezTo>
                  <a:pt x="-961" y="7037"/>
                  <a:pt x="-961" y="13557"/>
                  <a:pt x="2881" y="17579"/>
                </a:cubicBezTo>
                <a:cubicBezTo>
                  <a:pt x="6724" y="21600"/>
                  <a:pt x="12954" y="21600"/>
                  <a:pt x="16797" y="17579"/>
                </a:cubicBezTo>
                <a:cubicBezTo>
                  <a:pt x="20639" y="13557"/>
                  <a:pt x="20639" y="7037"/>
                  <a:pt x="16797" y="3016"/>
                </a:cubicBezTo>
                <a:cubicBezTo>
                  <a:pt x="14875" y="1005"/>
                  <a:pt x="12358" y="0"/>
                  <a:pt x="9840" y="0"/>
                </a:cubicBezTo>
                <a:close/>
                <a:moveTo>
                  <a:pt x="9840" y="1933"/>
                </a:moveTo>
                <a:cubicBezTo>
                  <a:pt x="11885" y="1933"/>
                  <a:pt x="13929" y="2751"/>
                  <a:pt x="15489" y="4384"/>
                </a:cubicBezTo>
                <a:cubicBezTo>
                  <a:pt x="18610" y="7650"/>
                  <a:pt x="18610" y="12945"/>
                  <a:pt x="15489" y="16210"/>
                </a:cubicBezTo>
                <a:cubicBezTo>
                  <a:pt x="12369" y="19476"/>
                  <a:pt x="7309" y="19476"/>
                  <a:pt x="4189" y="16210"/>
                </a:cubicBezTo>
                <a:cubicBezTo>
                  <a:pt x="1068" y="12945"/>
                  <a:pt x="1068" y="7650"/>
                  <a:pt x="4189" y="4384"/>
                </a:cubicBezTo>
                <a:cubicBezTo>
                  <a:pt x="5749" y="2751"/>
                  <a:pt x="7795" y="1933"/>
                  <a:pt x="9840" y="1933"/>
                </a:cubicBezTo>
                <a:close/>
              </a:path>
            </a:pathLst>
          </a:custGeom>
          <a:solidFill>
            <a:srgbClr val="000000">
              <a:alpha val="9954"/>
            </a:srgbClr>
          </a:solidFill>
          <a:ln w="12700" cap="flat">
            <a:noFill/>
            <a:miter lim="400000"/>
          </a:ln>
          <a:effectLst/>
        </p:spPr>
        <p:txBody>
          <a:bodyPr wrap="square" lIns="19050" tIns="19050" rIns="19050" bIns="19050" numCol="1" anchor="ctr">
            <a:noAutofit/>
          </a:body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sz="1000" b="0" i="0" u="none" strike="noStrike" kern="1200" cap="none" spc="0" normalizeH="0" baseline="0" noProof="0">
              <a:ln>
                <a:noFill/>
              </a:ln>
              <a:solidFill>
                <a:srgbClr val="222222"/>
              </a:solidFill>
              <a:effectLst/>
              <a:uLnTx/>
              <a:uFillTx/>
              <a:cs typeface="+mn-ea"/>
              <a:sym typeface="+mn-lt"/>
            </a:endParaRPr>
          </a:p>
        </p:txBody>
      </p:sp>
      <p:sp>
        <p:nvSpPr>
          <p:cNvPr id="320" name="Кружок"/>
          <p:cNvSpPr/>
          <p:nvPr>
            <p:custDataLst>
              <p:tags r:id="rId4"/>
            </p:custDataLst>
          </p:nvPr>
        </p:nvSpPr>
        <p:spPr>
          <a:xfrm>
            <a:off x="5526180" y="2759008"/>
            <a:ext cx="837665" cy="837597"/>
          </a:xfrm>
          <a:prstGeom prst="ellipse">
            <a:avLst/>
          </a:prstGeom>
          <a:solidFill>
            <a:srgbClr val="BD3820"/>
          </a:solidFill>
          <a:ln w="12700" cap="flat">
            <a:noFill/>
            <a:miter lim="400000"/>
          </a:ln>
          <a:effectLst/>
        </p:spPr>
        <p:txBody>
          <a:bodyPr wrap="square" lIns="19050" tIns="19050" rIns="19050" bIns="19050" numCol="1" anchor="ctr">
            <a:noAutofit/>
          </a:body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sz="1000" b="0" i="0" u="none" strike="noStrike" kern="1200" cap="none" spc="0" normalizeH="0" baseline="0" noProof="0">
              <a:ln>
                <a:noFill/>
              </a:ln>
              <a:solidFill>
                <a:srgbClr val="222222"/>
              </a:solidFill>
              <a:effectLst/>
              <a:uLnTx/>
              <a:uFillTx/>
              <a:cs typeface="+mn-ea"/>
              <a:sym typeface="+mn-lt"/>
            </a:endParaRPr>
          </a:p>
        </p:txBody>
      </p:sp>
      <p:sp>
        <p:nvSpPr>
          <p:cNvPr id="316" name="Шестеренка"/>
          <p:cNvSpPr/>
          <p:nvPr>
            <p:custDataLst>
              <p:tags r:id="rId5"/>
            </p:custDataLst>
          </p:nvPr>
        </p:nvSpPr>
        <p:spPr>
          <a:xfrm rot="2249932">
            <a:off x="7843942" y="3178366"/>
            <a:ext cx="2243712" cy="2243967"/>
          </a:xfrm>
          <a:custGeom>
            <a:avLst/>
            <a:gdLst/>
            <a:ahLst/>
            <a:cxnLst>
              <a:cxn ang="0">
                <a:pos x="wd2" y="hd2"/>
              </a:cxn>
              <a:cxn ang="5400000">
                <a:pos x="wd2" y="hd2"/>
              </a:cxn>
              <a:cxn ang="10800000">
                <a:pos x="wd2" y="hd2"/>
              </a:cxn>
              <a:cxn ang="16200000">
                <a:pos x="wd2" y="hd2"/>
              </a:cxn>
            </a:cxnLst>
            <a:rect l="0" t="0" r="r" b="b"/>
            <a:pathLst>
              <a:path w="21532" h="21555" extrusionOk="0">
                <a:moveTo>
                  <a:pt x="12837" y="2"/>
                </a:moveTo>
                <a:cubicBezTo>
                  <a:pt x="12731" y="-11"/>
                  <a:pt x="12661" y="38"/>
                  <a:pt x="12588" y="172"/>
                </a:cubicBezTo>
                <a:cubicBezTo>
                  <a:pt x="12292" y="721"/>
                  <a:pt x="11969" y="1258"/>
                  <a:pt x="11661" y="1801"/>
                </a:cubicBezTo>
                <a:cubicBezTo>
                  <a:pt x="11547" y="2001"/>
                  <a:pt x="11418" y="2099"/>
                  <a:pt x="11153" y="2073"/>
                </a:cubicBezTo>
                <a:cubicBezTo>
                  <a:pt x="10691" y="2028"/>
                  <a:pt x="10220" y="2032"/>
                  <a:pt x="9759" y="2112"/>
                </a:cubicBezTo>
                <a:cubicBezTo>
                  <a:pt x="9550" y="2148"/>
                  <a:pt x="9432" y="2095"/>
                  <a:pt x="9318" y="1917"/>
                </a:cubicBezTo>
                <a:cubicBezTo>
                  <a:pt x="8969" y="1370"/>
                  <a:pt x="8594" y="841"/>
                  <a:pt x="8243" y="295"/>
                </a:cubicBezTo>
                <a:cubicBezTo>
                  <a:pt x="8145" y="142"/>
                  <a:pt x="8068" y="122"/>
                  <a:pt x="7905" y="198"/>
                </a:cubicBezTo>
                <a:cubicBezTo>
                  <a:pt x="6845" y="688"/>
                  <a:pt x="5781" y="1174"/>
                  <a:pt x="4712" y="1644"/>
                </a:cubicBezTo>
                <a:cubicBezTo>
                  <a:pt x="4517" y="1730"/>
                  <a:pt x="4517" y="1820"/>
                  <a:pt x="4567" y="1996"/>
                </a:cubicBezTo>
                <a:cubicBezTo>
                  <a:pt x="4742" y="2608"/>
                  <a:pt x="4890" y="3227"/>
                  <a:pt x="5065" y="3839"/>
                </a:cubicBezTo>
                <a:cubicBezTo>
                  <a:pt x="5122" y="4038"/>
                  <a:pt x="5098" y="4170"/>
                  <a:pt x="4932" y="4306"/>
                </a:cubicBezTo>
                <a:cubicBezTo>
                  <a:pt x="4561" y="4610"/>
                  <a:pt x="4227" y="4959"/>
                  <a:pt x="3950" y="5348"/>
                </a:cubicBezTo>
                <a:cubicBezTo>
                  <a:pt x="3802" y="5555"/>
                  <a:pt x="3648" y="5573"/>
                  <a:pt x="3439" y="5530"/>
                </a:cubicBezTo>
                <a:cubicBezTo>
                  <a:pt x="2827" y="5405"/>
                  <a:pt x="2213" y="5295"/>
                  <a:pt x="1605" y="5156"/>
                </a:cubicBezTo>
                <a:cubicBezTo>
                  <a:pt x="1409" y="5111"/>
                  <a:pt x="1325" y="5153"/>
                  <a:pt x="1257" y="5338"/>
                </a:cubicBezTo>
                <a:cubicBezTo>
                  <a:pt x="856" y="6423"/>
                  <a:pt x="449" y="7506"/>
                  <a:pt x="35" y="8586"/>
                </a:cubicBezTo>
                <a:cubicBezTo>
                  <a:pt x="-34" y="8767"/>
                  <a:pt x="-6" y="8857"/>
                  <a:pt x="173" y="8954"/>
                </a:cubicBezTo>
                <a:cubicBezTo>
                  <a:pt x="722" y="9251"/>
                  <a:pt x="1256" y="9574"/>
                  <a:pt x="1798" y="9882"/>
                </a:cubicBezTo>
                <a:cubicBezTo>
                  <a:pt x="2001" y="9997"/>
                  <a:pt x="2093" y="10127"/>
                  <a:pt x="2064" y="10392"/>
                </a:cubicBezTo>
                <a:cubicBezTo>
                  <a:pt x="2014" y="10855"/>
                  <a:pt x="2039" y="11326"/>
                  <a:pt x="2116" y="11788"/>
                </a:cubicBezTo>
                <a:cubicBezTo>
                  <a:pt x="2151" y="11998"/>
                  <a:pt x="2089" y="12115"/>
                  <a:pt x="1913" y="12228"/>
                </a:cubicBezTo>
                <a:cubicBezTo>
                  <a:pt x="1367" y="12578"/>
                  <a:pt x="837" y="12953"/>
                  <a:pt x="291" y="13303"/>
                </a:cubicBezTo>
                <a:cubicBezTo>
                  <a:pt x="136" y="13403"/>
                  <a:pt x="124" y="13482"/>
                  <a:pt x="199" y="13643"/>
                </a:cubicBezTo>
                <a:cubicBezTo>
                  <a:pt x="688" y="14705"/>
                  <a:pt x="1172" y="15768"/>
                  <a:pt x="1642" y="16837"/>
                </a:cubicBezTo>
                <a:cubicBezTo>
                  <a:pt x="1728" y="17034"/>
                  <a:pt x="1818" y="17032"/>
                  <a:pt x="1994" y="16982"/>
                </a:cubicBezTo>
                <a:cubicBezTo>
                  <a:pt x="2605" y="16807"/>
                  <a:pt x="3223" y="16651"/>
                  <a:pt x="3839" y="16489"/>
                </a:cubicBezTo>
                <a:cubicBezTo>
                  <a:pt x="3930" y="16465"/>
                  <a:pt x="4023" y="16451"/>
                  <a:pt x="4118" y="16432"/>
                </a:cubicBezTo>
                <a:cubicBezTo>
                  <a:pt x="4164" y="16485"/>
                  <a:pt x="4202" y="16532"/>
                  <a:pt x="4241" y="16576"/>
                </a:cubicBezTo>
                <a:cubicBezTo>
                  <a:pt x="4568" y="16944"/>
                  <a:pt x="4922" y="17287"/>
                  <a:pt x="5319" y="17573"/>
                </a:cubicBezTo>
                <a:cubicBezTo>
                  <a:pt x="5534" y="17728"/>
                  <a:pt x="5572" y="17885"/>
                  <a:pt x="5524" y="18114"/>
                </a:cubicBezTo>
                <a:cubicBezTo>
                  <a:pt x="5398" y="18725"/>
                  <a:pt x="5287" y="19339"/>
                  <a:pt x="5149" y="19947"/>
                </a:cubicBezTo>
                <a:cubicBezTo>
                  <a:pt x="5105" y="20142"/>
                  <a:pt x="5145" y="20229"/>
                  <a:pt x="5331" y="20297"/>
                </a:cubicBezTo>
                <a:cubicBezTo>
                  <a:pt x="6415" y="20698"/>
                  <a:pt x="7497" y="21106"/>
                  <a:pt x="8576" y="21520"/>
                </a:cubicBezTo>
                <a:cubicBezTo>
                  <a:pt x="8757" y="21589"/>
                  <a:pt x="8847" y="21563"/>
                  <a:pt x="8944" y="21383"/>
                </a:cubicBezTo>
                <a:cubicBezTo>
                  <a:pt x="9241" y="20834"/>
                  <a:pt x="9562" y="20299"/>
                  <a:pt x="9871" y="19757"/>
                </a:cubicBezTo>
                <a:cubicBezTo>
                  <a:pt x="9985" y="19558"/>
                  <a:pt x="10110" y="19452"/>
                  <a:pt x="10378" y="19481"/>
                </a:cubicBezTo>
                <a:cubicBezTo>
                  <a:pt x="10828" y="19528"/>
                  <a:pt x="11291" y="19534"/>
                  <a:pt x="11737" y="19445"/>
                </a:cubicBezTo>
                <a:cubicBezTo>
                  <a:pt x="12009" y="19391"/>
                  <a:pt x="12126" y="19505"/>
                  <a:pt x="12252" y="19698"/>
                </a:cubicBezTo>
                <a:cubicBezTo>
                  <a:pt x="12593" y="20221"/>
                  <a:pt x="12952" y="20733"/>
                  <a:pt x="13290" y="21259"/>
                </a:cubicBezTo>
                <a:cubicBezTo>
                  <a:pt x="13387" y="21411"/>
                  <a:pt x="13463" y="21432"/>
                  <a:pt x="13628" y="21356"/>
                </a:cubicBezTo>
                <a:cubicBezTo>
                  <a:pt x="14687" y="20866"/>
                  <a:pt x="15750" y="20382"/>
                  <a:pt x="16819" y="19912"/>
                </a:cubicBezTo>
                <a:cubicBezTo>
                  <a:pt x="17012" y="19827"/>
                  <a:pt x="17018" y="19738"/>
                  <a:pt x="16967" y="19560"/>
                </a:cubicBezTo>
                <a:cubicBezTo>
                  <a:pt x="16791" y="18948"/>
                  <a:pt x="16644" y="18329"/>
                  <a:pt x="16469" y="17716"/>
                </a:cubicBezTo>
                <a:cubicBezTo>
                  <a:pt x="16412" y="17519"/>
                  <a:pt x="16433" y="17386"/>
                  <a:pt x="16600" y="17250"/>
                </a:cubicBezTo>
                <a:cubicBezTo>
                  <a:pt x="16971" y="16946"/>
                  <a:pt x="17305" y="16598"/>
                  <a:pt x="17584" y="16209"/>
                </a:cubicBezTo>
                <a:cubicBezTo>
                  <a:pt x="17730" y="16006"/>
                  <a:pt x="17880" y="15980"/>
                  <a:pt x="18092" y="16024"/>
                </a:cubicBezTo>
                <a:cubicBezTo>
                  <a:pt x="18703" y="16151"/>
                  <a:pt x="19318" y="16260"/>
                  <a:pt x="19926" y="16398"/>
                </a:cubicBezTo>
                <a:cubicBezTo>
                  <a:pt x="20121" y="16442"/>
                  <a:pt x="20207" y="16404"/>
                  <a:pt x="20276" y="16218"/>
                </a:cubicBezTo>
                <a:cubicBezTo>
                  <a:pt x="20676" y="15133"/>
                  <a:pt x="21084" y="14050"/>
                  <a:pt x="21497" y="12970"/>
                </a:cubicBezTo>
                <a:cubicBezTo>
                  <a:pt x="21566" y="12790"/>
                  <a:pt x="21541" y="12697"/>
                  <a:pt x="21361" y="12600"/>
                </a:cubicBezTo>
                <a:cubicBezTo>
                  <a:pt x="20812" y="12303"/>
                  <a:pt x="20278" y="11982"/>
                  <a:pt x="19736" y="11674"/>
                </a:cubicBezTo>
                <a:cubicBezTo>
                  <a:pt x="19535" y="11559"/>
                  <a:pt x="19439" y="11431"/>
                  <a:pt x="19468" y="11163"/>
                </a:cubicBezTo>
                <a:cubicBezTo>
                  <a:pt x="19519" y="10701"/>
                  <a:pt x="19493" y="10230"/>
                  <a:pt x="19416" y="9768"/>
                </a:cubicBezTo>
                <a:cubicBezTo>
                  <a:pt x="19381" y="9559"/>
                  <a:pt x="19443" y="9442"/>
                  <a:pt x="19620" y="9328"/>
                </a:cubicBezTo>
                <a:cubicBezTo>
                  <a:pt x="20166" y="8978"/>
                  <a:pt x="20694" y="8603"/>
                  <a:pt x="21240" y="8252"/>
                </a:cubicBezTo>
                <a:cubicBezTo>
                  <a:pt x="21393" y="8154"/>
                  <a:pt x="21411" y="8075"/>
                  <a:pt x="21336" y="7912"/>
                </a:cubicBezTo>
                <a:cubicBezTo>
                  <a:pt x="20846" y="6851"/>
                  <a:pt x="20362" y="5788"/>
                  <a:pt x="19892" y="4718"/>
                </a:cubicBezTo>
                <a:cubicBezTo>
                  <a:pt x="19806" y="4523"/>
                  <a:pt x="19717" y="4523"/>
                  <a:pt x="19541" y="4574"/>
                </a:cubicBezTo>
                <a:cubicBezTo>
                  <a:pt x="18917" y="4751"/>
                  <a:pt x="18286" y="4905"/>
                  <a:pt x="17662" y="5080"/>
                </a:cubicBezTo>
                <a:cubicBezTo>
                  <a:pt x="17490" y="5129"/>
                  <a:pt x="17378" y="5103"/>
                  <a:pt x="17261" y="4959"/>
                </a:cubicBezTo>
                <a:cubicBezTo>
                  <a:pt x="16959" y="4585"/>
                  <a:pt x="16599" y="4263"/>
                  <a:pt x="16213" y="3983"/>
                </a:cubicBezTo>
                <a:cubicBezTo>
                  <a:pt x="16001" y="3828"/>
                  <a:pt x="15960" y="3672"/>
                  <a:pt x="16008" y="3442"/>
                </a:cubicBezTo>
                <a:cubicBezTo>
                  <a:pt x="16135" y="2831"/>
                  <a:pt x="16245" y="2217"/>
                  <a:pt x="16383" y="1609"/>
                </a:cubicBezTo>
                <a:cubicBezTo>
                  <a:pt x="16428" y="1413"/>
                  <a:pt x="16387" y="1327"/>
                  <a:pt x="16201" y="1258"/>
                </a:cubicBezTo>
                <a:cubicBezTo>
                  <a:pt x="15118" y="858"/>
                  <a:pt x="14036" y="450"/>
                  <a:pt x="12956" y="36"/>
                </a:cubicBezTo>
                <a:cubicBezTo>
                  <a:pt x="12911" y="19"/>
                  <a:pt x="12873" y="7"/>
                  <a:pt x="12837" y="2"/>
                </a:cubicBezTo>
                <a:close/>
                <a:moveTo>
                  <a:pt x="10766" y="5818"/>
                </a:moveTo>
                <a:cubicBezTo>
                  <a:pt x="13503" y="5818"/>
                  <a:pt x="15722" y="8039"/>
                  <a:pt x="15722" y="10778"/>
                </a:cubicBezTo>
                <a:cubicBezTo>
                  <a:pt x="15722" y="13517"/>
                  <a:pt x="13503" y="15738"/>
                  <a:pt x="10766" y="15738"/>
                </a:cubicBezTo>
                <a:cubicBezTo>
                  <a:pt x="8030" y="15738"/>
                  <a:pt x="5810" y="13517"/>
                  <a:pt x="5810" y="10778"/>
                </a:cubicBezTo>
                <a:cubicBezTo>
                  <a:pt x="5810" y="8039"/>
                  <a:pt x="8030" y="5818"/>
                  <a:pt x="10766" y="5818"/>
                </a:cubicBezTo>
                <a:close/>
              </a:path>
            </a:pathLst>
          </a:custGeom>
          <a:solidFill>
            <a:srgbClr val="CFCDD0"/>
          </a:solidFill>
          <a:ln w="12700" cap="flat">
            <a:noFill/>
            <a:miter lim="400000"/>
          </a:ln>
          <a:effectLst/>
        </p:spPr>
        <p:txBody>
          <a:bodyPr wrap="square" lIns="19050" tIns="19050" rIns="19050" bIns="19050" numCol="1" anchor="ctr">
            <a:noAutofit/>
          </a:body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sz="1000" b="0" i="0" u="none" strike="noStrike" kern="1200" cap="none" spc="0" normalizeH="0" baseline="0" noProof="0">
              <a:ln>
                <a:noFill/>
              </a:ln>
              <a:solidFill>
                <a:srgbClr val="222222"/>
              </a:solidFill>
              <a:effectLst/>
              <a:uLnTx/>
              <a:uFillTx/>
              <a:cs typeface="+mn-ea"/>
              <a:sym typeface="+mn-lt"/>
            </a:endParaRPr>
          </a:p>
        </p:txBody>
      </p:sp>
      <p:sp>
        <p:nvSpPr>
          <p:cNvPr id="321" name="Фигура"/>
          <p:cNvSpPr/>
          <p:nvPr>
            <p:custDataLst>
              <p:tags r:id="rId6"/>
            </p:custDataLst>
          </p:nvPr>
        </p:nvSpPr>
        <p:spPr>
          <a:xfrm>
            <a:off x="8177818" y="3512421"/>
            <a:ext cx="1576012" cy="1575866"/>
          </a:xfrm>
          <a:custGeom>
            <a:avLst/>
            <a:gdLst/>
            <a:ahLst/>
            <a:cxnLst>
              <a:cxn ang="0">
                <a:pos x="wd2" y="hd2"/>
              </a:cxn>
              <a:cxn ang="5400000">
                <a:pos x="wd2" y="hd2"/>
              </a:cxn>
              <a:cxn ang="10800000">
                <a:pos x="wd2" y="hd2"/>
              </a:cxn>
              <a:cxn ang="16200000">
                <a:pos x="wd2" y="hd2"/>
              </a:cxn>
            </a:cxnLst>
            <a:rect l="0" t="0" r="r" b="b"/>
            <a:pathLst>
              <a:path w="19679" h="20595" extrusionOk="0">
                <a:moveTo>
                  <a:pt x="9840" y="0"/>
                </a:moveTo>
                <a:cubicBezTo>
                  <a:pt x="7322" y="0"/>
                  <a:pt x="4803" y="1005"/>
                  <a:pt x="2881" y="3016"/>
                </a:cubicBezTo>
                <a:cubicBezTo>
                  <a:pt x="-961" y="7037"/>
                  <a:pt x="-961" y="13557"/>
                  <a:pt x="2881" y="17579"/>
                </a:cubicBezTo>
                <a:cubicBezTo>
                  <a:pt x="6724" y="21600"/>
                  <a:pt x="12954" y="21600"/>
                  <a:pt x="16797" y="17579"/>
                </a:cubicBezTo>
                <a:cubicBezTo>
                  <a:pt x="20639" y="13557"/>
                  <a:pt x="20639" y="7037"/>
                  <a:pt x="16797" y="3016"/>
                </a:cubicBezTo>
                <a:cubicBezTo>
                  <a:pt x="14875" y="1005"/>
                  <a:pt x="12358" y="0"/>
                  <a:pt x="9840" y="0"/>
                </a:cubicBezTo>
                <a:close/>
                <a:moveTo>
                  <a:pt x="9840" y="1933"/>
                </a:moveTo>
                <a:cubicBezTo>
                  <a:pt x="11885" y="1933"/>
                  <a:pt x="13929" y="2751"/>
                  <a:pt x="15489" y="4384"/>
                </a:cubicBezTo>
                <a:cubicBezTo>
                  <a:pt x="18610" y="7650"/>
                  <a:pt x="18610" y="12945"/>
                  <a:pt x="15489" y="16210"/>
                </a:cubicBezTo>
                <a:cubicBezTo>
                  <a:pt x="12369" y="19476"/>
                  <a:pt x="7309" y="19476"/>
                  <a:pt x="4189" y="16210"/>
                </a:cubicBezTo>
                <a:cubicBezTo>
                  <a:pt x="1068" y="12945"/>
                  <a:pt x="1068" y="7650"/>
                  <a:pt x="4189" y="4384"/>
                </a:cubicBezTo>
                <a:cubicBezTo>
                  <a:pt x="5749" y="2751"/>
                  <a:pt x="7795" y="1933"/>
                  <a:pt x="9840" y="1933"/>
                </a:cubicBezTo>
                <a:close/>
              </a:path>
            </a:pathLst>
          </a:custGeom>
          <a:solidFill>
            <a:srgbClr val="000000">
              <a:alpha val="9954"/>
            </a:srgbClr>
          </a:solidFill>
          <a:ln w="12700" cap="flat">
            <a:noFill/>
            <a:miter lim="400000"/>
          </a:ln>
          <a:effectLst/>
        </p:spPr>
        <p:txBody>
          <a:bodyPr wrap="square" lIns="19050" tIns="19050" rIns="19050" bIns="19050" numCol="1" anchor="ctr">
            <a:noAutofit/>
          </a:body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sz="1000" b="0" i="0" u="none" strike="noStrike" kern="1200" cap="none" spc="0" normalizeH="0" baseline="0" noProof="0">
              <a:ln>
                <a:noFill/>
              </a:ln>
              <a:solidFill>
                <a:srgbClr val="222222"/>
              </a:solidFill>
              <a:effectLst/>
              <a:uLnTx/>
              <a:uFillTx/>
              <a:cs typeface="+mn-ea"/>
              <a:sym typeface="+mn-lt"/>
            </a:endParaRPr>
          </a:p>
        </p:txBody>
      </p:sp>
      <p:sp>
        <p:nvSpPr>
          <p:cNvPr id="322" name="Кружок"/>
          <p:cNvSpPr/>
          <p:nvPr>
            <p:custDataLst>
              <p:tags r:id="rId7"/>
            </p:custDataLst>
          </p:nvPr>
        </p:nvSpPr>
        <p:spPr>
          <a:xfrm>
            <a:off x="8546964" y="3881536"/>
            <a:ext cx="837665" cy="837597"/>
          </a:xfrm>
          <a:prstGeom prst="ellipse">
            <a:avLst/>
          </a:prstGeom>
          <a:solidFill>
            <a:srgbClr val="BD3820"/>
          </a:solidFill>
          <a:ln w="12700" cap="flat">
            <a:noFill/>
            <a:miter lim="400000"/>
          </a:ln>
          <a:effectLst/>
        </p:spPr>
        <p:txBody>
          <a:bodyPr wrap="square" lIns="19050" tIns="19050" rIns="19050" bIns="19050" numCol="1" anchor="ctr">
            <a:noAutofit/>
          </a:body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sz="1000" b="0" i="0" u="none" strike="noStrike" kern="1200" cap="none" spc="0" normalizeH="0" baseline="0" noProof="0">
              <a:ln>
                <a:noFill/>
              </a:ln>
              <a:solidFill>
                <a:srgbClr val="222222"/>
              </a:solidFill>
              <a:effectLst/>
              <a:uLnTx/>
              <a:uFillTx/>
              <a:cs typeface="+mn-ea"/>
              <a:sym typeface="+mn-lt"/>
            </a:endParaRPr>
          </a:p>
        </p:txBody>
      </p:sp>
      <p:sp>
        <p:nvSpPr>
          <p:cNvPr id="318" name="Шестеренка"/>
          <p:cNvSpPr/>
          <p:nvPr>
            <p:custDataLst>
              <p:tags r:id="rId8"/>
            </p:custDataLst>
          </p:nvPr>
        </p:nvSpPr>
        <p:spPr>
          <a:xfrm>
            <a:off x="1789143" y="3178366"/>
            <a:ext cx="2243714" cy="2243967"/>
          </a:xfrm>
          <a:custGeom>
            <a:avLst/>
            <a:gdLst/>
            <a:ahLst/>
            <a:cxnLst>
              <a:cxn ang="0">
                <a:pos x="wd2" y="hd2"/>
              </a:cxn>
              <a:cxn ang="5400000">
                <a:pos x="wd2" y="hd2"/>
              </a:cxn>
              <a:cxn ang="10800000">
                <a:pos x="wd2" y="hd2"/>
              </a:cxn>
              <a:cxn ang="16200000">
                <a:pos x="wd2" y="hd2"/>
              </a:cxn>
            </a:cxnLst>
            <a:rect l="0" t="0" r="r" b="b"/>
            <a:pathLst>
              <a:path w="21532" h="21555" extrusionOk="0">
                <a:moveTo>
                  <a:pt x="12837" y="2"/>
                </a:moveTo>
                <a:cubicBezTo>
                  <a:pt x="12731" y="-11"/>
                  <a:pt x="12661" y="38"/>
                  <a:pt x="12588" y="172"/>
                </a:cubicBezTo>
                <a:cubicBezTo>
                  <a:pt x="12292" y="721"/>
                  <a:pt x="11969" y="1258"/>
                  <a:pt x="11661" y="1801"/>
                </a:cubicBezTo>
                <a:cubicBezTo>
                  <a:pt x="11547" y="2001"/>
                  <a:pt x="11418" y="2099"/>
                  <a:pt x="11153" y="2073"/>
                </a:cubicBezTo>
                <a:cubicBezTo>
                  <a:pt x="10691" y="2028"/>
                  <a:pt x="10220" y="2032"/>
                  <a:pt x="9759" y="2112"/>
                </a:cubicBezTo>
                <a:cubicBezTo>
                  <a:pt x="9550" y="2148"/>
                  <a:pt x="9432" y="2095"/>
                  <a:pt x="9318" y="1917"/>
                </a:cubicBezTo>
                <a:cubicBezTo>
                  <a:pt x="8969" y="1370"/>
                  <a:pt x="8594" y="841"/>
                  <a:pt x="8243" y="295"/>
                </a:cubicBezTo>
                <a:cubicBezTo>
                  <a:pt x="8145" y="142"/>
                  <a:pt x="8068" y="122"/>
                  <a:pt x="7905" y="198"/>
                </a:cubicBezTo>
                <a:cubicBezTo>
                  <a:pt x="6845" y="688"/>
                  <a:pt x="5781" y="1174"/>
                  <a:pt x="4712" y="1644"/>
                </a:cubicBezTo>
                <a:cubicBezTo>
                  <a:pt x="4517" y="1730"/>
                  <a:pt x="4517" y="1820"/>
                  <a:pt x="4567" y="1996"/>
                </a:cubicBezTo>
                <a:cubicBezTo>
                  <a:pt x="4742" y="2608"/>
                  <a:pt x="4890" y="3227"/>
                  <a:pt x="5065" y="3839"/>
                </a:cubicBezTo>
                <a:cubicBezTo>
                  <a:pt x="5122" y="4038"/>
                  <a:pt x="5098" y="4170"/>
                  <a:pt x="4932" y="4306"/>
                </a:cubicBezTo>
                <a:cubicBezTo>
                  <a:pt x="4561" y="4610"/>
                  <a:pt x="4227" y="4959"/>
                  <a:pt x="3950" y="5348"/>
                </a:cubicBezTo>
                <a:cubicBezTo>
                  <a:pt x="3802" y="5555"/>
                  <a:pt x="3648" y="5573"/>
                  <a:pt x="3439" y="5530"/>
                </a:cubicBezTo>
                <a:cubicBezTo>
                  <a:pt x="2827" y="5405"/>
                  <a:pt x="2213" y="5295"/>
                  <a:pt x="1605" y="5156"/>
                </a:cubicBezTo>
                <a:cubicBezTo>
                  <a:pt x="1409" y="5111"/>
                  <a:pt x="1325" y="5153"/>
                  <a:pt x="1257" y="5338"/>
                </a:cubicBezTo>
                <a:cubicBezTo>
                  <a:pt x="856" y="6423"/>
                  <a:pt x="449" y="7506"/>
                  <a:pt x="35" y="8586"/>
                </a:cubicBezTo>
                <a:cubicBezTo>
                  <a:pt x="-34" y="8767"/>
                  <a:pt x="-6" y="8857"/>
                  <a:pt x="173" y="8954"/>
                </a:cubicBezTo>
                <a:cubicBezTo>
                  <a:pt x="722" y="9251"/>
                  <a:pt x="1256" y="9574"/>
                  <a:pt x="1798" y="9882"/>
                </a:cubicBezTo>
                <a:cubicBezTo>
                  <a:pt x="2001" y="9997"/>
                  <a:pt x="2093" y="10127"/>
                  <a:pt x="2064" y="10392"/>
                </a:cubicBezTo>
                <a:cubicBezTo>
                  <a:pt x="2014" y="10855"/>
                  <a:pt x="2039" y="11326"/>
                  <a:pt x="2116" y="11788"/>
                </a:cubicBezTo>
                <a:cubicBezTo>
                  <a:pt x="2151" y="11998"/>
                  <a:pt x="2089" y="12115"/>
                  <a:pt x="1913" y="12228"/>
                </a:cubicBezTo>
                <a:cubicBezTo>
                  <a:pt x="1367" y="12578"/>
                  <a:pt x="837" y="12953"/>
                  <a:pt x="291" y="13303"/>
                </a:cubicBezTo>
                <a:cubicBezTo>
                  <a:pt x="136" y="13403"/>
                  <a:pt x="124" y="13482"/>
                  <a:pt x="199" y="13643"/>
                </a:cubicBezTo>
                <a:cubicBezTo>
                  <a:pt x="688" y="14705"/>
                  <a:pt x="1172" y="15768"/>
                  <a:pt x="1642" y="16837"/>
                </a:cubicBezTo>
                <a:cubicBezTo>
                  <a:pt x="1728" y="17034"/>
                  <a:pt x="1818" y="17032"/>
                  <a:pt x="1994" y="16982"/>
                </a:cubicBezTo>
                <a:cubicBezTo>
                  <a:pt x="2605" y="16807"/>
                  <a:pt x="3223" y="16651"/>
                  <a:pt x="3839" y="16489"/>
                </a:cubicBezTo>
                <a:cubicBezTo>
                  <a:pt x="3930" y="16465"/>
                  <a:pt x="4023" y="16451"/>
                  <a:pt x="4118" y="16432"/>
                </a:cubicBezTo>
                <a:cubicBezTo>
                  <a:pt x="4164" y="16485"/>
                  <a:pt x="4202" y="16532"/>
                  <a:pt x="4241" y="16576"/>
                </a:cubicBezTo>
                <a:cubicBezTo>
                  <a:pt x="4568" y="16944"/>
                  <a:pt x="4922" y="17287"/>
                  <a:pt x="5319" y="17573"/>
                </a:cubicBezTo>
                <a:cubicBezTo>
                  <a:pt x="5534" y="17728"/>
                  <a:pt x="5572" y="17885"/>
                  <a:pt x="5524" y="18114"/>
                </a:cubicBezTo>
                <a:cubicBezTo>
                  <a:pt x="5398" y="18725"/>
                  <a:pt x="5287" y="19339"/>
                  <a:pt x="5149" y="19947"/>
                </a:cubicBezTo>
                <a:cubicBezTo>
                  <a:pt x="5105" y="20142"/>
                  <a:pt x="5145" y="20229"/>
                  <a:pt x="5331" y="20297"/>
                </a:cubicBezTo>
                <a:cubicBezTo>
                  <a:pt x="6415" y="20698"/>
                  <a:pt x="7497" y="21106"/>
                  <a:pt x="8576" y="21520"/>
                </a:cubicBezTo>
                <a:cubicBezTo>
                  <a:pt x="8757" y="21589"/>
                  <a:pt x="8847" y="21563"/>
                  <a:pt x="8944" y="21383"/>
                </a:cubicBezTo>
                <a:cubicBezTo>
                  <a:pt x="9241" y="20834"/>
                  <a:pt x="9562" y="20299"/>
                  <a:pt x="9871" y="19757"/>
                </a:cubicBezTo>
                <a:cubicBezTo>
                  <a:pt x="9985" y="19558"/>
                  <a:pt x="10110" y="19452"/>
                  <a:pt x="10378" y="19481"/>
                </a:cubicBezTo>
                <a:cubicBezTo>
                  <a:pt x="10828" y="19528"/>
                  <a:pt x="11291" y="19534"/>
                  <a:pt x="11737" y="19445"/>
                </a:cubicBezTo>
                <a:cubicBezTo>
                  <a:pt x="12009" y="19391"/>
                  <a:pt x="12126" y="19505"/>
                  <a:pt x="12252" y="19698"/>
                </a:cubicBezTo>
                <a:cubicBezTo>
                  <a:pt x="12593" y="20221"/>
                  <a:pt x="12952" y="20733"/>
                  <a:pt x="13290" y="21259"/>
                </a:cubicBezTo>
                <a:cubicBezTo>
                  <a:pt x="13387" y="21411"/>
                  <a:pt x="13463" y="21432"/>
                  <a:pt x="13628" y="21356"/>
                </a:cubicBezTo>
                <a:cubicBezTo>
                  <a:pt x="14687" y="20866"/>
                  <a:pt x="15750" y="20382"/>
                  <a:pt x="16819" y="19912"/>
                </a:cubicBezTo>
                <a:cubicBezTo>
                  <a:pt x="17012" y="19827"/>
                  <a:pt x="17018" y="19738"/>
                  <a:pt x="16967" y="19560"/>
                </a:cubicBezTo>
                <a:cubicBezTo>
                  <a:pt x="16791" y="18948"/>
                  <a:pt x="16644" y="18329"/>
                  <a:pt x="16469" y="17716"/>
                </a:cubicBezTo>
                <a:cubicBezTo>
                  <a:pt x="16412" y="17519"/>
                  <a:pt x="16433" y="17386"/>
                  <a:pt x="16600" y="17250"/>
                </a:cubicBezTo>
                <a:cubicBezTo>
                  <a:pt x="16971" y="16946"/>
                  <a:pt x="17305" y="16598"/>
                  <a:pt x="17584" y="16209"/>
                </a:cubicBezTo>
                <a:cubicBezTo>
                  <a:pt x="17730" y="16006"/>
                  <a:pt x="17880" y="15980"/>
                  <a:pt x="18092" y="16024"/>
                </a:cubicBezTo>
                <a:cubicBezTo>
                  <a:pt x="18703" y="16151"/>
                  <a:pt x="19318" y="16260"/>
                  <a:pt x="19926" y="16398"/>
                </a:cubicBezTo>
                <a:cubicBezTo>
                  <a:pt x="20121" y="16442"/>
                  <a:pt x="20207" y="16404"/>
                  <a:pt x="20276" y="16218"/>
                </a:cubicBezTo>
                <a:cubicBezTo>
                  <a:pt x="20676" y="15133"/>
                  <a:pt x="21084" y="14050"/>
                  <a:pt x="21497" y="12970"/>
                </a:cubicBezTo>
                <a:cubicBezTo>
                  <a:pt x="21566" y="12790"/>
                  <a:pt x="21541" y="12697"/>
                  <a:pt x="21361" y="12600"/>
                </a:cubicBezTo>
                <a:cubicBezTo>
                  <a:pt x="20812" y="12303"/>
                  <a:pt x="20278" y="11982"/>
                  <a:pt x="19736" y="11674"/>
                </a:cubicBezTo>
                <a:cubicBezTo>
                  <a:pt x="19535" y="11559"/>
                  <a:pt x="19439" y="11431"/>
                  <a:pt x="19468" y="11163"/>
                </a:cubicBezTo>
                <a:cubicBezTo>
                  <a:pt x="19519" y="10701"/>
                  <a:pt x="19493" y="10230"/>
                  <a:pt x="19416" y="9768"/>
                </a:cubicBezTo>
                <a:cubicBezTo>
                  <a:pt x="19381" y="9559"/>
                  <a:pt x="19443" y="9442"/>
                  <a:pt x="19620" y="9328"/>
                </a:cubicBezTo>
                <a:cubicBezTo>
                  <a:pt x="20166" y="8978"/>
                  <a:pt x="20694" y="8603"/>
                  <a:pt x="21240" y="8252"/>
                </a:cubicBezTo>
                <a:cubicBezTo>
                  <a:pt x="21393" y="8154"/>
                  <a:pt x="21411" y="8075"/>
                  <a:pt x="21336" y="7912"/>
                </a:cubicBezTo>
                <a:cubicBezTo>
                  <a:pt x="20846" y="6851"/>
                  <a:pt x="20362" y="5788"/>
                  <a:pt x="19892" y="4718"/>
                </a:cubicBezTo>
                <a:cubicBezTo>
                  <a:pt x="19806" y="4523"/>
                  <a:pt x="19717" y="4523"/>
                  <a:pt x="19541" y="4574"/>
                </a:cubicBezTo>
                <a:cubicBezTo>
                  <a:pt x="18917" y="4751"/>
                  <a:pt x="18286" y="4905"/>
                  <a:pt x="17662" y="5080"/>
                </a:cubicBezTo>
                <a:cubicBezTo>
                  <a:pt x="17490" y="5129"/>
                  <a:pt x="17378" y="5103"/>
                  <a:pt x="17261" y="4959"/>
                </a:cubicBezTo>
                <a:cubicBezTo>
                  <a:pt x="16959" y="4585"/>
                  <a:pt x="16599" y="4263"/>
                  <a:pt x="16213" y="3983"/>
                </a:cubicBezTo>
                <a:cubicBezTo>
                  <a:pt x="16001" y="3828"/>
                  <a:pt x="15960" y="3672"/>
                  <a:pt x="16008" y="3442"/>
                </a:cubicBezTo>
                <a:cubicBezTo>
                  <a:pt x="16135" y="2831"/>
                  <a:pt x="16245" y="2217"/>
                  <a:pt x="16383" y="1609"/>
                </a:cubicBezTo>
                <a:cubicBezTo>
                  <a:pt x="16428" y="1413"/>
                  <a:pt x="16387" y="1327"/>
                  <a:pt x="16201" y="1258"/>
                </a:cubicBezTo>
                <a:cubicBezTo>
                  <a:pt x="15118" y="858"/>
                  <a:pt x="14036" y="450"/>
                  <a:pt x="12956" y="36"/>
                </a:cubicBezTo>
                <a:cubicBezTo>
                  <a:pt x="12911" y="19"/>
                  <a:pt x="12873" y="7"/>
                  <a:pt x="12837" y="2"/>
                </a:cubicBezTo>
                <a:close/>
                <a:moveTo>
                  <a:pt x="10766" y="5818"/>
                </a:moveTo>
                <a:cubicBezTo>
                  <a:pt x="13503" y="5818"/>
                  <a:pt x="15722" y="8039"/>
                  <a:pt x="15722" y="10778"/>
                </a:cubicBezTo>
                <a:cubicBezTo>
                  <a:pt x="15722" y="13517"/>
                  <a:pt x="13503" y="15738"/>
                  <a:pt x="10766" y="15738"/>
                </a:cubicBezTo>
                <a:cubicBezTo>
                  <a:pt x="8030" y="15738"/>
                  <a:pt x="5810" y="13517"/>
                  <a:pt x="5810" y="10778"/>
                </a:cubicBezTo>
                <a:cubicBezTo>
                  <a:pt x="5810" y="8039"/>
                  <a:pt x="8030" y="5818"/>
                  <a:pt x="10766" y="5818"/>
                </a:cubicBezTo>
                <a:close/>
              </a:path>
            </a:pathLst>
          </a:custGeom>
          <a:solidFill>
            <a:srgbClr val="CFCDD0"/>
          </a:solidFill>
          <a:ln w="12700" cap="flat">
            <a:noFill/>
            <a:miter lim="400000"/>
          </a:ln>
          <a:effectLst/>
        </p:spPr>
        <p:txBody>
          <a:bodyPr wrap="square" lIns="19050" tIns="19050" rIns="19050" bIns="19050" numCol="1" anchor="ctr">
            <a:noAutofit/>
          </a:body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sz="1000" b="0" i="0" u="none" strike="noStrike" kern="1200" cap="none" spc="0" normalizeH="0" baseline="0" noProof="0">
              <a:ln>
                <a:noFill/>
              </a:ln>
              <a:solidFill>
                <a:srgbClr val="222222"/>
              </a:solidFill>
              <a:effectLst/>
              <a:uLnTx/>
              <a:uFillTx/>
              <a:cs typeface="+mn-ea"/>
              <a:sym typeface="+mn-lt"/>
            </a:endParaRPr>
          </a:p>
        </p:txBody>
      </p:sp>
      <p:sp>
        <p:nvSpPr>
          <p:cNvPr id="325" name="Фигура"/>
          <p:cNvSpPr/>
          <p:nvPr>
            <p:custDataLst>
              <p:tags r:id="rId9"/>
            </p:custDataLst>
          </p:nvPr>
        </p:nvSpPr>
        <p:spPr>
          <a:xfrm>
            <a:off x="2123020" y="3512421"/>
            <a:ext cx="1576013" cy="1575866"/>
          </a:xfrm>
          <a:custGeom>
            <a:avLst/>
            <a:gdLst/>
            <a:ahLst/>
            <a:cxnLst>
              <a:cxn ang="0">
                <a:pos x="wd2" y="hd2"/>
              </a:cxn>
              <a:cxn ang="5400000">
                <a:pos x="wd2" y="hd2"/>
              </a:cxn>
              <a:cxn ang="10800000">
                <a:pos x="wd2" y="hd2"/>
              </a:cxn>
              <a:cxn ang="16200000">
                <a:pos x="wd2" y="hd2"/>
              </a:cxn>
            </a:cxnLst>
            <a:rect l="0" t="0" r="r" b="b"/>
            <a:pathLst>
              <a:path w="19679" h="20595" extrusionOk="0">
                <a:moveTo>
                  <a:pt x="9840" y="0"/>
                </a:moveTo>
                <a:cubicBezTo>
                  <a:pt x="7322" y="0"/>
                  <a:pt x="4803" y="1005"/>
                  <a:pt x="2881" y="3016"/>
                </a:cubicBezTo>
                <a:cubicBezTo>
                  <a:pt x="-961" y="7037"/>
                  <a:pt x="-961" y="13557"/>
                  <a:pt x="2881" y="17579"/>
                </a:cubicBezTo>
                <a:cubicBezTo>
                  <a:pt x="6724" y="21600"/>
                  <a:pt x="12954" y="21600"/>
                  <a:pt x="16797" y="17579"/>
                </a:cubicBezTo>
                <a:cubicBezTo>
                  <a:pt x="20639" y="13557"/>
                  <a:pt x="20639" y="7037"/>
                  <a:pt x="16797" y="3016"/>
                </a:cubicBezTo>
                <a:cubicBezTo>
                  <a:pt x="14875" y="1005"/>
                  <a:pt x="12358" y="0"/>
                  <a:pt x="9840" y="0"/>
                </a:cubicBezTo>
                <a:close/>
                <a:moveTo>
                  <a:pt x="9840" y="1933"/>
                </a:moveTo>
                <a:cubicBezTo>
                  <a:pt x="11885" y="1933"/>
                  <a:pt x="13929" y="2751"/>
                  <a:pt x="15489" y="4384"/>
                </a:cubicBezTo>
                <a:cubicBezTo>
                  <a:pt x="18610" y="7650"/>
                  <a:pt x="18610" y="12945"/>
                  <a:pt x="15489" y="16210"/>
                </a:cubicBezTo>
                <a:cubicBezTo>
                  <a:pt x="12369" y="19476"/>
                  <a:pt x="7309" y="19476"/>
                  <a:pt x="4189" y="16210"/>
                </a:cubicBezTo>
                <a:cubicBezTo>
                  <a:pt x="1068" y="12945"/>
                  <a:pt x="1068" y="7650"/>
                  <a:pt x="4189" y="4384"/>
                </a:cubicBezTo>
                <a:cubicBezTo>
                  <a:pt x="5749" y="2751"/>
                  <a:pt x="7795" y="1933"/>
                  <a:pt x="9840" y="1933"/>
                </a:cubicBezTo>
                <a:close/>
              </a:path>
            </a:pathLst>
          </a:custGeom>
          <a:solidFill>
            <a:srgbClr val="000000">
              <a:alpha val="9954"/>
            </a:srgbClr>
          </a:solidFill>
          <a:ln w="12700" cap="flat">
            <a:noFill/>
            <a:miter lim="400000"/>
          </a:ln>
          <a:effectLst/>
        </p:spPr>
        <p:txBody>
          <a:bodyPr wrap="square" lIns="19050" tIns="19050" rIns="19050" bIns="19050" numCol="1" anchor="ctr">
            <a:noAutofit/>
          </a:body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sz="1000" b="0" i="0" u="none" strike="noStrike" kern="1200" cap="none" spc="0" normalizeH="0" baseline="0" noProof="0">
              <a:ln>
                <a:noFill/>
              </a:ln>
              <a:solidFill>
                <a:srgbClr val="222222"/>
              </a:solidFill>
              <a:effectLst/>
              <a:uLnTx/>
              <a:uFillTx/>
              <a:cs typeface="+mn-ea"/>
              <a:sym typeface="+mn-lt"/>
            </a:endParaRPr>
          </a:p>
        </p:txBody>
      </p:sp>
      <p:sp>
        <p:nvSpPr>
          <p:cNvPr id="326" name="Кружок"/>
          <p:cNvSpPr/>
          <p:nvPr>
            <p:custDataLst>
              <p:tags r:id="rId10"/>
            </p:custDataLst>
          </p:nvPr>
        </p:nvSpPr>
        <p:spPr>
          <a:xfrm>
            <a:off x="2492166" y="3881536"/>
            <a:ext cx="837665" cy="837597"/>
          </a:xfrm>
          <a:prstGeom prst="ellipse">
            <a:avLst/>
          </a:prstGeom>
          <a:solidFill>
            <a:srgbClr val="BD3820"/>
          </a:solidFill>
          <a:ln w="12700" cap="flat">
            <a:noFill/>
            <a:miter lim="400000"/>
          </a:ln>
          <a:effectLst/>
        </p:spPr>
        <p:txBody>
          <a:bodyPr wrap="square" lIns="19050" tIns="19050" rIns="19050" bIns="19050" numCol="1" anchor="ctr">
            <a:noAutofit/>
          </a:body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sz="1000" b="0" i="0" u="none" strike="noStrike" kern="1200" cap="none" spc="0" normalizeH="0" baseline="0" noProof="0">
              <a:ln>
                <a:noFill/>
              </a:ln>
              <a:solidFill>
                <a:srgbClr val="222222"/>
              </a:solidFill>
              <a:effectLst/>
              <a:uLnTx/>
              <a:uFillTx/>
              <a:cs typeface="+mn-ea"/>
              <a:sym typeface="+mn-lt"/>
            </a:endParaRPr>
          </a:p>
        </p:txBody>
      </p:sp>
      <p:sp>
        <p:nvSpPr>
          <p:cNvPr id="7" name="圆角矩形 6"/>
          <p:cNvSpPr/>
          <p:nvPr>
            <p:custDataLst>
              <p:tags r:id="rId11"/>
            </p:custDataLst>
          </p:nvPr>
        </p:nvSpPr>
        <p:spPr>
          <a:xfrm rot="20365749">
            <a:off x="2161507" y="3104732"/>
            <a:ext cx="4518605" cy="1265880"/>
          </a:xfrm>
          <a:prstGeom prst="roundRect">
            <a:avLst>
              <a:gd name="adj" fmla="val 50000"/>
            </a:avLst>
          </a:prstGeom>
          <a:noFill/>
          <a:ln w="28575">
            <a:solidFill>
              <a:srgbClr val="BD382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1" lang="zh-CN" altLang="en-US" sz="2400" b="1" i="0" u="none" strike="noStrike" kern="1200" cap="none" spc="0" normalizeH="0" baseline="0" noProof="0" dirty="0">
              <a:ln>
                <a:noFill/>
              </a:ln>
              <a:solidFill>
                <a:srgbClr val="222222"/>
              </a:solidFill>
              <a:effectLst/>
              <a:uLnTx/>
              <a:uFillTx/>
              <a:cs typeface="+mn-ea"/>
              <a:sym typeface="+mn-lt"/>
            </a:endParaRPr>
          </a:p>
        </p:txBody>
      </p:sp>
      <p:sp>
        <p:nvSpPr>
          <p:cNvPr id="51" name="圆角矩形 50"/>
          <p:cNvSpPr/>
          <p:nvPr>
            <p:custDataLst>
              <p:tags r:id="rId12"/>
            </p:custDataLst>
          </p:nvPr>
        </p:nvSpPr>
        <p:spPr>
          <a:xfrm rot="1234251" flipH="1">
            <a:off x="5209914" y="3104732"/>
            <a:ext cx="4518605" cy="1265880"/>
          </a:xfrm>
          <a:prstGeom prst="roundRect">
            <a:avLst>
              <a:gd name="adj" fmla="val 50000"/>
            </a:avLst>
          </a:prstGeom>
          <a:noFill/>
          <a:ln w="28575">
            <a:solidFill>
              <a:srgbClr val="BD382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1" lang="zh-CN" altLang="en-US" sz="2400" b="1" i="0" u="none" strike="noStrike" kern="1200" cap="none" spc="0" normalizeH="0" baseline="0" noProof="0" dirty="0">
              <a:ln>
                <a:noFill/>
              </a:ln>
              <a:solidFill>
                <a:srgbClr val="222222"/>
              </a:solidFill>
              <a:effectLst/>
              <a:uLnTx/>
              <a:uFillTx/>
              <a:cs typeface="+mn-ea"/>
              <a:sym typeface="+mn-lt"/>
            </a:endParaRPr>
          </a:p>
        </p:txBody>
      </p:sp>
      <p:sp>
        <p:nvSpPr>
          <p:cNvPr id="9" name="文本框 8"/>
          <p:cNvSpPr txBox="1"/>
          <p:nvPr>
            <p:custDataLst>
              <p:tags r:id="rId13"/>
            </p:custDataLst>
          </p:nvPr>
        </p:nvSpPr>
        <p:spPr>
          <a:xfrm>
            <a:off x="2674620" y="4102735"/>
            <a:ext cx="667385" cy="395605"/>
          </a:xfrm>
          <a:prstGeom prst="rect">
            <a:avLst/>
          </a:prstGeom>
          <a:noFill/>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1" lang="en-US" altLang="zh-CN" sz="2000" b="1" i="0" u="none" strike="noStrike" kern="1200" cap="none" spc="0" normalizeH="0" baseline="0" noProof="0" dirty="0">
                <a:ln>
                  <a:noFill/>
                </a:ln>
                <a:solidFill>
                  <a:srgbClr val="FFFFFF"/>
                </a:solidFill>
                <a:effectLst/>
                <a:uLnTx/>
                <a:uFillTx/>
                <a:cs typeface="+mn-ea"/>
                <a:sym typeface="+mn-lt"/>
              </a:rPr>
              <a:t>01</a:t>
            </a:r>
          </a:p>
        </p:txBody>
      </p:sp>
      <p:sp>
        <p:nvSpPr>
          <p:cNvPr id="54" name="文本框 53"/>
          <p:cNvSpPr txBox="1"/>
          <p:nvPr>
            <p:custDataLst>
              <p:tags r:id="rId14"/>
            </p:custDataLst>
          </p:nvPr>
        </p:nvSpPr>
        <p:spPr>
          <a:xfrm>
            <a:off x="5708650" y="2980055"/>
            <a:ext cx="654685" cy="395605"/>
          </a:xfrm>
          <a:prstGeom prst="rect">
            <a:avLst/>
          </a:prstGeom>
          <a:noFill/>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1" lang="en-US" altLang="zh-CN" sz="2000" b="1" i="0" u="none" strike="noStrike" kern="1200" cap="none" spc="0" normalizeH="0" baseline="0" noProof="0" dirty="0">
                <a:ln>
                  <a:noFill/>
                </a:ln>
                <a:solidFill>
                  <a:srgbClr val="FFFFFF"/>
                </a:solidFill>
                <a:effectLst/>
                <a:uLnTx/>
                <a:uFillTx/>
                <a:cs typeface="+mn-ea"/>
                <a:sym typeface="+mn-lt"/>
              </a:rPr>
              <a:t>02</a:t>
            </a:r>
          </a:p>
        </p:txBody>
      </p:sp>
      <p:sp>
        <p:nvSpPr>
          <p:cNvPr id="55" name="文本框 54"/>
          <p:cNvSpPr txBox="1"/>
          <p:nvPr>
            <p:custDataLst>
              <p:tags r:id="rId15"/>
            </p:custDataLst>
          </p:nvPr>
        </p:nvSpPr>
        <p:spPr>
          <a:xfrm>
            <a:off x="8729345" y="4102735"/>
            <a:ext cx="654685" cy="395605"/>
          </a:xfrm>
          <a:prstGeom prst="rect">
            <a:avLst/>
          </a:prstGeom>
          <a:noFill/>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1" lang="en-US" altLang="zh-CN" sz="2000" b="1" i="0" u="none" strike="noStrike" kern="1200" cap="none" spc="0" normalizeH="0" baseline="0" noProof="0" dirty="0">
                <a:ln>
                  <a:noFill/>
                </a:ln>
                <a:solidFill>
                  <a:srgbClr val="FFFFFF"/>
                </a:solidFill>
                <a:effectLst/>
                <a:uLnTx/>
                <a:uFillTx/>
                <a:cs typeface="+mn-ea"/>
                <a:sym typeface="+mn-lt"/>
              </a:rPr>
              <a:t>03</a:t>
            </a:r>
          </a:p>
        </p:txBody>
      </p:sp>
      <p:sp>
        <p:nvSpPr>
          <p:cNvPr id="21" name="文本框 20"/>
          <p:cNvSpPr txBox="1"/>
          <p:nvPr>
            <p:custDataLst>
              <p:tags r:id="rId16"/>
            </p:custDataLst>
          </p:nvPr>
        </p:nvSpPr>
        <p:spPr>
          <a:xfrm>
            <a:off x="1601171" y="2584762"/>
            <a:ext cx="2619655" cy="395372"/>
          </a:xfrm>
          <a:prstGeom prst="rect">
            <a:avLst/>
          </a:prstGeom>
          <a:noFill/>
        </p:spPr>
        <p:txBody>
          <a:bodyPr wrap="square" tIns="0" rtlCol="0">
            <a:normAutofit/>
          </a:bodyPr>
          <a:lstStyle/>
          <a:p>
            <a:pPr marL="0" lvl="0" indent="0" algn="ctr" defTabSz="457200">
              <a:lnSpc>
                <a:spcPct val="120000"/>
              </a:lnSpc>
              <a:spcBef>
                <a:spcPts val="0"/>
              </a:spcBef>
              <a:spcAft>
                <a:spcPts val="0"/>
              </a:spcAft>
              <a:buSzPct val="100000"/>
              <a:defRPr/>
            </a:pPr>
            <a:r>
              <a:rPr kumimoji="1" lang="zh-CN" altLang="en-US" b="1" spc="300" dirty="0">
                <a:solidFill>
                  <a:srgbClr val="BD3820"/>
                </a:solidFill>
                <a:cs typeface="+mn-ea"/>
                <a:sym typeface="+mn-lt"/>
              </a:rPr>
              <a:t>领导的定义</a:t>
            </a:r>
          </a:p>
        </p:txBody>
      </p:sp>
      <p:sp>
        <p:nvSpPr>
          <p:cNvPr id="22" name="文本框 21"/>
          <p:cNvSpPr txBox="1"/>
          <p:nvPr>
            <p:custDataLst>
              <p:tags r:id="rId17"/>
            </p:custDataLst>
          </p:nvPr>
        </p:nvSpPr>
        <p:spPr>
          <a:xfrm>
            <a:off x="1601171" y="1370097"/>
            <a:ext cx="2619655" cy="1136695"/>
          </a:xfrm>
          <a:prstGeom prst="rect">
            <a:avLst/>
          </a:prstGeom>
          <a:noFill/>
        </p:spPr>
        <p:txBody>
          <a:bodyPr wrap="square" bIns="0" rtlCol="0" anchor="b" anchorCtr="0">
            <a:normAutofit/>
          </a:bodyPr>
          <a:lstStyle/>
          <a:p>
            <a:pPr marL="0" lvl="0" indent="0" algn="ctr" defTabSz="457200">
              <a:lnSpc>
                <a:spcPct val="120000"/>
              </a:lnSpc>
              <a:spcBef>
                <a:spcPts val="0"/>
              </a:spcBef>
              <a:spcAft>
                <a:spcPts val="0"/>
              </a:spcAft>
              <a:buSzPct val="100000"/>
              <a:defRPr/>
            </a:pPr>
            <a:r>
              <a:rPr kumimoji="1" lang="zh-CN" altLang="en-US" sz="1600" spc="150" dirty="0">
                <a:solidFill>
                  <a:schemeClr val="tx1">
                    <a:lumMod val="75000"/>
                    <a:lumOff val="25000"/>
                  </a:schemeClr>
                </a:solidFill>
                <a:cs typeface="+mn-ea"/>
                <a:sym typeface="+mn-lt"/>
              </a:rPr>
              <a:t>管理者指挥、带领和激励下属努力实现组织目标的行为。 </a:t>
            </a:r>
          </a:p>
        </p:txBody>
      </p:sp>
      <p:sp>
        <p:nvSpPr>
          <p:cNvPr id="23" name="文本框 22"/>
          <p:cNvSpPr txBox="1"/>
          <p:nvPr>
            <p:custDataLst>
              <p:tags r:id="rId18"/>
            </p:custDataLst>
          </p:nvPr>
        </p:nvSpPr>
        <p:spPr>
          <a:xfrm>
            <a:off x="4640630" y="4566117"/>
            <a:ext cx="2619655" cy="395372"/>
          </a:xfrm>
          <a:prstGeom prst="rect">
            <a:avLst/>
          </a:prstGeom>
          <a:noFill/>
        </p:spPr>
        <p:txBody>
          <a:bodyPr wrap="square" bIns="0" rtlCol="0" anchor="b" anchorCtr="0"/>
          <a:lstStyle/>
          <a:p>
            <a:pPr marL="0" lvl="0" indent="0" algn="ctr" defTabSz="457200">
              <a:lnSpc>
                <a:spcPct val="120000"/>
              </a:lnSpc>
              <a:spcBef>
                <a:spcPts val="0"/>
              </a:spcBef>
              <a:spcAft>
                <a:spcPts val="0"/>
              </a:spcAft>
              <a:buSzPct val="100000"/>
              <a:defRPr/>
            </a:pPr>
            <a:r>
              <a:rPr kumimoji="1" lang="zh-CN" altLang="en-US" sz="2000" b="1" spc="300" dirty="0">
                <a:solidFill>
                  <a:srgbClr val="BD3820"/>
                </a:solidFill>
                <a:cs typeface="+mn-ea"/>
                <a:sym typeface="+mn-lt"/>
              </a:rPr>
              <a:t>领导的实质 </a:t>
            </a:r>
          </a:p>
        </p:txBody>
      </p:sp>
      <p:sp>
        <p:nvSpPr>
          <p:cNvPr id="24" name="文本框 23"/>
          <p:cNvSpPr txBox="1"/>
          <p:nvPr>
            <p:custDataLst>
              <p:tags r:id="rId19"/>
            </p:custDataLst>
          </p:nvPr>
        </p:nvSpPr>
        <p:spPr>
          <a:xfrm>
            <a:off x="4640630" y="5042483"/>
            <a:ext cx="2619655" cy="1136695"/>
          </a:xfrm>
          <a:prstGeom prst="rect">
            <a:avLst/>
          </a:prstGeom>
          <a:noFill/>
        </p:spPr>
        <p:txBody>
          <a:bodyPr wrap="square" tIns="0" rtlCol="0">
            <a:noAutofit/>
          </a:bodyPr>
          <a:lstStyle/>
          <a:p>
            <a:pPr marL="0" lvl="0" indent="0" algn="ctr" defTabSz="457200">
              <a:lnSpc>
                <a:spcPct val="120000"/>
              </a:lnSpc>
              <a:spcBef>
                <a:spcPts val="0"/>
              </a:spcBef>
              <a:spcAft>
                <a:spcPts val="0"/>
              </a:spcAft>
              <a:buSzPct val="100000"/>
              <a:defRPr/>
            </a:pPr>
            <a:r>
              <a:rPr kumimoji="1" lang="zh-CN" altLang="en-US" sz="1600" spc="150" dirty="0">
                <a:solidFill>
                  <a:schemeClr val="tx1">
                    <a:lumMod val="75000"/>
                    <a:lumOff val="25000"/>
                  </a:schemeClr>
                </a:solidFill>
                <a:cs typeface="+mn-ea"/>
                <a:sym typeface="+mn-lt"/>
              </a:rPr>
              <a:t>领导实质上是一种对他人的影响力，即管理者对下属及组织行为的影响力。领导的基础是下属的追随与服从。</a:t>
            </a:r>
          </a:p>
        </p:txBody>
      </p:sp>
      <p:sp>
        <p:nvSpPr>
          <p:cNvPr id="25" name="文本框 24"/>
          <p:cNvSpPr txBox="1"/>
          <p:nvPr>
            <p:custDataLst>
              <p:tags r:id="rId20"/>
            </p:custDataLst>
          </p:nvPr>
        </p:nvSpPr>
        <p:spPr>
          <a:xfrm>
            <a:off x="7655972" y="2584762"/>
            <a:ext cx="2619654" cy="395372"/>
          </a:xfrm>
          <a:prstGeom prst="rect">
            <a:avLst/>
          </a:prstGeom>
          <a:noFill/>
        </p:spPr>
        <p:txBody>
          <a:bodyPr wrap="square" tIns="0" rtlCol="0">
            <a:normAutofit/>
          </a:bodyPr>
          <a:lstStyle/>
          <a:p>
            <a:pPr marL="0" lvl="0" indent="0" algn="ctr" defTabSz="457200">
              <a:lnSpc>
                <a:spcPct val="120000"/>
              </a:lnSpc>
              <a:spcBef>
                <a:spcPts val="0"/>
              </a:spcBef>
              <a:spcAft>
                <a:spcPts val="0"/>
              </a:spcAft>
              <a:buSzPct val="100000"/>
              <a:defRPr/>
            </a:pPr>
            <a:r>
              <a:rPr kumimoji="1" lang="zh-CN" altLang="en-US" b="1" spc="300" dirty="0">
                <a:solidFill>
                  <a:srgbClr val="BD3820"/>
                </a:solidFill>
                <a:cs typeface="+mn-ea"/>
                <a:sym typeface="+mn-lt"/>
              </a:rPr>
              <a:t>领导手段</a:t>
            </a:r>
          </a:p>
        </p:txBody>
      </p:sp>
      <p:sp>
        <p:nvSpPr>
          <p:cNvPr id="26" name="文本框 25"/>
          <p:cNvSpPr txBox="1"/>
          <p:nvPr>
            <p:custDataLst>
              <p:tags r:id="rId21"/>
            </p:custDataLst>
          </p:nvPr>
        </p:nvSpPr>
        <p:spPr>
          <a:xfrm>
            <a:off x="7655972" y="1370097"/>
            <a:ext cx="2619655" cy="1136695"/>
          </a:xfrm>
          <a:prstGeom prst="rect">
            <a:avLst/>
          </a:prstGeom>
          <a:noFill/>
        </p:spPr>
        <p:txBody>
          <a:bodyPr wrap="square" bIns="0" rtlCol="0" anchor="b" anchorCtr="0">
            <a:normAutofit/>
          </a:bodyPr>
          <a:lstStyle/>
          <a:p>
            <a:pPr marL="0" lvl="0" indent="0" algn="ctr" defTabSz="457200">
              <a:lnSpc>
                <a:spcPct val="120000"/>
              </a:lnSpc>
              <a:spcBef>
                <a:spcPts val="0"/>
              </a:spcBef>
              <a:spcAft>
                <a:spcPts val="0"/>
              </a:spcAft>
              <a:buSzPct val="100000"/>
              <a:defRPr/>
            </a:pPr>
            <a:r>
              <a:rPr kumimoji="1" lang="zh-CN" altLang="en-US" sz="1600" spc="150" dirty="0">
                <a:solidFill>
                  <a:schemeClr val="tx1">
                    <a:lumMod val="75000"/>
                    <a:lumOff val="25000"/>
                  </a:schemeClr>
                </a:solidFill>
                <a:cs typeface="+mn-ea"/>
                <a:sym typeface="+mn-lt"/>
              </a:rPr>
              <a:t>指挥、激励、沟通。</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15"/>
                                        </p:tgtEl>
                                        <p:attrNameLst>
                                          <p:attrName>style.visibility</p:attrName>
                                        </p:attrNameLst>
                                      </p:cBhvr>
                                      <p:to>
                                        <p:strVal val="visible"/>
                                      </p:to>
                                    </p:set>
                                    <p:anim calcmode="lin" valueType="num">
                                      <p:cBhvr additive="base">
                                        <p:cTn id="7" dur="500" fill="hold"/>
                                        <p:tgtEl>
                                          <p:spTgt spid="315"/>
                                        </p:tgtEl>
                                        <p:attrNameLst>
                                          <p:attrName>ppt_x</p:attrName>
                                        </p:attrNameLst>
                                      </p:cBhvr>
                                      <p:tavLst>
                                        <p:tav tm="0">
                                          <p:val>
                                            <p:strVal val="#ppt_x"/>
                                          </p:val>
                                        </p:tav>
                                        <p:tav tm="100000">
                                          <p:val>
                                            <p:strVal val="#ppt_x"/>
                                          </p:val>
                                        </p:tav>
                                      </p:tavLst>
                                    </p:anim>
                                    <p:anim calcmode="lin" valueType="num">
                                      <p:cBhvr additive="base">
                                        <p:cTn id="8" dur="500" fill="hold"/>
                                        <p:tgtEl>
                                          <p:spTgt spid="31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19"/>
                                        </p:tgtEl>
                                        <p:attrNameLst>
                                          <p:attrName>style.visibility</p:attrName>
                                        </p:attrNameLst>
                                      </p:cBhvr>
                                      <p:to>
                                        <p:strVal val="visible"/>
                                      </p:to>
                                    </p:set>
                                    <p:anim calcmode="lin" valueType="num">
                                      <p:cBhvr additive="base">
                                        <p:cTn id="11" dur="500" fill="hold"/>
                                        <p:tgtEl>
                                          <p:spTgt spid="319"/>
                                        </p:tgtEl>
                                        <p:attrNameLst>
                                          <p:attrName>ppt_x</p:attrName>
                                        </p:attrNameLst>
                                      </p:cBhvr>
                                      <p:tavLst>
                                        <p:tav tm="0">
                                          <p:val>
                                            <p:strVal val="#ppt_x"/>
                                          </p:val>
                                        </p:tav>
                                        <p:tav tm="100000">
                                          <p:val>
                                            <p:strVal val="#ppt_x"/>
                                          </p:val>
                                        </p:tav>
                                      </p:tavLst>
                                    </p:anim>
                                    <p:anim calcmode="lin" valueType="num">
                                      <p:cBhvr additive="base">
                                        <p:cTn id="12" dur="500" fill="hold"/>
                                        <p:tgtEl>
                                          <p:spTgt spid="319"/>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20"/>
                                        </p:tgtEl>
                                        <p:attrNameLst>
                                          <p:attrName>style.visibility</p:attrName>
                                        </p:attrNameLst>
                                      </p:cBhvr>
                                      <p:to>
                                        <p:strVal val="visible"/>
                                      </p:to>
                                    </p:set>
                                    <p:anim calcmode="lin" valueType="num">
                                      <p:cBhvr additive="base">
                                        <p:cTn id="15" dur="500" fill="hold"/>
                                        <p:tgtEl>
                                          <p:spTgt spid="320"/>
                                        </p:tgtEl>
                                        <p:attrNameLst>
                                          <p:attrName>ppt_x</p:attrName>
                                        </p:attrNameLst>
                                      </p:cBhvr>
                                      <p:tavLst>
                                        <p:tav tm="0">
                                          <p:val>
                                            <p:strVal val="#ppt_x"/>
                                          </p:val>
                                        </p:tav>
                                        <p:tav tm="100000">
                                          <p:val>
                                            <p:strVal val="#ppt_x"/>
                                          </p:val>
                                        </p:tav>
                                      </p:tavLst>
                                    </p:anim>
                                    <p:anim calcmode="lin" valueType="num">
                                      <p:cBhvr additive="base">
                                        <p:cTn id="16" dur="500" fill="hold"/>
                                        <p:tgtEl>
                                          <p:spTgt spid="320"/>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16"/>
                                        </p:tgtEl>
                                        <p:attrNameLst>
                                          <p:attrName>style.visibility</p:attrName>
                                        </p:attrNameLst>
                                      </p:cBhvr>
                                      <p:to>
                                        <p:strVal val="visible"/>
                                      </p:to>
                                    </p:set>
                                    <p:anim calcmode="lin" valueType="num">
                                      <p:cBhvr additive="base">
                                        <p:cTn id="19" dur="500" fill="hold"/>
                                        <p:tgtEl>
                                          <p:spTgt spid="316"/>
                                        </p:tgtEl>
                                        <p:attrNameLst>
                                          <p:attrName>ppt_x</p:attrName>
                                        </p:attrNameLst>
                                      </p:cBhvr>
                                      <p:tavLst>
                                        <p:tav tm="0">
                                          <p:val>
                                            <p:strVal val="#ppt_x"/>
                                          </p:val>
                                        </p:tav>
                                        <p:tav tm="100000">
                                          <p:val>
                                            <p:strVal val="#ppt_x"/>
                                          </p:val>
                                        </p:tav>
                                      </p:tavLst>
                                    </p:anim>
                                    <p:anim calcmode="lin" valueType="num">
                                      <p:cBhvr additive="base">
                                        <p:cTn id="20" dur="500" fill="hold"/>
                                        <p:tgtEl>
                                          <p:spTgt spid="316"/>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21"/>
                                        </p:tgtEl>
                                        <p:attrNameLst>
                                          <p:attrName>style.visibility</p:attrName>
                                        </p:attrNameLst>
                                      </p:cBhvr>
                                      <p:to>
                                        <p:strVal val="visible"/>
                                      </p:to>
                                    </p:set>
                                    <p:anim calcmode="lin" valueType="num">
                                      <p:cBhvr additive="base">
                                        <p:cTn id="23" dur="500" fill="hold"/>
                                        <p:tgtEl>
                                          <p:spTgt spid="321"/>
                                        </p:tgtEl>
                                        <p:attrNameLst>
                                          <p:attrName>ppt_x</p:attrName>
                                        </p:attrNameLst>
                                      </p:cBhvr>
                                      <p:tavLst>
                                        <p:tav tm="0">
                                          <p:val>
                                            <p:strVal val="#ppt_x"/>
                                          </p:val>
                                        </p:tav>
                                        <p:tav tm="100000">
                                          <p:val>
                                            <p:strVal val="#ppt_x"/>
                                          </p:val>
                                        </p:tav>
                                      </p:tavLst>
                                    </p:anim>
                                    <p:anim calcmode="lin" valueType="num">
                                      <p:cBhvr additive="base">
                                        <p:cTn id="24" dur="500" fill="hold"/>
                                        <p:tgtEl>
                                          <p:spTgt spid="321"/>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22"/>
                                        </p:tgtEl>
                                        <p:attrNameLst>
                                          <p:attrName>style.visibility</p:attrName>
                                        </p:attrNameLst>
                                      </p:cBhvr>
                                      <p:to>
                                        <p:strVal val="visible"/>
                                      </p:to>
                                    </p:set>
                                    <p:anim calcmode="lin" valueType="num">
                                      <p:cBhvr additive="base">
                                        <p:cTn id="27" dur="500" fill="hold"/>
                                        <p:tgtEl>
                                          <p:spTgt spid="322"/>
                                        </p:tgtEl>
                                        <p:attrNameLst>
                                          <p:attrName>ppt_x</p:attrName>
                                        </p:attrNameLst>
                                      </p:cBhvr>
                                      <p:tavLst>
                                        <p:tav tm="0">
                                          <p:val>
                                            <p:strVal val="#ppt_x"/>
                                          </p:val>
                                        </p:tav>
                                        <p:tav tm="100000">
                                          <p:val>
                                            <p:strVal val="#ppt_x"/>
                                          </p:val>
                                        </p:tav>
                                      </p:tavLst>
                                    </p:anim>
                                    <p:anim calcmode="lin" valueType="num">
                                      <p:cBhvr additive="base">
                                        <p:cTn id="28" dur="500" fill="hold"/>
                                        <p:tgtEl>
                                          <p:spTgt spid="322"/>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18"/>
                                        </p:tgtEl>
                                        <p:attrNameLst>
                                          <p:attrName>style.visibility</p:attrName>
                                        </p:attrNameLst>
                                      </p:cBhvr>
                                      <p:to>
                                        <p:strVal val="visible"/>
                                      </p:to>
                                    </p:set>
                                    <p:anim calcmode="lin" valueType="num">
                                      <p:cBhvr additive="base">
                                        <p:cTn id="31" dur="500" fill="hold"/>
                                        <p:tgtEl>
                                          <p:spTgt spid="318"/>
                                        </p:tgtEl>
                                        <p:attrNameLst>
                                          <p:attrName>ppt_x</p:attrName>
                                        </p:attrNameLst>
                                      </p:cBhvr>
                                      <p:tavLst>
                                        <p:tav tm="0">
                                          <p:val>
                                            <p:strVal val="#ppt_x"/>
                                          </p:val>
                                        </p:tav>
                                        <p:tav tm="100000">
                                          <p:val>
                                            <p:strVal val="#ppt_x"/>
                                          </p:val>
                                        </p:tav>
                                      </p:tavLst>
                                    </p:anim>
                                    <p:anim calcmode="lin" valueType="num">
                                      <p:cBhvr additive="base">
                                        <p:cTn id="32" dur="500" fill="hold"/>
                                        <p:tgtEl>
                                          <p:spTgt spid="318"/>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25"/>
                                        </p:tgtEl>
                                        <p:attrNameLst>
                                          <p:attrName>style.visibility</p:attrName>
                                        </p:attrNameLst>
                                      </p:cBhvr>
                                      <p:to>
                                        <p:strVal val="visible"/>
                                      </p:to>
                                    </p:set>
                                    <p:anim calcmode="lin" valueType="num">
                                      <p:cBhvr additive="base">
                                        <p:cTn id="35" dur="500" fill="hold"/>
                                        <p:tgtEl>
                                          <p:spTgt spid="325"/>
                                        </p:tgtEl>
                                        <p:attrNameLst>
                                          <p:attrName>ppt_x</p:attrName>
                                        </p:attrNameLst>
                                      </p:cBhvr>
                                      <p:tavLst>
                                        <p:tav tm="0">
                                          <p:val>
                                            <p:strVal val="#ppt_x"/>
                                          </p:val>
                                        </p:tav>
                                        <p:tav tm="100000">
                                          <p:val>
                                            <p:strVal val="#ppt_x"/>
                                          </p:val>
                                        </p:tav>
                                      </p:tavLst>
                                    </p:anim>
                                    <p:anim calcmode="lin" valueType="num">
                                      <p:cBhvr additive="base">
                                        <p:cTn id="36" dur="500" fill="hold"/>
                                        <p:tgtEl>
                                          <p:spTgt spid="325"/>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26"/>
                                        </p:tgtEl>
                                        <p:attrNameLst>
                                          <p:attrName>style.visibility</p:attrName>
                                        </p:attrNameLst>
                                      </p:cBhvr>
                                      <p:to>
                                        <p:strVal val="visible"/>
                                      </p:to>
                                    </p:set>
                                    <p:anim calcmode="lin" valueType="num">
                                      <p:cBhvr additive="base">
                                        <p:cTn id="39" dur="500" fill="hold"/>
                                        <p:tgtEl>
                                          <p:spTgt spid="326"/>
                                        </p:tgtEl>
                                        <p:attrNameLst>
                                          <p:attrName>ppt_x</p:attrName>
                                        </p:attrNameLst>
                                      </p:cBhvr>
                                      <p:tavLst>
                                        <p:tav tm="0">
                                          <p:val>
                                            <p:strVal val="#ppt_x"/>
                                          </p:val>
                                        </p:tav>
                                        <p:tav tm="100000">
                                          <p:val>
                                            <p:strVal val="#ppt_x"/>
                                          </p:val>
                                        </p:tav>
                                      </p:tavLst>
                                    </p:anim>
                                    <p:anim calcmode="lin" valueType="num">
                                      <p:cBhvr additive="base">
                                        <p:cTn id="40" dur="500" fill="hold"/>
                                        <p:tgtEl>
                                          <p:spTgt spid="326"/>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7"/>
                                        </p:tgtEl>
                                        <p:attrNameLst>
                                          <p:attrName>style.visibility</p:attrName>
                                        </p:attrNameLst>
                                      </p:cBhvr>
                                      <p:to>
                                        <p:strVal val="visible"/>
                                      </p:to>
                                    </p:set>
                                    <p:anim calcmode="lin" valueType="num">
                                      <p:cBhvr additive="base">
                                        <p:cTn id="43" dur="500" fill="hold"/>
                                        <p:tgtEl>
                                          <p:spTgt spid="7"/>
                                        </p:tgtEl>
                                        <p:attrNameLst>
                                          <p:attrName>ppt_x</p:attrName>
                                        </p:attrNameLst>
                                      </p:cBhvr>
                                      <p:tavLst>
                                        <p:tav tm="0">
                                          <p:val>
                                            <p:strVal val="#ppt_x"/>
                                          </p:val>
                                        </p:tav>
                                        <p:tav tm="100000">
                                          <p:val>
                                            <p:strVal val="#ppt_x"/>
                                          </p:val>
                                        </p:tav>
                                      </p:tavLst>
                                    </p:anim>
                                    <p:anim calcmode="lin" valueType="num">
                                      <p:cBhvr additive="base">
                                        <p:cTn id="44" dur="500" fill="hold"/>
                                        <p:tgtEl>
                                          <p:spTgt spid="7"/>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51"/>
                                        </p:tgtEl>
                                        <p:attrNameLst>
                                          <p:attrName>style.visibility</p:attrName>
                                        </p:attrNameLst>
                                      </p:cBhvr>
                                      <p:to>
                                        <p:strVal val="visible"/>
                                      </p:to>
                                    </p:set>
                                    <p:anim calcmode="lin" valueType="num">
                                      <p:cBhvr additive="base">
                                        <p:cTn id="47" dur="500" fill="hold"/>
                                        <p:tgtEl>
                                          <p:spTgt spid="51"/>
                                        </p:tgtEl>
                                        <p:attrNameLst>
                                          <p:attrName>ppt_x</p:attrName>
                                        </p:attrNameLst>
                                      </p:cBhvr>
                                      <p:tavLst>
                                        <p:tav tm="0">
                                          <p:val>
                                            <p:strVal val="#ppt_x"/>
                                          </p:val>
                                        </p:tav>
                                        <p:tav tm="100000">
                                          <p:val>
                                            <p:strVal val="#ppt_x"/>
                                          </p:val>
                                        </p:tav>
                                      </p:tavLst>
                                    </p:anim>
                                    <p:anim calcmode="lin" valueType="num">
                                      <p:cBhvr additive="base">
                                        <p:cTn id="48" dur="500" fill="hold"/>
                                        <p:tgtEl>
                                          <p:spTgt spid="51"/>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9"/>
                                        </p:tgtEl>
                                        <p:attrNameLst>
                                          <p:attrName>style.visibility</p:attrName>
                                        </p:attrNameLst>
                                      </p:cBhvr>
                                      <p:to>
                                        <p:strVal val="visible"/>
                                      </p:to>
                                    </p:set>
                                    <p:anim calcmode="lin" valueType="num">
                                      <p:cBhvr additive="base">
                                        <p:cTn id="51" dur="500" fill="hold"/>
                                        <p:tgtEl>
                                          <p:spTgt spid="9"/>
                                        </p:tgtEl>
                                        <p:attrNameLst>
                                          <p:attrName>ppt_x</p:attrName>
                                        </p:attrNameLst>
                                      </p:cBhvr>
                                      <p:tavLst>
                                        <p:tav tm="0">
                                          <p:val>
                                            <p:strVal val="#ppt_x"/>
                                          </p:val>
                                        </p:tav>
                                        <p:tav tm="100000">
                                          <p:val>
                                            <p:strVal val="#ppt_x"/>
                                          </p:val>
                                        </p:tav>
                                      </p:tavLst>
                                    </p:anim>
                                    <p:anim calcmode="lin" valueType="num">
                                      <p:cBhvr additive="base">
                                        <p:cTn id="52" dur="500" fill="hold"/>
                                        <p:tgtEl>
                                          <p:spTgt spid="9"/>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54"/>
                                        </p:tgtEl>
                                        <p:attrNameLst>
                                          <p:attrName>style.visibility</p:attrName>
                                        </p:attrNameLst>
                                      </p:cBhvr>
                                      <p:to>
                                        <p:strVal val="visible"/>
                                      </p:to>
                                    </p:set>
                                    <p:anim calcmode="lin" valueType="num">
                                      <p:cBhvr additive="base">
                                        <p:cTn id="55" dur="500" fill="hold"/>
                                        <p:tgtEl>
                                          <p:spTgt spid="54"/>
                                        </p:tgtEl>
                                        <p:attrNameLst>
                                          <p:attrName>ppt_x</p:attrName>
                                        </p:attrNameLst>
                                      </p:cBhvr>
                                      <p:tavLst>
                                        <p:tav tm="0">
                                          <p:val>
                                            <p:strVal val="#ppt_x"/>
                                          </p:val>
                                        </p:tav>
                                        <p:tav tm="100000">
                                          <p:val>
                                            <p:strVal val="#ppt_x"/>
                                          </p:val>
                                        </p:tav>
                                      </p:tavLst>
                                    </p:anim>
                                    <p:anim calcmode="lin" valueType="num">
                                      <p:cBhvr additive="base">
                                        <p:cTn id="56" dur="500" fill="hold"/>
                                        <p:tgtEl>
                                          <p:spTgt spid="54"/>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55"/>
                                        </p:tgtEl>
                                        <p:attrNameLst>
                                          <p:attrName>style.visibility</p:attrName>
                                        </p:attrNameLst>
                                      </p:cBhvr>
                                      <p:to>
                                        <p:strVal val="visible"/>
                                      </p:to>
                                    </p:set>
                                    <p:anim calcmode="lin" valueType="num">
                                      <p:cBhvr additive="base">
                                        <p:cTn id="59" dur="500" fill="hold"/>
                                        <p:tgtEl>
                                          <p:spTgt spid="55"/>
                                        </p:tgtEl>
                                        <p:attrNameLst>
                                          <p:attrName>ppt_x</p:attrName>
                                        </p:attrNameLst>
                                      </p:cBhvr>
                                      <p:tavLst>
                                        <p:tav tm="0">
                                          <p:val>
                                            <p:strVal val="#ppt_x"/>
                                          </p:val>
                                        </p:tav>
                                        <p:tav tm="100000">
                                          <p:val>
                                            <p:strVal val="#ppt_x"/>
                                          </p:val>
                                        </p:tav>
                                      </p:tavLst>
                                    </p:anim>
                                    <p:anim calcmode="lin" valueType="num">
                                      <p:cBhvr additive="base">
                                        <p:cTn id="60" dur="500" fill="hold"/>
                                        <p:tgtEl>
                                          <p:spTgt spid="55"/>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21"/>
                                        </p:tgtEl>
                                        <p:attrNameLst>
                                          <p:attrName>style.visibility</p:attrName>
                                        </p:attrNameLst>
                                      </p:cBhvr>
                                      <p:to>
                                        <p:strVal val="visible"/>
                                      </p:to>
                                    </p:set>
                                    <p:anim calcmode="lin" valueType="num">
                                      <p:cBhvr additive="base">
                                        <p:cTn id="63" dur="500" fill="hold"/>
                                        <p:tgtEl>
                                          <p:spTgt spid="21"/>
                                        </p:tgtEl>
                                        <p:attrNameLst>
                                          <p:attrName>ppt_x</p:attrName>
                                        </p:attrNameLst>
                                      </p:cBhvr>
                                      <p:tavLst>
                                        <p:tav tm="0">
                                          <p:val>
                                            <p:strVal val="#ppt_x"/>
                                          </p:val>
                                        </p:tav>
                                        <p:tav tm="100000">
                                          <p:val>
                                            <p:strVal val="#ppt_x"/>
                                          </p:val>
                                        </p:tav>
                                      </p:tavLst>
                                    </p:anim>
                                    <p:anim calcmode="lin" valueType="num">
                                      <p:cBhvr additive="base">
                                        <p:cTn id="64" dur="500" fill="hold"/>
                                        <p:tgtEl>
                                          <p:spTgt spid="21"/>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22"/>
                                        </p:tgtEl>
                                        <p:attrNameLst>
                                          <p:attrName>style.visibility</p:attrName>
                                        </p:attrNameLst>
                                      </p:cBhvr>
                                      <p:to>
                                        <p:strVal val="visible"/>
                                      </p:to>
                                    </p:set>
                                    <p:anim calcmode="lin" valueType="num">
                                      <p:cBhvr additive="base">
                                        <p:cTn id="67" dur="500" fill="hold"/>
                                        <p:tgtEl>
                                          <p:spTgt spid="22"/>
                                        </p:tgtEl>
                                        <p:attrNameLst>
                                          <p:attrName>ppt_x</p:attrName>
                                        </p:attrNameLst>
                                      </p:cBhvr>
                                      <p:tavLst>
                                        <p:tav tm="0">
                                          <p:val>
                                            <p:strVal val="#ppt_x"/>
                                          </p:val>
                                        </p:tav>
                                        <p:tav tm="100000">
                                          <p:val>
                                            <p:strVal val="#ppt_x"/>
                                          </p:val>
                                        </p:tav>
                                      </p:tavLst>
                                    </p:anim>
                                    <p:anim calcmode="lin" valueType="num">
                                      <p:cBhvr additive="base">
                                        <p:cTn id="68" dur="500" fill="hold"/>
                                        <p:tgtEl>
                                          <p:spTgt spid="22"/>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23"/>
                                        </p:tgtEl>
                                        <p:attrNameLst>
                                          <p:attrName>style.visibility</p:attrName>
                                        </p:attrNameLst>
                                      </p:cBhvr>
                                      <p:to>
                                        <p:strVal val="visible"/>
                                      </p:to>
                                    </p:set>
                                    <p:anim calcmode="lin" valueType="num">
                                      <p:cBhvr additive="base">
                                        <p:cTn id="71" dur="500" fill="hold"/>
                                        <p:tgtEl>
                                          <p:spTgt spid="23"/>
                                        </p:tgtEl>
                                        <p:attrNameLst>
                                          <p:attrName>ppt_x</p:attrName>
                                        </p:attrNameLst>
                                      </p:cBhvr>
                                      <p:tavLst>
                                        <p:tav tm="0">
                                          <p:val>
                                            <p:strVal val="#ppt_x"/>
                                          </p:val>
                                        </p:tav>
                                        <p:tav tm="100000">
                                          <p:val>
                                            <p:strVal val="#ppt_x"/>
                                          </p:val>
                                        </p:tav>
                                      </p:tavLst>
                                    </p:anim>
                                    <p:anim calcmode="lin" valueType="num">
                                      <p:cBhvr additive="base">
                                        <p:cTn id="72" dur="500" fill="hold"/>
                                        <p:tgtEl>
                                          <p:spTgt spid="23"/>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24"/>
                                        </p:tgtEl>
                                        <p:attrNameLst>
                                          <p:attrName>style.visibility</p:attrName>
                                        </p:attrNameLst>
                                      </p:cBhvr>
                                      <p:to>
                                        <p:strVal val="visible"/>
                                      </p:to>
                                    </p:set>
                                    <p:anim calcmode="lin" valueType="num">
                                      <p:cBhvr additive="base">
                                        <p:cTn id="75" dur="500" fill="hold"/>
                                        <p:tgtEl>
                                          <p:spTgt spid="24"/>
                                        </p:tgtEl>
                                        <p:attrNameLst>
                                          <p:attrName>ppt_x</p:attrName>
                                        </p:attrNameLst>
                                      </p:cBhvr>
                                      <p:tavLst>
                                        <p:tav tm="0">
                                          <p:val>
                                            <p:strVal val="#ppt_x"/>
                                          </p:val>
                                        </p:tav>
                                        <p:tav tm="100000">
                                          <p:val>
                                            <p:strVal val="#ppt_x"/>
                                          </p:val>
                                        </p:tav>
                                      </p:tavLst>
                                    </p:anim>
                                    <p:anim calcmode="lin" valueType="num">
                                      <p:cBhvr additive="base">
                                        <p:cTn id="76" dur="500" fill="hold"/>
                                        <p:tgtEl>
                                          <p:spTgt spid="24"/>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25"/>
                                        </p:tgtEl>
                                        <p:attrNameLst>
                                          <p:attrName>style.visibility</p:attrName>
                                        </p:attrNameLst>
                                      </p:cBhvr>
                                      <p:to>
                                        <p:strVal val="visible"/>
                                      </p:to>
                                    </p:set>
                                    <p:anim calcmode="lin" valueType="num">
                                      <p:cBhvr additive="base">
                                        <p:cTn id="79" dur="500" fill="hold"/>
                                        <p:tgtEl>
                                          <p:spTgt spid="25"/>
                                        </p:tgtEl>
                                        <p:attrNameLst>
                                          <p:attrName>ppt_x</p:attrName>
                                        </p:attrNameLst>
                                      </p:cBhvr>
                                      <p:tavLst>
                                        <p:tav tm="0">
                                          <p:val>
                                            <p:strVal val="#ppt_x"/>
                                          </p:val>
                                        </p:tav>
                                        <p:tav tm="100000">
                                          <p:val>
                                            <p:strVal val="#ppt_x"/>
                                          </p:val>
                                        </p:tav>
                                      </p:tavLst>
                                    </p:anim>
                                    <p:anim calcmode="lin" valueType="num">
                                      <p:cBhvr additive="base">
                                        <p:cTn id="80" dur="500" fill="hold"/>
                                        <p:tgtEl>
                                          <p:spTgt spid="25"/>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26"/>
                                        </p:tgtEl>
                                        <p:attrNameLst>
                                          <p:attrName>style.visibility</p:attrName>
                                        </p:attrNameLst>
                                      </p:cBhvr>
                                      <p:to>
                                        <p:strVal val="visible"/>
                                      </p:to>
                                    </p:set>
                                    <p:anim calcmode="lin" valueType="num">
                                      <p:cBhvr additive="base">
                                        <p:cTn id="83" dur="500" fill="hold"/>
                                        <p:tgtEl>
                                          <p:spTgt spid="26"/>
                                        </p:tgtEl>
                                        <p:attrNameLst>
                                          <p:attrName>ppt_x</p:attrName>
                                        </p:attrNameLst>
                                      </p:cBhvr>
                                      <p:tavLst>
                                        <p:tav tm="0">
                                          <p:val>
                                            <p:strVal val="#ppt_x"/>
                                          </p:val>
                                        </p:tav>
                                        <p:tav tm="100000">
                                          <p:val>
                                            <p:strVal val="#ppt_x"/>
                                          </p:val>
                                        </p:tav>
                                      </p:tavLst>
                                    </p:anim>
                                    <p:anim calcmode="lin" valueType="num">
                                      <p:cBhvr additive="base">
                                        <p:cTn id="8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5" grpId="0" animBg="1"/>
      <p:bldP spid="319" grpId="0" animBg="1"/>
      <p:bldP spid="320" grpId="0" animBg="1"/>
      <p:bldP spid="316" grpId="0" animBg="1"/>
      <p:bldP spid="321" grpId="0" animBg="1"/>
      <p:bldP spid="322" grpId="0" animBg="1"/>
      <p:bldP spid="318" grpId="0" animBg="1"/>
      <p:bldP spid="325" grpId="0" animBg="1"/>
      <p:bldP spid="326" grpId="0" animBg="1"/>
      <p:bldP spid="7" grpId="0" animBg="1"/>
      <p:bldP spid="51" grpId="0" animBg="1"/>
      <p:bldP spid="9" grpId="0"/>
      <p:bldP spid="54" grpId="0"/>
      <p:bldP spid="55" grpId="0"/>
      <p:bldP spid="21" grpId="0"/>
      <p:bldP spid="22" grpId="0"/>
      <p:bldP spid="23" grpId="0"/>
      <p:bldP spid="24" grpId="0"/>
      <p:bldP spid="25" grpId="0"/>
      <p:bldP spid="2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ChangeArrowheads="1"/>
          </p:cNvSpPr>
          <p:nvPr/>
        </p:nvSpPr>
        <p:spPr bwMode="auto">
          <a:xfrm>
            <a:off x="1213485" y="1153795"/>
            <a:ext cx="8637588" cy="914400"/>
          </a:xfrm>
          <a:prstGeom prst="rect">
            <a:avLst/>
          </a:prstGeom>
          <a:noFill/>
          <a:ln>
            <a:no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fromWordArt="0" anchor="ctr">
            <a:noAutofit/>
          </a:bodyPr>
          <a:lstStyle>
            <a:lvl1pPr>
              <a:defRPr sz="4000">
                <a:solidFill>
                  <a:schemeClr val="tx2"/>
                </a:solidFill>
                <a:latin typeface="Verdana" panose="020B0604030504040204" pitchFamily="34" charset="0"/>
                <a:ea typeface="宋体" panose="02010600030101010101" pitchFamily="2" charset="-122"/>
              </a:defRPr>
            </a:lvl1pPr>
            <a:lvl2pPr>
              <a:defRPr sz="4000">
                <a:solidFill>
                  <a:schemeClr val="tx2"/>
                </a:solidFill>
                <a:latin typeface="Verdana" panose="020B0604030504040204" pitchFamily="34" charset="0"/>
                <a:ea typeface="宋体" panose="02010600030101010101" pitchFamily="2" charset="-122"/>
              </a:defRPr>
            </a:lvl2pPr>
            <a:lvl3pPr>
              <a:defRPr sz="4000">
                <a:solidFill>
                  <a:schemeClr val="tx2"/>
                </a:solidFill>
                <a:latin typeface="Verdana" panose="020B0604030504040204" pitchFamily="34" charset="0"/>
                <a:ea typeface="宋体" panose="02010600030101010101" pitchFamily="2" charset="-122"/>
              </a:defRPr>
            </a:lvl3pPr>
            <a:lvl4pPr>
              <a:defRPr sz="4000">
                <a:solidFill>
                  <a:schemeClr val="tx2"/>
                </a:solidFill>
                <a:latin typeface="Verdana" panose="020B0604030504040204" pitchFamily="34" charset="0"/>
                <a:ea typeface="宋体" panose="02010600030101010101" pitchFamily="2" charset="-122"/>
              </a:defRPr>
            </a:lvl4pPr>
            <a:lvl5pPr>
              <a:defRPr sz="4000">
                <a:solidFill>
                  <a:schemeClr val="tx2"/>
                </a:solidFill>
                <a:latin typeface="Verdana" panose="020B0604030504040204" pitchFamily="34" charset="0"/>
                <a:ea typeface="宋体" panose="02010600030101010101" pitchFamily="2" charset="-122"/>
              </a:defRPr>
            </a:lvl5pPr>
            <a:lvl6pPr marL="4572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6pPr>
            <a:lvl7pPr marL="9144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7pPr>
            <a:lvl8pPr marL="13716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8pPr>
            <a:lvl9pPr marL="18288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9pPr>
          </a:lstStyle>
          <a:p>
            <a:pPr lvl="0" algn="l">
              <a:buClrTx/>
              <a:buSzTx/>
              <a:buFontTx/>
            </a:pPr>
            <a:r>
              <a:rPr lang="zh-CN" altLang="en-US" sz="2800" b="1" dirty="0">
                <a:solidFill>
                  <a:srgbClr val="BD3820"/>
                </a:solidFill>
                <a:effectLst/>
                <a:latin typeface="+mn-lt"/>
                <a:ea typeface="+mn-ea"/>
                <a:cs typeface="+mn-ea"/>
                <a:sym typeface="+mn-lt"/>
              </a:rPr>
              <a:t>人性假设理论 </a:t>
            </a:r>
          </a:p>
        </p:txBody>
      </p:sp>
      <p:sp>
        <p:nvSpPr>
          <p:cNvPr id="57" name="上箭头 56"/>
          <p:cNvSpPr/>
          <p:nvPr>
            <p:custDataLst>
              <p:tags r:id="rId2"/>
            </p:custDataLst>
          </p:nvPr>
        </p:nvSpPr>
        <p:spPr>
          <a:xfrm>
            <a:off x="5967730" y="2171065"/>
            <a:ext cx="169545" cy="4620895"/>
          </a:xfrm>
          <a:prstGeom prst="upArrow">
            <a:avLst/>
          </a:prstGeom>
          <a:solidFill>
            <a:srgbClr val="BD38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8" name="文本框 57"/>
          <p:cNvSpPr txBox="1"/>
          <p:nvPr>
            <p:custDataLst>
              <p:tags r:id="rId3"/>
            </p:custDataLst>
          </p:nvPr>
        </p:nvSpPr>
        <p:spPr>
          <a:xfrm>
            <a:off x="7071647" y="2861797"/>
            <a:ext cx="2795451" cy="381913"/>
          </a:xfrm>
          <a:prstGeom prst="rect">
            <a:avLst/>
          </a:prstGeom>
          <a:noFill/>
        </p:spPr>
        <p:txBody>
          <a:bodyPr wrap="square" rtlCol="0">
            <a:noAutofit/>
          </a:bodyPr>
          <a:lstStyle/>
          <a:p>
            <a:pPr lvl="0" algn="l">
              <a:spcBef>
                <a:spcPts val="0"/>
              </a:spcBef>
              <a:spcAft>
                <a:spcPts val="0"/>
              </a:spcAft>
              <a:buClrTx/>
              <a:buSzTx/>
              <a:buFontTx/>
            </a:pPr>
            <a:r>
              <a:rPr lang="en-US" altLang="zh-CN" b="1" noProof="0" dirty="0">
                <a:ln>
                  <a:noFill/>
                </a:ln>
                <a:solidFill>
                  <a:srgbClr val="BD3820"/>
                </a:solidFill>
                <a:cs typeface="+mn-ea"/>
                <a:sym typeface="+mn-lt"/>
              </a:rPr>
              <a:t>“社会人”</a:t>
            </a:r>
          </a:p>
        </p:txBody>
      </p:sp>
      <p:sp>
        <p:nvSpPr>
          <p:cNvPr id="59" name="文本框 58"/>
          <p:cNvSpPr txBox="1"/>
          <p:nvPr>
            <p:custDataLst>
              <p:tags r:id="rId4"/>
            </p:custDataLst>
          </p:nvPr>
        </p:nvSpPr>
        <p:spPr>
          <a:xfrm>
            <a:off x="7071360" y="3134995"/>
            <a:ext cx="3938905" cy="853440"/>
          </a:xfrm>
          <a:prstGeom prst="rect">
            <a:avLst/>
          </a:prstGeom>
          <a:noFill/>
        </p:spPr>
        <p:txBody>
          <a:bodyPr wrap="square" rtlCol="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l">
              <a:lnSpc>
                <a:spcPct val="150000"/>
              </a:lnSpc>
              <a:spcBef>
                <a:spcPts val="0"/>
              </a:spcBef>
              <a:spcAft>
                <a:spcPts val="0"/>
              </a:spcAft>
              <a:buClrTx/>
              <a:buSzTx/>
              <a:buFontTx/>
            </a:pPr>
            <a:r>
              <a:rPr lang="zh-CN" altLang="en-US" sz="1400" dirty="0">
                <a:solidFill>
                  <a:schemeClr val="tx1">
                    <a:lumMod val="75000"/>
                    <a:lumOff val="25000"/>
                  </a:schemeClr>
                </a:solidFill>
                <a:cs typeface="+mn-ea"/>
                <a:sym typeface="+mn-lt"/>
              </a:rPr>
              <a:t>假设认为人有强烈的社会心理需要，职工的“士气”是提高生产率最重要的因素；采取重视人际关系，鼓励职工参与的方式。</a:t>
            </a:r>
          </a:p>
        </p:txBody>
      </p:sp>
      <p:sp>
        <p:nvSpPr>
          <p:cNvPr id="60" name="文本框 59"/>
          <p:cNvSpPr txBox="1"/>
          <p:nvPr>
            <p:custDataLst>
              <p:tags r:id="rId5"/>
            </p:custDataLst>
          </p:nvPr>
        </p:nvSpPr>
        <p:spPr>
          <a:xfrm>
            <a:off x="7071647" y="4961344"/>
            <a:ext cx="2795451" cy="381913"/>
          </a:xfrm>
          <a:prstGeom prst="rect">
            <a:avLst/>
          </a:prstGeom>
          <a:noFill/>
        </p:spPr>
        <p:txBody>
          <a:bodyPr wrap="square" rtlCol="0">
            <a:noAutofit/>
          </a:bodyPr>
          <a:lstStyle/>
          <a:p>
            <a:pPr lvl="0" algn="l">
              <a:spcBef>
                <a:spcPts val="0"/>
              </a:spcBef>
              <a:spcAft>
                <a:spcPts val="0"/>
              </a:spcAft>
              <a:buClrTx/>
              <a:buSzTx/>
              <a:buFontTx/>
            </a:pPr>
            <a:r>
              <a:rPr lang="en-US" altLang="zh-CN" b="1" noProof="0" dirty="0">
                <a:ln>
                  <a:noFill/>
                </a:ln>
                <a:solidFill>
                  <a:srgbClr val="BD3820"/>
                </a:solidFill>
                <a:cs typeface="+mn-ea"/>
                <a:sym typeface="+mn-lt"/>
              </a:rPr>
              <a:t>“复杂人”</a:t>
            </a:r>
          </a:p>
        </p:txBody>
      </p:sp>
      <p:sp>
        <p:nvSpPr>
          <p:cNvPr id="61" name="文本框 60"/>
          <p:cNvSpPr txBox="1"/>
          <p:nvPr>
            <p:custDataLst>
              <p:tags r:id="rId6"/>
            </p:custDataLst>
          </p:nvPr>
        </p:nvSpPr>
        <p:spPr>
          <a:xfrm>
            <a:off x="7071360" y="5234940"/>
            <a:ext cx="3938270" cy="853440"/>
          </a:xfrm>
          <a:prstGeom prst="rect">
            <a:avLst/>
          </a:prstGeom>
          <a:noFill/>
        </p:spPr>
        <p:txBody>
          <a:bodyPr wrap="square" rtlCol="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l">
              <a:lnSpc>
                <a:spcPct val="150000"/>
              </a:lnSpc>
              <a:spcBef>
                <a:spcPts val="0"/>
              </a:spcBef>
              <a:spcAft>
                <a:spcPts val="0"/>
              </a:spcAft>
              <a:buClrTx/>
              <a:buSzTx/>
              <a:buFontTx/>
            </a:pPr>
            <a:r>
              <a:rPr lang="zh-CN" altLang="en-US" sz="1400" dirty="0">
                <a:solidFill>
                  <a:schemeClr val="tx1">
                    <a:lumMod val="75000"/>
                    <a:lumOff val="25000"/>
                  </a:schemeClr>
                </a:solidFill>
                <a:cs typeface="+mn-ea"/>
                <a:sym typeface="+mn-lt"/>
              </a:rPr>
              <a:t>假设认为人的需要是多种多样的，其行为会因时、因地、因条件而异；相应采取系统、权变管理方式。</a:t>
            </a:r>
          </a:p>
        </p:txBody>
      </p:sp>
      <p:sp>
        <p:nvSpPr>
          <p:cNvPr id="62" name="文本框 61"/>
          <p:cNvSpPr txBox="1"/>
          <p:nvPr>
            <p:custDataLst>
              <p:tags r:id="rId7"/>
            </p:custDataLst>
          </p:nvPr>
        </p:nvSpPr>
        <p:spPr>
          <a:xfrm>
            <a:off x="2325619" y="2872542"/>
            <a:ext cx="2795451" cy="381913"/>
          </a:xfrm>
          <a:prstGeom prst="rect">
            <a:avLst/>
          </a:prstGeom>
          <a:noFill/>
        </p:spPr>
        <p:txBody>
          <a:bodyPr wrap="square" rtlCol="0">
            <a:noAutofit/>
          </a:bodyPr>
          <a:lstStyle/>
          <a:p>
            <a:pPr marL="0" indent="0" algn="r">
              <a:lnSpc>
                <a:spcPct val="100000"/>
              </a:lnSpc>
              <a:spcBef>
                <a:spcPts val="0"/>
              </a:spcBef>
              <a:spcAft>
                <a:spcPts val="0"/>
              </a:spcAft>
              <a:buSzPct val="100000"/>
            </a:pPr>
            <a:r>
              <a:rPr lang="en-US" altLang="zh-CN" b="1" noProof="0" dirty="0">
                <a:ln>
                  <a:noFill/>
                </a:ln>
                <a:solidFill>
                  <a:srgbClr val="BD3820"/>
                </a:solidFill>
                <a:cs typeface="+mn-ea"/>
                <a:sym typeface="+mn-lt"/>
              </a:rPr>
              <a:t>“经济人”</a:t>
            </a:r>
          </a:p>
        </p:txBody>
      </p:sp>
      <p:sp>
        <p:nvSpPr>
          <p:cNvPr id="63" name="文本框 62"/>
          <p:cNvSpPr txBox="1"/>
          <p:nvPr>
            <p:custDataLst>
              <p:tags r:id="rId8"/>
            </p:custDataLst>
          </p:nvPr>
        </p:nvSpPr>
        <p:spPr>
          <a:xfrm>
            <a:off x="1016000" y="3134995"/>
            <a:ext cx="4105275" cy="853440"/>
          </a:xfrm>
          <a:prstGeom prst="rect">
            <a:avLst/>
          </a:prstGeom>
          <a:noFill/>
        </p:spPr>
        <p:txBody>
          <a:bodyPr wrap="square" rtlCol="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0" indent="0" algn="r" fontAlgn="auto">
              <a:lnSpc>
                <a:spcPct val="150000"/>
              </a:lnSpc>
              <a:spcBef>
                <a:spcPts val="0"/>
              </a:spcBef>
              <a:spcAft>
                <a:spcPts val="0"/>
              </a:spcAft>
              <a:buSzPct val="100000"/>
            </a:pPr>
            <a:r>
              <a:rPr lang="zh-CN" altLang="en-US" sz="1400" dirty="0">
                <a:solidFill>
                  <a:schemeClr val="tx1">
                    <a:lumMod val="75000"/>
                    <a:lumOff val="25000"/>
                  </a:schemeClr>
                </a:solidFill>
                <a:cs typeface="+mn-ea"/>
                <a:sym typeface="+mn-lt"/>
              </a:rPr>
              <a:t>假设认为人的一切行为都是为了最大限度满足自己的经济利益；相应采取重视物质刺激，实行严格监督控制的方式。</a:t>
            </a:r>
          </a:p>
        </p:txBody>
      </p:sp>
      <p:sp>
        <p:nvSpPr>
          <p:cNvPr id="64" name="文本框 63"/>
          <p:cNvSpPr txBox="1"/>
          <p:nvPr>
            <p:custDataLst>
              <p:tags r:id="rId9"/>
            </p:custDataLst>
          </p:nvPr>
        </p:nvSpPr>
        <p:spPr>
          <a:xfrm>
            <a:off x="2325619" y="4972089"/>
            <a:ext cx="2795451" cy="381913"/>
          </a:xfrm>
          <a:prstGeom prst="rect">
            <a:avLst/>
          </a:prstGeom>
          <a:noFill/>
        </p:spPr>
        <p:txBody>
          <a:bodyPr wrap="square" rtlCol="0">
            <a:noAutofit/>
          </a:bodyPr>
          <a:lstStyle/>
          <a:p>
            <a:pPr lvl="0" algn="r">
              <a:spcBef>
                <a:spcPts val="0"/>
              </a:spcBef>
              <a:spcAft>
                <a:spcPts val="0"/>
              </a:spcAft>
              <a:buClrTx/>
              <a:buSzTx/>
              <a:buFontTx/>
            </a:pPr>
            <a:r>
              <a:rPr lang="en-US" altLang="zh-CN" b="1" noProof="0" dirty="0">
                <a:ln>
                  <a:noFill/>
                </a:ln>
                <a:solidFill>
                  <a:srgbClr val="BD3820"/>
                </a:solidFill>
                <a:cs typeface="+mn-ea"/>
                <a:sym typeface="+mn-lt"/>
              </a:rPr>
              <a:t>“自我实现人”</a:t>
            </a:r>
          </a:p>
        </p:txBody>
      </p:sp>
      <p:sp>
        <p:nvSpPr>
          <p:cNvPr id="65" name="文本框 64"/>
          <p:cNvSpPr txBox="1"/>
          <p:nvPr>
            <p:custDataLst>
              <p:tags r:id="rId10"/>
            </p:custDataLst>
          </p:nvPr>
        </p:nvSpPr>
        <p:spPr>
          <a:xfrm>
            <a:off x="986790" y="5245735"/>
            <a:ext cx="4134485" cy="853440"/>
          </a:xfrm>
          <a:prstGeom prst="rect">
            <a:avLst/>
          </a:prstGeom>
          <a:noFill/>
        </p:spPr>
        <p:txBody>
          <a:bodyPr wrap="square" rtlCol="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r">
              <a:lnSpc>
                <a:spcPct val="150000"/>
              </a:lnSpc>
              <a:spcBef>
                <a:spcPts val="0"/>
              </a:spcBef>
              <a:spcAft>
                <a:spcPts val="0"/>
              </a:spcAft>
              <a:buClrTx/>
              <a:buSzTx/>
              <a:buFontTx/>
            </a:pPr>
            <a:r>
              <a:rPr lang="zh-CN" altLang="en-US" sz="1400" dirty="0">
                <a:solidFill>
                  <a:schemeClr val="tx1">
                    <a:lumMod val="75000"/>
                    <a:lumOff val="25000"/>
                  </a:schemeClr>
                </a:solidFill>
                <a:cs typeface="+mn-ea"/>
                <a:sym typeface="+mn-lt"/>
              </a:rPr>
              <a:t>认为人特别重视自身社会价值，以自我实现为最高价值；采取鼓励贡献，自我控制方式。</a:t>
            </a:r>
          </a:p>
        </p:txBody>
      </p:sp>
      <p:sp>
        <p:nvSpPr>
          <p:cNvPr id="219161" name="AutoShape 9"/>
          <p:cNvSpPr/>
          <p:nvPr>
            <p:custDataLst>
              <p:tags r:id="rId11"/>
            </p:custDataLst>
          </p:nvPr>
        </p:nvSpPr>
        <p:spPr>
          <a:xfrm>
            <a:off x="5239265" y="2861602"/>
            <a:ext cx="540993" cy="540986"/>
          </a:xfrm>
          <a:custGeom>
            <a:avLst/>
            <a:gdLst/>
            <a:ahLst/>
            <a:cxnLst>
              <a:cxn ang="0">
                <a:pos x="78" y="13"/>
              </a:cxn>
              <a:cxn ang="0">
                <a:pos x="78" y="78"/>
              </a:cxn>
              <a:cxn ang="0">
                <a:pos x="13" y="78"/>
              </a:cxn>
              <a:cxn ang="0">
                <a:pos x="13" y="13"/>
              </a:cxn>
              <a:cxn ang="0">
                <a:pos x="78" y="13"/>
              </a:cxn>
              <a:cxn ang="0">
                <a:pos x="78" y="13"/>
              </a:cxn>
            </a:cxnLst>
            <a:rect l="0" t="0" r="0" b="0"/>
            <a:pathLst>
              <a:path w="19679" h="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moveTo>
                  <a:pt x="16796" y="2882"/>
                </a:moveTo>
              </a:path>
            </a:pathLst>
          </a:custGeom>
          <a:solidFill>
            <a:srgbClr val="BD3820"/>
          </a:solidFill>
          <a:ln w="12700">
            <a:noFill/>
          </a:ln>
        </p:spPr>
        <p:txBody>
          <a:bodyPr/>
          <a:lstStyle/>
          <a:p>
            <a:endParaRPr lang="zh-CN" altLang="en-US">
              <a:cs typeface="+mn-ea"/>
              <a:sym typeface="+mn-lt"/>
            </a:endParaRPr>
          </a:p>
        </p:txBody>
      </p:sp>
      <p:sp>
        <p:nvSpPr>
          <p:cNvPr id="219163" name="AutoShape 11"/>
          <p:cNvSpPr/>
          <p:nvPr>
            <p:custDataLst>
              <p:tags r:id="rId12"/>
            </p:custDataLst>
          </p:nvPr>
        </p:nvSpPr>
        <p:spPr>
          <a:xfrm>
            <a:off x="6403307" y="2861602"/>
            <a:ext cx="567506" cy="568045"/>
          </a:xfrm>
          <a:custGeom>
            <a:avLst/>
            <a:gdLst/>
            <a:ahLst/>
            <a:cxnLst>
              <a:cxn ang="0">
                <a:pos x="78" y="13"/>
              </a:cxn>
              <a:cxn ang="0">
                <a:pos x="78" y="78"/>
              </a:cxn>
              <a:cxn ang="0">
                <a:pos x="13" y="78"/>
              </a:cxn>
              <a:cxn ang="0">
                <a:pos x="13" y="13"/>
              </a:cxn>
              <a:cxn ang="0">
                <a:pos x="78" y="13"/>
              </a:cxn>
              <a:cxn ang="0">
                <a:pos x="78" y="13"/>
              </a:cxn>
            </a:cxnLst>
            <a:rect l="0" t="0" r="0" b="0"/>
            <a:pathLst>
              <a:path w="19679" h="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moveTo>
                  <a:pt x="16796" y="2882"/>
                </a:moveTo>
              </a:path>
            </a:pathLst>
          </a:custGeom>
          <a:solidFill>
            <a:srgbClr val="BD3820"/>
          </a:solidFill>
          <a:ln w="127000">
            <a:noFill/>
          </a:ln>
        </p:spPr>
        <p:txBody>
          <a:bodyPr/>
          <a:lstStyle/>
          <a:p>
            <a:endParaRPr lang="zh-CN" altLang="en-US">
              <a:cs typeface="+mn-ea"/>
              <a:sym typeface="+mn-lt"/>
            </a:endParaRPr>
          </a:p>
        </p:txBody>
      </p:sp>
      <p:sp>
        <p:nvSpPr>
          <p:cNvPr id="219166" name="AutoShape 14"/>
          <p:cNvSpPr/>
          <p:nvPr>
            <p:custDataLst>
              <p:tags r:id="rId13"/>
            </p:custDataLst>
          </p:nvPr>
        </p:nvSpPr>
        <p:spPr>
          <a:xfrm>
            <a:off x="6606290" y="3062686"/>
            <a:ext cx="179301" cy="177387"/>
          </a:xfrm>
          <a:custGeom>
            <a:avLst/>
            <a:gdLst/>
            <a:ahLst/>
            <a:cxnLst>
              <a:cxn ang="0">
                <a:pos x="0" y="4"/>
              </a:cxn>
              <a:cxn ang="0">
                <a:pos x="8" y="4"/>
              </a:cxn>
              <a:cxn ang="0">
                <a:pos x="6" y="2"/>
              </a:cxn>
              <a:cxn ang="0">
                <a:pos x="6" y="1"/>
              </a:cxn>
              <a:cxn ang="0">
                <a:pos x="6" y="2"/>
              </a:cxn>
              <a:cxn ang="0">
                <a:pos x="3" y="5"/>
              </a:cxn>
              <a:cxn ang="0">
                <a:pos x="3" y="6"/>
              </a:cxn>
              <a:cxn ang="0">
                <a:pos x="3" y="6"/>
              </a:cxn>
              <a:cxn ang="0">
                <a:pos x="3" y="7"/>
              </a:cxn>
              <a:cxn ang="0">
                <a:pos x="2" y="7"/>
              </a:cxn>
              <a:cxn ang="0">
                <a:pos x="2" y="6"/>
              </a:cxn>
              <a:cxn ang="0">
                <a:pos x="1" y="6"/>
              </a:cxn>
              <a:cxn ang="0">
                <a:pos x="1" y="5"/>
              </a:cxn>
              <a:cxn ang="0">
                <a:pos x="1" y="4"/>
              </a:cxn>
              <a:cxn ang="0">
                <a:pos x="1" y="4"/>
              </a:cxn>
              <a:cxn ang="0">
                <a:pos x="1" y="3"/>
              </a:cxn>
              <a:cxn ang="0">
                <a:pos x="3" y="1"/>
              </a:cxn>
              <a:cxn ang="0">
                <a:pos x="2" y="1"/>
              </a:cxn>
              <a:cxn ang="0">
                <a:pos x="2" y="2"/>
              </a:cxn>
              <a:cxn ang="0">
                <a:pos x="2" y="2"/>
              </a:cxn>
              <a:cxn ang="0">
                <a:pos x="2" y="2"/>
              </a:cxn>
              <a:cxn ang="0">
                <a:pos x="3" y="2"/>
              </a:cxn>
              <a:cxn ang="0">
                <a:pos x="3" y="2"/>
              </a:cxn>
              <a:cxn ang="0">
                <a:pos x="3" y="2"/>
              </a:cxn>
              <a:cxn ang="0">
                <a:pos x="3" y="3"/>
              </a:cxn>
              <a:cxn ang="0">
                <a:pos x="2" y="3"/>
              </a:cxn>
              <a:cxn ang="0">
                <a:pos x="2" y="3"/>
              </a:cxn>
              <a:cxn ang="0">
                <a:pos x="1" y="3"/>
              </a:cxn>
              <a:cxn ang="0">
                <a:pos x="1" y="4"/>
              </a:cxn>
              <a:cxn ang="0">
                <a:pos x="1" y="4"/>
              </a:cxn>
              <a:cxn ang="0">
                <a:pos x="2" y="4"/>
              </a:cxn>
              <a:cxn ang="0">
                <a:pos x="3" y="4"/>
              </a:cxn>
              <a:cxn ang="0">
                <a:pos x="3" y="5"/>
              </a:cxn>
              <a:cxn ang="0">
                <a:pos x="4" y="1"/>
              </a:cxn>
              <a:cxn ang="0">
                <a:pos x="3" y="1"/>
              </a:cxn>
              <a:cxn ang="0">
                <a:pos x="4" y="1"/>
              </a:cxn>
              <a:cxn ang="0">
                <a:pos x="7" y="4"/>
              </a:cxn>
              <a:cxn ang="0">
                <a:pos x="6" y="7"/>
              </a:cxn>
              <a:cxn ang="0">
                <a:pos x="6" y="6"/>
              </a:cxn>
              <a:cxn ang="0">
                <a:pos x="6" y="5"/>
              </a:cxn>
              <a:cxn ang="0">
                <a:pos x="5" y="5"/>
              </a:cxn>
              <a:cxn ang="0">
                <a:pos x="7" y="4"/>
              </a:cxn>
              <a:cxn ang="0">
                <a:pos x="7" y="3"/>
              </a:cxn>
              <a:cxn ang="0">
                <a:pos x="6" y="3"/>
              </a:cxn>
              <a:cxn ang="0">
                <a:pos x="6" y="4"/>
              </a:cxn>
              <a:cxn ang="0">
                <a:pos x="5" y="3"/>
              </a:cxn>
              <a:cxn ang="0">
                <a:pos x="5" y="3"/>
              </a:cxn>
              <a:cxn ang="0">
                <a:pos x="5" y="2"/>
              </a:cxn>
              <a:cxn ang="0">
                <a:pos x="6" y="2"/>
              </a:cxn>
              <a:cxn ang="0">
                <a:pos x="7" y="2"/>
              </a:cxn>
              <a:cxn ang="0">
                <a:pos x="7" y="2"/>
              </a:cxn>
              <a:cxn ang="0">
                <a:pos x="8" y="4"/>
              </a:cxn>
              <a:cxn ang="0">
                <a:pos x="7" y="4"/>
              </a:cxn>
            </a:cxnLst>
            <a:rect l="0" t="0" r="0" b="0"/>
            <a:pathLst>
              <a:path w="21600" h="21600">
                <a:moveTo>
                  <a:pt x="10800" y="0"/>
                </a:moveTo>
                <a:cubicBezTo>
                  <a:pt x="4860" y="0"/>
                  <a:pt x="0" y="4860"/>
                  <a:pt x="0" y="10800"/>
                </a:cubicBezTo>
                <a:cubicBezTo>
                  <a:pt x="0" y="16740"/>
                  <a:pt x="4860" y="21600"/>
                  <a:pt x="10800" y="21600"/>
                </a:cubicBezTo>
                <a:cubicBezTo>
                  <a:pt x="16740" y="21600"/>
                  <a:pt x="21600" y="16740"/>
                  <a:pt x="21600" y="10800"/>
                </a:cubicBezTo>
                <a:cubicBezTo>
                  <a:pt x="21600" y="4860"/>
                  <a:pt x="16740" y="0"/>
                  <a:pt x="10800" y="0"/>
                </a:cubicBezTo>
                <a:close/>
                <a:moveTo>
                  <a:pt x="14940" y="4320"/>
                </a:moveTo>
                <a:cubicBezTo>
                  <a:pt x="15660" y="3780"/>
                  <a:pt x="15660" y="3780"/>
                  <a:pt x="15660" y="3780"/>
                </a:cubicBezTo>
                <a:cubicBezTo>
                  <a:pt x="15660" y="3780"/>
                  <a:pt x="15300" y="3060"/>
                  <a:pt x="15480" y="2520"/>
                </a:cubicBezTo>
                <a:cubicBezTo>
                  <a:pt x="15660" y="2520"/>
                  <a:pt x="16380" y="2880"/>
                  <a:pt x="16920" y="3600"/>
                </a:cubicBezTo>
                <a:cubicBezTo>
                  <a:pt x="16560" y="5220"/>
                  <a:pt x="15480" y="5040"/>
                  <a:pt x="15480" y="5040"/>
                </a:cubicBezTo>
                <a:cubicBezTo>
                  <a:pt x="15480" y="5040"/>
                  <a:pt x="14760" y="5040"/>
                  <a:pt x="14940" y="4320"/>
                </a:cubicBezTo>
                <a:close/>
                <a:moveTo>
                  <a:pt x="8460" y="13860"/>
                </a:moveTo>
                <a:cubicBezTo>
                  <a:pt x="8280" y="14040"/>
                  <a:pt x="8100" y="14580"/>
                  <a:pt x="7920" y="15120"/>
                </a:cubicBezTo>
                <a:cubicBezTo>
                  <a:pt x="7740" y="15480"/>
                  <a:pt x="7560" y="15660"/>
                  <a:pt x="7380" y="15840"/>
                </a:cubicBezTo>
                <a:cubicBezTo>
                  <a:pt x="7020" y="16020"/>
                  <a:pt x="7020" y="16380"/>
                  <a:pt x="7020" y="16380"/>
                </a:cubicBezTo>
                <a:cubicBezTo>
                  <a:pt x="6840" y="17100"/>
                  <a:pt x="6840" y="17100"/>
                  <a:pt x="6840" y="17100"/>
                </a:cubicBezTo>
                <a:cubicBezTo>
                  <a:pt x="6840" y="17100"/>
                  <a:pt x="7020" y="17820"/>
                  <a:pt x="7200" y="18000"/>
                </a:cubicBezTo>
                <a:cubicBezTo>
                  <a:pt x="7200" y="18360"/>
                  <a:pt x="6660" y="19800"/>
                  <a:pt x="6660" y="19800"/>
                </a:cubicBezTo>
                <a:cubicBezTo>
                  <a:pt x="6120" y="19620"/>
                  <a:pt x="5940" y="19080"/>
                  <a:pt x="5760" y="18720"/>
                </a:cubicBezTo>
                <a:cubicBezTo>
                  <a:pt x="5760" y="18360"/>
                  <a:pt x="5400" y="18180"/>
                  <a:pt x="5580" y="17820"/>
                </a:cubicBezTo>
                <a:cubicBezTo>
                  <a:pt x="5580" y="17280"/>
                  <a:pt x="5220" y="17100"/>
                  <a:pt x="5040" y="16920"/>
                </a:cubicBezTo>
                <a:cubicBezTo>
                  <a:pt x="4860" y="16560"/>
                  <a:pt x="4680" y="16200"/>
                  <a:pt x="4680" y="16020"/>
                </a:cubicBezTo>
                <a:cubicBezTo>
                  <a:pt x="4680" y="15840"/>
                  <a:pt x="4140" y="15480"/>
                  <a:pt x="4140" y="15480"/>
                </a:cubicBezTo>
                <a:cubicBezTo>
                  <a:pt x="4140" y="15480"/>
                  <a:pt x="3240" y="14940"/>
                  <a:pt x="3060" y="14760"/>
                </a:cubicBezTo>
                <a:cubicBezTo>
                  <a:pt x="2880" y="14580"/>
                  <a:pt x="2700" y="13860"/>
                  <a:pt x="2700" y="13500"/>
                </a:cubicBezTo>
                <a:cubicBezTo>
                  <a:pt x="2700" y="13140"/>
                  <a:pt x="2880" y="12240"/>
                  <a:pt x="2880" y="12240"/>
                </a:cubicBezTo>
                <a:cubicBezTo>
                  <a:pt x="2880" y="12240"/>
                  <a:pt x="3240" y="11880"/>
                  <a:pt x="3060" y="11700"/>
                </a:cubicBezTo>
                <a:cubicBezTo>
                  <a:pt x="2700" y="11520"/>
                  <a:pt x="2700" y="10800"/>
                  <a:pt x="2700" y="10800"/>
                </a:cubicBezTo>
                <a:cubicBezTo>
                  <a:pt x="2340" y="10440"/>
                  <a:pt x="2340" y="10440"/>
                  <a:pt x="2340" y="10440"/>
                </a:cubicBezTo>
                <a:cubicBezTo>
                  <a:pt x="2340" y="10440"/>
                  <a:pt x="1980" y="9900"/>
                  <a:pt x="1800" y="9720"/>
                </a:cubicBezTo>
                <a:cubicBezTo>
                  <a:pt x="1800" y="9360"/>
                  <a:pt x="1800" y="9180"/>
                  <a:pt x="1980" y="9000"/>
                </a:cubicBezTo>
                <a:cubicBezTo>
                  <a:pt x="1980" y="8820"/>
                  <a:pt x="1800" y="8280"/>
                  <a:pt x="1800" y="8100"/>
                </a:cubicBezTo>
                <a:cubicBezTo>
                  <a:pt x="3600" y="3600"/>
                  <a:pt x="6660" y="2700"/>
                  <a:pt x="6660" y="2700"/>
                </a:cubicBezTo>
                <a:cubicBezTo>
                  <a:pt x="6840" y="3600"/>
                  <a:pt x="6840" y="3600"/>
                  <a:pt x="6840" y="3600"/>
                </a:cubicBezTo>
                <a:cubicBezTo>
                  <a:pt x="6840" y="3600"/>
                  <a:pt x="6300" y="3780"/>
                  <a:pt x="6120" y="3780"/>
                </a:cubicBezTo>
                <a:cubicBezTo>
                  <a:pt x="5760" y="3600"/>
                  <a:pt x="5580" y="3600"/>
                  <a:pt x="5580" y="3600"/>
                </a:cubicBezTo>
                <a:cubicBezTo>
                  <a:pt x="5220" y="4140"/>
                  <a:pt x="5220" y="4140"/>
                  <a:pt x="5220" y="4140"/>
                </a:cubicBezTo>
                <a:cubicBezTo>
                  <a:pt x="5220" y="4140"/>
                  <a:pt x="5040" y="4500"/>
                  <a:pt x="5040" y="4680"/>
                </a:cubicBezTo>
                <a:cubicBezTo>
                  <a:pt x="5040" y="4860"/>
                  <a:pt x="5220" y="5220"/>
                  <a:pt x="5220" y="5220"/>
                </a:cubicBezTo>
                <a:cubicBezTo>
                  <a:pt x="5220" y="5220"/>
                  <a:pt x="5760" y="5220"/>
                  <a:pt x="5760" y="5040"/>
                </a:cubicBezTo>
                <a:cubicBezTo>
                  <a:pt x="5760" y="4860"/>
                  <a:pt x="5760" y="4680"/>
                  <a:pt x="5760" y="4680"/>
                </a:cubicBezTo>
                <a:cubicBezTo>
                  <a:pt x="5580" y="4320"/>
                  <a:pt x="5580" y="4320"/>
                  <a:pt x="5580" y="4320"/>
                </a:cubicBezTo>
                <a:cubicBezTo>
                  <a:pt x="5580" y="4320"/>
                  <a:pt x="6120" y="4140"/>
                  <a:pt x="7200" y="4320"/>
                </a:cubicBezTo>
                <a:cubicBezTo>
                  <a:pt x="8460" y="4320"/>
                  <a:pt x="7920" y="5220"/>
                  <a:pt x="8460" y="5400"/>
                </a:cubicBezTo>
                <a:cubicBezTo>
                  <a:pt x="9000" y="5580"/>
                  <a:pt x="8100" y="6300"/>
                  <a:pt x="7920" y="6660"/>
                </a:cubicBezTo>
                <a:cubicBezTo>
                  <a:pt x="7740" y="7020"/>
                  <a:pt x="7380" y="6120"/>
                  <a:pt x="7380" y="6120"/>
                </a:cubicBezTo>
                <a:cubicBezTo>
                  <a:pt x="7380" y="6120"/>
                  <a:pt x="7740" y="5760"/>
                  <a:pt x="7200" y="5760"/>
                </a:cubicBezTo>
                <a:cubicBezTo>
                  <a:pt x="6660" y="5580"/>
                  <a:pt x="6300" y="6480"/>
                  <a:pt x="6660" y="6480"/>
                </a:cubicBezTo>
                <a:cubicBezTo>
                  <a:pt x="6840" y="6480"/>
                  <a:pt x="7200" y="6840"/>
                  <a:pt x="7020" y="7020"/>
                </a:cubicBezTo>
                <a:cubicBezTo>
                  <a:pt x="7020" y="7200"/>
                  <a:pt x="7020" y="7200"/>
                  <a:pt x="6840" y="7740"/>
                </a:cubicBezTo>
                <a:cubicBezTo>
                  <a:pt x="6480" y="8280"/>
                  <a:pt x="6120" y="8640"/>
                  <a:pt x="6120" y="8640"/>
                </a:cubicBezTo>
                <a:cubicBezTo>
                  <a:pt x="6120" y="8640"/>
                  <a:pt x="5760" y="8460"/>
                  <a:pt x="5940" y="8820"/>
                </a:cubicBezTo>
                <a:cubicBezTo>
                  <a:pt x="6120" y="9180"/>
                  <a:pt x="5940" y="9720"/>
                  <a:pt x="5940" y="9900"/>
                </a:cubicBezTo>
                <a:cubicBezTo>
                  <a:pt x="5940" y="10260"/>
                  <a:pt x="5220" y="9720"/>
                  <a:pt x="5220" y="9180"/>
                </a:cubicBezTo>
                <a:cubicBezTo>
                  <a:pt x="5040" y="8640"/>
                  <a:pt x="4500" y="9180"/>
                  <a:pt x="4320" y="9180"/>
                </a:cubicBezTo>
                <a:cubicBezTo>
                  <a:pt x="4140" y="9180"/>
                  <a:pt x="3780" y="9000"/>
                  <a:pt x="3780" y="8820"/>
                </a:cubicBezTo>
                <a:cubicBezTo>
                  <a:pt x="3600" y="8640"/>
                  <a:pt x="2700" y="9360"/>
                  <a:pt x="2520" y="9360"/>
                </a:cubicBezTo>
                <a:cubicBezTo>
                  <a:pt x="2340" y="9540"/>
                  <a:pt x="2340" y="9900"/>
                  <a:pt x="2700" y="9720"/>
                </a:cubicBezTo>
                <a:cubicBezTo>
                  <a:pt x="3060" y="9540"/>
                  <a:pt x="3420" y="9720"/>
                  <a:pt x="3420" y="10080"/>
                </a:cubicBezTo>
                <a:cubicBezTo>
                  <a:pt x="3240" y="10440"/>
                  <a:pt x="2880" y="10260"/>
                  <a:pt x="2880" y="10440"/>
                </a:cubicBezTo>
                <a:cubicBezTo>
                  <a:pt x="3060" y="10800"/>
                  <a:pt x="3420" y="10980"/>
                  <a:pt x="3420" y="11340"/>
                </a:cubicBezTo>
                <a:cubicBezTo>
                  <a:pt x="3600" y="11700"/>
                  <a:pt x="4500" y="11340"/>
                  <a:pt x="4860" y="11160"/>
                </a:cubicBezTo>
                <a:cubicBezTo>
                  <a:pt x="5040" y="11160"/>
                  <a:pt x="5940" y="10980"/>
                  <a:pt x="5940" y="11340"/>
                </a:cubicBezTo>
                <a:cubicBezTo>
                  <a:pt x="6120" y="11700"/>
                  <a:pt x="7020" y="11880"/>
                  <a:pt x="7380" y="11880"/>
                </a:cubicBezTo>
                <a:cubicBezTo>
                  <a:pt x="7740" y="12060"/>
                  <a:pt x="8280" y="12060"/>
                  <a:pt x="8820" y="12420"/>
                </a:cubicBezTo>
                <a:cubicBezTo>
                  <a:pt x="9180" y="12960"/>
                  <a:pt x="8460" y="13680"/>
                  <a:pt x="8460" y="13860"/>
                </a:cubicBezTo>
                <a:close/>
                <a:moveTo>
                  <a:pt x="10620" y="2520"/>
                </a:moveTo>
                <a:cubicBezTo>
                  <a:pt x="10440" y="3060"/>
                  <a:pt x="9720" y="3600"/>
                  <a:pt x="9900" y="3780"/>
                </a:cubicBezTo>
                <a:cubicBezTo>
                  <a:pt x="9900" y="3960"/>
                  <a:pt x="9900" y="4860"/>
                  <a:pt x="9180" y="4140"/>
                </a:cubicBezTo>
                <a:cubicBezTo>
                  <a:pt x="8460" y="3420"/>
                  <a:pt x="7740" y="3240"/>
                  <a:pt x="7920" y="2700"/>
                </a:cubicBezTo>
                <a:cubicBezTo>
                  <a:pt x="7920" y="2520"/>
                  <a:pt x="8640" y="2520"/>
                  <a:pt x="8640" y="2340"/>
                </a:cubicBezTo>
                <a:cubicBezTo>
                  <a:pt x="9540" y="1260"/>
                  <a:pt x="11160" y="1440"/>
                  <a:pt x="11340" y="1800"/>
                </a:cubicBezTo>
                <a:cubicBezTo>
                  <a:pt x="10980" y="2160"/>
                  <a:pt x="10620" y="1980"/>
                  <a:pt x="10620" y="2520"/>
                </a:cubicBezTo>
                <a:close/>
                <a:moveTo>
                  <a:pt x="19260" y="11160"/>
                </a:moveTo>
                <a:cubicBezTo>
                  <a:pt x="19260" y="11160"/>
                  <a:pt x="19620" y="11700"/>
                  <a:pt x="20160" y="11700"/>
                </a:cubicBezTo>
                <a:cubicBezTo>
                  <a:pt x="19800" y="15660"/>
                  <a:pt x="16560" y="18360"/>
                  <a:pt x="16560" y="18360"/>
                </a:cubicBezTo>
                <a:cubicBezTo>
                  <a:pt x="16020" y="17820"/>
                  <a:pt x="16200" y="17280"/>
                  <a:pt x="16200" y="17280"/>
                </a:cubicBezTo>
                <a:cubicBezTo>
                  <a:pt x="16380" y="16560"/>
                  <a:pt x="16380" y="16560"/>
                  <a:pt x="16380" y="16560"/>
                </a:cubicBezTo>
                <a:cubicBezTo>
                  <a:pt x="16380" y="15300"/>
                  <a:pt x="16380" y="15300"/>
                  <a:pt x="16380" y="15300"/>
                </a:cubicBezTo>
                <a:cubicBezTo>
                  <a:pt x="16380" y="15300"/>
                  <a:pt x="16380" y="13860"/>
                  <a:pt x="15120" y="14580"/>
                </a:cubicBezTo>
                <a:cubicBezTo>
                  <a:pt x="13860" y="14940"/>
                  <a:pt x="14400" y="14940"/>
                  <a:pt x="12960" y="14940"/>
                </a:cubicBezTo>
                <a:cubicBezTo>
                  <a:pt x="11520" y="15120"/>
                  <a:pt x="11880" y="12060"/>
                  <a:pt x="11880" y="12060"/>
                </a:cubicBezTo>
                <a:cubicBezTo>
                  <a:pt x="11880" y="7740"/>
                  <a:pt x="15120" y="10980"/>
                  <a:pt x="15120" y="10980"/>
                </a:cubicBezTo>
                <a:cubicBezTo>
                  <a:pt x="17100" y="12420"/>
                  <a:pt x="17460" y="10080"/>
                  <a:pt x="17460" y="10080"/>
                </a:cubicBezTo>
                <a:cubicBezTo>
                  <a:pt x="18720" y="9540"/>
                  <a:pt x="18720" y="9540"/>
                  <a:pt x="18720" y="9540"/>
                </a:cubicBezTo>
                <a:cubicBezTo>
                  <a:pt x="18900" y="8820"/>
                  <a:pt x="18900" y="8820"/>
                  <a:pt x="18900" y="8820"/>
                </a:cubicBezTo>
                <a:cubicBezTo>
                  <a:pt x="18720" y="7920"/>
                  <a:pt x="18720" y="7920"/>
                  <a:pt x="18720" y="7920"/>
                </a:cubicBezTo>
                <a:cubicBezTo>
                  <a:pt x="16740" y="7020"/>
                  <a:pt x="16740" y="7020"/>
                  <a:pt x="16740" y="7020"/>
                </a:cubicBezTo>
                <a:cubicBezTo>
                  <a:pt x="16740" y="7020"/>
                  <a:pt x="16380" y="7740"/>
                  <a:pt x="16920" y="8640"/>
                </a:cubicBezTo>
                <a:cubicBezTo>
                  <a:pt x="16920" y="8640"/>
                  <a:pt x="16740" y="9540"/>
                  <a:pt x="16380" y="9360"/>
                </a:cubicBezTo>
                <a:cubicBezTo>
                  <a:pt x="15120" y="8640"/>
                  <a:pt x="15120" y="8640"/>
                  <a:pt x="15120" y="8640"/>
                </a:cubicBezTo>
                <a:cubicBezTo>
                  <a:pt x="15120" y="8640"/>
                  <a:pt x="14760" y="8460"/>
                  <a:pt x="14220" y="8820"/>
                </a:cubicBezTo>
                <a:cubicBezTo>
                  <a:pt x="13500" y="9360"/>
                  <a:pt x="12420" y="8820"/>
                  <a:pt x="12420" y="8820"/>
                </a:cubicBezTo>
                <a:cubicBezTo>
                  <a:pt x="12420" y="8820"/>
                  <a:pt x="12420" y="8280"/>
                  <a:pt x="13140" y="7920"/>
                </a:cubicBezTo>
                <a:cubicBezTo>
                  <a:pt x="13680" y="7560"/>
                  <a:pt x="13680" y="7560"/>
                  <a:pt x="13680" y="7560"/>
                </a:cubicBezTo>
                <a:cubicBezTo>
                  <a:pt x="13680" y="7560"/>
                  <a:pt x="13500" y="6840"/>
                  <a:pt x="13680" y="6300"/>
                </a:cubicBezTo>
                <a:cubicBezTo>
                  <a:pt x="13860" y="5760"/>
                  <a:pt x="14040" y="6300"/>
                  <a:pt x="14580" y="5940"/>
                </a:cubicBezTo>
                <a:cubicBezTo>
                  <a:pt x="15120" y="5580"/>
                  <a:pt x="15480" y="6660"/>
                  <a:pt x="16200" y="6480"/>
                </a:cubicBezTo>
                <a:cubicBezTo>
                  <a:pt x="16920" y="6480"/>
                  <a:pt x="16560" y="6300"/>
                  <a:pt x="17100" y="5940"/>
                </a:cubicBezTo>
                <a:cubicBezTo>
                  <a:pt x="17640" y="5760"/>
                  <a:pt x="18000" y="6480"/>
                  <a:pt x="18000" y="6480"/>
                </a:cubicBezTo>
                <a:cubicBezTo>
                  <a:pt x="19080" y="6660"/>
                  <a:pt x="19080" y="6660"/>
                  <a:pt x="19080" y="6660"/>
                </a:cubicBezTo>
                <a:cubicBezTo>
                  <a:pt x="19080" y="6660"/>
                  <a:pt x="18900" y="5400"/>
                  <a:pt x="18900" y="5760"/>
                </a:cubicBezTo>
                <a:cubicBezTo>
                  <a:pt x="19620" y="6840"/>
                  <a:pt x="20520" y="9900"/>
                  <a:pt x="20160" y="10440"/>
                </a:cubicBezTo>
                <a:cubicBezTo>
                  <a:pt x="19980" y="10260"/>
                  <a:pt x="19800" y="10260"/>
                  <a:pt x="19800" y="10260"/>
                </a:cubicBezTo>
                <a:cubicBezTo>
                  <a:pt x="18540" y="10260"/>
                  <a:pt x="18540" y="10260"/>
                  <a:pt x="18540" y="10260"/>
                </a:cubicBezTo>
                <a:lnTo>
                  <a:pt x="19260" y="11160"/>
                </a:lnTo>
                <a:close/>
                <a:moveTo>
                  <a:pt x="19260" y="11160"/>
                </a:moveTo>
              </a:path>
            </a:pathLst>
          </a:custGeom>
          <a:solidFill>
            <a:schemeClr val="bg1"/>
          </a:solidFill>
          <a:ln w="12700">
            <a:noFill/>
          </a:ln>
        </p:spPr>
        <p:txBody>
          <a:bodyPr/>
          <a:lstStyle/>
          <a:p>
            <a:endParaRPr lang="zh-CN" altLang="en-US">
              <a:cs typeface="+mn-ea"/>
              <a:sym typeface="+mn-lt"/>
            </a:endParaRPr>
          </a:p>
        </p:txBody>
      </p:sp>
      <p:sp>
        <p:nvSpPr>
          <p:cNvPr id="219162" name="AutoShape 10"/>
          <p:cNvSpPr/>
          <p:nvPr>
            <p:custDataLst>
              <p:tags r:id="rId14"/>
            </p:custDataLst>
          </p:nvPr>
        </p:nvSpPr>
        <p:spPr>
          <a:xfrm>
            <a:off x="5224938" y="5010576"/>
            <a:ext cx="566073" cy="566066"/>
          </a:xfrm>
          <a:custGeom>
            <a:avLst/>
            <a:gdLst/>
            <a:ahLst/>
            <a:cxnLst>
              <a:cxn ang="0">
                <a:pos x="78" y="13"/>
              </a:cxn>
              <a:cxn ang="0">
                <a:pos x="78" y="78"/>
              </a:cxn>
              <a:cxn ang="0">
                <a:pos x="13" y="78"/>
              </a:cxn>
              <a:cxn ang="0">
                <a:pos x="13" y="13"/>
              </a:cxn>
              <a:cxn ang="0">
                <a:pos x="78" y="13"/>
              </a:cxn>
              <a:cxn ang="0">
                <a:pos x="78" y="13"/>
              </a:cxn>
            </a:cxnLst>
            <a:rect l="0" t="0" r="0" b="0"/>
            <a:pathLst>
              <a:path w="19679" h="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moveTo>
                  <a:pt x="16796" y="2882"/>
                </a:moveTo>
              </a:path>
            </a:pathLst>
          </a:custGeom>
          <a:solidFill>
            <a:srgbClr val="BD3820"/>
          </a:solidFill>
          <a:ln w="12700">
            <a:noFill/>
          </a:ln>
        </p:spPr>
        <p:txBody>
          <a:bodyPr/>
          <a:lstStyle/>
          <a:p>
            <a:endParaRPr lang="zh-CN" altLang="en-US">
              <a:cs typeface="+mn-ea"/>
              <a:sym typeface="+mn-lt"/>
            </a:endParaRPr>
          </a:p>
        </p:txBody>
      </p:sp>
      <p:sp>
        <p:nvSpPr>
          <p:cNvPr id="219164" name="AutoShape 12"/>
          <p:cNvSpPr/>
          <p:nvPr>
            <p:custDataLst>
              <p:tags r:id="rId15"/>
            </p:custDataLst>
          </p:nvPr>
        </p:nvSpPr>
        <p:spPr>
          <a:xfrm>
            <a:off x="6497863" y="5012008"/>
            <a:ext cx="563206" cy="564464"/>
          </a:xfrm>
          <a:custGeom>
            <a:avLst/>
            <a:gdLst/>
            <a:ahLst/>
            <a:cxnLst>
              <a:cxn ang="0">
                <a:pos x="78" y="13"/>
              </a:cxn>
              <a:cxn ang="0">
                <a:pos x="78" y="78"/>
              </a:cxn>
              <a:cxn ang="0">
                <a:pos x="13" y="78"/>
              </a:cxn>
              <a:cxn ang="0">
                <a:pos x="13" y="13"/>
              </a:cxn>
              <a:cxn ang="0">
                <a:pos x="78" y="13"/>
              </a:cxn>
              <a:cxn ang="0">
                <a:pos x="78" y="13"/>
              </a:cxn>
            </a:cxnLst>
            <a:rect l="0" t="0" r="0" b="0"/>
            <a:pathLst>
              <a:path w="19679" h="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moveTo>
                  <a:pt x="16796" y="2882"/>
                </a:moveTo>
              </a:path>
            </a:pathLst>
          </a:custGeom>
          <a:solidFill>
            <a:srgbClr val="BD3820"/>
          </a:solidFill>
          <a:ln w="12700">
            <a:noFill/>
          </a:ln>
        </p:spPr>
        <p:txBody>
          <a:bodyPr/>
          <a:lstStyle/>
          <a:p>
            <a:endParaRPr lang="zh-CN" altLang="en-US">
              <a:cs typeface="+mn-ea"/>
              <a:sym typeface="+mn-lt"/>
            </a:endParaRPr>
          </a:p>
        </p:txBody>
      </p:sp>
      <p:sp>
        <p:nvSpPr>
          <p:cNvPr id="219168" name="AutoShape 18"/>
          <p:cNvSpPr/>
          <p:nvPr>
            <p:custDataLst>
              <p:tags r:id="rId16"/>
            </p:custDataLst>
          </p:nvPr>
        </p:nvSpPr>
        <p:spPr>
          <a:xfrm>
            <a:off x="6710682" y="5250005"/>
            <a:ext cx="157892" cy="140106"/>
          </a:xfrm>
          <a:custGeom>
            <a:avLst/>
            <a:gdLst/>
            <a:ahLst/>
            <a:cxnLst>
              <a:cxn ang="0">
                <a:pos x="7" y="2"/>
              </a:cxn>
              <a:cxn ang="0">
                <a:pos x="3" y="0"/>
              </a:cxn>
              <a:cxn ang="0">
                <a:pos x="0" y="2"/>
              </a:cxn>
              <a:cxn ang="0">
                <a:pos x="2" y="4"/>
              </a:cxn>
              <a:cxn ang="0">
                <a:pos x="1" y="5"/>
              </a:cxn>
              <a:cxn ang="0">
                <a:pos x="3" y="4"/>
              </a:cxn>
              <a:cxn ang="0">
                <a:pos x="7" y="2"/>
              </a:cxn>
              <a:cxn ang="0">
                <a:pos x="7" y="2"/>
              </a:cxn>
            </a:cxnLst>
            <a:rect l="0" t="0" r="0" b="0"/>
            <a:pathLst>
              <a:path w="21600" h="21600">
                <a:moveTo>
                  <a:pt x="21600" y="8640"/>
                </a:moveTo>
                <a:cubicBezTo>
                  <a:pt x="21600" y="3960"/>
                  <a:pt x="16676" y="0"/>
                  <a:pt x="10800" y="0"/>
                </a:cubicBezTo>
                <a:cubicBezTo>
                  <a:pt x="4765" y="0"/>
                  <a:pt x="0" y="3960"/>
                  <a:pt x="0" y="8640"/>
                </a:cubicBezTo>
                <a:cubicBezTo>
                  <a:pt x="0" y="12060"/>
                  <a:pt x="2382" y="14940"/>
                  <a:pt x="5876" y="16380"/>
                </a:cubicBezTo>
                <a:cubicBezTo>
                  <a:pt x="6035" y="17280"/>
                  <a:pt x="5718" y="19080"/>
                  <a:pt x="3335" y="21600"/>
                </a:cubicBezTo>
                <a:cubicBezTo>
                  <a:pt x="3335" y="21600"/>
                  <a:pt x="8576" y="19980"/>
                  <a:pt x="11435" y="17280"/>
                </a:cubicBezTo>
                <a:cubicBezTo>
                  <a:pt x="17153" y="16920"/>
                  <a:pt x="21600" y="13140"/>
                  <a:pt x="21600" y="8640"/>
                </a:cubicBezTo>
                <a:close/>
                <a:moveTo>
                  <a:pt x="21600" y="8640"/>
                </a:moveTo>
              </a:path>
            </a:pathLst>
          </a:custGeom>
          <a:solidFill>
            <a:schemeClr val="bg1"/>
          </a:solidFill>
          <a:ln w="12700">
            <a:noFill/>
          </a:ln>
        </p:spPr>
        <p:txBody>
          <a:bodyPr/>
          <a:lstStyle/>
          <a:p>
            <a:endParaRPr lang="zh-CN" altLang="en-US">
              <a:cs typeface="+mn-ea"/>
              <a:sym typeface="+mn-lt"/>
            </a:endParaRPr>
          </a:p>
        </p:txBody>
      </p:sp>
      <p:sp>
        <p:nvSpPr>
          <p:cNvPr id="66" name="AutoShape 14"/>
          <p:cNvSpPr/>
          <p:nvPr>
            <p:custDataLst>
              <p:tags r:id="rId17"/>
            </p:custDataLst>
          </p:nvPr>
        </p:nvSpPr>
        <p:spPr>
          <a:xfrm>
            <a:off x="5428748" y="3052753"/>
            <a:ext cx="179301" cy="177387"/>
          </a:xfrm>
          <a:custGeom>
            <a:avLst/>
            <a:gdLst/>
            <a:ahLst/>
            <a:cxnLst>
              <a:cxn ang="0">
                <a:pos x="0" y="4"/>
              </a:cxn>
              <a:cxn ang="0">
                <a:pos x="8" y="4"/>
              </a:cxn>
              <a:cxn ang="0">
                <a:pos x="6" y="2"/>
              </a:cxn>
              <a:cxn ang="0">
                <a:pos x="6" y="1"/>
              </a:cxn>
              <a:cxn ang="0">
                <a:pos x="6" y="2"/>
              </a:cxn>
              <a:cxn ang="0">
                <a:pos x="3" y="5"/>
              </a:cxn>
              <a:cxn ang="0">
                <a:pos x="3" y="6"/>
              </a:cxn>
              <a:cxn ang="0">
                <a:pos x="3" y="6"/>
              </a:cxn>
              <a:cxn ang="0">
                <a:pos x="3" y="7"/>
              </a:cxn>
              <a:cxn ang="0">
                <a:pos x="2" y="7"/>
              </a:cxn>
              <a:cxn ang="0">
                <a:pos x="2" y="6"/>
              </a:cxn>
              <a:cxn ang="0">
                <a:pos x="1" y="6"/>
              </a:cxn>
              <a:cxn ang="0">
                <a:pos x="1" y="5"/>
              </a:cxn>
              <a:cxn ang="0">
                <a:pos x="1" y="4"/>
              </a:cxn>
              <a:cxn ang="0">
                <a:pos x="1" y="4"/>
              </a:cxn>
              <a:cxn ang="0">
                <a:pos x="1" y="3"/>
              </a:cxn>
              <a:cxn ang="0">
                <a:pos x="3" y="1"/>
              </a:cxn>
              <a:cxn ang="0">
                <a:pos x="2" y="1"/>
              </a:cxn>
              <a:cxn ang="0">
                <a:pos x="2" y="2"/>
              </a:cxn>
              <a:cxn ang="0">
                <a:pos x="2" y="2"/>
              </a:cxn>
              <a:cxn ang="0">
                <a:pos x="2" y="2"/>
              </a:cxn>
              <a:cxn ang="0">
                <a:pos x="3" y="2"/>
              </a:cxn>
              <a:cxn ang="0">
                <a:pos x="3" y="2"/>
              </a:cxn>
              <a:cxn ang="0">
                <a:pos x="3" y="2"/>
              </a:cxn>
              <a:cxn ang="0">
                <a:pos x="3" y="3"/>
              </a:cxn>
              <a:cxn ang="0">
                <a:pos x="2" y="3"/>
              </a:cxn>
              <a:cxn ang="0">
                <a:pos x="2" y="3"/>
              </a:cxn>
              <a:cxn ang="0">
                <a:pos x="1" y="3"/>
              </a:cxn>
              <a:cxn ang="0">
                <a:pos x="1" y="4"/>
              </a:cxn>
              <a:cxn ang="0">
                <a:pos x="1" y="4"/>
              </a:cxn>
              <a:cxn ang="0">
                <a:pos x="2" y="4"/>
              </a:cxn>
              <a:cxn ang="0">
                <a:pos x="3" y="4"/>
              </a:cxn>
              <a:cxn ang="0">
                <a:pos x="3" y="5"/>
              </a:cxn>
              <a:cxn ang="0">
                <a:pos x="4" y="1"/>
              </a:cxn>
              <a:cxn ang="0">
                <a:pos x="3" y="1"/>
              </a:cxn>
              <a:cxn ang="0">
                <a:pos x="4" y="1"/>
              </a:cxn>
              <a:cxn ang="0">
                <a:pos x="7" y="4"/>
              </a:cxn>
              <a:cxn ang="0">
                <a:pos x="6" y="7"/>
              </a:cxn>
              <a:cxn ang="0">
                <a:pos x="6" y="6"/>
              </a:cxn>
              <a:cxn ang="0">
                <a:pos x="6" y="5"/>
              </a:cxn>
              <a:cxn ang="0">
                <a:pos x="5" y="5"/>
              </a:cxn>
              <a:cxn ang="0">
                <a:pos x="7" y="4"/>
              </a:cxn>
              <a:cxn ang="0">
                <a:pos x="7" y="3"/>
              </a:cxn>
              <a:cxn ang="0">
                <a:pos x="6" y="3"/>
              </a:cxn>
              <a:cxn ang="0">
                <a:pos x="6" y="4"/>
              </a:cxn>
              <a:cxn ang="0">
                <a:pos x="5" y="3"/>
              </a:cxn>
              <a:cxn ang="0">
                <a:pos x="5" y="3"/>
              </a:cxn>
              <a:cxn ang="0">
                <a:pos x="5" y="2"/>
              </a:cxn>
              <a:cxn ang="0">
                <a:pos x="6" y="2"/>
              </a:cxn>
              <a:cxn ang="0">
                <a:pos x="7" y="2"/>
              </a:cxn>
              <a:cxn ang="0">
                <a:pos x="7" y="2"/>
              </a:cxn>
              <a:cxn ang="0">
                <a:pos x="8" y="4"/>
              </a:cxn>
              <a:cxn ang="0">
                <a:pos x="7" y="4"/>
              </a:cxn>
            </a:cxnLst>
            <a:rect l="0" t="0" r="0" b="0"/>
            <a:pathLst>
              <a:path w="21600" h="21600">
                <a:moveTo>
                  <a:pt x="10800" y="0"/>
                </a:moveTo>
                <a:cubicBezTo>
                  <a:pt x="4860" y="0"/>
                  <a:pt x="0" y="4860"/>
                  <a:pt x="0" y="10800"/>
                </a:cubicBezTo>
                <a:cubicBezTo>
                  <a:pt x="0" y="16740"/>
                  <a:pt x="4860" y="21600"/>
                  <a:pt x="10800" y="21600"/>
                </a:cubicBezTo>
                <a:cubicBezTo>
                  <a:pt x="16740" y="21600"/>
                  <a:pt x="21600" y="16740"/>
                  <a:pt x="21600" y="10800"/>
                </a:cubicBezTo>
                <a:cubicBezTo>
                  <a:pt x="21600" y="4860"/>
                  <a:pt x="16740" y="0"/>
                  <a:pt x="10800" y="0"/>
                </a:cubicBezTo>
                <a:close/>
                <a:moveTo>
                  <a:pt x="14940" y="4320"/>
                </a:moveTo>
                <a:cubicBezTo>
                  <a:pt x="15660" y="3780"/>
                  <a:pt x="15660" y="3780"/>
                  <a:pt x="15660" y="3780"/>
                </a:cubicBezTo>
                <a:cubicBezTo>
                  <a:pt x="15660" y="3780"/>
                  <a:pt x="15300" y="3060"/>
                  <a:pt x="15480" y="2520"/>
                </a:cubicBezTo>
                <a:cubicBezTo>
                  <a:pt x="15660" y="2520"/>
                  <a:pt x="16380" y="2880"/>
                  <a:pt x="16920" y="3600"/>
                </a:cubicBezTo>
                <a:cubicBezTo>
                  <a:pt x="16560" y="5220"/>
                  <a:pt x="15480" y="5040"/>
                  <a:pt x="15480" y="5040"/>
                </a:cubicBezTo>
                <a:cubicBezTo>
                  <a:pt x="15480" y="5040"/>
                  <a:pt x="14760" y="5040"/>
                  <a:pt x="14940" y="4320"/>
                </a:cubicBezTo>
                <a:close/>
                <a:moveTo>
                  <a:pt x="8460" y="13860"/>
                </a:moveTo>
                <a:cubicBezTo>
                  <a:pt x="8280" y="14040"/>
                  <a:pt x="8100" y="14580"/>
                  <a:pt x="7920" y="15120"/>
                </a:cubicBezTo>
                <a:cubicBezTo>
                  <a:pt x="7740" y="15480"/>
                  <a:pt x="7560" y="15660"/>
                  <a:pt x="7380" y="15840"/>
                </a:cubicBezTo>
                <a:cubicBezTo>
                  <a:pt x="7020" y="16020"/>
                  <a:pt x="7020" y="16380"/>
                  <a:pt x="7020" y="16380"/>
                </a:cubicBezTo>
                <a:cubicBezTo>
                  <a:pt x="6840" y="17100"/>
                  <a:pt x="6840" y="17100"/>
                  <a:pt x="6840" y="17100"/>
                </a:cubicBezTo>
                <a:cubicBezTo>
                  <a:pt x="6840" y="17100"/>
                  <a:pt x="7020" y="17820"/>
                  <a:pt x="7200" y="18000"/>
                </a:cubicBezTo>
                <a:cubicBezTo>
                  <a:pt x="7200" y="18360"/>
                  <a:pt x="6660" y="19800"/>
                  <a:pt x="6660" y="19800"/>
                </a:cubicBezTo>
                <a:cubicBezTo>
                  <a:pt x="6120" y="19620"/>
                  <a:pt x="5940" y="19080"/>
                  <a:pt x="5760" y="18720"/>
                </a:cubicBezTo>
                <a:cubicBezTo>
                  <a:pt x="5760" y="18360"/>
                  <a:pt x="5400" y="18180"/>
                  <a:pt x="5580" y="17820"/>
                </a:cubicBezTo>
                <a:cubicBezTo>
                  <a:pt x="5580" y="17280"/>
                  <a:pt x="5220" y="17100"/>
                  <a:pt x="5040" y="16920"/>
                </a:cubicBezTo>
                <a:cubicBezTo>
                  <a:pt x="4860" y="16560"/>
                  <a:pt x="4680" y="16200"/>
                  <a:pt x="4680" y="16020"/>
                </a:cubicBezTo>
                <a:cubicBezTo>
                  <a:pt x="4680" y="15840"/>
                  <a:pt x="4140" y="15480"/>
                  <a:pt x="4140" y="15480"/>
                </a:cubicBezTo>
                <a:cubicBezTo>
                  <a:pt x="4140" y="15480"/>
                  <a:pt x="3240" y="14940"/>
                  <a:pt x="3060" y="14760"/>
                </a:cubicBezTo>
                <a:cubicBezTo>
                  <a:pt x="2880" y="14580"/>
                  <a:pt x="2700" y="13860"/>
                  <a:pt x="2700" y="13500"/>
                </a:cubicBezTo>
                <a:cubicBezTo>
                  <a:pt x="2700" y="13140"/>
                  <a:pt x="2880" y="12240"/>
                  <a:pt x="2880" y="12240"/>
                </a:cubicBezTo>
                <a:cubicBezTo>
                  <a:pt x="2880" y="12240"/>
                  <a:pt x="3240" y="11880"/>
                  <a:pt x="3060" y="11700"/>
                </a:cubicBezTo>
                <a:cubicBezTo>
                  <a:pt x="2700" y="11520"/>
                  <a:pt x="2700" y="10800"/>
                  <a:pt x="2700" y="10800"/>
                </a:cubicBezTo>
                <a:cubicBezTo>
                  <a:pt x="2340" y="10440"/>
                  <a:pt x="2340" y="10440"/>
                  <a:pt x="2340" y="10440"/>
                </a:cubicBezTo>
                <a:cubicBezTo>
                  <a:pt x="2340" y="10440"/>
                  <a:pt x="1980" y="9900"/>
                  <a:pt x="1800" y="9720"/>
                </a:cubicBezTo>
                <a:cubicBezTo>
                  <a:pt x="1800" y="9360"/>
                  <a:pt x="1800" y="9180"/>
                  <a:pt x="1980" y="9000"/>
                </a:cubicBezTo>
                <a:cubicBezTo>
                  <a:pt x="1980" y="8820"/>
                  <a:pt x="1800" y="8280"/>
                  <a:pt x="1800" y="8100"/>
                </a:cubicBezTo>
                <a:cubicBezTo>
                  <a:pt x="3600" y="3600"/>
                  <a:pt x="6660" y="2700"/>
                  <a:pt x="6660" y="2700"/>
                </a:cubicBezTo>
                <a:cubicBezTo>
                  <a:pt x="6840" y="3600"/>
                  <a:pt x="6840" y="3600"/>
                  <a:pt x="6840" y="3600"/>
                </a:cubicBezTo>
                <a:cubicBezTo>
                  <a:pt x="6840" y="3600"/>
                  <a:pt x="6300" y="3780"/>
                  <a:pt x="6120" y="3780"/>
                </a:cubicBezTo>
                <a:cubicBezTo>
                  <a:pt x="5760" y="3600"/>
                  <a:pt x="5580" y="3600"/>
                  <a:pt x="5580" y="3600"/>
                </a:cubicBezTo>
                <a:cubicBezTo>
                  <a:pt x="5220" y="4140"/>
                  <a:pt x="5220" y="4140"/>
                  <a:pt x="5220" y="4140"/>
                </a:cubicBezTo>
                <a:cubicBezTo>
                  <a:pt x="5220" y="4140"/>
                  <a:pt x="5040" y="4500"/>
                  <a:pt x="5040" y="4680"/>
                </a:cubicBezTo>
                <a:cubicBezTo>
                  <a:pt x="5040" y="4860"/>
                  <a:pt x="5220" y="5220"/>
                  <a:pt x="5220" y="5220"/>
                </a:cubicBezTo>
                <a:cubicBezTo>
                  <a:pt x="5220" y="5220"/>
                  <a:pt x="5760" y="5220"/>
                  <a:pt x="5760" y="5040"/>
                </a:cubicBezTo>
                <a:cubicBezTo>
                  <a:pt x="5760" y="4860"/>
                  <a:pt x="5760" y="4680"/>
                  <a:pt x="5760" y="4680"/>
                </a:cubicBezTo>
                <a:cubicBezTo>
                  <a:pt x="5580" y="4320"/>
                  <a:pt x="5580" y="4320"/>
                  <a:pt x="5580" y="4320"/>
                </a:cubicBezTo>
                <a:cubicBezTo>
                  <a:pt x="5580" y="4320"/>
                  <a:pt x="6120" y="4140"/>
                  <a:pt x="7200" y="4320"/>
                </a:cubicBezTo>
                <a:cubicBezTo>
                  <a:pt x="8460" y="4320"/>
                  <a:pt x="7920" y="5220"/>
                  <a:pt x="8460" y="5400"/>
                </a:cubicBezTo>
                <a:cubicBezTo>
                  <a:pt x="9000" y="5580"/>
                  <a:pt x="8100" y="6300"/>
                  <a:pt x="7920" y="6660"/>
                </a:cubicBezTo>
                <a:cubicBezTo>
                  <a:pt x="7740" y="7020"/>
                  <a:pt x="7380" y="6120"/>
                  <a:pt x="7380" y="6120"/>
                </a:cubicBezTo>
                <a:cubicBezTo>
                  <a:pt x="7380" y="6120"/>
                  <a:pt x="7740" y="5760"/>
                  <a:pt x="7200" y="5760"/>
                </a:cubicBezTo>
                <a:cubicBezTo>
                  <a:pt x="6660" y="5580"/>
                  <a:pt x="6300" y="6480"/>
                  <a:pt x="6660" y="6480"/>
                </a:cubicBezTo>
                <a:cubicBezTo>
                  <a:pt x="6840" y="6480"/>
                  <a:pt x="7200" y="6840"/>
                  <a:pt x="7020" y="7020"/>
                </a:cubicBezTo>
                <a:cubicBezTo>
                  <a:pt x="7020" y="7200"/>
                  <a:pt x="7020" y="7200"/>
                  <a:pt x="6840" y="7740"/>
                </a:cubicBezTo>
                <a:cubicBezTo>
                  <a:pt x="6480" y="8280"/>
                  <a:pt x="6120" y="8640"/>
                  <a:pt x="6120" y="8640"/>
                </a:cubicBezTo>
                <a:cubicBezTo>
                  <a:pt x="6120" y="8640"/>
                  <a:pt x="5760" y="8460"/>
                  <a:pt x="5940" y="8820"/>
                </a:cubicBezTo>
                <a:cubicBezTo>
                  <a:pt x="6120" y="9180"/>
                  <a:pt x="5940" y="9720"/>
                  <a:pt x="5940" y="9900"/>
                </a:cubicBezTo>
                <a:cubicBezTo>
                  <a:pt x="5940" y="10260"/>
                  <a:pt x="5220" y="9720"/>
                  <a:pt x="5220" y="9180"/>
                </a:cubicBezTo>
                <a:cubicBezTo>
                  <a:pt x="5040" y="8640"/>
                  <a:pt x="4500" y="9180"/>
                  <a:pt x="4320" y="9180"/>
                </a:cubicBezTo>
                <a:cubicBezTo>
                  <a:pt x="4140" y="9180"/>
                  <a:pt x="3780" y="9000"/>
                  <a:pt x="3780" y="8820"/>
                </a:cubicBezTo>
                <a:cubicBezTo>
                  <a:pt x="3600" y="8640"/>
                  <a:pt x="2700" y="9360"/>
                  <a:pt x="2520" y="9360"/>
                </a:cubicBezTo>
                <a:cubicBezTo>
                  <a:pt x="2340" y="9540"/>
                  <a:pt x="2340" y="9900"/>
                  <a:pt x="2700" y="9720"/>
                </a:cubicBezTo>
                <a:cubicBezTo>
                  <a:pt x="3060" y="9540"/>
                  <a:pt x="3420" y="9720"/>
                  <a:pt x="3420" y="10080"/>
                </a:cubicBezTo>
                <a:cubicBezTo>
                  <a:pt x="3240" y="10440"/>
                  <a:pt x="2880" y="10260"/>
                  <a:pt x="2880" y="10440"/>
                </a:cubicBezTo>
                <a:cubicBezTo>
                  <a:pt x="3060" y="10800"/>
                  <a:pt x="3420" y="10980"/>
                  <a:pt x="3420" y="11340"/>
                </a:cubicBezTo>
                <a:cubicBezTo>
                  <a:pt x="3600" y="11700"/>
                  <a:pt x="4500" y="11340"/>
                  <a:pt x="4860" y="11160"/>
                </a:cubicBezTo>
                <a:cubicBezTo>
                  <a:pt x="5040" y="11160"/>
                  <a:pt x="5940" y="10980"/>
                  <a:pt x="5940" y="11340"/>
                </a:cubicBezTo>
                <a:cubicBezTo>
                  <a:pt x="6120" y="11700"/>
                  <a:pt x="7020" y="11880"/>
                  <a:pt x="7380" y="11880"/>
                </a:cubicBezTo>
                <a:cubicBezTo>
                  <a:pt x="7740" y="12060"/>
                  <a:pt x="8280" y="12060"/>
                  <a:pt x="8820" y="12420"/>
                </a:cubicBezTo>
                <a:cubicBezTo>
                  <a:pt x="9180" y="12960"/>
                  <a:pt x="8460" y="13680"/>
                  <a:pt x="8460" y="13860"/>
                </a:cubicBezTo>
                <a:close/>
                <a:moveTo>
                  <a:pt x="10620" y="2520"/>
                </a:moveTo>
                <a:cubicBezTo>
                  <a:pt x="10440" y="3060"/>
                  <a:pt x="9720" y="3600"/>
                  <a:pt x="9900" y="3780"/>
                </a:cubicBezTo>
                <a:cubicBezTo>
                  <a:pt x="9900" y="3960"/>
                  <a:pt x="9900" y="4860"/>
                  <a:pt x="9180" y="4140"/>
                </a:cubicBezTo>
                <a:cubicBezTo>
                  <a:pt x="8460" y="3420"/>
                  <a:pt x="7740" y="3240"/>
                  <a:pt x="7920" y="2700"/>
                </a:cubicBezTo>
                <a:cubicBezTo>
                  <a:pt x="7920" y="2520"/>
                  <a:pt x="8640" y="2520"/>
                  <a:pt x="8640" y="2340"/>
                </a:cubicBezTo>
                <a:cubicBezTo>
                  <a:pt x="9540" y="1260"/>
                  <a:pt x="11160" y="1440"/>
                  <a:pt x="11340" y="1800"/>
                </a:cubicBezTo>
                <a:cubicBezTo>
                  <a:pt x="10980" y="2160"/>
                  <a:pt x="10620" y="1980"/>
                  <a:pt x="10620" y="2520"/>
                </a:cubicBezTo>
                <a:close/>
                <a:moveTo>
                  <a:pt x="19260" y="11160"/>
                </a:moveTo>
                <a:cubicBezTo>
                  <a:pt x="19260" y="11160"/>
                  <a:pt x="19620" y="11700"/>
                  <a:pt x="20160" y="11700"/>
                </a:cubicBezTo>
                <a:cubicBezTo>
                  <a:pt x="19800" y="15660"/>
                  <a:pt x="16560" y="18360"/>
                  <a:pt x="16560" y="18360"/>
                </a:cubicBezTo>
                <a:cubicBezTo>
                  <a:pt x="16020" y="17820"/>
                  <a:pt x="16200" y="17280"/>
                  <a:pt x="16200" y="17280"/>
                </a:cubicBezTo>
                <a:cubicBezTo>
                  <a:pt x="16380" y="16560"/>
                  <a:pt x="16380" y="16560"/>
                  <a:pt x="16380" y="16560"/>
                </a:cubicBezTo>
                <a:cubicBezTo>
                  <a:pt x="16380" y="15300"/>
                  <a:pt x="16380" y="15300"/>
                  <a:pt x="16380" y="15300"/>
                </a:cubicBezTo>
                <a:cubicBezTo>
                  <a:pt x="16380" y="15300"/>
                  <a:pt x="16380" y="13860"/>
                  <a:pt x="15120" y="14580"/>
                </a:cubicBezTo>
                <a:cubicBezTo>
                  <a:pt x="13860" y="14940"/>
                  <a:pt x="14400" y="14940"/>
                  <a:pt x="12960" y="14940"/>
                </a:cubicBezTo>
                <a:cubicBezTo>
                  <a:pt x="11520" y="15120"/>
                  <a:pt x="11880" y="12060"/>
                  <a:pt x="11880" y="12060"/>
                </a:cubicBezTo>
                <a:cubicBezTo>
                  <a:pt x="11880" y="7740"/>
                  <a:pt x="15120" y="10980"/>
                  <a:pt x="15120" y="10980"/>
                </a:cubicBezTo>
                <a:cubicBezTo>
                  <a:pt x="17100" y="12420"/>
                  <a:pt x="17460" y="10080"/>
                  <a:pt x="17460" y="10080"/>
                </a:cubicBezTo>
                <a:cubicBezTo>
                  <a:pt x="18720" y="9540"/>
                  <a:pt x="18720" y="9540"/>
                  <a:pt x="18720" y="9540"/>
                </a:cubicBezTo>
                <a:cubicBezTo>
                  <a:pt x="18900" y="8820"/>
                  <a:pt x="18900" y="8820"/>
                  <a:pt x="18900" y="8820"/>
                </a:cubicBezTo>
                <a:cubicBezTo>
                  <a:pt x="18720" y="7920"/>
                  <a:pt x="18720" y="7920"/>
                  <a:pt x="18720" y="7920"/>
                </a:cubicBezTo>
                <a:cubicBezTo>
                  <a:pt x="16740" y="7020"/>
                  <a:pt x="16740" y="7020"/>
                  <a:pt x="16740" y="7020"/>
                </a:cubicBezTo>
                <a:cubicBezTo>
                  <a:pt x="16740" y="7020"/>
                  <a:pt x="16380" y="7740"/>
                  <a:pt x="16920" y="8640"/>
                </a:cubicBezTo>
                <a:cubicBezTo>
                  <a:pt x="16920" y="8640"/>
                  <a:pt x="16740" y="9540"/>
                  <a:pt x="16380" y="9360"/>
                </a:cubicBezTo>
                <a:cubicBezTo>
                  <a:pt x="15120" y="8640"/>
                  <a:pt x="15120" y="8640"/>
                  <a:pt x="15120" y="8640"/>
                </a:cubicBezTo>
                <a:cubicBezTo>
                  <a:pt x="15120" y="8640"/>
                  <a:pt x="14760" y="8460"/>
                  <a:pt x="14220" y="8820"/>
                </a:cubicBezTo>
                <a:cubicBezTo>
                  <a:pt x="13500" y="9360"/>
                  <a:pt x="12420" y="8820"/>
                  <a:pt x="12420" y="8820"/>
                </a:cubicBezTo>
                <a:cubicBezTo>
                  <a:pt x="12420" y="8820"/>
                  <a:pt x="12420" y="8280"/>
                  <a:pt x="13140" y="7920"/>
                </a:cubicBezTo>
                <a:cubicBezTo>
                  <a:pt x="13680" y="7560"/>
                  <a:pt x="13680" y="7560"/>
                  <a:pt x="13680" y="7560"/>
                </a:cubicBezTo>
                <a:cubicBezTo>
                  <a:pt x="13680" y="7560"/>
                  <a:pt x="13500" y="6840"/>
                  <a:pt x="13680" y="6300"/>
                </a:cubicBezTo>
                <a:cubicBezTo>
                  <a:pt x="13860" y="5760"/>
                  <a:pt x="14040" y="6300"/>
                  <a:pt x="14580" y="5940"/>
                </a:cubicBezTo>
                <a:cubicBezTo>
                  <a:pt x="15120" y="5580"/>
                  <a:pt x="15480" y="6660"/>
                  <a:pt x="16200" y="6480"/>
                </a:cubicBezTo>
                <a:cubicBezTo>
                  <a:pt x="16920" y="6480"/>
                  <a:pt x="16560" y="6300"/>
                  <a:pt x="17100" y="5940"/>
                </a:cubicBezTo>
                <a:cubicBezTo>
                  <a:pt x="17640" y="5760"/>
                  <a:pt x="18000" y="6480"/>
                  <a:pt x="18000" y="6480"/>
                </a:cubicBezTo>
                <a:cubicBezTo>
                  <a:pt x="19080" y="6660"/>
                  <a:pt x="19080" y="6660"/>
                  <a:pt x="19080" y="6660"/>
                </a:cubicBezTo>
                <a:cubicBezTo>
                  <a:pt x="19080" y="6660"/>
                  <a:pt x="18900" y="5400"/>
                  <a:pt x="18900" y="5760"/>
                </a:cubicBezTo>
                <a:cubicBezTo>
                  <a:pt x="19620" y="6840"/>
                  <a:pt x="20520" y="9900"/>
                  <a:pt x="20160" y="10440"/>
                </a:cubicBezTo>
                <a:cubicBezTo>
                  <a:pt x="19980" y="10260"/>
                  <a:pt x="19800" y="10260"/>
                  <a:pt x="19800" y="10260"/>
                </a:cubicBezTo>
                <a:cubicBezTo>
                  <a:pt x="18540" y="10260"/>
                  <a:pt x="18540" y="10260"/>
                  <a:pt x="18540" y="10260"/>
                </a:cubicBezTo>
                <a:lnTo>
                  <a:pt x="19260" y="11160"/>
                </a:lnTo>
                <a:close/>
                <a:moveTo>
                  <a:pt x="19260" y="11160"/>
                </a:moveTo>
              </a:path>
            </a:pathLst>
          </a:custGeom>
          <a:solidFill>
            <a:schemeClr val="bg1"/>
          </a:solidFill>
          <a:ln w="12700">
            <a:noFill/>
          </a:ln>
        </p:spPr>
        <p:txBody>
          <a:bodyPr/>
          <a:lstStyle/>
          <a:p>
            <a:endParaRPr lang="zh-CN" altLang="en-US">
              <a:cs typeface="+mn-ea"/>
              <a:sym typeface="+mn-lt"/>
            </a:endParaRPr>
          </a:p>
        </p:txBody>
      </p:sp>
      <p:sp>
        <p:nvSpPr>
          <p:cNvPr id="67" name="AutoShape 18"/>
          <p:cNvSpPr/>
          <p:nvPr>
            <p:custDataLst>
              <p:tags r:id="rId18"/>
            </p:custDataLst>
          </p:nvPr>
        </p:nvSpPr>
        <p:spPr>
          <a:xfrm>
            <a:off x="5429028" y="5252379"/>
            <a:ext cx="157892" cy="140106"/>
          </a:xfrm>
          <a:custGeom>
            <a:avLst/>
            <a:gdLst/>
            <a:ahLst/>
            <a:cxnLst>
              <a:cxn ang="0">
                <a:pos x="7" y="2"/>
              </a:cxn>
              <a:cxn ang="0">
                <a:pos x="3" y="0"/>
              </a:cxn>
              <a:cxn ang="0">
                <a:pos x="0" y="2"/>
              </a:cxn>
              <a:cxn ang="0">
                <a:pos x="2" y="4"/>
              </a:cxn>
              <a:cxn ang="0">
                <a:pos x="1" y="5"/>
              </a:cxn>
              <a:cxn ang="0">
                <a:pos x="3" y="4"/>
              </a:cxn>
              <a:cxn ang="0">
                <a:pos x="7" y="2"/>
              </a:cxn>
              <a:cxn ang="0">
                <a:pos x="7" y="2"/>
              </a:cxn>
            </a:cxnLst>
            <a:rect l="0" t="0" r="0" b="0"/>
            <a:pathLst>
              <a:path w="21600" h="21600">
                <a:moveTo>
                  <a:pt x="21600" y="8640"/>
                </a:moveTo>
                <a:cubicBezTo>
                  <a:pt x="21600" y="3960"/>
                  <a:pt x="16676" y="0"/>
                  <a:pt x="10800" y="0"/>
                </a:cubicBezTo>
                <a:cubicBezTo>
                  <a:pt x="4765" y="0"/>
                  <a:pt x="0" y="3960"/>
                  <a:pt x="0" y="8640"/>
                </a:cubicBezTo>
                <a:cubicBezTo>
                  <a:pt x="0" y="12060"/>
                  <a:pt x="2382" y="14940"/>
                  <a:pt x="5876" y="16380"/>
                </a:cubicBezTo>
                <a:cubicBezTo>
                  <a:pt x="6035" y="17280"/>
                  <a:pt x="5718" y="19080"/>
                  <a:pt x="3335" y="21600"/>
                </a:cubicBezTo>
                <a:cubicBezTo>
                  <a:pt x="3335" y="21600"/>
                  <a:pt x="8576" y="19980"/>
                  <a:pt x="11435" y="17280"/>
                </a:cubicBezTo>
                <a:cubicBezTo>
                  <a:pt x="17153" y="16920"/>
                  <a:pt x="21600" y="13140"/>
                  <a:pt x="21600" y="8640"/>
                </a:cubicBezTo>
                <a:close/>
                <a:moveTo>
                  <a:pt x="21600" y="8640"/>
                </a:moveTo>
              </a:path>
            </a:pathLst>
          </a:custGeom>
          <a:solidFill>
            <a:schemeClr val="bg1"/>
          </a:solidFill>
          <a:ln w="12700">
            <a:noFill/>
          </a:ln>
        </p:spPr>
        <p:txBody>
          <a:bodyPr/>
          <a:lstStyle/>
          <a:p>
            <a:endParaRPr lang="zh-CN" altLang="en-US">
              <a:cs typeface="+mn-ea"/>
              <a:sym typeface="+mn-lt"/>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3251"/>
                                        </p:tgtEl>
                                        <p:attrNameLst>
                                          <p:attrName>style.visibility</p:attrName>
                                        </p:attrNameLst>
                                      </p:cBhvr>
                                      <p:to>
                                        <p:strVal val="visible"/>
                                      </p:to>
                                    </p:set>
                                    <p:animEffect transition="in" filter="wheel(1)">
                                      <p:cBhvr>
                                        <p:cTn id="7" dur="2000"/>
                                        <p:tgtEl>
                                          <p:spTgt spid="53251"/>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57"/>
                                        </p:tgtEl>
                                        <p:attrNameLst>
                                          <p:attrName>style.visibility</p:attrName>
                                        </p:attrNameLst>
                                      </p:cBhvr>
                                      <p:to>
                                        <p:strVal val="visible"/>
                                      </p:to>
                                    </p:set>
                                    <p:animEffect transition="in" filter="wheel(1)">
                                      <p:cBhvr>
                                        <p:cTn id="10" dur="2000"/>
                                        <p:tgtEl>
                                          <p:spTgt spid="57"/>
                                        </p:tgtEl>
                                      </p:cBhvr>
                                    </p:animEffect>
                                  </p:childTnLst>
                                </p:cTn>
                              </p:par>
                              <p:par>
                                <p:cTn id="11" presetID="21" presetClass="entr" presetSubtype="1" fill="hold" grpId="0" nodeType="withEffect">
                                  <p:stCondLst>
                                    <p:cond delay="0"/>
                                  </p:stCondLst>
                                  <p:childTnLst>
                                    <p:set>
                                      <p:cBhvr>
                                        <p:cTn id="12" dur="1" fill="hold">
                                          <p:stCondLst>
                                            <p:cond delay="0"/>
                                          </p:stCondLst>
                                        </p:cTn>
                                        <p:tgtEl>
                                          <p:spTgt spid="58"/>
                                        </p:tgtEl>
                                        <p:attrNameLst>
                                          <p:attrName>style.visibility</p:attrName>
                                        </p:attrNameLst>
                                      </p:cBhvr>
                                      <p:to>
                                        <p:strVal val="visible"/>
                                      </p:to>
                                    </p:set>
                                    <p:animEffect transition="in" filter="wheel(1)">
                                      <p:cBhvr>
                                        <p:cTn id="13" dur="2000"/>
                                        <p:tgtEl>
                                          <p:spTgt spid="58"/>
                                        </p:tgtEl>
                                      </p:cBhvr>
                                    </p:animEffect>
                                  </p:childTnLst>
                                </p:cTn>
                              </p:par>
                              <p:par>
                                <p:cTn id="14" presetID="21" presetClass="entr" presetSubtype="1" fill="hold" grpId="0" nodeType="withEffect">
                                  <p:stCondLst>
                                    <p:cond delay="0"/>
                                  </p:stCondLst>
                                  <p:childTnLst>
                                    <p:set>
                                      <p:cBhvr>
                                        <p:cTn id="15" dur="1" fill="hold">
                                          <p:stCondLst>
                                            <p:cond delay="0"/>
                                          </p:stCondLst>
                                        </p:cTn>
                                        <p:tgtEl>
                                          <p:spTgt spid="59"/>
                                        </p:tgtEl>
                                        <p:attrNameLst>
                                          <p:attrName>style.visibility</p:attrName>
                                        </p:attrNameLst>
                                      </p:cBhvr>
                                      <p:to>
                                        <p:strVal val="visible"/>
                                      </p:to>
                                    </p:set>
                                    <p:animEffect transition="in" filter="wheel(1)">
                                      <p:cBhvr>
                                        <p:cTn id="16" dur="2000"/>
                                        <p:tgtEl>
                                          <p:spTgt spid="59"/>
                                        </p:tgtEl>
                                      </p:cBhvr>
                                    </p:animEffect>
                                  </p:childTnLst>
                                </p:cTn>
                              </p:par>
                              <p:par>
                                <p:cTn id="17" presetID="21" presetClass="entr" presetSubtype="1" fill="hold" grpId="0" nodeType="withEffect">
                                  <p:stCondLst>
                                    <p:cond delay="0"/>
                                  </p:stCondLst>
                                  <p:childTnLst>
                                    <p:set>
                                      <p:cBhvr>
                                        <p:cTn id="18" dur="1" fill="hold">
                                          <p:stCondLst>
                                            <p:cond delay="0"/>
                                          </p:stCondLst>
                                        </p:cTn>
                                        <p:tgtEl>
                                          <p:spTgt spid="60"/>
                                        </p:tgtEl>
                                        <p:attrNameLst>
                                          <p:attrName>style.visibility</p:attrName>
                                        </p:attrNameLst>
                                      </p:cBhvr>
                                      <p:to>
                                        <p:strVal val="visible"/>
                                      </p:to>
                                    </p:set>
                                    <p:animEffect transition="in" filter="wheel(1)">
                                      <p:cBhvr>
                                        <p:cTn id="19" dur="2000"/>
                                        <p:tgtEl>
                                          <p:spTgt spid="60"/>
                                        </p:tgtEl>
                                      </p:cBhvr>
                                    </p:animEffect>
                                  </p:childTnLst>
                                </p:cTn>
                              </p:par>
                              <p:par>
                                <p:cTn id="20" presetID="21" presetClass="entr" presetSubtype="1" fill="hold" grpId="0" nodeType="withEffect">
                                  <p:stCondLst>
                                    <p:cond delay="0"/>
                                  </p:stCondLst>
                                  <p:childTnLst>
                                    <p:set>
                                      <p:cBhvr>
                                        <p:cTn id="21" dur="1" fill="hold">
                                          <p:stCondLst>
                                            <p:cond delay="0"/>
                                          </p:stCondLst>
                                        </p:cTn>
                                        <p:tgtEl>
                                          <p:spTgt spid="61"/>
                                        </p:tgtEl>
                                        <p:attrNameLst>
                                          <p:attrName>style.visibility</p:attrName>
                                        </p:attrNameLst>
                                      </p:cBhvr>
                                      <p:to>
                                        <p:strVal val="visible"/>
                                      </p:to>
                                    </p:set>
                                    <p:animEffect transition="in" filter="wheel(1)">
                                      <p:cBhvr>
                                        <p:cTn id="22" dur="2000"/>
                                        <p:tgtEl>
                                          <p:spTgt spid="61"/>
                                        </p:tgtEl>
                                      </p:cBhvr>
                                    </p:animEffect>
                                  </p:childTnLst>
                                </p:cTn>
                              </p:par>
                              <p:par>
                                <p:cTn id="23" presetID="21" presetClass="entr" presetSubtype="1" fill="hold" grpId="0" nodeType="withEffect">
                                  <p:stCondLst>
                                    <p:cond delay="0"/>
                                  </p:stCondLst>
                                  <p:childTnLst>
                                    <p:set>
                                      <p:cBhvr>
                                        <p:cTn id="24" dur="1" fill="hold">
                                          <p:stCondLst>
                                            <p:cond delay="0"/>
                                          </p:stCondLst>
                                        </p:cTn>
                                        <p:tgtEl>
                                          <p:spTgt spid="62"/>
                                        </p:tgtEl>
                                        <p:attrNameLst>
                                          <p:attrName>style.visibility</p:attrName>
                                        </p:attrNameLst>
                                      </p:cBhvr>
                                      <p:to>
                                        <p:strVal val="visible"/>
                                      </p:to>
                                    </p:set>
                                    <p:animEffect transition="in" filter="wheel(1)">
                                      <p:cBhvr>
                                        <p:cTn id="25" dur="2000"/>
                                        <p:tgtEl>
                                          <p:spTgt spid="62"/>
                                        </p:tgtEl>
                                      </p:cBhvr>
                                    </p:animEffect>
                                  </p:childTnLst>
                                </p:cTn>
                              </p:par>
                              <p:par>
                                <p:cTn id="26" presetID="21" presetClass="entr" presetSubtype="1" fill="hold" grpId="0" nodeType="withEffect">
                                  <p:stCondLst>
                                    <p:cond delay="0"/>
                                  </p:stCondLst>
                                  <p:childTnLst>
                                    <p:set>
                                      <p:cBhvr>
                                        <p:cTn id="27" dur="1" fill="hold">
                                          <p:stCondLst>
                                            <p:cond delay="0"/>
                                          </p:stCondLst>
                                        </p:cTn>
                                        <p:tgtEl>
                                          <p:spTgt spid="63"/>
                                        </p:tgtEl>
                                        <p:attrNameLst>
                                          <p:attrName>style.visibility</p:attrName>
                                        </p:attrNameLst>
                                      </p:cBhvr>
                                      <p:to>
                                        <p:strVal val="visible"/>
                                      </p:to>
                                    </p:set>
                                    <p:animEffect transition="in" filter="wheel(1)">
                                      <p:cBhvr>
                                        <p:cTn id="28" dur="2000"/>
                                        <p:tgtEl>
                                          <p:spTgt spid="63"/>
                                        </p:tgtEl>
                                      </p:cBhvr>
                                    </p:animEffect>
                                  </p:childTnLst>
                                </p:cTn>
                              </p:par>
                              <p:par>
                                <p:cTn id="29" presetID="21" presetClass="entr" presetSubtype="1" fill="hold" grpId="0" nodeType="withEffect">
                                  <p:stCondLst>
                                    <p:cond delay="0"/>
                                  </p:stCondLst>
                                  <p:childTnLst>
                                    <p:set>
                                      <p:cBhvr>
                                        <p:cTn id="30" dur="1" fill="hold">
                                          <p:stCondLst>
                                            <p:cond delay="0"/>
                                          </p:stCondLst>
                                        </p:cTn>
                                        <p:tgtEl>
                                          <p:spTgt spid="64"/>
                                        </p:tgtEl>
                                        <p:attrNameLst>
                                          <p:attrName>style.visibility</p:attrName>
                                        </p:attrNameLst>
                                      </p:cBhvr>
                                      <p:to>
                                        <p:strVal val="visible"/>
                                      </p:to>
                                    </p:set>
                                    <p:animEffect transition="in" filter="wheel(1)">
                                      <p:cBhvr>
                                        <p:cTn id="31" dur="2000"/>
                                        <p:tgtEl>
                                          <p:spTgt spid="64"/>
                                        </p:tgtEl>
                                      </p:cBhvr>
                                    </p:animEffect>
                                  </p:childTnLst>
                                </p:cTn>
                              </p:par>
                              <p:par>
                                <p:cTn id="32" presetID="21" presetClass="entr" presetSubtype="1" fill="hold" grpId="0" nodeType="withEffect">
                                  <p:stCondLst>
                                    <p:cond delay="0"/>
                                  </p:stCondLst>
                                  <p:childTnLst>
                                    <p:set>
                                      <p:cBhvr>
                                        <p:cTn id="33" dur="1" fill="hold">
                                          <p:stCondLst>
                                            <p:cond delay="0"/>
                                          </p:stCondLst>
                                        </p:cTn>
                                        <p:tgtEl>
                                          <p:spTgt spid="65"/>
                                        </p:tgtEl>
                                        <p:attrNameLst>
                                          <p:attrName>style.visibility</p:attrName>
                                        </p:attrNameLst>
                                      </p:cBhvr>
                                      <p:to>
                                        <p:strVal val="visible"/>
                                      </p:to>
                                    </p:set>
                                    <p:animEffect transition="in" filter="wheel(1)">
                                      <p:cBhvr>
                                        <p:cTn id="34" dur="2000"/>
                                        <p:tgtEl>
                                          <p:spTgt spid="65"/>
                                        </p:tgtEl>
                                      </p:cBhvr>
                                    </p:animEffect>
                                  </p:childTnLst>
                                </p:cTn>
                              </p:par>
                              <p:par>
                                <p:cTn id="35" presetID="21" presetClass="entr" presetSubtype="1" fill="hold" grpId="0" nodeType="withEffect">
                                  <p:stCondLst>
                                    <p:cond delay="0"/>
                                  </p:stCondLst>
                                  <p:childTnLst>
                                    <p:set>
                                      <p:cBhvr>
                                        <p:cTn id="36" dur="1" fill="hold">
                                          <p:stCondLst>
                                            <p:cond delay="0"/>
                                          </p:stCondLst>
                                        </p:cTn>
                                        <p:tgtEl>
                                          <p:spTgt spid="219161"/>
                                        </p:tgtEl>
                                        <p:attrNameLst>
                                          <p:attrName>style.visibility</p:attrName>
                                        </p:attrNameLst>
                                      </p:cBhvr>
                                      <p:to>
                                        <p:strVal val="visible"/>
                                      </p:to>
                                    </p:set>
                                    <p:animEffect transition="in" filter="wheel(1)">
                                      <p:cBhvr>
                                        <p:cTn id="37" dur="2000"/>
                                        <p:tgtEl>
                                          <p:spTgt spid="219161"/>
                                        </p:tgtEl>
                                      </p:cBhvr>
                                    </p:animEffect>
                                  </p:childTnLst>
                                </p:cTn>
                              </p:par>
                              <p:par>
                                <p:cTn id="38" presetID="21" presetClass="entr" presetSubtype="1" fill="hold" grpId="0" nodeType="withEffect">
                                  <p:stCondLst>
                                    <p:cond delay="0"/>
                                  </p:stCondLst>
                                  <p:childTnLst>
                                    <p:set>
                                      <p:cBhvr>
                                        <p:cTn id="39" dur="1" fill="hold">
                                          <p:stCondLst>
                                            <p:cond delay="0"/>
                                          </p:stCondLst>
                                        </p:cTn>
                                        <p:tgtEl>
                                          <p:spTgt spid="219163"/>
                                        </p:tgtEl>
                                        <p:attrNameLst>
                                          <p:attrName>style.visibility</p:attrName>
                                        </p:attrNameLst>
                                      </p:cBhvr>
                                      <p:to>
                                        <p:strVal val="visible"/>
                                      </p:to>
                                    </p:set>
                                    <p:animEffect transition="in" filter="wheel(1)">
                                      <p:cBhvr>
                                        <p:cTn id="40" dur="2000"/>
                                        <p:tgtEl>
                                          <p:spTgt spid="219163"/>
                                        </p:tgtEl>
                                      </p:cBhvr>
                                    </p:animEffect>
                                  </p:childTnLst>
                                </p:cTn>
                              </p:par>
                              <p:par>
                                <p:cTn id="41" presetID="21" presetClass="entr" presetSubtype="1" fill="hold" grpId="0" nodeType="withEffect">
                                  <p:stCondLst>
                                    <p:cond delay="0"/>
                                  </p:stCondLst>
                                  <p:childTnLst>
                                    <p:set>
                                      <p:cBhvr>
                                        <p:cTn id="42" dur="1" fill="hold">
                                          <p:stCondLst>
                                            <p:cond delay="0"/>
                                          </p:stCondLst>
                                        </p:cTn>
                                        <p:tgtEl>
                                          <p:spTgt spid="219166"/>
                                        </p:tgtEl>
                                        <p:attrNameLst>
                                          <p:attrName>style.visibility</p:attrName>
                                        </p:attrNameLst>
                                      </p:cBhvr>
                                      <p:to>
                                        <p:strVal val="visible"/>
                                      </p:to>
                                    </p:set>
                                    <p:animEffect transition="in" filter="wheel(1)">
                                      <p:cBhvr>
                                        <p:cTn id="43" dur="2000"/>
                                        <p:tgtEl>
                                          <p:spTgt spid="219166"/>
                                        </p:tgtEl>
                                      </p:cBhvr>
                                    </p:animEffect>
                                  </p:childTnLst>
                                </p:cTn>
                              </p:par>
                              <p:par>
                                <p:cTn id="44" presetID="21" presetClass="entr" presetSubtype="1" fill="hold" grpId="0" nodeType="withEffect">
                                  <p:stCondLst>
                                    <p:cond delay="0"/>
                                  </p:stCondLst>
                                  <p:childTnLst>
                                    <p:set>
                                      <p:cBhvr>
                                        <p:cTn id="45" dur="1" fill="hold">
                                          <p:stCondLst>
                                            <p:cond delay="0"/>
                                          </p:stCondLst>
                                        </p:cTn>
                                        <p:tgtEl>
                                          <p:spTgt spid="219162"/>
                                        </p:tgtEl>
                                        <p:attrNameLst>
                                          <p:attrName>style.visibility</p:attrName>
                                        </p:attrNameLst>
                                      </p:cBhvr>
                                      <p:to>
                                        <p:strVal val="visible"/>
                                      </p:to>
                                    </p:set>
                                    <p:animEffect transition="in" filter="wheel(1)">
                                      <p:cBhvr>
                                        <p:cTn id="46" dur="2000"/>
                                        <p:tgtEl>
                                          <p:spTgt spid="219162"/>
                                        </p:tgtEl>
                                      </p:cBhvr>
                                    </p:animEffect>
                                  </p:childTnLst>
                                </p:cTn>
                              </p:par>
                              <p:par>
                                <p:cTn id="47" presetID="21" presetClass="entr" presetSubtype="1" fill="hold" grpId="0" nodeType="withEffect">
                                  <p:stCondLst>
                                    <p:cond delay="0"/>
                                  </p:stCondLst>
                                  <p:childTnLst>
                                    <p:set>
                                      <p:cBhvr>
                                        <p:cTn id="48" dur="1" fill="hold">
                                          <p:stCondLst>
                                            <p:cond delay="0"/>
                                          </p:stCondLst>
                                        </p:cTn>
                                        <p:tgtEl>
                                          <p:spTgt spid="219164"/>
                                        </p:tgtEl>
                                        <p:attrNameLst>
                                          <p:attrName>style.visibility</p:attrName>
                                        </p:attrNameLst>
                                      </p:cBhvr>
                                      <p:to>
                                        <p:strVal val="visible"/>
                                      </p:to>
                                    </p:set>
                                    <p:animEffect transition="in" filter="wheel(1)">
                                      <p:cBhvr>
                                        <p:cTn id="49" dur="2000"/>
                                        <p:tgtEl>
                                          <p:spTgt spid="219164"/>
                                        </p:tgtEl>
                                      </p:cBhvr>
                                    </p:animEffect>
                                  </p:childTnLst>
                                </p:cTn>
                              </p:par>
                              <p:par>
                                <p:cTn id="50" presetID="21" presetClass="entr" presetSubtype="1" fill="hold" grpId="0" nodeType="withEffect">
                                  <p:stCondLst>
                                    <p:cond delay="0"/>
                                  </p:stCondLst>
                                  <p:childTnLst>
                                    <p:set>
                                      <p:cBhvr>
                                        <p:cTn id="51" dur="1" fill="hold">
                                          <p:stCondLst>
                                            <p:cond delay="0"/>
                                          </p:stCondLst>
                                        </p:cTn>
                                        <p:tgtEl>
                                          <p:spTgt spid="219168"/>
                                        </p:tgtEl>
                                        <p:attrNameLst>
                                          <p:attrName>style.visibility</p:attrName>
                                        </p:attrNameLst>
                                      </p:cBhvr>
                                      <p:to>
                                        <p:strVal val="visible"/>
                                      </p:to>
                                    </p:set>
                                    <p:animEffect transition="in" filter="wheel(1)">
                                      <p:cBhvr>
                                        <p:cTn id="52" dur="2000"/>
                                        <p:tgtEl>
                                          <p:spTgt spid="219168"/>
                                        </p:tgtEl>
                                      </p:cBhvr>
                                    </p:animEffect>
                                  </p:childTnLst>
                                </p:cTn>
                              </p:par>
                              <p:par>
                                <p:cTn id="53" presetID="21" presetClass="entr" presetSubtype="1" fill="hold" grpId="0" nodeType="withEffect">
                                  <p:stCondLst>
                                    <p:cond delay="0"/>
                                  </p:stCondLst>
                                  <p:childTnLst>
                                    <p:set>
                                      <p:cBhvr>
                                        <p:cTn id="54" dur="1" fill="hold">
                                          <p:stCondLst>
                                            <p:cond delay="0"/>
                                          </p:stCondLst>
                                        </p:cTn>
                                        <p:tgtEl>
                                          <p:spTgt spid="66"/>
                                        </p:tgtEl>
                                        <p:attrNameLst>
                                          <p:attrName>style.visibility</p:attrName>
                                        </p:attrNameLst>
                                      </p:cBhvr>
                                      <p:to>
                                        <p:strVal val="visible"/>
                                      </p:to>
                                    </p:set>
                                    <p:animEffect transition="in" filter="wheel(1)">
                                      <p:cBhvr>
                                        <p:cTn id="55" dur="2000"/>
                                        <p:tgtEl>
                                          <p:spTgt spid="66"/>
                                        </p:tgtEl>
                                      </p:cBhvr>
                                    </p:animEffect>
                                  </p:childTnLst>
                                </p:cTn>
                              </p:par>
                              <p:par>
                                <p:cTn id="56" presetID="21" presetClass="entr" presetSubtype="1" fill="hold" grpId="0" nodeType="withEffect">
                                  <p:stCondLst>
                                    <p:cond delay="0"/>
                                  </p:stCondLst>
                                  <p:childTnLst>
                                    <p:set>
                                      <p:cBhvr>
                                        <p:cTn id="57" dur="1" fill="hold">
                                          <p:stCondLst>
                                            <p:cond delay="0"/>
                                          </p:stCondLst>
                                        </p:cTn>
                                        <p:tgtEl>
                                          <p:spTgt spid="67"/>
                                        </p:tgtEl>
                                        <p:attrNameLst>
                                          <p:attrName>style.visibility</p:attrName>
                                        </p:attrNameLst>
                                      </p:cBhvr>
                                      <p:to>
                                        <p:strVal val="visible"/>
                                      </p:to>
                                    </p:set>
                                    <p:animEffect transition="in" filter="wheel(1)">
                                      <p:cBhvr>
                                        <p:cTn id="58" dur="20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animBg="1"/>
      <p:bldP spid="57" grpId="0" animBg="1"/>
      <p:bldP spid="58" grpId="0"/>
      <p:bldP spid="59" grpId="0"/>
      <p:bldP spid="60" grpId="0"/>
      <p:bldP spid="61" grpId="0"/>
      <p:bldP spid="62" grpId="0"/>
      <p:bldP spid="63" grpId="0"/>
      <p:bldP spid="64" grpId="0"/>
      <p:bldP spid="65" grpId="0"/>
      <p:bldP spid="219161" grpId="0" animBg="1"/>
      <p:bldP spid="219163" grpId="0" animBg="1"/>
      <p:bldP spid="219166" grpId="0" animBg="1"/>
      <p:bldP spid="219162" grpId="0" animBg="1"/>
      <p:bldP spid="219164" grpId="0" animBg="1"/>
      <p:bldP spid="219168" grpId="0" animBg="1"/>
      <p:bldP spid="66" grpId="0" animBg="1"/>
      <p:bldP spid="67" grpId="0" animBg="1"/>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2"/>
          <p:cNvSpPr>
            <a:spLocks noGrp="1" noChangeArrowheads="1"/>
          </p:cNvSpPr>
          <p:nvPr>
            <p:ph type="title" idx="4294967295"/>
          </p:nvPr>
        </p:nvSpPr>
        <p:spPr bwMode="auto">
          <a:xfrm>
            <a:off x="1325880" y="1617980"/>
            <a:ext cx="4752975" cy="669925"/>
          </a:xfrm>
          <a:noFill/>
          <a:ln>
            <a:no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rtlCol="0" anchor="t" anchorCtr="0" compatLnSpc="1"/>
          <a:lstStyle/>
          <a:p>
            <a:r>
              <a:rPr lang="zh-CN" altLang="en-US" sz="2800" b="1">
                <a:solidFill>
                  <a:srgbClr val="BD3820"/>
                </a:solidFill>
                <a:latin typeface="+mn-lt"/>
                <a:ea typeface="+mn-ea"/>
                <a:cs typeface="+mn-ea"/>
                <a:sym typeface="+mn-lt"/>
              </a:rPr>
              <a:t>管理方格理论</a:t>
            </a:r>
          </a:p>
        </p:txBody>
      </p:sp>
      <p:grpSp>
        <p:nvGrpSpPr>
          <p:cNvPr id="54275" name="Group 3"/>
          <p:cNvGrpSpPr/>
          <p:nvPr/>
        </p:nvGrpSpPr>
        <p:grpSpPr bwMode="auto">
          <a:xfrm>
            <a:off x="6508750" y="2282825"/>
            <a:ext cx="3962400" cy="3975100"/>
            <a:chOff x="2778" y="1248"/>
            <a:chExt cx="2694" cy="2400"/>
          </a:xfrm>
        </p:grpSpPr>
        <p:sp>
          <p:nvSpPr>
            <p:cNvPr id="54276" name="Text Box 4"/>
            <p:cNvSpPr txBox="1">
              <a:spLocks noChangeArrowheads="1"/>
            </p:cNvSpPr>
            <p:nvPr/>
          </p:nvSpPr>
          <p:spPr bwMode="auto">
            <a:xfrm>
              <a:off x="2778" y="3043"/>
              <a:ext cx="394" cy="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lstStyle/>
            <a:p>
              <a:pPr algn="ctr" eaLnBrk="0" hangingPunct="0"/>
              <a:r>
                <a:rPr lang="en-US" altLang="zh-CN" b="1">
                  <a:cs typeface="+mn-ea"/>
                  <a:sym typeface="+mn-lt"/>
                </a:rPr>
                <a:t>1.1</a:t>
              </a:r>
            </a:p>
          </p:txBody>
        </p:sp>
        <p:sp>
          <p:nvSpPr>
            <p:cNvPr id="54277" name="Text Box 5"/>
            <p:cNvSpPr txBox="1">
              <a:spLocks noChangeArrowheads="1"/>
            </p:cNvSpPr>
            <p:nvPr/>
          </p:nvSpPr>
          <p:spPr bwMode="auto">
            <a:xfrm>
              <a:off x="5152" y="1251"/>
              <a:ext cx="256" cy="20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pPr algn="ctr" eaLnBrk="0" hangingPunct="0"/>
              <a:r>
                <a:rPr lang="en-US" altLang="zh-CN" b="1">
                  <a:cs typeface="+mn-ea"/>
                  <a:sym typeface="+mn-lt"/>
                </a:rPr>
                <a:t>9.9</a:t>
              </a:r>
            </a:p>
          </p:txBody>
        </p:sp>
        <p:sp>
          <p:nvSpPr>
            <p:cNvPr id="54278" name="Text Box 6"/>
            <p:cNvSpPr txBox="1">
              <a:spLocks noChangeArrowheads="1"/>
            </p:cNvSpPr>
            <p:nvPr/>
          </p:nvSpPr>
          <p:spPr bwMode="auto">
            <a:xfrm>
              <a:off x="2779" y="1248"/>
              <a:ext cx="394" cy="2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pPr algn="ctr" eaLnBrk="0" hangingPunct="0"/>
              <a:r>
                <a:rPr lang="en-US" altLang="zh-CN">
                  <a:cs typeface="+mn-ea"/>
                  <a:sym typeface="+mn-lt"/>
                </a:rPr>
                <a:t>1.9</a:t>
              </a:r>
            </a:p>
          </p:txBody>
        </p:sp>
        <p:sp>
          <p:nvSpPr>
            <p:cNvPr id="54279" name="Text Box 7"/>
            <p:cNvSpPr txBox="1">
              <a:spLocks noChangeArrowheads="1"/>
            </p:cNvSpPr>
            <p:nvPr/>
          </p:nvSpPr>
          <p:spPr bwMode="auto">
            <a:xfrm>
              <a:off x="2832" y="3435"/>
              <a:ext cx="264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algn="ctr" eaLnBrk="0" hangingPunct="0"/>
              <a:r>
                <a:rPr lang="zh-CN" altLang="en-US" sz="2000" b="1">
                  <a:solidFill>
                    <a:srgbClr val="BD3820"/>
                  </a:solidFill>
                  <a:effectLst/>
                  <a:cs typeface="+mn-ea"/>
                  <a:sym typeface="+mn-lt"/>
                </a:rPr>
                <a:t>对工作的关心</a:t>
              </a:r>
            </a:p>
          </p:txBody>
        </p:sp>
        <p:sp>
          <p:nvSpPr>
            <p:cNvPr id="54280" name="Text Box 8"/>
            <p:cNvSpPr txBox="1">
              <a:spLocks noChangeArrowheads="1"/>
            </p:cNvSpPr>
            <p:nvPr/>
          </p:nvSpPr>
          <p:spPr bwMode="auto">
            <a:xfrm>
              <a:off x="5146" y="3043"/>
              <a:ext cx="263" cy="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lstStyle/>
            <a:p>
              <a:pPr algn="ctr" eaLnBrk="0" hangingPunct="0"/>
              <a:r>
                <a:rPr lang="en-US" altLang="zh-CN">
                  <a:cs typeface="+mn-ea"/>
                  <a:sym typeface="+mn-lt"/>
                </a:rPr>
                <a:t>9.1</a:t>
              </a:r>
            </a:p>
          </p:txBody>
        </p:sp>
        <p:sp>
          <p:nvSpPr>
            <p:cNvPr id="54281" name="Text Box 9"/>
            <p:cNvSpPr txBox="1">
              <a:spLocks noChangeArrowheads="1"/>
            </p:cNvSpPr>
            <p:nvPr/>
          </p:nvSpPr>
          <p:spPr bwMode="auto">
            <a:xfrm>
              <a:off x="3503" y="3073"/>
              <a:ext cx="263" cy="1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pPr algn="just" eaLnBrk="0" hangingPunct="0"/>
              <a:endParaRPr lang="zh-CN" altLang="zh-CN">
                <a:solidFill>
                  <a:srgbClr val="000000"/>
                </a:solidFill>
                <a:cs typeface="+mn-ea"/>
                <a:sym typeface="+mn-lt"/>
              </a:endParaRPr>
            </a:p>
          </p:txBody>
        </p:sp>
      </p:grpSp>
      <p:sp>
        <p:nvSpPr>
          <p:cNvPr id="54282" name="Rectangle 10"/>
          <p:cNvSpPr>
            <a:spLocks noChangeArrowheads="1"/>
          </p:cNvSpPr>
          <p:nvPr/>
        </p:nvSpPr>
        <p:spPr bwMode="auto">
          <a:xfrm>
            <a:off x="1527175" y="296864"/>
            <a:ext cx="9144000" cy="8299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304800">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a:r>
              <a:rPr kumimoji="1" lang="en-US" altLang="zh-CN" sz="1200">
                <a:latin typeface="+mn-lt"/>
                <a:ea typeface="+mn-ea"/>
                <a:cs typeface="+mn-ea"/>
                <a:sym typeface="+mn-lt"/>
              </a:rPr>
              <a:t> </a:t>
            </a:r>
          </a:p>
          <a:p>
            <a:pPr algn="just" eaLnBrk="0" hangingPunct="0"/>
            <a:r>
              <a:rPr kumimoji="1" lang="en-US" altLang="zh-CN" sz="1200">
                <a:latin typeface="+mn-lt"/>
                <a:ea typeface="+mn-ea"/>
                <a:cs typeface="+mn-ea"/>
                <a:sym typeface="+mn-lt"/>
              </a:rPr>
              <a:t> </a:t>
            </a:r>
          </a:p>
          <a:p>
            <a:pPr eaLnBrk="0" hangingPunct="0"/>
            <a:endParaRPr kumimoji="1" lang="en-US" altLang="zh-CN" sz="2400">
              <a:latin typeface="+mn-lt"/>
              <a:ea typeface="+mn-ea"/>
              <a:cs typeface="+mn-ea"/>
              <a:sym typeface="+mn-lt"/>
            </a:endParaRPr>
          </a:p>
        </p:txBody>
      </p:sp>
      <p:grpSp>
        <p:nvGrpSpPr>
          <p:cNvPr id="54283" name="Group 11"/>
          <p:cNvGrpSpPr/>
          <p:nvPr/>
        </p:nvGrpSpPr>
        <p:grpSpPr bwMode="auto">
          <a:xfrm>
            <a:off x="6584951" y="2219325"/>
            <a:ext cx="3838575" cy="3352800"/>
            <a:chOff x="2958" y="1152"/>
            <a:chExt cx="2418" cy="2112"/>
          </a:xfrm>
        </p:grpSpPr>
        <p:grpSp>
          <p:nvGrpSpPr>
            <p:cNvPr id="54284" name="Group 12"/>
            <p:cNvGrpSpPr/>
            <p:nvPr/>
          </p:nvGrpSpPr>
          <p:grpSpPr bwMode="auto">
            <a:xfrm>
              <a:off x="2958" y="1162"/>
              <a:ext cx="2418" cy="2102"/>
              <a:chOff x="2958" y="1162"/>
              <a:chExt cx="2418" cy="2102"/>
            </a:xfrm>
          </p:grpSpPr>
          <p:grpSp>
            <p:nvGrpSpPr>
              <p:cNvPr id="54285" name="Group 13"/>
              <p:cNvGrpSpPr/>
              <p:nvPr/>
            </p:nvGrpSpPr>
            <p:grpSpPr bwMode="auto">
              <a:xfrm>
                <a:off x="2958" y="1162"/>
                <a:ext cx="269" cy="234"/>
                <a:chOff x="0" y="518"/>
                <a:chExt cx="245" cy="403"/>
              </a:xfrm>
            </p:grpSpPr>
            <p:sp>
              <p:nvSpPr>
                <p:cNvPr id="54286" name="Rectangle 14"/>
                <p:cNvSpPr>
                  <a:spLocks noChangeArrowheads="1"/>
                </p:cNvSpPr>
                <p:nvPr/>
              </p:nvSpPr>
              <p:spPr bwMode="auto">
                <a:xfrm>
                  <a:off x="43" y="518"/>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287" name="Rectangle 15"/>
                <p:cNvSpPr>
                  <a:spLocks noChangeArrowheads="1"/>
                </p:cNvSpPr>
                <p:nvPr/>
              </p:nvSpPr>
              <p:spPr bwMode="auto">
                <a:xfrm>
                  <a:off x="0" y="518"/>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288" name="Group 16"/>
              <p:cNvGrpSpPr/>
              <p:nvPr/>
            </p:nvGrpSpPr>
            <p:grpSpPr bwMode="auto">
              <a:xfrm>
                <a:off x="3227" y="1162"/>
                <a:ext cx="268" cy="234"/>
                <a:chOff x="245" y="518"/>
                <a:chExt cx="245" cy="403"/>
              </a:xfrm>
            </p:grpSpPr>
            <p:sp>
              <p:nvSpPr>
                <p:cNvPr id="54289" name="Rectangle 17"/>
                <p:cNvSpPr>
                  <a:spLocks noChangeArrowheads="1"/>
                </p:cNvSpPr>
                <p:nvPr/>
              </p:nvSpPr>
              <p:spPr bwMode="auto">
                <a:xfrm>
                  <a:off x="288" y="518"/>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290" name="Rectangle 18"/>
                <p:cNvSpPr>
                  <a:spLocks noChangeArrowheads="1"/>
                </p:cNvSpPr>
                <p:nvPr/>
              </p:nvSpPr>
              <p:spPr bwMode="auto">
                <a:xfrm>
                  <a:off x="245" y="518"/>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291" name="Group 19"/>
              <p:cNvGrpSpPr/>
              <p:nvPr/>
            </p:nvGrpSpPr>
            <p:grpSpPr bwMode="auto">
              <a:xfrm>
                <a:off x="3495" y="1162"/>
                <a:ext cx="269" cy="234"/>
                <a:chOff x="490" y="518"/>
                <a:chExt cx="245" cy="403"/>
              </a:xfrm>
            </p:grpSpPr>
            <p:sp>
              <p:nvSpPr>
                <p:cNvPr id="54292" name="Rectangle 20"/>
                <p:cNvSpPr>
                  <a:spLocks noChangeArrowheads="1"/>
                </p:cNvSpPr>
                <p:nvPr/>
              </p:nvSpPr>
              <p:spPr bwMode="auto">
                <a:xfrm>
                  <a:off x="533" y="518"/>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293" name="Rectangle 21"/>
                <p:cNvSpPr>
                  <a:spLocks noChangeArrowheads="1"/>
                </p:cNvSpPr>
                <p:nvPr/>
              </p:nvSpPr>
              <p:spPr bwMode="auto">
                <a:xfrm>
                  <a:off x="490" y="518"/>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294" name="Group 22"/>
              <p:cNvGrpSpPr/>
              <p:nvPr/>
            </p:nvGrpSpPr>
            <p:grpSpPr bwMode="auto">
              <a:xfrm>
                <a:off x="3764" y="1162"/>
                <a:ext cx="269" cy="234"/>
                <a:chOff x="735" y="518"/>
                <a:chExt cx="245" cy="403"/>
              </a:xfrm>
            </p:grpSpPr>
            <p:sp>
              <p:nvSpPr>
                <p:cNvPr id="54295" name="Rectangle 23"/>
                <p:cNvSpPr>
                  <a:spLocks noChangeArrowheads="1"/>
                </p:cNvSpPr>
                <p:nvPr/>
              </p:nvSpPr>
              <p:spPr bwMode="auto">
                <a:xfrm>
                  <a:off x="778" y="518"/>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296" name="Rectangle 24"/>
                <p:cNvSpPr>
                  <a:spLocks noChangeArrowheads="1"/>
                </p:cNvSpPr>
                <p:nvPr/>
              </p:nvSpPr>
              <p:spPr bwMode="auto">
                <a:xfrm>
                  <a:off x="735" y="518"/>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297" name="Group 25"/>
              <p:cNvGrpSpPr/>
              <p:nvPr/>
            </p:nvGrpSpPr>
            <p:grpSpPr bwMode="auto">
              <a:xfrm>
                <a:off x="4033" y="1162"/>
                <a:ext cx="268" cy="234"/>
                <a:chOff x="980" y="518"/>
                <a:chExt cx="245" cy="403"/>
              </a:xfrm>
            </p:grpSpPr>
            <p:sp>
              <p:nvSpPr>
                <p:cNvPr id="54298" name="Rectangle 26"/>
                <p:cNvSpPr>
                  <a:spLocks noChangeArrowheads="1"/>
                </p:cNvSpPr>
                <p:nvPr/>
              </p:nvSpPr>
              <p:spPr bwMode="auto">
                <a:xfrm>
                  <a:off x="1023" y="518"/>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299" name="Rectangle 27"/>
                <p:cNvSpPr>
                  <a:spLocks noChangeArrowheads="1"/>
                </p:cNvSpPr>
                <p:nvPr/>
              </p:nvSpPr>
              <p:spPr bwMode="auto">
                <a:xfrm>
                  <a:off x="980" y="518"/>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300" name="Group 28"/>
              <p:cNvGrpSpPr/>
              <p:nvPr/>
            </p:nvGrpSpPr>
            <p:grpSpPr bwMode="auto">
              <a:xfrm>
                <a:off x="4301" y="1162"/>
                <a:ext cx="269" cy="234"/>
                <a:chOff x="1225" y="518"/>
                <a:chExt cx="245" cy="403"/>
              </a:xfrm>
            </p:grpSpPr>
            <p:sp>
              <p:nvSpPr>
                <p:cNvPr id="54301" name="Rectangle 29"/>
                <p:cNvSpPr>
                  <a:spLocks noChangeArrowheads="1"/>
                </p:cNvSpPr>
                <p:nvPr/>
              </p:nvSpPr>
              <p:spPr bwMode="auto">
                <a:xfrm>
                  <a:off x="1268" y="518"/>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302" name="Rectangle 30"/>
                <p:cNvSpPr>
                  <a:spLocks noChangeArrowheads="1"/>
                </p:cNvSpPr>
                <p:nvPr/>
              </p:nvSpPr>
              <p:spPr bwMode="auto">
                <a:xfrm>
                  <a:off x="1225" y="518"/>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303" name="Group 31"/>
              <p:cNvGrpSpPr/>
              <p:nvPr/>
            </p:nvGrpSpPr>
            <p:grpSpPr bwMode="auto">
              <a:xfrm>
                <a:off x="4570" y="1162"/>
                <a:ext cx="269" cy="234"/>
                <a:chOff x="1470" y="518"/>
                <a:chExt cx="245" cy="403"/>
              </a:xfrm>
            </p:grpSpPr>
            <p:sp>
              <p:nvSpPr>
                <p:cNvPr id="54304" name="Rectangle 32"/>
                <p:cNvSpPr>
                  <a:spLocks noChangeArrowheads="1"/>
                </p:cNvSpPr>
                <p:nvPr/>
              </p:nvSpPr>
              <p:spPr bwMode="auto">
                <a:xfrm>
                  <a:off x="1513" y="518"/>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305" name="Rectangle 33"/>
                <p:cNvSpPr>
                  <a:spLocks noChangeArrowheads="1"/>
                </p:cNvSpPr>
                <p:nvPr/>
              </p:nvSpPr>
              <p:spPr bwMode="auto">
                <a:xfrm>
                  <a:off x="1470" y="518"/>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306" name="Group 34"/>
              <p:cNvGrpSpPr/>
              <p:nvPr/>
            </p:nvGrpSpPr>
            <p:grpSpPr bwMode="auto">
              <a:xfrm>
                <a:off x="4839" y="1162"/>
                <a:ext cx="268" cy="234"/>
                <a:chOff x="1715" y="518"/>
                <a:chExt cx="245" cy="403"/>
              </a:xfrm>
            </p:grpSpPr>
            <p:sp>
              <p:nvSpPr>
                <p:cNvPr id="54307" name="Rectangle 35"/>
                <p:cNvSpPr>
                  <a:spLocks noChangeArrowheads="1"/>
                </p:cNvSpPr>
                <p:nvPr/>
              </p:nvSpPr>
              <p:spPr bwMode="auto">
                <a:xfrm>
                  <a:off x="1758" y="518"/>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308" name="Rectangle 36"/>
                <p:cNvSpPr>
                  <a:spLocks noChangeArrowheads="1"/>
                </p:cNvSpPr>
                <p:nvPr/>
              </p:nvSpPr>
              <p:spPr bwMode="auto">
                <a:xfrm>
                  <a:off x="1715" y="518"/>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309" name="Group 37"/>
              <p:cNvGrpSpPr/>
              <p:nvPr/>
            </p:nvGrpSpPr>
            <p:grpSpPr bwMode="auto">
              <a:xfrm>
                <a:off x="5107" y="1162"/>
                <a:ext cx="269" cy="234"/>
                <a:chOff x="1960" y="518"/>
                <a:chExt cx="245" cy="403"/>
              </a:xfrm>
            </p:grpSpPr>
            <p:sp>
              <p:nvSpPr>
                <p:cNvPr id="54310" name="Rectangle 38"/>
                <p:cNvSpPr>
                  <a:spLocks noChangeArrowheads="1"/>
                </p:cNvSpPr>
                <p:nvPr/>
              </p:nvSpPr>
              <p:spPr bwMode="auto">
                <a:xfrm>
                  <a:off x="2003" y="518"/>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ctr" eaLnBrk="0" hangingPunct="0"/>
                  <a:endParaRPr lang="en-US" altLang="zh-CN">
                    <a:cs typeface="+mn-ea"/>
                    <a:sym typeface="+mn-lt"/>
                  </a:endParaRPr>
                </a:p>
              </p:txBody>
            </p:sp>
            <p:sp>
              <p:nvSpPr>
                <p:cNvPr id="54311" name="Rectangle 39"/>
                <p:cNvSpPr>
                  <a:spLocks noChangeArrowheads="1"/>
                </p:cNvSpPr>
                <p:nvPr/>
              </p:nvSpPr>
              <p:spPr bwMode="auto">
                <a:xfrm>
                  <a:off x="1960" y="518"/>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312" name="Group 40"/>
              <p:cNvGrpSpPr/>
              <p:nvPr/>
            </p:nvGrpSpPr>
            <p:grpSpPr bwMode="auto">
              <a:xfrm>
                <a:off x="2958" y="1396"/>
                <a:ext cx="269" cy="233"/>
                <a:chOff x="0" y="921"/>
                <a:chExt cx="245" cy="403"/>
              </a:xfrm>
            </p:grpSpPr>
            <p:sp>
              <p:nvSpPr>
                <p:cNvPr id="54313" name="Rectangle 41"/>
                <p:cNvSpPr>
                  <a:spLocks noChangeArrowheads="1"/>
                </p:cNvSpPr>
                <p:nvPr/>
              </p:nvSpPr>
              <p:spPr bwMode="auto">
                <a:xfrm>
                  <a:off x="43" y="921"/>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314" name="Rectangle 42"/>
                <p:cNvSpPr>
                  <a:spLocks noChangeArrowheads="1"/>
                </p:cNvSpPr>
                <p:nvPr/>
              </p:nvSpPr>
              <p:spPr bwMode="auto">
                <a:xfrm>
                  <a:off x="0" y="921"/>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315" name="Group 43"/>
              <p:cNvGrpSpPr/>
              <p:nvPr/>
            </p:nvGrpSpPr>
            <p:grpSpPr bwMode="auto">
              <a:xfrm>
                <a:off x="3227" y="1396"/>
                <a:ext cx="268" cy="233"/>
                <a:chOff x="245" y="921"/>
                <a:chExt cx="245" cy="403"/>
              </a:xfrm>
            </p:grpSpPr>
            <p:sp>
              <p:nvSpPr>
                <p:cNvPr id="54316" name="Rectangle 44"/>
                <p:cNvSpPr>
                  <a:spLocks noChangeArrowheads="1"/>
                </p:cNvSpPr>
                <p:nvPr/>
              </p:nvSpPr>
              <p:spPr bwMode="auto">
                <a:xfrm>
                  <a:off x="288" y="921"/>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317" name="Rectangle 45"/>
                <p:cNvSpPr>
                  <a:spLocks noChangeArrowheads="1"/>
                </p:cNvSpPr>
                <p:nvPr/>
              </p:nvSpPr>
              <p:spPr bwMode="auto">
                <a:xfrm>
                  <a:off x="245" y="921"/>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318" name="Group 46"/>
              <p:cNvGrpSpPr/>
              <p:nvPr/>
            </p:nvGrpSpPr>
            <p:grpSpPr bwMode="auto">
              <a:xfrm>
                <a:off x="3495" y="1396"/>
                <a:ext cx="269" cy="233"/>
                <a:chOff x="490" y="921"/>
                <a:chExt cx="245" cy="403"/>
              </a:xfrm>
            </p:grpSpPr>
            <p:sp>
              <p:nvSpPr>
                <p:cNvPr id="54319" name="Rectangle 47"/>
                <p:cNvSpPr>
                  <a:spLocks noChangeArrowheads="1"/>
                </p:cNvSpPr>
                <p:nvPr/>
              </p:nvSpPr>
              <p:spPr bwMode="auto">
                <a:xfrm>
                  <a:off x="533" y="921"/>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320" name="Rectangle 48"/>
                <p:cNvSpPr>
                  <a:spLocks noChangeArrowheads="1"/>
                </p:cNvSpPr>
                <p:nvPr/>
              </p:nvSpPr>
              <p:spPr bwMode="auto">
                <a:xfrm>
                  <a:off x="490" y="921"/>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321" name="Group 49"/>
              <p:cNvGrpSpPr/>
              <p:nvPr/>
            </p:nvGrpSpPr>
            <p:grpSpPr bwMode="auto">
              <a:xfrm>
                <a:off x="3764" y="1396"/>
                <a:ext cx="269" cy="233"/>
                <a:chOff x="735" y="921"/>
                <a:chExt cx="245" cy="403"/>
              </a:xfrm>
            </p:grpSpPr>
            <p:sp>
              <p:nvSpPr>
                <p:cNvPr id="54322" name="Rectangle 50"/>
                <p:cNvSpPr>
                  <a:spLocks noChangeArrowheads="1"/>
                </p:cNvSpPr>
                <p:nvPr/>
              </p:nvSpPr>
              <p:spPr bwMode="auto">
                <a:xfrm>
                  <a:off x="778" y="921"/>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323" name="Rectangle 51"/>
                <p:cNvSpPr>
                  <a:spLocks noChangeArrowheads="1"/>
                </p:cNvSpPr>
                <p:nvPr/>
              </p:nvSpPr>
              <p:spPr bwMode="auto">
                <a:xfrm>
                  <a:off x="735" y="921"/>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324" name="Group 52"/>
              <p:cNvGrpSpPr/>
              <p:nvPr/>
            </p:nvGrpSpPr>
            <p:grpSpPr bwMode="auto">
              <a:xfrm>
                <a:off x="4033" y="1396"/>
                <a:ext cx="268" cy="233"/>
                <a:chOff x="980" y="921"/>
                <a:chExt cx="245" cy="403"/>
              </a:xfrm>
            </p:grpSpPr>
            <p:sp>
              <p:nvSpPr>
                <p:cNvPr id="54325" name="Rectangle 53"/>
                <p:cNvSpPr>
                  <a:spLocks noChangeArrowheads="1"/>
                </p:cNvSpPr>
                <p:nvPr/>
              </p:nvSpPr>
              <p:spPr bwMode="auto">
                <a:xfrm>
                  <a:off x="1023" y="921"/>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326" name="Rectangle 54"/>
                <p:cNvSpPr>
                  <a:spLocks noChangeArrowheads="1"/>
                </p:cNvSpPr>
                <p:nvPr/>
              </p:nvSpPr>
              <p:spPr bwMode="auto">
                <a:xfrm>
                  <a:off x="980" y="921"/>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327" name="Group 55"/>
              <p:cNvGrpSpPr/>
              <p:nvPr/>
            </p:nvGrpSpPr>
            <p:grpSpPr bwMode="auto">
              <a:xfrm>
                <a:off x="4301" y="1396"/>
                <a:ext cx="269" cy="233"/>
                <a:chOff x="1225" y="921"/>
                <a:chExt cx="245" cy="403"/>
              </a:xfrm>
            </p:grpSpPr>
            <p:sp>
              <p:nvSpPr>
                <p:cNvPr id="54328" name="Rectangle 56"/>
                <p:cNvSpPr>
                  <a:spLocks noChangeArrowheads="1"/>
                </p:cNvSpPr>
                <p:nvPr/>
              </p:nvSpPr>
              <p:spPr bwMode="auto">
                <a:xfrm>
                  <a:off x="1268" y="921"/>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329" name="Rectangle 57"/>
                <p:cNvSpPr>
                  <a:spLocks noChangeArrowheads="1"/>
                </p:cNvSpPr>
                <p:nvPr/>
              </p:nvSpPr>
              <p:spPr bwMode="auto">
                <a:xfrm>
                  <a:off x="1225" y="921"/>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330" name="Group 58"/>
              <p:cNvGrpSpPr/>
              <p:nvPr/>
            </p:nvGrpSpPr>
            <p:grpSpPr bwMode="auto">
              <a:xfrm>
                <a:off x="4570" y="1396"/>
                <a:ext cx="269" cy="233"/>
                <a:chOff x="1470" y="921"/>
                <a:chExt cx="245" cy="403"/>
              </a:xfrm>
            </p:grpSpPr>
            <p:sp>
              <p:nvSpPr>
                <p:cNvPr id="54331" name="Rectangle 59"/>
                <p:cNvSpPr>
                  <a:spLocks noChangeArrowheads="1"/>
                </p:cNvSpPr>
                <p:nvPr/>
              </p:nvSpPr>
              <p:spPr bwMode="auto">
                <a:xfrm>
                  <a:off x="1513" y="921"/>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332" name="Rectangle 60"/>
                <p:cNvSpPr>
                  <a:spLocks noChangeArrowheads="1"/>
                </p:cNvSpPr>
                <p:nvPr/>
              </p:nvSpPr>
              <p:spPr bwMode="auto">
                <a:xfrm>
                  <a:off x="1470" y="921"/>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333" name="Group 61"/>
              <p:cNvGrpSpPr/>
              <p:nvPr/>
            </p:nvGrpSpPr>
            <p:grpSpPr bwMode="auto">
              <a:xfrm>
                <a:off x="4839" y="1396"/>
                <a:ext cx="268" cy="233"/>
                <a:chOff x="1715" y="921"/>
                <a:chExt cx="245" cy="403"/>
              </a:xfrm>
            </p:grpSpPr>
            <p:sp>
              <p:nvSpPr>
                <p:cNvPr id="54334" name="Rectangle 62"/>
                <p:cNvSpPr>
                  <a:spLocks noChangeArrowheads="1"/>
                </p:cNvSpPr>
                <p:nvPr/>
              </p:nvSpPr>
              <p:spPr bwMode="auto">
                <a:xfrm>
                  <a:off x="1758" y="921"/>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335" name="Rectangle 63"/>
                <p:cNvSpPr>
                  <a:spLocks noChangeArrowheads="1"/>
                </p:cNvSpPr>
                <p:nvPr/>
              </p:nvSpPr>
              <p:spPr bwMode="auto">
                <a:xfrm>
                  <a:off x="1715" y="921"/>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336" name="Group 64"/>
              <p:cNvGrpSpPr/>
              <p:nvPr/>
            </p:nvGrpSpPr>
            <p:grpSpPr bwMode="auto">
              <a:xfrm>
                <a:off x="5107" y="1396"/>
                <a:ext cx="269" cy="233"/>
                <a:chOff x="1960" y="921"/>
                <a:chExt cx="245" cy="403"/>
              </a:xfrm>
            </p:grpSpPr>
            <p:sp>
              <p:nvSpPr>
                <p:cNvPr id="54337" name="Rectangle 65"/>
                <p:cNvSpPr>
                  <a:spLocks noChangeArrowheads="1"/>
                </p:cNvSpPr>
                <p:nvPr/>
              </p:nvSpPr>
              <p:spPr bwMode="auto">
                <a:xfrm>
                  <a:off x="2003" y="921"/>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338" name="Rectangle 66"/>
                <p:cNvSpPr>
                  <a:spLocks noChangeArrowheads="1"/>
                </p:cNvSpPr>
                <p:nvPr/>
              </p:nvSpPr>
              <p:spPr bwMode="auto">
                <a:xfrm>
                  <a:off x="1960" y="921"/>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339" name="Group 67"/>
              <p:cNvGrpSpPr/>
              <p:nvPr/>
            </p:nvGrpSpPr>
            <p:grpSpPr bwMode="auto">
              <a:xfrm>
                <a:off x="2958" y="1629"/>
                <a:ext cx="269" cy="234"/>
                <a:chOff x="0" y="1324"/>
                <a:chExt cx="245" cy="403"/>
              </a:xfrm>
            </p:grpSpPr>
            <p:sp>
              <p:nvSpPr>
                <p:cNvPr id="54340" name="Rectangle 68"/>
                <p:cNvSpPr>
                  <a:spLocks noChangeArrowheads="1"/>
                </p:cNvSpPr>
                <p:nvPr/>
              </p:nvSpPr>
              <p:spPr bwMode="auto">
                <a:xfrm>
                  <a:off x="43" y="1324"/>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341" name="Rectangle 69"/>
                <p:cNvSpPr>
                  <a:spLocks noChangeArrowheads="1"/>
                </p:cNvSpPr>
                <p:nvPr/>
              </p:nvSpPr>
              <p:spPr bwMode="auto">
                <a:xfrm>
                  <a:off x="0" y="1324"/>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342" name="Group 70"/>
              <p:cNvGrpSpPr/>
              <p:nvPr/>
            </p:nvGrpSpPr>
            <p:grpSpPr bwMode="auto">
              <a:xfrm>
                <a:off x="3227" y="1629"/>
                <a:ext cx="268" cy="234"/>
                <a:chOff x="245" y="1324"/>
                <a:chExt cx="245" cy="403"/>
              </a:xfrm>
            </p:grpSpPr>
            <p:sp>
              <p:nvSpPr>
                <p:cNvPr id="54343" name="Rectangle 71"/>
                <p:cNvSpPr>
                  <a:spLocks noChangeArrowheads="1"/>
                </p:cNvSpPr>
                <p:nvPr/>
              </p:nvSpPr>
              <p:spPr bwMode="auto">
                <a:xfrm>
                  <a:off x="288" y="1324"/>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344" name="Rectangle 72"/>
                <p:cNvSpPr>
                  <a:spLocks noChangeArrowheads="1"/>
                </p:cNvSpPr>
                <p:nvPr/>
              </p:nvSpPr>
              <p:spPr bwMode="auto">
                <a:xfrm>
                  <a:off x="245" y="1324"/>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345" name="Group 73"/>
              <p:cNvGrpSpPr/>
              <p:nvPr/>
            </p:nvGrpSpPr>
            <p:grpSpPr bwMode="auto">
              <a:xfrm>
                <a:off x="3495" y="1629"/>
                <a:ext cx="269" cy="234"/>
                <a:chOff x="490" y="1324"/>
                <a:chExt cx="245" cy="403"/>
              </a:xfrm>
            </p:grpSpPr>
            <p:sp>
              <p:nvSpPr>
                <p:cNvPr id="54346" name="Rectangle 74"/>
                <p:cNvSpPr>
                  <a:spLocks noChangeArrowheads="1"/>
                </p:cNvSpPr>
                <p:nvPr/>
              </p:nvSpPr>
              <p:spPr bwMode="auto">
                <a:xfrm>
                  <a:off x="533" y="1324"/>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347" name="Rectangle 75"/>
                <p:cNvSpPr>
                  <a:spLocks noChangeArrowheads="1"/>
                </p:cNvSpPr>
                <p:nvPr/>
              </p:nvSpPr>
              <p:spPr bwMode="auto">
                <a:xfrm>
                  <a:off x="490" y="1324"/>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348" name="Group 76"/>
              <p:cNvGrpSpPr/>
              <p:nvPr/>
            </p:nvGrpSpPr>
            <p:grpSpPr bwMode="auto">
              <a:xfrm>
                <a:off x="3764" y="1629"/>
                <a:ext cx="269" cy="234"/>
                <a:chOff x="735" y="1324"/>
                <a:chExt cx="245" cy="403"/>
              </a:xfrm>
            </p:grpSpPr>
            <p:sp>
              <p:nvSpPr>
                <p:cNvPr id="54349" name="Rectangle 77"/>
                <p:cNvSpPr>
                  <a:spLocks noChangeArrowheads="1"/>
                </p:cNvSpPr>
                <p:nvPr/>
              </p:nvSpPr>
              <p:spPr bwMode="auto">
                <a:xfrm>
                  <a:off x="778" y="1324"/>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350" name="Rectangle 78"/>
                <p:cNvSpPr>
                  <a:spLocks noChangeArrowheads="1"/>
                </p:cNvSpPr>
                <p:nvPr/>
              </p:nvSpPr>
              <p:spPr bwMode="auto">
                <a:xfrm>
                  <a:off x="735" y="1324"/>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351" name="Group 79"/>
              <p:cNvGrpSpPr/>
              <p:nvPr/>
            </p:nvGrpSpPr>
            <p:grpSpPr bwMode="auto">
              <a:xfrm>
                <a:off x="4033" y="1629"/>
                <a:ext cx="268" cy="234"/>
                <a:chOff x="980" y="1324"/>
                <a:chExt cx="245" cy="403"/>
              </a:xfrm>
            </p:grpSpPr>
            <p:sp>
              <p:nvSpPr>
                <p:cNvPr id="54352" name="Rectangle 80"/>
                <p:cNvSpPr>
                  <a:spLocks noChangeArrowheads="1"/>
                </p:cNvSpPr>
                <p:nvPr/>
              </p:nvSpPr>
              <p:spPr bwMode="auto">
                <a:xfrm>
                  <a:off x="1023" y="1324"/>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353" name="Rectangle 81"/>
                <p:cNvSpPr>
                  <a:spLocks noChangeArrowheads="1"/>
                </p:cNvSpPr>
                <p:nvPr/>
              </p:nvSpPr>
              <p:spPr bwMode="auto">
                <a:xfrm>
                  <a:off x="980" y="1324"/>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354" name="Group 82"/>
              <p:cNvGrpSpPr/>
              <p:nvPr/>
            </p:nvGrpSpPr>
            <p:grpSpPr bwMode="auto">
              <a:xfrm>
                <a:off x="4301" y="1629"/>
                <a:ext cx="269" cy="234"/>
                <a:chOff x="1225" y="1324"/>
                <a:chExt cx="245" cy="403"/>
              </a:xfrm>
            </p:grpSpPr>
            <p:sp>
              <p:nvSpPr>
                <p:cNvPr id="54355" name="Rectangle 83"/>
                <p:cNvSpPr>
                  <a:spLocks noChangeArrowheads="1"/>
                </p:cNvSpPr>
                <p:nvPr/>
              </p:nvSpPr>
              <p:spPr bwMode="auto">
                <a:xfrm>
                  <a:off x="1268" y="1324"/>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356" name="Rectangle 84"/>
                <p:cNvSpPr>
                  <a:spLocks noChangeArrowheads="1"/>
                </p:cNvSpPr>
                <p:nvPr/>
              </p:nvSpPr>
              <p:spPr bwMode="auto">
                <a:xfrm>
                  <a:off x="1225" y="1324"/>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357" name="Group 85"/>
              <p:cNvGrpSpPr/>
              <p:nvPr/>
            </p:nvGrpSpPr>
            <p:grpSpPr bwMode="auto">
              <a:xfrm>
                <a:off x="4570" y="1629"/>
                <a:ext cx="269" cy="234"/>
                <a:chOff x="1470" y="1324"/>
                <a:chExt cx="245" cy="403"/>
              </a:xfrm>
            </p:grpSpPr>
            <p:sp>
              <p:nvSpPr>
                <p:cNvPr id="54358" name="Rectangle 86"/>
                <p:cNvSpPr>
                  <a:spLocks noChangeArrowheads="1"/>
                </p:cNvSpPr>
                <p:nvPr/>
              </p:nvSpPr>
              <p:spPr bwMode="auto">
                <a:xfrm>
                  <a:off x="1513" y="1324"/>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359" name="Rectangle 87"/>
                <p:cNvSpPr>
                  <a:spLocks noChangeArrowheads="1"/>
                </p:cNvSpPr>
                <p:nvPr/>
              </p:nvSpPr>
              <p:spPr bwMode="auto">
                <a:xfrm>
                  <a:off x="1470" y="1324"/>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360" name="Group 88"/>
              <p:cNvGrpSpPr/>
              <p:nvPr/>
            </p:nvGrpSpPr>
            <p:grpSpPr bwMode="auto">
              <a:xfrm>
                <a:off x="4839" y="1629"/>
                <a:ext cx="268" cy="234"/>
                <a:chOff x="1715" y="1324"/>
                <a:chExt cx="245" cy="403"/>
              </a:xfrm>
            </p:grpSpPr>
            <p:sp>
              <p:nvSpPr>
                <p:cNvPr id="54361" name="Rectangle 89"/>
                <p:cNvSpPr>
                  <a:spLocks noChangeArrowheads="1"/>
                </p:cNvSpPr>
                <p:nvPr/>
              </p:nvSpPr>
              <p:spPr bwMode="auto">
                <a:xfrm>
                  <a:off x="1758" y="1324"/>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362" name="Rectangle 90"/>
                <p:cNvSpPr>
                  <a:spLocks noChangeArrowheads="1"/>
                </p:cNvSpPr>
                <p:nvPr/>
              </p:nvSpPr>
              <p:spPr bwMode="auto">
                <a:xfrm>
                  <a:off x="1715" y="1324"/>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363" name="Group 91"/>
              <p:cNvGrpSpPr/>
              <p:nvPr/>
            </p:nvGrpSpPr>
            <p:grpSpPr bwMode="auto">
              <a:xfrm>
                <a:off x="5107" y="1629"/>
                <a:ext cx="269" cy="234"/>
                <a:chOff x="1960" y="1324"/>
                <a:chExt cx="245" cy="403"/>
              </a:xfrm>
            </p:grpSpPr>
            <p:sp>
              <p:nvSpPr>
                <p:cNvPr id="54364" name="Rectangle 92"/>
                <p:cNvSpPr>
                  <a:spLocks noChangeArrowheads="1"/>
                </p:cNvSpPr>
                <p:nvPr/>
              </p:nvSpPr>
              <p:spPr bwMode="auto">
                <a:xfrm>
                  <a:off x="2003" y="1324"/>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365" name="Rectangle 93"/>
                <p:cNvSpPr>
                  <a:spLocks noChangeArrowheads="1"/>
                </p:cNvSpPr>
                <p:nvPr/>
              </p:nvSpPr>
              <p:spPr bwMode="auto">
                <a:xfrm>
                  <a:off x="1960" y="1324"/>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366" name="Group 94"/>
              <p:cNvGrpSpPr/>
              <p:nvPr/>
            </p:nvGrpSpPr>
            <p:grpSpPr bwMode="auto">
              <a:xfrm>
                <a:off x="2958" y="1863"/>
                <a:ext cx="269" cy="233"/>
                <a:chOff x="0" y="1727"/>
                <a:chExt cx="245" cy="403"/>
              </a:xfrm>
            </p:grpSpPr>
            <p:sp>
              <p:nvSpPr>
                <p:cNvPr id="54367" name="Rectangle 95"/>
                <p:cNvSpPr>
                  <a:spLocks noChangeArrowheads="1"/>
                </p:cNvSpPr>
                <p:nvPr/>
              </p:nvSpPr>
              <p:spPr bwMode="auto">
                <a:xfrm>
                  <a:off x="43" y="1727"/>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368" name="Rectangle 96"/>
                <p:cNvSpPr>
                  <a:spLocks noChangeArrowheads="1"/>
                </p:cNvSpPr>
                <p:nvPr/>
              </p:nvSpPr>
              <p:spPr bwMode="auto">
                <a:xfrm>
                  <a:off x="0" y="1727"/>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369" name="Group 97"/>
              <p:cNvGrpSpPr/>
              <p:nvPr/>
            </p:nvGrpSpPr>
            <p:grpSpPr bwMode="auto">
              <a:xfrm>
                <a:off x="3227" y="1863"/>
                <a:ext cx="268" cy="233"/>
                <a:chOff x="245" y="1727"/>
                <a:chExt cx="245" cy="403"/>
              </a:xfrm>
            </p:grpSpPr>
            <p:sp>
              <p:nvSpPr>
                <p:cNvPr id="54370" name="Rectangle 98"/>
                <p:cNvSpPr>
                  <a:spLocks noChangeArrowheads="1"/>
                </p:cNvSpPr>
                <p:nvPr/>
              </p:nvSpPr>
              <p:spPr bwMode="auto">
                <a:xfrm>
                  <a:off x="288" y="1727"/>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371" name="Rectangle 99"/>
                <p:cNvSpPr>
                  <a:spLocks noChangeArrowheads="1"/>
                </p:cNvSpPr>
                <p:nvPr/>
              </p:nvSpPr>
              <p:spPr bwMode="auto">
                <a:xfrm>
                  <a:off x="245" y="1727"/>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372" name="Group 100"/>
              <p:cNvGrpSpPr/>
              <p:nvPr/>
            </p:nvGrpSpPr>
            <p:grpSpPr bwMode="auto">
              <a:xfrm>
                <a:off x="3495" y="1863"/>
                <a:ext cx="269" cy="233"/>
                <a:chOff x="490" y="1727"/>
                <a:chExt cx="245" cy="403"/>
              </a:xfrm>
            </p:grpSpPr>
            <p:sp>
              <p:nvSpPr>
                <p:cNvPr id="54373" name="Rectangle 101"/>
                <p:cNvSpPr>
                  <a:spLocks noChangeArrowheads="1"/>
                </p:cNvSpPr>
                <p:nvPr/>
              </p:nvSpPr>
              <p:spPr bwMode="auto">
                <a:xfrm>
                  <a:off x="533" y="1727"/>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374" name="Rectangle 102"/>
                <p:cNvSpPr>
                  <a:spLocks noChangeArrowheads="1"/>
                </p:cNvSpPr>
                <p:nvPr/>
              </p:nvSpPr>
              <p:spPr bwMode="auto">
                <a:xfrm>
                  <a:off x="490" y="1727"/>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375" name="Group 103"/>
              <p:cNvGrpSpPr/>
              <p:nvPr/>
            </p:nvGrpSpPr>
            <p:grpSpPr bwMode="auto">
              <a:xfrm>
                <a:off x="3764" y="1863"/>
                <a:ext cx="269" cy="233"/>
                <a:chOff x="735" y="1727"/>
                <a:chExt cx="245" cy="403"/>
              </a:xfrm>
            </p:grpSpPr>
            <p:sp>
              <p:nvSpPr>
                <p:cNvPr id="54376" name="Rectangle 104"/>
                <p:cNvSpPr>
                  <a:spLocks noChangeArrowheads="1"/>
                </p:cNvSpPr>
                <p:nvPr/>
              </p:nvSpPr>
              <p:spPr bwMode="auto">
                <a:xfrm>
                  <a:off x="778" y="1727"/>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377" name="Rectangle 105"/>
                <p:cNvSpPr>
                  <a:spLocks noChangeArrowheads="1"/>
                </p:cNvSpPr>
                <p:nvPr/>
              </p:nvSpPr>
              <p:spPr bwMode="auto">
                <a:xfrm>
                  <a:off x="735" y="1727"/>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378" name="Group 106"/>
              <p:cNvGrpSpPr/>
              <p:nvPr/>
            </p:nvGrpSpPr>
            <p:grpSpPr bwMode="auto">
              <a:xfrm>
                <a:off x="4033" y="1863"/>
                <a:ext cx="268" cy="233"/>
                <a:chOff x="980" y="1727"/>
                <a:chExt cx="245" cy="403"/>
              </a:xfrm>
            </p:grpSpPr>
            <p:sp>
              <p:nvSpPr>
                <p:cNvPr id="54379" name="Rectangle 107"/>
                <p:cNvSpPr>
                  <a:spLocks noChangeArrowheads="1"/>
                </p:cNvSpPr>
                <p:nvPr/>
              </p:nvSpPr>
              <p:spPr bwMode="auto">
                <a:xfrm>
                  <a:off x="1023" y="1727"/>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380" name="Rectangle 108"/>
                <p:cNvSpPr>
                  <a:spLocks noChangeArrowheads="1"/>
                </p:cNvSpPr>
                <p:nvPr/>
              </p:nvSpPr>
              <p:spPr bwMode="auto">
                <a:xfrm>
                  <a:off x="980" y="1727"/>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381" name="Group 109"/>
              <p:cNvGrpSpPr/>
              <p:nvPr/>
            </p:nvGrpSpPr>
            <p:grpSpPr bwMode="auto">
              <a:xfrm>
                <a:off x="4301" y="1863"/>
                <a:ext cx="269" cy="233"/>
                <a:chOff x="1225" y="1727"/>
                <a:chExt cx="245" cy="403"/>
              </a:xfrm>
            </p:grpSpPr>
            <p:sp>
              <p:nvSpPr>
                <p:cNvPr id="54382" name="Rectangle 110"/>
                <p:cNvSpPr>
                  <a:spLocks noChangeArrowheads="1"/>
                </p:cNvSpPr>
                <p:nvPr/>
              </p:nvSpPr>
              <p:spPr bwMode="auto">
                <a:xfrm>
                  <a:off x="1268" y="1727"/>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383" name="Rectangle 111"/>
                <p:cNvSpPr>
                  <a:spLocks noChangeArrowheads="1"/>
                </p:cNvSpPr>
                <p:nvPr/>
              </p:nvSpPr>
              <p:spPr bwMode="auto">
                <a:xfrm>
                  <a:off x="1225" y="1727"/>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384" name="Group 112"/>
              <p:cNvGrpSpPr/>
              <p:nvPr/>
            </p:nvGrpSpPr>
            <p:grpSpPr bwMode="auto">
              <a:xfrm>
                <a:off x="4570" y="1863"/>
                <a:ext cx="269" cy="233"/>
                <a:chOff x="1470" y="1727"/>
                <a:chExt cx="245" cy="403"/>
              </a:xfrm>
            </p:grpSpPr>
            <p:sp>
              <p:nvSpPr>
                <p:cNvPr id="54385" name="Rectangle 113"/>
                <p:cNvSpPr>
                  <a:spLocks noChangeArrowheads="1"/>
                </p:cNvSpPr>
                <p:nvPr/>
              </p:nvSpPr>
              <p:spPr bwMode="auto">
                <a:xfrm>
                  <a:off x="1513" y="1727"/>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386" name="Rectangle 114"/>
                <p:cNvSpPr>
                  <a:spLocks noChangeArrowheads="1"/>
                </p:cNvSpPr>
                <p:nvPr/>
              </p:nvSpPr>
              <p:spPr bwMode="auto">
                <a:xfrm>
                  <a:off x="1470" y="1727"/>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387" name="Group 115"/>
              <p:cNvGrpSpPr/>
              <p:nvPr/>
            </p:nvGrpSpPr>
            <p:grpSpPr bwMode="auto">
              <a:xfrm>
                <a:off x="4839" y="1863"/>
                <a:ext cx="268" cy="233"/>
                <a:chOff x="1715" y="1727"/>
                <a:chExt cx="245" cy="403"/>
              </a:xfrm>
            </p:grpSpPr>
            <p:sp>
              <p:nvSpPr>
                <p:cNvPr id="54388" name="Rectangle 116"/>
                <p:cNvSpPr>
                  <a:spLocks noChangeArrowheads="1"/>
                </p:cNvSpPr>
                <p:nvPr/>
              </p:nvSpPr>
              <p:spPr bwMode="auto">
                <a:xfrm>
                  <a:off x="1758" y="1727"/>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389" name="Rectangle 117"/>
                <p:cNvSpPr>
                  <a:spLocks noChangeArrowheads="1"/>
                </p:cNvSpPr>
                <p:nvPr/>
              </p:nvSpPr>
              <p:spPr bwMode="auto">
                <a:xfrm>
                  <a:off x="1715" y="1727"/>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390" name="Group 118"/>
              <p:cNvGrpSpPr/>
              <p:nvPr/>
            </p:nvGrpSpPr>
            <p:grpSpPr bwMode="auto">
              <a:xfrm>
                <a:off x="5107" y="1863"/>
                <a:ext cx="269" cy="233"/>
                <a:chOff x="1960" y="1727"/>
                <a:chExt cx="245" cy="403"/>
              </a:xfrm>
            </p:grpSpPr>
            <p:sp>
              <p:nvSpPr>
                <p:cNvPr id="54391" name="Rectangle 119"/>
                <p:cNvSpPr>
                  <a:spLocks noChangeArrowheads="1"/>
                </p:cNvSpPr>
                <p:nvPr/>
              </p:nvSpPr>
              <p:spPr bwMode="auto">
                <a:xfrm>
                  <a:off x="2003" y="1727"/>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392" name="Rectangle 120"/>
                <p:cNvSpPr>
                  <a:spLocks noChangeArrowheads="1"/>
                </p:cNvSpPr>
                <p:nvPr/>
              </p:nvSpPr>
              <p:spPr bwMode="auto">
                <a:xfrm>
                  <a:off x="1960" y="1727"/>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393" name="Group 121"/>
              <p:cNvGrpSpPr/>
              <p:nvPr/>
            </p:nvGrpSpPr>
            <p:grpSpPr bwMode="auto">
              <a:xfrm>
                <a:off x="2958" y="2096"/>
                <a:ext cx="269" cy="234"/>
                <a:chOff x="0" y="2130"/>
                <a:chExt cx="245" cy="403"/>
              </a:xfrm>
            </p:grpSpPr>
            <p:sp>
              <p:nvSpPr>
                <p:cNvPr id="54394" name="Rectangle 122"/>
                <p:cNvSpPr>
                  <a:spLocks noChangeArrowheads="1"/>
                </p:cNvSpPr>
                <p:nvPr/>
              </p:nvSpPr>
              <p:spPr bwMode="auto">
                <a:xfrm>
                  <a:off x="43" y="2130"/>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395" name="Rectangle 123"/>
                <p:cNvSpPr>
                  <a:spLocks noChangeArrowheads="1"/>
                </p:cNvSpPr>
                <p:nvPr/>
              </p:nvSpPr>
              <p:spPr bwMode="auto">
                <a:xfrm>
                  <a:off x="0" y="2130"/>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396" name="Group 124"/>
              <p:cNvGrpSpPr/>
              <p:nvPr/>
            </p:nvGrpSpPr>
            <p:grpSpPr bwMode="auto">
              <a:xfrm>
                <a:off x="3227" y="2096"/>
                <a:ext cx="268" cy="234"/>
                <a:chOff x="245" y="2130"/>
                <a:chExt cx="245" cy="403"/>
              </a:xfrm>
            </p:grpSpPr>
            <p:sp>
              <p:nvSpPr>
                <p:cNvPr id="54397" name="Rectangle 125"/>
                <p:cNvSpPr>
                  <a:spLocks noChangeArrowheads="1"/>
                </p:cNvSpPr>
                <p:nvPr/>
              </p:nvSpPr>
              <p:spPr bwMode="auto">
                <a:xfrm>
                  <a:off x="288" y="2130"/>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398" name="Rectangle 126"/>
                <p:cNvSpPr>
                  <a:spLocks noChangeArrowheads="1"/>
                </p:cNvSpPr>
                <p:nvPr/>
              </p:nvSpPr>
              <p:spPr bwMode="auto">
                <a:xfrm>
                  <a:off x="245" y="2130"/>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399" name="Group 127"/>
              <p:cNvGrpSpPr/>
              <p:nvPr/>
            </p:nvGrpSpPr>
            <p:grpSpPr bwMode="auto">
              <a:xfrm>
                <a:off x="3495" y="2096"/>
                <a:ext cx="269" cy="234"/>
                <a:chOff x="490" y="2130"/>
                <a:chExt cx="245" cy="403"/>
              </a:xfrm>
            </p:grpSpPr>
            <p:sp>
              <p:nvSpPr>
                <p:cNvPr id="54400" name="Rectangle 128"/>
                <p:cNvSpPr>
                  <a:spLocks noChangeArrowheads="1"/>
                </p:cNvSpPr>
                <p:nvPr/>
              </p:nvSpPr>
              <p:spPr bwMode="auto">
                <a:xfrm>
                  <a:off x="533" y="2130"/>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401" name="Rectangle 129"/>
                <p:cNvSpPr>
                  <a:spLocks noChangeArrowheads="1"/>
                </p:cNvSpPr>
                <p:nvPr/>
              </p:nvSpPr>
              <p:spPr bwMode="auto">
                <a:xfrm>
                  <a:off x="490" y="2130"/>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402" name="Group 130"/>
              <p:cNvGrpSpPr/>
              <p:nvPr/>
            </p:nvGrpSpPr>
            <p:grpSpPr bwMode="auto">
              <a:xfrm>
                <a:off x="3764" y="2096"/>
                <a:ext cx="269" cy="234"/>
                <a:chOff x="735" y="2130"/>
                <a:chExt cx="245" cy="403"/>
              </a:xfrm>
            </p:grpSpPr>
            <p:sp>
              <p:nvSpPr>
                <p:cNvPr id="54403" name="Rectangle 131"/>
                <p:cNvSpPr>
                  <a:spLocks noChangeArrowheads="1"/>
                </p:cNvSpPr>
                <p:nvPr/>
              </p:nvSpPr>
              <p:spPr bwMode="auto">
                <a:xfrm>
                  <a:off x="778" y="2130"/>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404" name="Rectangle 132"/>
                <p:cNvSpPr>
                  <a:spLocks noChangeArrowheads="1"/>
                </p:cNvSpPr>
                <p:nvPr/>
              </p:nvSpPr>
              <p:spPr bwMode="auto">
                <a:xfrm>
                  <a:off x="735" y="2130"/>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405" name="Group 133"/>
              <p:cNvGrpSpPr/>
              <p:nvPr/>
            </p:nvGrpSpPr>
            <p:grpSpPr bwMode="auto">
              <a:xfrm>
                <a:off x="4033" y="2096"/>
                <a:ext cx="268" cy="234"/>
                <a:chOff x="980" y="2130"/>
                <a:chExt cx="245" cy="403"/>
              </a:xfrm>
            </p:grpSpPr>
            <p:sp>
              <p:nvSpPr>
                <p:cNvPr id="54406" name="Rectangle 134"/>
                <p:cNvSpPr>
                  <a:spLocks noChangeArrowheads="1"/>
                </p:cNvSpPr>
                <p:nvPr/>
              </p:nvSpPr>
              <p:spPr bwMode="auto">
                <a:xfrm>
                  <a:off x="1023" y="2130"/>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407" name="Rectangle 135"/>
                <p:cNvSpPr>
                  <a:spLocks noChangeArrowheads="1"/>
                </p:cNvSpPr>
                <p:nvPr/>
              </p:nvSpPr>
              <p:spPr bwMode="auto">
                <a:xfrm>
                  <a:off x="980" y="2130"/>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408" name="Group 136"/>
              <p:cNvGrpSpPr/>
              <p:nvPr/>
            </p:nvGrpSpPr>
            <p:grpSpPr bwMode="auto">
              <a:xfrm>
                <a:off x="4301" y="2096"/>
                <a:ext cx="269" cy="234"/>
                <a:chOff x="1225" y="2130"/>
                <a:chExt cx="245" cy="403"/>
              </a:xfrm>
            </p:grpSpPr>
            <p:sp>
              <p:nvSpPr>
                <p:cNvPr id="54409" name="Rectangle 137"/>
                <p:cNvSpPr>
                  <a:spLocks noChangeArrowheads="1"/>
                </p:cNvSpPr>
                <p:nvPr/>
              </p:nvSpPr>
              <p:spPr bwMode="auto">
                <a:xfrm>
                  <a:off x="1268" y="2130"/>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410" name="Rectangle 138"/>
                <p:cNvSpPr>
                  <a:spLocks noChangeArrowheads="1"/>
                </p:cNvSpPr>
                <p:nvPr/>
              </p:nvSpPr>
              <p:spPr bwMode="auto">
                <a:xfrm>
                  <a:off x="1225" y="2130"/>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411" name="Group 139"/>
              <p:cNvGrpSpPr/>
              <p:nvPr/>
            </p:nvGrpSpPr>
            <p:grpSpPr bwMode="auto">
              <a:xfrm>
                <a:off x="4570" y="2096"/>
                <a:ext cx="269" cy="234"/>
                <a:chOff x="1470" y="2130"/>
                <a:chExt cx="245" cy="403"/>
              </a:xfrm>
            </p:grpSpPr>
            <p:sp>
              <p:nvSpPr>
                <p:cNvPr id="54412" name="Rectangle 140"/>
                <p:cNvSpPr>
                  <a:spLocks noChangeArrowheads="1"/>
                </p:cNvSpPr>
                <p:nvPr/>
              </p:nvSpPr>
              <p:spPr bwMode="auto">
                <a:xfrm>
                  <a:off x="1513" y="2130"/>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413" name="Rectangle 141"/>
                <p:cNvSpPr>
                  <a:spLocks noChangeArrowheads="1"/>
                </p:cNvSpPr>
                <p:nvPr/>
              </p:nvSpPr>
              <p:spPr bwMode="auto">
                <a:xfrm>
                  <a:off x="1470" y="2130"/>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414" name="Group 142"/>
              <p:cNvGrpSpPr/>
              <p:nvPr/>
            </p:nvGrpSpPr>
            <p:grpSpPr bwMode="auto">
              <a:xfrm>
                <a:off x="4839" y="2096"/>
                <a:ext cx="268" cy="234"/>
                <a:chOff x="1715" y="2130"/>
                <a:chExt cx="245" cy="403"/>
              </a:xfrm>
            </p:grpSpPr>
            <p:sp>
              <p:nvSpPr>
                <p:cNvPr id="54415" name="Rectangle 143"/>
                <p:cNvSpPr>
                  <a:spLocks noChangeArrowheads="1"/>
                </p:cNvSpPr>
                <p:nvPr/>
              </p:nvSpPr>
              <p:spPr bwMode="auto">
                <a:xfrm>
                  <a:off x="1758" y="2130"/>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416" name="Rectangle 144"/>
                <p:cNvSpPr>
                  <a:spLocks noChangeArrowheads="1"/>
                </p:cNvSpPr>
                <p:nvPr/>
              </p:nvSpPr>
              <p:spPr bwMode="auto">
                <a:xfrm>
                  <a:off x="1715" y="2130"/>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417" name="Group 145"/>
              <p:cNvGrpSpPr/>
              <p:nvPr/>
            </p:nvGrpSpPr>
            <p:grpSpPr bwMode="auto">
              <a:xfrm>
                <a:off x="5107" y="2096"/>
                <a:ext cx="269" cy="234"/>
                <a:chOff x="1960" y="2130"/>
                <a:chExt cx="245" cy="403"/>
              </a:xfrm>
            </p:grpSpPr>
            <p:sp>
              <p:nvSpPr>
                <p:cNvPr id="54418" name="Rectangle 146"/>
                <p:cNvSpPr>
                  <a:spLocks noChangeArrowheads="1"/>
                </p:cNvSpPr>
                <p:nvPr/>
              </p:nvSpPr>
              <p:spPr bwMode="auto">
                <a:xfrm>
                  <a:off x="2003" y="2130"/>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419" name="Rectangle 147"/>
                <p:cNvSpPr>
                  <a:spLocks noChangeArrowheads="1"/>
                </p:cNvSpPr>
                <p:nvPr/>
              </p:nvSpPr>
              <p:spPr bwMode="auto">
                <a:xfrm>
                  <a:off x="1960" y="2130"/>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420" name="Group 148"/>
              <p:cNvGrpSpPr/>
              <p:nvPr/>
            </p:nvGrpSpPr>
            <p:grpSpPr bwMode="auto">
              <a:xfrm>
                <a:off x="2958" y="2330"/>
                <a:ext cx="269" cy="233"/>
                <a:chOff x="0" y="2533"/>
                <a:chExt cx="245" cy="403"/>
              </a:xfrm>
            </p:grpSpPr>
            <p:sp>
              <p:nvSpPr>
                <p:cNvPr id="54421" name="Rectangle 149"/>
                <p:cNvSpPr>
                  <a:spLocks noChangeArrowheads="1"/>
                </p:cNvSpPr>
                <p:nvPr/>
              </p:nvSpPr>
              <p:spPr bwMode="auto">
                <a:xfrm>
                  <a:off x="43" y="2533"/>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422" name="Rectangle 150"/>
                <p:cNvSpPr>
                  <a:spLocks noChangeArrowheads="1"/>
                </p:cNvSpPr>
                <p:nvPr/>
              </p:nvSpPr>
              <p:spPr bwMode="auto">
                <a:xfrm>
                  <a:off x="0" y="2533"/>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423" name="Group 151"/>
              <p:cNvGrpSpPr/>
              <p:nvPr/>
            </p:nvGrpSpPr>
            <p:grpSpPr bwMode="auto">
              <a:xfrm>
                <a:off x="3227" y="2330"/>
                <a:ext cx="268" cy="233"/>
                <a:chOff x="245" y="2533"/>
                <a:chExt cx="245" cy="403"/>
              </a:xfrm>
            </p:grpSpPr>
            <p:sp>
              <p:nvSpPr>
                <p:cNvPr id="54424" name="Rectangle 152"/>
                <p:cNvSpPr>
                  <a:spLocks noChangeArrowheads="1"/>
                </p:cNvSpPr>
                <p:nvPr/>
              </p:nvSpPr>
              <p:spPr bwMode="auto">
                <a:xfrm>
                  <a:off x="288" y="2533"/>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425" name="Rectangle 153"/>
                <p:cNvSpPr>
                  <a:spLocks noChangeArrowheads="1"/>
                </p:cNvSpPr>
                <p:nvPr/>
              </p:nvSpPr>
              <p:spPr bwMode="auto">
                <a:xfrm>
                  <a:off x="245" y="2533"/>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426" name="Group 154"/>
              <p:cNvGrpSpPr/>
              <p:nvPr/>
            </p:nvGrpSpPr>
            <p:grpSpPr bwMode="auto">
              <a:xfrm>
                <a:off x="3495" y="2330"/>
                <a:ext cx="269" cy="233"/>
                <a:chOff x="490" y="2533"/>
                <a:chExt cx="245" cy="403"/>
              </a:xfrm>
            </p:grpSpPr>
            <p:sp>
              <p:nvSpPr>
                <p:cNvPr id="54427" name="Rectangle 155"/>
                <p:cNvSpPr>
                  <a:spLocks noChangeArrowheads="1"/>
                </p:cNvSpPr>
                <p:nvPr/>
              </p:nvSpPr>
              <p:spPr bwMode="auto">
                <a:xfrm>
                  <a:off x="533" y="2533"/>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428" name="Rectangle 156"/>
                <p:cNvSpPr>
                  <a:spLocks noChangeArrowheads="1"/>
                </p:cNvSpPr>
                <p:nvPr/>
              </p:nvSpPr>
              <p:spPr bwMode="auto">
                <a:xfrm>
                  <a:off x="490" y="2533"/>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429" name="Group 157"/>
              <p:cNvGrpSpPr/>
              <p:nvPr/>
            </p:nvGrpSpPr>
            <p:grpSpPr bwMode="auto">
              <a:xfrm>
                <a:off x="3764" y="2330"/>
                <a:ext cx="269" cy="233"/>
                <a:chOff x="735" y="2533"/>
                <a:chExt cx="245" cy="403"/>
              </a:xfrm>
            </p:grpSpPr>
            <p:sp>
              <p:nvSpPr>
                <p:cNvPr id="54430" name="Rectangle 158"/>
                <p:cNvSpPr>
                  <a:spLocks noChangeArrowheads="1"/>
                </p:cNvSpPr>
                <p:nvPr/>
              </p:nvSpPr>
              <p:spPr bwMode="auto">
                <a:xfrm>
                  <a:off x="778" y="2533"/>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431" name="Rectangle 159"/>
                <p:cNvSpPr>
                  <a:spLocks noChangeArrowheads="1"/>
                </p:cNvSpPr>
                <p:nvPr/>
              </p:nvSpPr>
              <p:spPr bwMode="auto">
                <a:xfrm>
                  <a:off x="735" y="2533"/>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432" name="Group 160"/>
              <p:cNvGrpSpPr/>
              <p:nvPr/>
            </p:nvGrpSpPr>
            <p:grpSpPr bwMode="auto">
              <a:xfrm>
                <a:off x="4033" y="2330"/>
                <a:ext cx="268" cy="233"/>
                <a:chOff x="980" y="2533"/>
                <a:chExt cx="245" cy="403"/>
              </a:xfrm>
            </p:grpSpPr>
            <p:sp>
              <p:nvSpPr>
                <p:cNvPr id="54433" name="Rectangle 161"/>
                <p:cNvSpPr>
                  <a:spLocks noChangeArrowheads="1"/>
                </p:cNvSpPr>
                <p:nvPr/>
              </p:nvSpPr>
              <p:spPr bwMode="auto">
                <a:xfrm>
                  <a:off x="1023" y="2533"/>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434" name="Rectangle 162"/>
                <p:cNvSpPr>
                  <a:spLocks noChangeArrowheads="1"/>
                </p:cNvSpPr>
                <p:nvPr/>
              </p:nvSpPr>
              <p:spPr bwMode="auto">
                <a:xfrm>
                  <a:off x="980" y="2533"/>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435" name="Group 163"/>
              <p:cNvGrpSpPr/>
              <p:nvPr/>
            </p:nvGrpSpPr>
            <p:grpSpPr bwMode="auto">
              <a:xfrm>
                <a:off x="4301" y="2330"/>
                <a:ext cx="269" cy="233"/>
                <a:chOff x="1225" y="2533"/>
                <a:chExt cx="245" cy="403"/>
              </a:xfrm>
            </p:grpSpPr>
            <p:sp>
              <p:nvSpPr>
                <p:cNvPr id="54436" name="Rectangle 164"/>
                <p:cNvSpPr>
                  <a:spLocks noChangeArrowheads="1"/>
                </p:cNvSpPr>
                <p:nvPr/>
              </p:nvSpPr>
              <p:spPr bwMode="auto">
                <a:xfrm>
                  <a:off x="1268" y="2533"/>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437" name="Rectangle 165"/>
                <p:cNvSpPr>
                  <a:spLocks noChangeArrowheads="1"/>
                </p:cNvSpPr>
                <p:nvPr/>
              </p:nvSpPr>
              <p:spPr bwMode="auto">
                <a:xfrm>
                  <a:off x="1225" y="2533"/>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438" name="Group 166"/>
              <p:cNvGrpSpPr/>
              <p:nvPr/>
            </p:nvGrpSpPr>
            <p:grpSpPr bwMode="auto">
              <a:xfrm>
                <a:off x="4570" y="2330"/>
                <a:ext cx="269" cy="233"/>
                <a:chOff x="1470" y="2533"/>
                <a:chExt cx="245" cy="403"/>
              </a:xfrm>
            </p:grpSpPr>
            <p:sp>
              <p:nvSpPr>
                <p:cNvPr id="54439" name="Rectangle 167"/>
                <p:cNvSpPr>
                  <a:spLocks noChangeArrowheads="1"/>
                </p:cNvSpPr>
                <p:nvPr/>
              </p:nvSpPr>
              <p:spPr bwMode="auto">
                <a:xfrm>
                  <a:off x="1513" y="2533"/>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440" name="Rectangle 168"/>
                <p:cNvSpPr>
                  <a:spLocks noChangeArrowheads="1"/>
                </p:cNvSpPr>
                <p:nvPr/>
              </p:nvSpPr>
              <p:spPr bwMode="auto">
                <a:xfrm>
                  <a:off x="1470" y="2533"/>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441" name="Group 169"/>
              <p:cNvGrpSpPr/>
              <p:nvPr/>
            </p:nvGrpSpPr>
            <p:grpSpPr bwMode="auto">
              <a:xfrm>
                <a:off x="4839" y="2330"/>
                <a:ext cx="268" cy="233"/>
                <a:chOff x="1715" y="2533"/>
                <a:chExt cx="245" cy="403"/>
              </a:xfrm>
            </p:grpSpPr>
            <p:sp>
              <p:nvSpPr>
                <p:cNvPr id="54442" name="Rectangle 170"/>
                <p:cNvSpPr>
                  <a:spLocks noChangeArrowheads="1"/>
                </p:cNvSpPr>
                <p:nvPr/>
              </p:nvSpPr>
              <p:spPr bwMode="auto">
                <a:xfrm>
                  <a:off x="1758" y="2533"/>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443" name="Rectangle 171"/>
                <p:cNvSpPr>
                  <a:spLocks noChangeArrowheads="1"/>
                </p:cNvSpPr>
                <p:nvPr/>
              </p:nvSpPr>
              <p:spPr bwMode="auto">
                <a:xfrm>
                  <a:off x="1715" y="2533"/>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444" name="Group 172"/>
              <p:cNvGrpSpPr/>
              <p:nvPr/>
            </p:nvGrpSpPr>
            <p:grpSpPr bwMode="auto">
              <a:xfrm>
                <a:off x="5107" y="2330"/>
                <a:ext cx="269" cy="233"/>
                <a:chOff x="1960" y="2533"/>
                <a:chExt cx="245" cy="403"/>
              </a:xfrm>
            </p:grpSpPr>
            <p:sp>
              <p:nvSpPr>
                <p:cNvPr id="54445" name="Rectangle 173"/>
                <p:cNvSpPr>
                  <a:spLocks noChangeArrowheads="1"/>
                </p:cNvSpPr>
                <p:nvPr/>
              </p:nvSpPr>
              <p:spPr bwMode="auto">
                <a:xfrm>
                  <a:off x="2003" y="2533"/>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446" name="Rectangle 174"/>
                <p:cNvSpPr>
                  <a:spLocks noChangeArrowheads="1"/>
                </p:cNvSpPr>
                <p:nvPr/>
              </p:nvSpPr>
              <p:spPr bwMode="auto">
                <a:xfrm>
                  <a:off x="1960" y="2533"/>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447" name="Group 175"/>
              <p:cNvGrpSpPr/>
              <p:nvPr/>
            </p:nvGrpSpPr>
            <p:grpSpPr bwMode="auto">
              <a:xfrm>
                <a:off x="2958" y="2563"/>
                <a:ext cx="269" cy="234"/>
                <a:chOff x="0" y="2936"/>
                <a:chExt cx="245" cy="403"/>
              </a:xfrm>
            </p:grpSpPr>
            <p:sp>
              <p:nvSpPr>
                <p:cNvPr id="54448" name="Rectangle 176"/>
                <p:cNvSpPr>
                  <a:spLocks noChangeArrowheads="1"/>
                </p:cNvSpPr>
                <p:nvPr/>
              </p:nvSpPr>
              <p:spPr bwMode="auto">
                <a:xfrm>
                  <a:off x="43" y="2936"/>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449" name="Rectangle 177"/>
                <p:cNvSpPr>
                  <a:spLocks noChangeArrowheads="1"/>
                </p:cNvSpPr>
                <p:nvPr/>
              </p:nvSpPr>
              <p:spPr bwMode="auto">
                <a:xfrm>
                  <a:off x="0" y="2936"/>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450" name="Group 178"/>
              <p:cNvGrpSpPr/>
              <p:nvPr/>
            </p:nvGrpSpPr>
            <p:grpSpPr bwMode="auto">
              <a:xfrm>
                <a:off x="3227" y="2563"/>
                <a:ext cx="268" cy="234"/>
                <a:chOff x="245" y="2936"/>
                <a:chExt cx="245" cy="403"/>
              </a:xfrm>
            </p:grpSpPr>
            <p:sp>
              <p:nvSpPr>
                <p:cNvPr id="54451" name="Rectangle 179"/>
                <p:cNvSpPr>
                  <a:spLocks noChangeArrowheads="1"/>
                </p:cNvSpPr>
                <p:nvPr/>
              </p:nvSpPr>
              <p:spPr bwMode="auto">
                <a:xfrm>
                  <a:off x="288" y="2936"/>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452" name="Rectangle 180"/>
                <p:cNvSpPr>
                  <a:spLocks noChangeArrowheads="1"/>
                </p:cNvSpPr>
                <p:nvPr/>
              </p:nvSpPr>
              <p:spPr bwMode="auto">
                <a:xfrm>
                  <a:off x="245" y="2936"/>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453" name="Group 181"/>
              <p:cNvGrpSpPr/>
              <p:nvPr/>
            </p:nvGrpSpPr>
            <p:grpSpPr bwMode="auto">
              <a:xfrm>
                <a:off x="3495" y="2563"/>
                <a:ext cx="269" cy="234"/>
                <a:chOff x="490" y="2936"/>
                <a:chExt cx="245" cy="403"/>
              </a:xfrm>
            </p:grpSpPr>
            <p:sp>
              <p:nvSpPr>
                <p:cNvPr id="54454" name="Rectangle 182"/>
                <p:cNvSpPr>
                  <a:spLocks noChangeArrowheads="1"/>
                </p:cNvSpPr>
                <p:nvPr/>
              </p:nvSpPr>
              <p:spPr bwMode="auto">
                <a:xfrm>
                  <a:off x="533" y="2936"/>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455" name="Rectangle 183"/>
                <p:cNvSpPr>
                  <a:spLocks noChangeArrowheads="1"/>
                </p:cNvSpPr>
                <p:nvPr/>
              </p:nvSpPr>
              <p:spPr bwMode="auto">
                <a:xfrm>
                  <a:off x="490" y="2936"/>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456" name="Group 184"/>
              <p:cNvGrpSpPr/>
              <p:nvPr/>
            </p:nvGrpSpPr>
            <p:grpSpPr bwMode="auto">
              <a:xfrm>
                <a:off x="3764" y="2563"/>
                <a:ext cx="269" cy="234"/>
                <a:chOff x="735" y="2936"/>
                <a:chExt cx="245" cy="403"/>
              </a:xfrm>
            </p:grpSpPr>
            <p:sp>
              <p:nvSpPr>
                <p:cNvPr id="54457" name="Rectangle 185"/>
                <p:cNvSpPr>
                  <a:spLocks noChangeArrowheads="1"/>
                </p:cNvSpPr>
                <p:nvPr/>
              </p:nvSpPr>
              <p:spPr bwMode="auto">
                <a:xfrm>
                  <a:off x="778" y="2936"/>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458" name="Rectangle 186"/>
                <p:cNvSpPr>
                  <a:spLocks noChangeArrowheads="1"/>
                </p:cNvSpPr>
                <p:nvPr/>
              </p:nvSpPr>
              <p:spPr bwMode="auto">
                <a:xfrm>
                  <a:off x="735" y="2936"/>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459" name="Group 187"/>
              <p:cNvGrpSpPr/>
              <p:nvPr/>
            </p:nvGrpSpPr>
            <p:grpSpPr bwMode="auto">
              <a:xfrm>
                <a:off x="4033" y="2563"/>
                <a:ext cx="268" cy="234"/>
                <a:chOff x="980" y="2936"/>
                <a:chExt cx="245" cy="403"/>
              </a:xfrm>
            </p:grpSpPr>
            <p:sp>
              <p:nvSpPr>
                <p:cNvPr id="54460" name="Rectangle 188"/>
                <p:cNvSpPr>
                  <a:spLocks noChangeArrowheads="1"/>
                </p:cNvSpPr>
                <p:nvPr/>
              </p:nvSpPr>
              <p:spPr bwMode="auto">
                <a:xfrm>
                  <a:off x="1023" y="2936"/>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461" name="Rectangle 189"/>
                <p:cNvSpPr>
                  <a:spLocks noChangeArrowheads="1"/>
                </p:cNvSpPr>
                <p:nvPr/>
              </p:nvSpPr>
              <p:spPr bwMode="auto">
                <a:xfrm>
                  <a:off x="980" y="2936"/>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462" name="Group 190"/>
              <p:cNvGrpSpPr/>
              <p:nvPr/>
            </p:nvGrpSpPr>
            <p:grpSpPr bwMode="auto">
              <a:xfrm>
                <a:off x="4301" y="2563"/>
                <a:ext cx="269" cy="234"/>
                <a:chOff x="1225" y="2936"/>
                <a:chExt cx="245" cy="403"/>
              </a:xfrm>
            </p:grpSpPr>
            <p:sp>
              <p:nvSpPr>
                <p:cNvPr id="54463" name="Rectangle 191"/>
                <p:cNvSpPr>
                  <a:spLocks noChangeArrowheads="1"/>
                </p:cNvSpPr>
                <p:nvPr/>
              </p:nvSpPr>
              <p:spPr bwMode="auto">
                <a:xfrm>
                  <a:off x="1268" y="2936"/>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464" name="Rectangle 192"/>
                <p:cNvSpPr>
                  <a:spLocks noChangeArrowheads="1"/>
                </p:cNvSpPr>
                <p:nvPr/>
              </p:nvSpPr>
              <p:spPr bwMode="auto">
                <a:xfrm>
                  <a:off x="1225" y="2936"/>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465" name="Group 193"/>
              <p:cNvGrpSpPr/>
              <p:nvPr/>
            </p:nvGrpSpPr>
            <p:grpSpPr bwMode="auto">
              <a:xfrm>
                <a:off x="4570" y="2563"/>
                <a:ext cx="269" cy="234"/>
                <a:chOff x="1470" y="2936"/>
                <a:chExt cx="245" cy="403"/>
              </a:xfrm>
            </p:grpSpPr>
            <p:sp>
              <p:nvSpPr>
                <p:cNvPr id="54466" name="Rectangle 194"/>
                <p:cNvSpPr>
                  <a:spLocks noChangeArrowheads="1"/>
                </p:cNvSpPr>
                <p:nvPr/>
              </p:nvSpPr>
              <p:spPr bwMode="auto">
                <a:xfrm>
                  <a:off x="1513" y="2936"/>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467" name="Rectangle 195"/>
                <p:cNvSpPr>
                  <a:spLocks noChangeArrowheads="1"/>
                </p:cNvSpPr>
                <p:nvPr/>
              </p:nvSpPr>
              <p:spPr bwMode="auto">
                <a:xfrm>
                  <a:off x="1470" y="2936"/>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468" name="Group 196"/>
              <p:cNvGrpSpPr/>
              <p:nvPr/>
            </p:nvGrpSpPr>
            <p:grpSpPr bwMode="auto">
              <a:xfrm>
                <a:off x="4839" y="2563"/>
                <a:ext cx="268" cy="234"/>
                <a:chOff x="1715" y="2936"/>
                <a:chExt cx="245" cy="403"/>
              </a:xfrm>
            </p:grpSpPr>
            <p:sp>
              <p:nvSpPr>
                <p:cNvPr id="54469" name="Rectangle 197"/>
                <p:cNvSpPr>
                  <a:spLocks noChangeArrowheads="1"/>
                </p:cNvSpPr>
                <p:nvPr/>
              </p:nvSpPr>
              <p:spPr bwMode="auto">
                <a:xfrm>
                  <a:off x="1758" y="2936"/>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470" name="Rectangle 198"/>
                <p:cNvSpPr>
                  <a:spLocks noChangeArrowheads="1"/>
                </p:cNvSpPr>
                <p:nvPr/>
              </p:nvSpPr>
              <p:spPr bwMode="auto">
                <a:xfrm>
                  <a:off x="1715" y="2936"/>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471" name="Group 199"/>
              <p:cNvGrpSpPr/>
              <p:nvPr/>
            </p:nvGrpSpPr>
            <p:grpSpPr bwMode="auto">
              <a:xfrm>
                <a:off x="5107" y="2563"/>
                <a:ext cx="269" cy="234"/>
                <a:chOff x="1960" y="2936"/>
                <a:chExt cx="245" cy="403"/>
              </a:xfrm>
            </p:grpSpPr>
            <p:sp>
              <p:nvSpPr>
                <p:cNvPr id="54472" name="Rectangle 200"/>
                <p:cNvSpPr>
                  <a:spLocks noChangeArrowheads="1"/>
                </p:cNvSpPr>
                <p:nvPr/>
              </p:nvSpPr>
              <p:spPr bwMode="auto">
                <a:xfrm>
                  <a:off x="2003" y="2936"/>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473" name="Rectangle 201"/>
                <p:cNvSpPr>
                  <a:spLocks noChangeArrowheads="1"/>
                </p:cNvSpPr>
                <p:nvPr/>
              </p:nvSpPr>
              <p:spPr bwMode="auto">
                <a:xfrm>
                  <a:off x="1960" y="2936"/>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474" name="Group 202"/>
              <p:cNvGrpSpPr/>
              <p:nvPr/>
            </p:nvGrpSpPr>
            <p:grpSpPr bwMode="auto">
              <a:xfrm>
                <a:off x="2958" y="2797"/>
                <a:ext cx="269" cy="233"/>
                <a:chOff x="0" y="3339"/>
                <a:chExt cx="245" cy="403"/>
              </a:xfrm>
            </p:grpSpPr>
            <p:sp>
              <p:nvSpPr>
                <p:cNvPr id="54475" name="Rectangle 203"/>
                <p:cNvSpPr>
                  <a:spLocks noChangeArrowheads="1"/>
                </p:cNvSpPr>
                <p:nvPr/>
              </p:nvSpPr>
              <p:spPr bwMode="auto">
                <a:xfrm>
                  <a:off x="43" y="3339"/>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476" name="Rectangle 204"/>
                <p:cNvSpPr>
                  <a:spLocks noChangeArrowheads="1"/>
                </p:cNvSpPr>
                <p:nvPr/>
              </p:nvSpPr>
              <p:spPr bwMode="auto">
                <a:xfrm>
                  <a:off x="0" y="3339"/>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477" name="Group 205"/>
              <p:cNvGrpSpPr/>
              <p:nvPr/>
            </p:nvGrpSpPr>
            <p:grpSpPr bwMode="auto">
              <a:xfrm>
                <a:off x="3227" y="2797"/>
                <a:ext cx="268" cy="233"/>
                <a:chOff x="245" y="3339"/>
                <a:chExt cx="245" cy="403"/>
              </a:xfrm>
            </p:grpSpPr>
            <p:sp>
              <p:nvSpPr>
                <p:cNvPr id="54478" name="Rectangle 206"/>
                <p:cNvSpPr>
                  <a:spLocks noChangeArrowheads="1"/>
                </p:cNvSpPr>
                <p:nvPr/>
              </p:nvSpPr>
              <p:spPr bwMode="auto">
                <a:xfrm>
                  <a:off x="288" y="3339"/>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479" name="Rectangle 207"/>
                <p:cNvSpPr>
                  <a:spLocks noChangeArrowheads="1"/>
                </p:cNvSpPr>
                <p:nvPr/>
              </p:nvSpPr>
              <p:spPr bwMode="auto">
                <a:xfrm>
                  <a:off x="245" y="3339"/>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480" name="Group 208"/>
              <p:cNvGrpSpPr/>
              <p:nvPr/>
            </p:nvGrpSpPr>
            <p:grpSpPr bwMode="auto">
              <a:xfrm>
                <a:off x="3495" y="2797"/>
                <a:ext cx="269" cy="233"/>
                <a:chOff x="490" y="3339"/>
                <a:chExt cx="245" cy="403"/>
              </a:xfrm>
            </p:grpSpPr>
            <p:sp>
              <p:nvSpPr>
                <p:cNvPr id="54481" name="Rectangle 209"/>
                <p:cNvSpPr>
                  <a:spLocks noChangeArrowheads="1"/>
                </p:cNvSpPr>
                <p:nvPr/>
              </p:nvSpPr>
              <p:spPr bwMode="auto">
                <a:xfrm>
                  <a:off x="533" y="3339"/>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482" name="Rectangle 210"/>
                <p:cNvSpPr>
                  <a:spLocks noChangeArrowheads="1"/>
                </p:cNvSpPr>
                <p:nvPr/>
              </p:nvSpPr>
              <p:spPr bwMode="auto">
                <a:xfrm>
                  <a:off x="490" y="3339"/>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483" name="Group 211"/>
              <p:cNvGrpSpPr/>
              <p:nvPr/>
            </p:nvGrpSpPr>
            <p:grpSpPr bwMode="auto">
              <a:xfrm>
                <a:off x="3764" y="2797"/>
                <a:ext cx="269" cy="233"/>
                <a:chOff x="735" y="3339"/>
                <a:chExt cx="245" cy="403"/>
              </a:xfrm>
            </p:grpSpPr>
            <p:sp>
              <p:nvSpPr>
                <p:cNvPr id="54484" name="Rectangle 212"/>
                <p:cNvSpPr>
                  <a:spLocks noChangeArrowheads="1"/>
                </p:cNvSpPr>
                <p:nvPr/>
              </p:nvSpPr>
              <p:spPr bwMode="auto">
                <a:xfrm>
                  <a:off x="778" y="3339"/>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485" name="Rectangle 213"/>
                <p:cNvSpPr>
                  <a:spLocks noChangeArrowheads="1"/>
                </p:cNvSpPr>
                <p:nvPr/>
              </p:nvSpPr>
              <p:spPr bwMode="auto">
                <a:xfrm>
                  <a:off x="735" y="3339"/>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486" name="Group 214"/>
              <p:cNvGrpSpPr/>
              <p:nvPr/>
            </p:nvGrpSpPr>
            <p:grpSpPr bwMode="auto">
              <a:xfrm>
                <a:off x="4033" y="2797"/>
                <a:ext cx="268" cy="233"/>
                <a:chOff x="980" y="3339"/>
                <a:chExt cx="245" cy="403"/>
              </a:xfrm>
            </p:grpSpPr>
            <p:sp>
              <p:nvSpPr>
                <p:cNvPr id="54487" name="Rectangle 215"/>
                <p:cNvSpPr>
                  <a:spLocks noChangeArrowheads="1"/>
                </p:cNvSpPr>
                <p:nvPr/>
              </p:nvSpPr>
              <p:spPr bwMode="auto">
                <a:xfrm>
                  <a:off x="1023" y="3339"/>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488" name="Rectangle 216"/>
                <p:cNvSpPr>
                  <a:spLocks noChangeArrowheads="1"/>
                </p:cNvSpPr>
                <p:nvPr/>
              </p:nvSpPr>
              <p:spPr bwMode="auto">
                <a:xfrm>
                  <a:off x="980" y="3339"/>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489" name="Group 217"/>
              <p:cNvGrpSpPr/>
              <p:nvPr/>
            </p:nvGrpSpPr>
            <p:grpSpPr bwMode="auto">
              <a:xfrm>
                <a:off x="4301" y="2797"/>
                <a:ext cx="269" cy="233"/>
                <a:chOff x="1225" y="3339"/>
                <a:chExt cx="245" cy="403"/>
              </a:xfrm>
            </p:grpSpPr>
            <p:sp>
              <p:nvSpPr>
                <p:cNvPr id="54490" name="Rectangle 218"/>
                <p:cNvSpPr>
                  <a:spLocks noChangeArrowheads="1"/>
                </p:cNvSpPr>
                <p:nvPr/>
              </p:nvSpPr>
              <p:spPr bwMode="auto">
                <a:xfrm>
                  <a:off x="1268" y="3339"/>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491" name="Rectangle 219"/>
                <p:cNvSpPr>
                  <a:spLocks noChangeArrowheads="1"/>
                </p:cNvSpPr>
                <p:nvPr/>
              </p:nvSpPr>
              <p:spPr bwMode="auto">
                <a:xfrm>
                  <a:off x="1225" y="3339"/>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492" name="Group 220"/>
              <p:cNvGrpSpPr/>
              <p:nvPr/>
            </p:nvGrpSpPr>
            <p:grpSpPr bwMode="auto">
              <a:xfrm>
                <a:off x="4570" y="2797"/>
                <a:ext cx="269" cy="233"/>
                <a:chOff x="1470" y="3339"/>
                <a:chExt cx="245" cy="403"/>
              </a:xfrm>
            </p:grpSpPr>
            <p:sp>
              <p:nvSpPr>
                <p:cNvPr id="54493" name="Rectangle 221"/>
                <p:cNvSpPr>
                  <a:spLocks noChangeArrowheads="1"/>
                </p:cNvSpPr>
                <p:nvPr/>
              </p:nvSpPr>
              <p:spPr bwMode="auto">
                <a:xfrm>
                  <a:off x="1513" y="3339"/>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494" name="Rectangle 222"/>
                <p:cNvSpPr>
                  <a:spLocks noChangeArrowheads="1"/>
                </p:cNvSpPr>
                <p:nvPr/>
              </p:nvSpPr>
              <p:spPr bwMode="auto">
                <a:xfrm>
                  <a:off x="1470" y="3339"/>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495" name="Group 223"/>
              <p:cNvGrpSpPr/>
              <p:nvPr/>
            </p:nvGrpSpPr>
            <p:grpSpPr bwMode="auto">
              <a:xfrm>
                <a:off x="4839" y="2797"/>
                <a:ext cx="268" cy="233"/>
                <a:chOff x="1715" y="3339"/>
                <a:chExt cx="245" cy="403"/>
              </a:xfrm>
            </p:grpSpPr>
            <p:sp>
              <p:nvSpPr>
                <p:cNvPr id="54496" name="Rectangle 224"/>
                <p:cNvSpPr>
                  <a:spLocks noChangeArrowheads="1"/>
                </p:cNvSpPr>
                <p:nvPr/>
              </p:nvSpPr>
              <p:spPr bwMode="auto">
                <a:xfrm>
                  <a:off x="1758" y="3339"/>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497" name="Rectangle 225"/>
                <p:cNvSpPr>
                  <a:spLocks noChangeArrowheads="1"/>
                </p:cNvSpPr>
                <p:nvPr/>
              </p:nvSpPr>
              <p:spPr bwMode="auto">
                <a:xfrm>
                  <a:off x="1715" y="3339"/>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498" name="Group 226"/>
              <p:cNvGrpSpPr/>
              <p:nvPr/>
            </p:nvGrpSpPr>
            <p:grpSpPr bwMode="auto">
              <a:xfrm>
                <a:off x="5107" y="2797"/>
                <a:ext cx="269" cy="233"/>
                <a:chOff x="1960" y="3339"/>
                <a:chExt cx="245" cy="403"/>
              </a:xfrm>
            </p:grpSpPr>
            <p:sp>
              <p:nvSpPr>
                <p:cNvPr id="54499" name="Rectangle 227"/>
                <p:cNvSpPr>
                  <a:spLocks noChangeArrowheads="1"/>
                </p:cNvSpPr>
                <p:nvPr/>
              </p:nvSpPr>
              <p:spPr bwMode="auto">
                <a:xfrm>
                  <a:off x="2003" y="3339"/>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500" name="Rectangle 228"/>
                <p:cNvSpPr>
                  <a:spLocks noChangeArrowheads="1"/>
                </p:cNvSpPr>
                <p:nvPr/>
              </p:nvSpPr>
              <p:spPr bwMode="auto">
                <a:xfrm>
                  <a:off x="1960" y="3339"/>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501" name="Group 229"/>
              <p:cNvGrpSpPr/>
              <p:nvPr/>
            </p:nvGrpSpPr>
            <p:grpSpPr bwMode="auto">
              <a:xfrm>
                <a:off x="2958" y="3030"/>
                <a:ext cx="269" cy="234"/>
                <a:chOff x="0" y="3742"/>
                <a:chExt cx="245" cy="403"/>
              </a:xfrm>
            </p:grpSpPr>
            <p:sp>
              <p:nvSpPr>
                <p:cNvPr id="54502" name="Rectangle 230"/>
                <p:cNvSpPr>
                  <a:spLocks noChangeArrowheads="1"/>
                </p:cNvSpPr>
                <p:nvPr/>
              </p:nvSpPr>
              <p:spPr bwMode="auto">
                <a:xfrm>
                  <a:off x="43" y="3742"/>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600">
                      <a:cs typeface="+mn-ea"/>
                      <a:sym typeface="+mn-lt"/>
                    </a:rPr>
                    <a:t>.</a:t>
                  </a:r>
                  <a:endParaRPr kumimoji="1" lang="en-US" altLang="zh-CN" sz="1200">
                    <a:cs typeface="+mn-ea"/>
                    <a:sym typeface="+mn-lt"/>
                  </a:endParaRPr>
                </a:p>
                <a:p>
                  <a:pPr algn="just" eaLnBrk="0" hangingPunct="0"/>
                  <a:endParaRPr kumimoji="1" lang="en-US" altLang="zh-CN" sz="2400">
                    <a:cs typeface="+mn-ea"/>
                    <a:sym typeface="+mn-lt"/>
                  </a:endParaRPr>
                </a:p>
              </p:txBody>
            </p:sp>
            <p:sp>
              <p:nvSpPr>
                <p:cNvPr id="54503" name="Rectangle 231"/>
                <p:cNvSpPr>
                  <a:spLocks noChangeArrowheads="1"/>
                </p:cNvSpPr>
                <p:nvPr/>
              </p:nvSpPr>
              <p:spPr bwMode="auto">
                <a:xfrm>
                  <a:off x="0" y="3742"/>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504" name="Group 232"/>
              <p:cNvGrpSpPr/>
              <p:nvPr/>
            </p:nvGrpSpPr>
            <p:grpSpPr bwMode="auto">
              <a:xfrm>
                <a:off x="3227" y="3030"/>
                <a:ext cx="268" cy="234"/>
                <a:chOff x="245" y="3742"/>
                <a:chExt cx="245" cy="403"/>
              </a:xfrm>
            </p:grpSpPr>
            <p:sp>
              <p:nvSpPr>
                <p:cNvPr id="54505" name="Rectangle 233"/>
                <p:cNvSpPr>
                  <a:spLocks noChangeArrowheads="1"/>
                </p:cNvSpPr>
                <p:nvPr/>
              </p:nvSpPr>
              <p:spPr bwMode="auto">
                <a:xfrm>
                  <a:off x="288" y="3742"/>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506" name="Rectangle 234"/>
                <p:cNvSpPr>
                  <a:spLocks noChangeArrowheads="1"/>
                </p:cNvSpPr>
                <p:nvPr/>
              </p:nvSpPr>
              <p:spPr bwMode="auto">
                <a:xfrm>
                  <a:off x="245" y="3742"/>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507" name="Group 235"/>
              <p:cNvGrpSpPr/>
              <p:nvPr/>
            </p:nvGrpSpPr>
            <p:grpSpPr bwMode="auto">
              <a:xfrm>
                <a:off x="3495" y="3030"/>
                <a:ext cx="269" cy="234"/>
                <a:chOff x="490" y="3742"/>
                <a:chExt cx="245" cy="403"/>
              </a:xfrm>
            </p:grpSpPr>
            <p:sp>
              <p:nvSpPr>
                <p:cNvPr id="54508" name="Rectangle 236"/>
                <p:cNvSpPr>
                  <a:spLocks noChangeArrowheads="1"/>
                </p:cNvSpPr>
                <p:nvPr/>
              </p:nvSpPr>
              <p:spPr bwMode="auto">
                <a:xfrm>
                  <a:off x="533" y="3742"/>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endParaRPr kumimoji="1" lang="en-US" altLang="zh-CN" sz="2400">
                    <a:cs typeface="+mn-ea"/>
                    <a:sym typeface="+mn-lt"/>
                  </a:endParaRPr>
                </a:p>
              </p:txBody>
            </p:sp>
            <p:sp>
              <p:nvSpPr>
                <p:cNvPr id="54509" name="Rectangle 237"/>
                <p:cNvSpPr>
                  <a:spLocks noChangeArrowheads="1"/>
                </p:cNvSpPr>
                <p:nvPr/>
              </p:nvSpPr>
              <p:spPr bwMode="auto">
                <a:xfrm>
                  <a:off x="490" y="3742"/>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510" name="Group 238"/>
              <p:cNvGrpSpPr/>
              <p:nvPr/>
            </p:nvGrpSpPr>
            <p:grpSpPr bwMode="auto">
              <a:xfrm>
                <a:off x="3764" y="3030"/>
                <a:ext cx="269" cy="234"/>
                <a:chOff x="735" y="3742"/>
                <a:chExt cx="245" cy="403"/>
              </a:xfrm>
            </p:grpSpPr>
            <p:sp>
              <p:nvSpPr>
                <p:cNvPr id="54511" name="Rectangle 239"/>
                <p:cNvSpPr>
                  <a:spLocks noChangeArrowheads="1"/>
                </p:cNvSpPr>
                <p:nvPr/>
              </p:nvSpPr>
              <p:spPr bwMode="auto">
                <a:xfrm>
                  <a:off x="778" y="3742"/>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512" name="Rectangle 240"/>
                <p:cNvSpPr>
                  <a:spLocks noChangeArrowheads="1"/>
                </p:cNvSpPr>
                <p:nvPr/>
              </p:nvSpPr>
              <p:spPr bwMode="auto">
                <a:xfrm>
                  <a:off x="735" y="3742"/>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513" name="Group 241"/>
              <p:cNvGrpSpPr/>
              <p:nvPr/>
            </p:nvGrpSpPr>
            <p:grpSpPr bwMode="auto">
              <a:xfrm>
                <a:off x="4033" y="3030"/>
                <a:ext cx="268" cy="234"/>
                <a:chOff x="980" y="3742"/>
                <a:chExt cx="245" cy="403"/>
              </a:xfrm>
            </p:grpSpPr>
            <p:sp>
              <p:nvSpPr>
                <p:cNvPr id="54514" name="Rectangle 242"/>
                <p:cNvSpPr>
                  <a:spLocks noChangeArrowheads="1"/>
                </p:cNvSpPr>
                <p:nvPr/>
              </p:nvSpPr>
              <p:spPr bwMode="auto">
                <a:xfrm>
                  <a:off x="1023" y="3742"/>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515" name="Rectangle 243"/>
                <p:cNvSpPr>
                  <a:spLocks noChangeArrowheads="1"/>
                </p:cNvSpPr>
                <p:nvPr/>
              </p:nvSpPr>
              <p:spPr bwMode="auto">
                <a:xfrm>
                  <a:off x="980" y="3742"/>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516" name="Group 244"/>
              <p:cNvGrpSpPr/>
              <p:nvPr/>
            </p:nvGrpSpPr>
            <p:grpSpPr bwMode="auto">
              <a:xfrm>
                <a:off x="4301" y="3030"/>
                <a:ext cx="269" cy="234"/>
                <a:chOff x="1225" y="3742"/>
                <a:chExt cx="245" cy="403"/>
              </a:xfrm>
            </p:grpSpPr>
            <p:sp>
              <p:nvSpPr>
                <p:cNvPr id="54517" name="Rectangle 245"/>
                <p:cNvSpPr>
                  <a:spLocks noChangeArrowheads="1"/>
                </p:cNvSpPr>
                <p:nvPr/>
              </p:nvSpPr>
              <p:spPr bwMode="auto">
                <a:xfrm>
                  <a:off x="1268" y="3742"/>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518" name="Rectangle 246"/>
                <p:cNvSpPr>
                  <a:spLocks noChangeArrowheads="1"/>
                </p:cNvSpPr>
                <p:nvPr/>
              </p:nvSpPr>
              <p:spPr bwMode="auto">
                <a:xfrm>
                  <a:off x="1225" y="3742"/>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519" name="Group 247"/>
              <p:cNvGrpSpPr/>
              <p:nvPr/>
            </p:nvGrpSpPr>
            <p:grpSpPr bwMode="auto">
              <a:xfrm>
                <a:off x="4570" y="3030"/>
                <a:ext cx="269" cy="234"/>
                <a:chOff x="1470" y="3742"/>
                <a:chExt cx="245" cy="403"/>
              </a:xfrm>
            </p:grpSpPr>
            <p:sp>
              <p:nvSpPr>
                <p:cNvPr id="54520" name="Rectangle 248"/>
                <p:cNvSpPr>
                  <a:spLocks noChangeArrowheads="1"/>
                </p:cNvSpPr>
                <p:nvPr/>
              </p:nvSpPr>
              <p:spPr bwMode="auto">
                <a:xfrm>
                  <a:off x="1513" y="3742"/>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521" name="Rectangle 249"/>
                <p:cNvSpPr>
                  <a:spLocks noChangeArrowheads="1"/>
                </p:cNvSpPr>
                <p:nvPr/>
              </p:nvSpPr>
              <p:spPr bwMode="auto">
                <a:xfrm>
                  <a:off x="1470" y="3742"/>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522" name="Group 250"/>
              <p:cNvGrpSpPr/>
              <p:nvPr/>
            </p:nvGrpSpPr>
            <p:grpSpPr bwMode="auto">
              <a:xfrm>
                <a:off x="4839" y="3030"/>
                <a:ext cx="268" cy="234"/>
                <a:chOff x="1715" y="3742"/>
                <a:chExt cx="245" cy="403"/>
              </a:xfrm>
            </p:grpSpPr>
            <p:sp>
              <p:nvSpPr>
                <p:cNvPr id="54523" name="Rectangle 251"/>
                <p:cNvSpPr>
                  <a:spLocks noChangeArrowheads="1"/>
                </p:cNvSpPr>
                <p:nvPr/>
              </p:nvSpPr>
              <p:spPr bwMode="auto">
                <a:xfrm>
                  <a:off x="1758" y="3742"/>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just" eaLnBrk="0" hangingPunct="0"/>
                  <a:endParaRPr kumimoji="1" lang="en-US" altLang="zh-CN" sz="2400">
                    <a:cs typeface="+mn-ea"/>
                    <a:sym typeface="+mn-lt"/>
                  </a:endParaRPr>
                </a:p>
              </p:txBody>
            </p:sp>
            <p:sp>
              <p:nvSpPr>
                <p:cNvPr id="54524" name="Rectangle 252"/>
                <p:cNvSpPr>
                  <a:spLocks noChangeArrowheads="1"/>
                </p:cNvSpPr>
                <p:nvPr/>
              </p:nvSpPr>
              <p:spPr bwMode="auto">
                <a:xfrm>
                  <a:off x="1715" y="3742"/>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nvGrpSpPr>
              <p:cNvPr id="54525" name="Group 253"/>
              <p:cNvGrpSpPr/>
              <p:nvPr/>
            </p:nvGrpSpPr>
            <p:grpSpPr bwMode="auto">
              <a:xfrm>
                <a:off x="5107" y="3030"/>
                <a:ext cx="269" cy="234"/>
                <a:chOff x="1960" y="3742"/>
                <a:chExt cx="245" cy="403"/>
              </a:xfrm>
            </p:grpSpPr>
            <p:sp>
              <p:nvSpPr>
                <p:cNvPr id="54526" name="Rectangle 254"/>
                <p:cNvSpPr>
                  <a:spLocks noChangeArrowheads="1"/>
                </p:cNvSpPr>
                <p:nvPr/>
              </p:nvSpPr>
              <p:spPr bwMode="auto">
                <a:xfrm>
                  <a:off x="2003" y="3742"/>
                  <a:ext cx="159"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kumimoji="1" lang="en-US" altLang="zh-CN" sz="1200">
                      <a:cs typeface="+mn-ea"/>
                      <a:sym typeface="+mn-lt"/>
                    </a:rPr>
                    <a:t> </a:t>
                  </a:r>
                </a:p>
                <a:p>
                  <a:pPr algn="ctr" eaLnBrk="0" hangingPunct="0"/>
                  <a:endParaRPr lang="en-US" altLang="zh-CN">
                    <a:cs typeface="+mn-ea"/>
                    <a:sym typeface="+mn-lt"/>
                  </a:endParaRPr>
                </a:p>
              </p:txBody>
            </p:sp>
            <p:sp>
              <p:nvSpPr>
                <p:cNvPr id="54527" name="Rectangle 255"/>
                <p:cNvSpPr>
                  <a:spLocks noChangeArrowheads="1"/>
                </p:cNvSpPr>
                <p:nvPr/>
              </p:nvSpPr>
              <p:spPr bwMode="auto">
                <a:xfrm>
                  <a:off x="1960" y="3742"/>
                  <a:ext cx="245" cy="403"/>
                </a:xfrm>
                <a:prstGeom prst="rect">
                  <a:avLst/>
                </a:prstGeom>
                <a:noFill/>
                <a:ln w="7">
                  <a:solidFill>
                    <a:srgbClr val="A0A0A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grpSp>
        </p:grpSp>
        <p:sp>
          <p:nvSpPr>
            <p:cNvPr id="54528" name="Rectangle 256"/>
            <p:cNvSpPr>
              <a:spLocks noChangeArrowheads="1"/>
            </p:cNvSpPr>
            <p:nvPr/>
          </p:nvSpPr>
          <p:spPr bwMode="auto">
            <a:xfrm>
              <a:off x="2961" y="1152"/>
              <a:ext cx="2415" cy="2112"/>
            </a:xfrm>
            <a:prstGeom prst="rect">
              <a:avLst/>
            </a:prstGeom>
            <a:noFill/>
            <a:ln w="31750">
              <a:solidFill>
                <a:srgbClr val="BD382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kumimoji="1" lang="zh-CN" altLang="zh-CN" sz="2400">
                <a:solidFill>
                  <a:srgbClr val="FF3399"/>
                </a:solidFill>
                <a:cs typeface="+mn-ea"/>
                <a:sym typeface="+mn-lt"/>
              </a:endParaRPr>
            </a:p>
          </p:txBody>
        </p:sp>
      </p:grpSp>
      <p:sp>
        <p:nvSpPr>
          <p:cNvPr id="54529" name="Text Box 257"/>
          <p:cNvSpPr txBox="1">
            <a:spLocks noChangeArrowheads="1"/>
          </p:cNvSpPr>
          <p:nvPr/>
        </p:nvSpPr>
        <p:spPr bwMode="auto">
          <a:xfrm>
            <a:off x="6102350" y="2981325"/>
            <a:ext cx="3429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lIns="0"/>
          <a:lstStyle/>
          <a:p>
            <a:pPr algn="ctr" eaLnBrk="0" hangingPunct="0">
              <a:spcBef>
                <a:spcPct val="5000"/>
              </a:spcBef>
            </a:pPr>
            <a:r>
              <a:rPr lang="zh-CN" altLang="en-US" sz="2000" b="1">
                <a:solidFill>
                  <a:srgbClr val="BD3820"/>
                </a:solidFill>
                <a:effectLst/>
                <a:cs typeface="+mn-ea"/>
                <a:sym typeface="+mn-lt"/>
              </a:rPr>
              <a:t>对人的关心</a:t>
            </a:r>
          </a:p>
        </p:txBody>
      </p:sp>
      <p:sp>
        <p:nvSpPr>
          <p:cNvPr id="54530" name="Line 258"/>
          <p:cNvSpPr>
            <a:spLocks noChangeShapeType="1"/>
          </p:cNvSpPr>
          <p:nvPr/>
        </p:nvSpPr>
        <p:spPr bwMode="auto">
          <a:xfrm flipH="1" flipV="1">
            <a:off x="6356350" y="2066925"/>
            <a:ext cx="0" cy="3733800"/>
          </a:xfrm>
          <a:prstGeom prst="line">
            <a:avLst/>
          </a:prstGeom>
          <a:noFill/>
          <a:ln w="38100">
            <a:solidFill>
              <a:schemeClr val="tx1">
                <a:lumMod val="65000"/>
                <a:lumOff val="35000"/>
              </a:schemeClr>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sp>
        <p:nvSpPr>
          <p:cNvPr id="54531" name="Line 259"/>
          <p:cNvSpPr>
            <a:spLocks noChangeShapeType="1"/>
          </p:cNvSpPr>
          <p:nvPr/>
        </p:nvSpPr>
        <p:spPr bwMode="auto">
          <a:xfrm>
            <a:off x="6356350" y="5800725"/>
            <a:ext cx="4305300" cy="0"/>
          </a:xfrm>
          <a:prstGeom prst="line">
            <a:avLst/>
          </a:prstGeom>
          <a:noFill/>
          <a:ln w="38100">
            <a:solidFill>
              <a:schemeClr val="tx1">
                <a:lumMod val="65000"/>
                <a:lumOff val="35000"/>
              </a:schemeClr>
            </a:solidFill>
            <a:miter lim="800000"/>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cs typeface="+mn-ea"/>
              <a:sym typeface="+mn-lt"/>
            </a:endParaRPr>
          </a:p>
        </p:txBody>
      </p:sp>
      <p:sp>
        <p:nvSpPr>
          <p:cNvPr id="54532" name="Text Box 260"/>
          <p:cNvSpPr txBox="1">
            <a:spLocks noChangeArrowheads="1"/>
          </p:cNvSpPr>
          <p:nvPr/>
        </p:nvSpPr>
        <p:spPr bwMode="auto">
          <a:xfrm>
            <a:off x="8223249" y="3667125"/>
            <a:ext cx="72619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kumimoji="1" lang="en-US" altLang="zh-CN" sz="2400" dirty="0">
                <a:cs typeface="+mn-ea"/>
                <a:sym typeface="+mn-lt"/>
              </a:rPr>
              <a:t>5.5</a:t>
            </a:r>
          </a:p>
        </p:txBody>
      </p:sp>
      <p:sp>
        <p:nvSpPr>
          <p:cNvPr id="54533" name="Text Box 261"/>
          <p:cNvSpPr txBox="1">
            <a:spLocks noChangeArrowheads="1"/>
          </p:cNvSpPr>
          <p:nvPr/>
        </p:nvSpPr>
        <p:spPr bwMode="auto">
          <a:xfrm>
            <a:off x="1326106" y="2569686"/>
            <a:ext cx="4114800" cy="2861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514350" indent="-514350">
              <a:lnSpc>
                <a:spcPct val="150000"/>
              </a:lnSpc>
              <a:buClr>
                <a:srgbClr val="BD3820"/>
              </a:buClr>
              <a:buFont typeface="+mj-ea"/>
              <a:buAutoNum type="circleNumDbPlain"/>
            </a:pPr>
            <a:r>
              <a:rPr kumimoji="1" lang="en-US" altLang="zh-CN" sz="2400" dirty="0">
                <a:solidFill>
                  <a:schemeClr val="tx1">
                    <a:lumMod val="75000"/>
                    <a:lumOff val="25000"/>
                  </a:schemeClr>
                </a:solidFill>
                <a:cs typeface="+mn-ea"/>
                <a:sym typeface="+mn-lt"/>
              </a:rPr>
              <a:t>1.1</a:t>
            </a:r>
            <a:r>
              <a:rPr kumimoji="1" lang="zh-CN" altLang="en-US" sz="2400" dirty="0">
                <a:solidFill>
                  <a:schemeClr val="tx1">
                    <a:lumMod val="75000"/>
                    <a:lumOff val="25000"/>
                  </a:schemeClr>
                </a:solidFill>
                <a:cs typeface="+mn-ea"/>
                <a:sym typeface="+mn-lt"/>
              </a:rPr>
              <a:t>：放任式管理</a:t>
            </a:r>
          </a:p>
          <a:p>
            <a:pPr marL="514350" indent="-514350">
              <a:lnSpc>
                <a:spcPct val="150000"/>
              </a:lnSpc>
              <a:buClr>
                <a:srgbClr val="BD3820"/>
              </a:buClr>
              <a:buFont typeface="+mj-ea"/>
              <a:buAutoNum type="circleNumDbPlain"/>
            </a:pPr>
            <a:r>
              <a:rPr kumimoji="1" lang="en-US" altLang="zh-CN" sz="2400" dirty="0">
                <a:solidFill>
                  <a:schemeClr val="tx1">
                    <a:lumMod val="75000"/>
                    <a:lumOff val="25000"/>
                  </a:schemeClr>
                </a:solidFill>
                <a:cs typeface="+mn-ea"/>
                <a:sym typeface="+mn-lt"/>
              </a:rPr>
              <a:t>9.1</a:t>
            </a:r>
            <a:r>
              <a:rPr kumimoji="1" lang="zh-CN" altLang="en-US" sz="2400" dirty="0">
                <a:solidFill>
                  <a:schemeClr val="tx1">
                    <a:lumMod val="75000"/>
                    <a:lumOff val="25000"/>
                  </a:schemeClr>
                </a:solidFill>
                <a:cs typeface="+mn-ea"/>
                <a:sym typeface="+mn-lt"/>
              </a:rPr>
              <a:t>：任务式管理</a:t>
            </a:r>
          </a:p>
          <a:p>
            <a:pPr marL="514350" indent="-514350">
              <a:lnSpc>
                <a:spcPct val="150000"/>
              </a:lnSpc>
              <a:buClr>
                <a:srgbClr val="BD3820"/>
              </a:buClr>
              <a:buFont typeface="+mj-ea"/>
              <a:buAutoNum type="circleNumDbPlain"/>
            </a:pPr>
            <a:r>
              <a:rPr kumimoji="1" lang="en-US" altLang="zh-CN" sz="2400" dirty="0">
                <a:solidFill>
                  <a:schemeClr val="tx1">
                    <a:lumMod val="75000"/>
                    <a:lumOff val="25000"/>
                  </a:schemeClr>
                </a:solidFill>
                <a:cs typeface="+mn-ea"/>
                <a:sym typeface="+mn-lt"/>
              </a:rPr>
              <a:t>1.9</a:t>
            </a:r>
            <a:r>
              <a:rPr kumimoji="1" lang="zh-CN" altLang="en-US" sz="2400" dirty="0">
                <a:solidFill>
                  <a:schemeClr val="tx1">
                    <a:lumMod val="75000"/>
                    <a:lumOff val="25000"/>
                  </a:schemeClr>
                </a:solidFill>
                <a:cs typeface="+mn-ea"/>
                <a:sym typeface="+mn-lt"/>
              </a:rPr>
              <a:t>：俱乐部式的管理</a:t>
            </a:r>
          </a:p>
          <a:p>
            <a:pPr marL="514350" indent="-514350">
              <a:lnSpc>
                <a:spcPct val="150000"/>
              </a:lnSpc>
              <a:buClr>
                <a:srgbClr val="BD3820"/>
              </a:buClr>
              <a:buFont typeface="+mj-ea"/>
              <a:buAutoNum type="circleNumDbPlain"/>
            </a:pPr>
            <a:r>
              <a:rPr kumimoji="1" lang="en-US" altLang="zh-CN" sz="2400" dirty="0">
                <a:solidFill>
                  <a:schemeClr val="tx1">
                    <a:lumMod val="75000"/>
                    <a:lumOff val="25000"/>
                  </a:schemeClr>
                </a:solidFill>
                <a:cs typeface="+mn-ea"/>
                <a:sym typeface="+mn-lt"/>
              </a:rPr>
              <a:t>9.9</a:t>
            </a:r>
            <a:r>
              <a:rPr kumimoji="1" lang="zh-CN" altLang="en-US" sz="2400" dirty="0">
                <a:solidFill>
                  <a:schemeClr val="tx1">
                    <a:lumMod val="75000"/>
                    <a:lumOff val="25000"/>
                  </a:schemeClr>
                </a:solidFill>
                <a:cs typeface="+mn-ea"/>
                <a:sym typeface="+mn-lt"/>
              </a:rPr>
              <a:t>：团队式的管理</a:t>
            </a:r>
          </a:p>
          <a:p>
            <a:pPr marL="514350" indent="-514350">
              <a:lnSpc>
                <a:spcPct val="150000"/>
              </a:lnSpc>
              <a:buClr>
                <a:srgbClr val="BD3820"/>
              </a:buClr>
              <a:buFont typeface="+mj-ea"/>
              <a:buAutoNum type="circleNumDbPlain"/>
            </a:pPr>
            <a:r>
              <a:rPr kumimoji="1" lang="en-US" altLang="zh-CN" sz="2400" dirty="0">
                <a:solidFill>
                  <a:schemeClr val="tx1">
                    <a:lumMod val="75000"/>
                    <a:lumOff val="25000"/>
                  </a:schemeClr>
                </a:solidFill>
                <a:cs typeface="+mn-ea"/>
                <a:sym typeface="+mn-lt"/>
              </a:rPr>
              <a:t>5.5</a:t>
            </a:r>
            <a:r>
              <a:rPr kumimoji="1" lang="zh-CN" altLang="en-US" sz="2400" dirty="0">
                <a:solidFill>
                  <a:schemeClr val="tx1">
                    <a:lumMod val="75000"/>
                    <a:lumOff val="25000"/>
                  </a:schemeClr>
                </a:solidFill>
                <a:cs typeface="+mn-ea"/>
                <a:sym typeface="+mn-lt"/>
              </a:rPr>
              <a:t>：中间道路式管理  </a:t>
            </a:r>
          </a:p>
        </p:txBody>
      </p:sp>
    </p:spTree>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4274"/>
                                        </p:tgtEl>
                                        <p:attrNameLst>
                                          <p:attrName>style.visibility</p:attrName>
                                        </p:attrNameLst>
                                      </p:cBhvr>
                                      <p:to>
                                        <p:strVal val="visible"/>
                                      </p:to>
                                    </p:set>
                                    <p:anim calcmode="lin" valueType="num">
                                      <p:cBhvr additive="base">
                                        <p:cTn id="7" dur="500" fill="hold"/>
                                        <p:tgtEl>
                                          <p:spTgt spid="54274"/>
                                        </p:tgtEl>
                                        <p:attrNameLst>
                                          <p:attrName>ppt_x</p:attrName>
                                        </p:attrNameLst>
                                      </p:cBhvr>
                                      <p:tavLst>
                                        <p:tav tm="0">
                                          <p:val>
                                            <p:strVal val="0-#ppt_w/2"/>
                                          </p:val>
                                        </p:tav>
                                        <p:tav tm="100000">
                                          <p:val>
                                            <p:strVal val="#ppt_x"/>
                                          </p:val>
                                        </p:tav>
                                      </p:tavLst>
                                    </p:anim>
                                    <p:anim calcmode="lin" valueType="num">
                                      <p:cBhvr additive="base">
                                        <p:cTn id="8" dur="500" fill="hold"/>
                                        <p:tgtEl>
                                          <p:spTgt spid="5427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54533"/>
                                        </p:tgtEl>
                                        <p:attrNameLst>
                                          <p:attrName>style.visibility</p:attrName>
                                        </p:attrNameLst>
                                      </p:cBhvr>
                                      <p:to>
                                        <p:strVal val="visible"/>
                                      </p:to>
                                    </p:set>
                                    <p:anim calcmode="lin" valueType="num">
                                      <p:cBhvr additive="base">
                                        <p:cTn id="12" dur="500" fill="hold"/>
                                        <p:tgtEl>
                                          <p:spTgt spid="54533"/>
                                        </p:tgtEl>
                                        <p:attrNameLst>
                                          <p:attrName>ppt_x</p:attrName>
                                        </p:attrNameLst>
                                      </p:cBhvr>
                                      <p:tavLst>
                                        <p:tav tm="0">
                                          <p:val>
                                            <p:strVal val="0-#ppt_w/2"/>
                                          </p:val>
                                        </p:tav>
                                        <p:tav tm="100000">
                                          <p:val>
                                            <p:strVal val="#ppt_x"/>
                                          </p:val>
                                        </p:tav>
                                      </p:tavLst>
                                    </p:anim>
                                    <p:anim calcmode="lin" valueType="num">
                                      <p:cBhvr additive="base">
                                        <p:cTn id="13" dur="500" fill="hold"/>
                                        <p:tgtEl>
                                          <p:spTgt spid="5453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9" presetClass="entr" presetSubtype="0" fill="hold" grpId="0" nodeType="afterEffect">
                                  <p:stCondLst>
                                    <p:cond delay="0"/>
                                  </p:stCondLst>
                                  <p:childTnLst>
                                    <p:set>
                                      <p:cBhvr>
                                        <p:cTn id="16" dur="1" fill="hold">
                                          <p:stCondLst>
                                            <p:cond delay="0"/>
                                          </p:stCondLst>
                                        </p:cTn>
                                        <p:tgtEl>
                                          <p:spTgt spid="54529"/>
                                        </p:tgtEl>
                                        <p:attrNameLst>
                                          <p:attrName>style.visibility</p:attrName>
                                        </p:attrNameLst>
                                      </p:cBhvr>
                                      <p:to>
                                        <p:strVal val="visible"/>
                                      </p:to>
                                    </p:set>
                                    <p:animEffect transition="in" filter="dissolve">
                                      <p:cBhvr>
                                        <p:cTn id="17" dur="500"/>
                                        <p:tgtEl>
                                          <p:spTgt spid="54529"/>
                                        </p:tgtEl>
                                      </p:cBhvr>
                                    </p:animEffect>
                                  </p:childTnLst>
                                </p:cTn>
                              </p:par>
                            </p:childTnLst>
                          </p:cTn>
                        </p:par>
                        <p:par>
                          <p:cTn id="18" fill="hold">
                            <p:stCondLst>
                              <p:cond delay="1500"/>
                            </p:stCondLst>
                            <p:childTnLst>
                              <p:par>
                                <p:cTn id="19" presetID="9" presetClass="entr" presetSubtype="0" fill="hold" nodeType="afterEffect">
                                  <p:stCondLst>
                                    <p:cond delay="0"/>
                                  </p:stCondLst>
                                  <p:childTnLst>
                                    <p:set>
                                      <p:cBhvr>
                                        <p:cTn id="20" dur="1" fill="hold">
                                          <p:stCondLst>
                                            <p:cond delay="0"/>
                                          </p:stCondLst>
                                        </p:cTn>
                                        <p:tgtEl>
                                          <p:spTgt spid="54530"/>
                                        </p:tgtEl>
                                        <p:attrNameLst>
                                          <p:attrName>style.visibility</p:attrName>
                                        </p:attrNameLst>
                                      </p:cBhvr>
                                      <p:to>
                                        <p:strVal val="visible"/>
                                      </p:to>
                                    </p:set>
                                    <p:animEffect transition="in" filter="dissolve">
                                      <p:cBhvr>
                                        <p:cTn id="21" dur="500"/>
                                        <p:tgtEl>
                                          <p:spTgt spid="54530"/>
                                        </p:tgtEl>
                                      </p:cBhvr>
                                    </p:animEffect>
                                  </p:childTnLst>
                                </p:cTn>
                              </p:par>
                            </p:childTnLst>
                          </p:cTn>
                        </p:par>
                        <p:par>
                          <p:cTn id="22" fill="hold">
                            <p:stCondLst>
                              <p:cond delay="2000"/>
                            </p:stCondLst>
                            <p:childTnLst>
                              <p:par>
                                <p:cTn id="23" presetID="9" presetClass="entr" presetSubtype="0" fill="hold" nodeType="afterEffect">
                                  <p:stCondLst>
                                    <p:cond delay="0"/>
                                  </p:stCondLst>
                                  <p:childTnLst>
                                    <p:set>
                                      <p:cBhvr>
                                        <p:cTn id="24" dur="1" fill="hold">
                                          <p:stCondLst>
                                            <p:cond delay="0"/>
                                          </p:stCondLst>
                                        </p:cTn>
                                        <p:tgtEl>
                                          <p:spTgt spid="54531"/>
                                        </p:tgtEl>
                                        <p:attrNameLst>
                                          <p:attrName>style.visibility</p:attrName>
                                        </p:attrNameLst>
                                      </p:cBhvr>
                                      <p:to>
                                        <p:strVal val="visible"/>
                                      </p:to>
                                    </p:set>
                                    <p:animEffect transition="in" filter="dissolve">
                                      <p:cBhvr>
                                        <p:cTn id="25" dur="500"/>
                                        <p:tgtEl>
                                          <p:spTgt spid="54531"/>
                                        </p:tgtEl>
                                      </p:cBhvr>
                                    </p:animEffect>
                                  </p:childTnLst>
                                </p:cTn>
                              </p:par>
                            </p:childTnLst>
                          </p:cTn>
                        </p:par>
                        <p:par>
                          <p:cTn id="26" fill="hold">
                            <p:stCondLst>
                              <p:cond delay="2500"/>
                            </p:stCondLst>
                            <p:childTnLst>
                              <p:par>
                                <p:cTn id="27" presetID="9" presetClass="entr" presetSubtype="0" fill="hold" grpId="0" nodeType="afterEffect">
                                  <p:stCondLst>
                                    <p:cond delay="0"/>
                                  </p:stCondLst>
                                  <p:childTnLst>
                                    <p:set>
                                      <p:cBhvr>
                                        <p:cTn id="28" dur="1" fill="hold">
                                          <p:stCondLst>
                                            <p:cond delay="0"/>
                                          </p:stCondLst>
                                        </p:cTn>
                                        <p:tgtEl>
                                          <p:spTgt spid="54532"/>
                                        </p:tgtEl>
                                        <p:attrNameLst>
                                          <p:attrName>style.visibility</p:attrName>
                                        </p:attrNameLst>
                                      </p:cBhvr>
                                      <p:to>
                                        <p:strVal val="visible"/>
                                      </p:to>
                                    </p:set>
                                    <p:animEffect transition="in" filter="dissolve">
                                      <p:cBhvr>
                                        <p:cTn id="29" dur="500"/>
                                        <p:tgtEl>
                                          <p:spTgt spid="545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529" grpId="0" autoUpdateAnimBg="0"/>
      <p:bldP spid="54532" grpId="0" bldLvl="0" animBg="1" autoUpdateAnimBg="0"/>
      <p:bldP spid="54533" grpId="0" bldLvl="0" animBg="1"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2"/>
          <p:cNvSpPr>
            <a:spLocks noGrp="1" noChangeArrowheads="1"/>
          </p:cNvSpPr>
          <p:nvPr>
            <p:ph type="subTitle" idx="4294967295"/>
          </p:nvPr>
        </p:nvSpPr>
        <p:spPr bwMode="auto">
          <a:xfrm>
            <a:off x="1181735" y="2279015"/>
            <a:ext cx="9827895" cy="31623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90000"/>
          </a:bodyPr>
          <a:lstStyle/>
          <a:p>
            <a:pPr marL="0" indent="0" fontAlgn="auto">
              <a:lnSpc>
                <a:spcPct val="150000"/>
              </a:lnSpc>
              <a:buNone/>
            </a:pPr>
            <a:r>
              <a:rPr lang="zh-CN" altLang="en-US" sz="2000" b="1" dirty="0">
                <a:solidFill>
                  <a:srgbClr val="BD3820"/>
                </a:solidFill>
                <a:cs typeface="+mn-ea"/>
                <a:sym typeface="+mn-lt"/>
              </a:rPr>
              <a:t>一是来自职位的权力，</a:t>
            </a:r>
          </a:p>
          <a:p>
            <a:pPr marL="0" indent="0" fontAlgn="auto">
              <a:lnSpc>
                <a:spcPct val="150000"/>
              </a:lnSpc>
              <a:buNone/>
            </a:pPr>
            <a:r>
              <a:rPr lang="zh-CN" altLang="en-US" sz="2000" dirty="0">
                <a:solidFill>
                  <a:schemeClr val="tx1">
                    <a:lumMod val="75000"/>
                    <a:lumOff val="25000"/>
                  </a:schemeClr>
                </a:solidFill>
                <a:cs typeface="+mn-ea"/>
                <a:sym typeface="+mn-lt"/>
              </a:rPr>
              <a:t>这是由管理者在组织中所处的地位赋予的，并由法律、制度明文规定，属正式权力。这种权力直接由职务决定其大小，以及拥有与丧失。</a:t>
            </a:r>
          </a:p>
          <a:p>
            <a:pPr marL="0" indent="0" fontAlgn="auto">
              <a:lnSpc>
                <a:spcPct val="150000"/>
              </a:lnSpc>
              <a:buNone/>
            </a:pPr>
            <a:r>
              <a:rPr lang="zh-CN" altLang="en-US" sz="2000" b="1" dirty="0">
                <a:solidFill>
                  <a:srgbClr val="BD3820"/>
                </a:solidFill>
                <a:cs typeface="+mn-ea"/>
                <a:sym typeface="+mn-lt"/>
              </a:rPr>
              <a:t>二是来自管理者自身的个人权力。</a:t>
            </a:r>
          </a:p>
          <a:p>
            <a:pPr marL="0" indent="0" fontAlgn="auto">
              <a:lnSpc>
                <a:spcPct val="150000"/>
              </a:lnSpc>
              <a:buNone/>
            </a:pPr>
            <a:r>
              <a:rPr lang="zh-CN" altLang="en-US" sz="2000" dirty="0">
                <a:solidFill>
                  <a:schemeClr val="tx1">
                    <a:lumMod val="75000"/>
                    <a:lumOff val="25000"/>
                  </a:schemeClr>
                </a:solidFill>
                <a:cs typeface="+mn-ea"/>
                <a:sym typeface="+mn-lt"/>
              </a:rPr>
              <a:t>这种权力主要靠管理者自身素质及行为赢得的。因职位而拥有的正式权力称为职权，也即狭义上讲的权力。而个人权力则是包括在广义的权力概念中，它在相当程度上属威信范畴。</a:t>
            </a:r>
          </a:p>
        </p:txBody>
      </p:sp>
      <p:sp>
        <p:nvSpPr>
          <p:cNvPr id="55300" name="WordArt 4"/>
          <p:cNvSpPr>
            <a:spLocks noChangeArrowheads="1" noChangeShapeType="1" noTextEdit="1"/>
          </p:cNvSpPr>
          <p:nvPr/>
        </p:nvSpPr>
        <p:spPr bwMode="auto">
          <a:xfrm>
            <a:off x="1951039" y="549275"/>
            <a:ext cx="2016125" cy="431800"/>
          </a:xfrm>
          <a:prstGeom prst="rect">
            <a:avLst/>
          </a:prstGeom>
        </p:spPr>
        <p:txBody>
          <a:bodyPr wrap="none" fromWordArt="1">
            <a:prstTxWarp prst="textPlain">
              <a:avLst>
                <a:gd name="adj" fmla="val 50000"/>
              </a:avLst>
            </a:prstTxWarp>
          </a:bodyPr>
          <a:lstStyle/>
          <a:p>
            <a:pPr algn="ctr"/>
            <a:endParaRPr lang="zh-CN" altLang="en-US" sz="3600" b="1" kern="10" dirty="0">
              <a:ln w="19050">
                <a:solidFill>
                  <a:srgbClr val="99CCFF"/>
                </a:solidFill>
                <a:round/>
              </a:ln>
              <a:solidFill>
                <a:srgbClr val="000066"/>
              </a:solidFill>
              <a:effectLst>
                <a:outerShdw dist="35921" dir="2700000" algn="ctr" rotWithShape="0">
                  <a:srgbClr val="990000"/>
                </a:outerShdw>
              </a:effectLst>
              <a:cs typeface="+mn-ea"/>
              <a:sym typeface="+mn-lt"/>
            </a:endParaRPr>
          </a:p>
        </p:txBody>
      </p:sp>
      <p:grpSp>
        <p:nvGrpSpPr>
          <p:cNvPr id="6" name="组合 5"/>
          <p:cNvGrpSpPr/>
          <p:nvPr/>
        </p:nvGrpSpPr>
        <p:grpSpPr>
          <a:xfrm>
            <a:off x="1181735" y="1562100"/>
            <a:ext cx="7550150" cy="461645"/>
            <a:chOff x="1867" y="2578"/>
            <a:chExt cx="11890" cy="727"/>
          </a:xfrm>
        </p:grpSpPr>
        <p:sp>
          <p:nvSpPr>
            <p:cNvPr id="5" name="文本框 4"/>
            <p:cNvSpPr txBox="1"/>
            <p:nvPr/>
          </p:nvSpPr>
          <p:spPr>
            <a:xfrm>
              <a:off x="4157" y="2627"/>
              <a:ext cx="9600" cy="628"/>
            </a:xfrm>
            <a:prstGeom prst="rect">
              <a:avLst/>
            </a:prstGeom>
            <a:noFill/>
          </p:spPr>
          <p:txBody>
            <a:bodyPr wrap="square">
              <a:spAutoFit/>
            </a:bodyPr>
            <a:lstStyle/>
            <a:p>
              <a:pPr marL="0" indent="0">
                <a:buNone/>
              </a:pPr>
              <a:r>
                <a:rPr lang="zh-CN" altLang="en-US" sz="2000" dirty="0">
                  <a:solidFill>
                    <a:schemeClr val="tx1">
                      <a:lumMod val="75000"/>
                      <a:lumOff val="25000"/>
                    </a:schemeClr>
                  </a:solidFill>
                  <a:cs typeface="+mn-ea"/>
                  <a:sym typeface="+mn-lt"/>
                </a:rPr>
                <a:t>领导的权力广义上来自两个方面</a:t>
              </a:r>
            </a:p>
          </p:txBody>
        </p:sp>
        <p:sp>
          <p:nvSpPr>
            <p:cNvPr id="2" name="文本框 1"/>
            <p:cNvSpPr txBox="1"/>
            <p:nvPr/>
          </p:nvSpPr>
          <p:spPr>
            <a:xfrm>
              <a:off x="1867" y="2578"/>
              <a:ext cx="2240" cy="727"/>
            </a:xfrm>
            <a:prstGeom prst="rect">
              <a:avLst/>
            </a:prstGeom>
            <a:noFill/>
          </p:spPr>
          <p:txBody>
            <a:bodyPr wrap="none" rtlCol="0" anchor="t">
              <a:spAutoFit/>
            </a:bodyPr>
            <a:lstStyle/>
            <a:p>
              <a:r>
                <a:rPr lang="zh-CN" altLang="en-US" sz="2400" b="1">
                  <a:solidFill>
                    <a:srgbClr val="BD3820"/>
                  </a:solidFill>
                  <a:cs typeface="+mn-ea"/>
                  <a:sym typeface="+mn-lt"/>
                </a:rPr>
                <a:t>领导权力</a:t>
              </a:r>
            </a:p>
          </p:txBody>
        </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par>
                          <p:cTn id="8" fill="hold">
                            <p:stCondLst>
                              <p:cond delay="500"/>
                            </p:stCondLst>
                            <p:childTnLst>
                              <p:par>
                                <p:cTn id="9" presetID="25" presetClass="entr" presetSubtype="0" fill="hold" nodeType="afterEffect">
                                  <p:stCondLst>
                                    <p:cond delay="0"/>
                                  </p:stCondLst>
                                  <p:childTnLst>
                                    <p:set>
                                      <p:cBhvr>
                                        <p:cTn id="10" dur="1" fill="hold">
                                          <p:stCondLst>
                                            <p:cond delay="0"/>
                                          </p:stCondLst>
                                        </p:cTn>
                                        <p:tgtEl>
                                          <p:spTgt spid="55300"/>
                                        </p:tgtEl>
                                        <p:attrNameLst>
                                          <p:attrName>style.visibility</p:attrName>
                                        </p:attrNameLst>
                                      </p:cBhvr>
                                      <p:to>
                                        <p:strVal val="visible"/>
                                      </p:to>
                                    </p:set>
                                    <p:anim calcmode="lin" valueType="num">
                                      <p:cBhvr>
                                        <p:cTn id="11" dur="500" decel="50000" fill="hold">
                                          <p:stCondLst>
                                            <p:cond delay="0"/>
                                          </p:stCondLst>
                                        </p:cTn>
                                        <p:tgtEl>
                                          <p:spTgt spid="55300"/>
                                        </p:tgtEl>
                                        <p:attrNameLst>
                                          <p:attrName>style.rotation</p:attrName>
                                        </p:attrNameLst>
                                      </p:cBhvr>
                                      <p:tavLst>
                                        <p:tav tm="0">
                                          <p:val>
                                            <p:fltVal val="-90"/>
                                          </p:val>
                                        </p:tav>
                                        <p:tav tm="100000">
                                          <p:val>
                                            <p:fltVal val="0"/>
                                          </p:val>
                                        </p:tav>
                                      </p:tavLst>
                                    </p:anim>
                                    <p:anim calcmode="lin" valueType="num">
                                      <p:cBhvr>
                                        <p:cTn id="12" dur="500" decel="50000" fill="hold">
                                          <p:stCondLst>
                                            <p:cond delay="0"/>
                                          </p:stCondLst>
                                        </p:cTn>
                                        <p:tgtEl>
                                          <p:spTgt spid="55300"/>
                                        </p:tgtEl>
                                        <p:attrNameLst>
                                          <p:attrName>ppt_w</p:attrName>
                                        </p:attrNameLst>
                                      </p:cBhvr>
                                      <p:tavLst>
                                        <p:tav tm="0">
                                          <p:val>
                                            <p:strVal val="#ppt_w"/>
                                          </p:val>
                                        </p:tav>
                                        <p:tav tm="100000">
                                          <p:val>
                                            <p:strVal val="#ppt_w*.05"/>
                                          </p:val>
                                        </p:tav>
                                      </p:tavLst>
                                    </p:anim>
                                    <p:anim calcmode="lin" valueType="num">
                                      <p:cBhvr>
                                        <p:cTn id="13" dur="500" accel="50000" fill="hold">
                                          <p:stCondLst>
                                            <p:cond delay="500"/>
                                          </p:stCondLst>
                                        </p:cTn>
                                        <p:tgtEl>
                                          <p:spTgt spid="55300"/>
                                        </p:tgtEl>
                                        <p:attrNameLst>
                                          <p:attrName>ppt_w</p:attrName>
                                        </p:attrNameLst>
                                      </p:cBhvr>
                                      <p:tavLst>
                                        <p:tav tm="0">
                                          <p:val>
                                            <p:strVal val="#ppt_w*.05"/>
                                          </p:val>
                                        </p:tav>
                                        <p:tav tm="100000">
                                          <p:val>
                                            <p:strVal val="#ppt_w"/>
                                          </p:val>
                                        </p:tav>
                                      </p:tavLst>
                                    </p:anim>
                                    <p:anim calcmode="lin" valueType="num">
                                      <p:cBhvr>
                                        <p:cTn id="14" dur="1000" fill="hold"/>
                                        <p:tgtEl>
                                          <p:spTgt spid="55300"/>
                                        </p:tgtEl>
                                        <p:attrNameLst>
                                          <p:attrName>ppt_h</p:attrName>
                                        </p:attrNameLst>
                                      </p:cBhvr>
                                      <p:tavLst>
                                        <p:tav tm="0">
                                          <p:val>
                                            <p:strVal val="#ppt_h"/>
                                          </p:val>
                                        </p:tav>
                                        <p:tav tm="100000">
                                          <p:val>
                                            <p:strVal val="#ppt_h"/>
                                          </p:val>
                                        </p:tav>
                                      </p:tavLst>
                                    </p:anim>
                                    <p:anim calcmode="lin" valueType="num">
                                      <p:cBhvr>
                                        <p:cTn id="15" dur="500" decel="50000" fill="hold">
                                          <p:stCondLst>
                                            <p:cond delay="0"/>
                                          </p:stCondLst>
                                        </p:cTn>
                                        <p:tgtEl>
                                          <p:spTgt spid="55300"/>
                                        </p:tgtEl>
                                        <p:attrNameLst>
                                          <p:attrName>ppt_x</p:attrName>
                                        </p:attrNameLst>
                                      </p:cBhvr>
                                      <p:tavLst>
                                        <p:tav tm="0">
                                          <p:val>
                                            <p:strVal val="#ppt_x+.4"/>
                                          </p:val>
                                        </p:tav>
                                        <p:tav tm="100000">
                                          <p:val>
                                            <p:strVal val="#ppt_x"/>
                                          </p:val>
                                        </p:tav>
                                      </p:tavLst>
                                    </p:anim>
                                    <p:anim calcmode="lin" valueType="num">
                                      <p:cBhvr>
                                        <p:cTn id="16" dur="500" decel="50000" fill="hold">
                                          <p:stCondLst>
                                            <p:cond delay="0"/>
                                          </p:stCondLst>
                                        </p:cTn>
                                        <p:tgtEl>
                                          <p:spTgt spid="55300"/>
                                        </p:tgtEl>
                                        <p:attrNameLst>
                                          <p:attrName>ppt_y</p:attrName>
                                        </p:attrNameLst>
                                      </p:cBhvr>
                                      <p:tavLst>
                                        <p:tav tm="0">
                                          <p:val>
                                            <p:strVal val="#ppt_y-.2"/>
                                          </p:val>
                                        </p:tav>
                                        <p:tav tm="100000">
                                          <p:val>
                                            <p:strVal val="#ppt_y+.1"/>
                                          </p:val>
                                        </p:tav>
                                      </p:tavLst>
                                    </p:anim>
                                    <p:anim calcmode="lin" valueType="num">
                                      <p:cBhvr>
                                        <p:cTn id="17" dur="500" accel="50000" fill="hold">
                                          <p:stCondLst>
                                            <p:cond delay="500"/>
                                          </p:stCondLst>
                                        </p:cTn>
                                        <p:tgtEl>
                                          <p:spTgt spid="55300"/>
                                        </p:tgtEl>
                                        <p:attrNameLst>
                                          <p:attrName>ppt_y</p:attrName>
                                        </p:attrNameLst>
                                      </p:cBhvr>
                                      <p:tavLst>
                                        <p:tav tm="0">
                                          <p:val>
                                            <p:strVal val="#ppt_y+.1"/>
                                          </p:val>
                                        </p:tav>
                                        <p:tav tm="100000">
                                          <p:val>
                                            <p:strVal val="#ppt_y"/>
                                          </p:val>
                                        </p:tav>
                                      </p:tavLst>
                                    </p:anim>
                                    <p:animEffect transition="in" filter="fade">
                                      <p:cBhvr>
                                        <p:cTn id="18" dur="1000" decel="50000">
                                          <p:stCondLst>
                                            <p:cond delay="0"/>
                                          </p:stCondLst>
                                        </p:cTn>
                                        <p:tgtEl>
                                          <p:spTgt spid="55300"/>
                                        </p:tgtEl>
                                      </p:cBhvr>
                                    </p:animEffect>
                                  </p:childTnLst>
                                </p:cTn>
                              </p:par>
                            </p:childTnLst>
                          </p:cTn>
                        </p:par>
                      </p:childTnLst>
                    </p:cTn>
                  </p:par>
                  <p:par>
                    <p:cTn id="19" fill="hold">
                      <p:stCondLst>
                        <p:cond delay="indefinite"/>
                      </p:stCondLst>
                      <p:childTnLst>
                        <p:par>
                          <p:cTn id="20" fill="hold">
                            <p:stCondLst>
                              <p:cond delay="0"/>
                            </p:stCondLst>
                            <p:childTnLst>
                              <p:par>
                                <p:cTn id="21" presetID="40" presetClass="entr" presetSubtype="0" fill="hold" grpId="0" nodeType="clickEffect">
                                  <p:stCondLst>
                                    <p:cond delay="0"/>
                                  </p:stCondLst>
                                  <p:iterate type="lt">
                                    <p:tmPct val="10000"/>
                                  </p:iterate>
                                  <p:childTnLst>
                                    <p:set>
                                      <p:cBhvr>
                                        <p:cTn id="22" dur="indefinite" fill="hold">
                                          <p:stCondLst>
                                            <p:cond delay="0"/>
                                          </p:stCondLst>
                                        </p:cTn>
                                        <p:tgtEl>
                                          <p:spTgt spid="55298">
                                            <p:txEl>
                                              <p:pRg st="0" end="0"/>
                                            </p:txEl>
                                          </p:spTgt>
                                        </p:tgtEl>
                                        <p:attrNameLst>
                                          <p:attrName>style.visibility</p:attrName>
                                        </p:attrNameLst>
                                      </p:cBhvr>
                                      <p:to>
                                        <p:strVal val="visible"/>
                                      </p:to>
                                    </p:set>
                                    <p:animEffect transition="in" filter="fade">
                                      <p:cBhvr>
                                        <p:cTn id="23" dur="500">
                                          <p:stCondLst>
                                            <p:cond delay="0"/>
                                          </p:stCondLst>
                                        </p:cTn>
                                        <p:tgtEl>
                                          <p:spTgt spid="55298">
                                            <p:txEl>
                                              <p:pRg st="0" end="0"/>
                                            </p:txEl>
                                          </p:spTgt>
                                        </p:tgtEl>
                                      </p:cBhvr>
                                    </p:animEffect>
                                    <p:anim calcmode="lin" valueType="num">
                                      <p:cBhvr>
                                        <p:cTn id="24" dur="500" fill="hold">
                                          <p:stCondLst>
                                            <p:cond delay="0"/>
                                          </p:stCondLst>
                                        </p:cTn>
                                        <p:tgtEl>
                                          <p:spTgt spid="55298">
                                            <p:txEl>
                                              <p:pRg st="0" end="0"/>
                                            </p:txEl>
                                          </p:spTgt>
                                        </p:tgtEl>
                                        <p:attrNameLst>
                                          <p:attrName>ppt_x</p:attrName>
                                        </p:attrNameLst>
                                      </p:cBhvr>
                                      <p:tavLst>
                                        <p:tav tm="0">
                                          <p:val>
                                            <p:strVal val="#ppt_x-.1"/>
                                          </p:val>
                                        </p:tav>
                                        <p:tav tm="100000">
                                          <p:val>
                                            <p:strVal val="#ppt_x"/>
                                          </p:val>
                                        </p:tav>
                                      </p:tavLst>
                                    </p:anim>
                                    <p:anim calcmode="lin" valueType="num">
                                      <p:cBhvr>
                                        <p:cTn id="25" dur="500" fill="hold">
                                          <p:stCondLst>
                                            <p:cond delay="0"/>
                                          </p:stCondLst>
                                        </p:cTn>
                                        <p:tgtEl>
                                          <p:spTgt spid="5529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0" presetClass="entr" presetSubtype="0" fill="hold" grpId="0" nodeType="clickEffect">
                                  <p:stCondLst>
                                    <p:cond delay="0"/>
                                  </p:stCondLst>
                                  <p:iterate type="lt">
                                    <p:tmPct val="10000"/>
                                  </p:iterate>
                                  <p:childTnLst>
                                    <p:set>
                                      <p:cBhvr>
                                        <p:cTn id="29" dur="indefinite" fill="hold">
                                          <p:stCondLst>
                                            <p:cond delay="0"/>
                                          </p:stCondLst>
                                        </p:cTn>
                                        <p:tgtEl>
                                          <p:spTgt spid="55298">
                                            <p:txEl>
                                              <p:pRg st="1" end="1"/>
                                            </p:txEl>
                                          </p:spTgt>
                                        </p:tgtEl>
                                        <p:attrNameLst>
                                          <p:attrName>style.visibility</p:attrName>
                                        </p:attrNameLst>
                                      </p:cBhvr>
                                      <p:to>
                                        <p:strVal val="visible"/>
                                      </p:to>
                                    </p:set>
                                    <p:animEffect transition="in" filter="fade">
                                      <p:cBhvr>
                                        <p:cTn id="30" dur="500">
                                          <p:stCondLst>
                                            <p:cond delay="0"/>
                                          </p:stCondLst>
                                        </p:cTn>
                                        <p:tgtEl>
                                          <p:spTgt spid="55298">
                                            <p:txEl>
                                              <p:pRg st="1" end="1"/>
                                            </p:txEl>
                                          </p:spTgt>
                                        </p:tgtEl>
                                      </p:cBhvr>
                                    </p:animEffect>
                                    <p:anim calcmode="lin" valueType="num">
                                      <p:cBhvr>
                                        <p:cTn id="31" dur="500" fill="hold">
                                          <p:stCondLst>
                                            <p:cond delay="0"/>
                                          </p:stCondLst>
                                        </p:cTn>
                                        <p:tgtEl>
                                          <p:spTgt spid="55298">
                                            <p:txEl>
                                              <p:pRg st="1" end="1"/>
                                            </p:txEl>
                                          </p:spTgt>
                                        </p:tgtEl>
                                        <p:attrNameLst>
                                          <p:attrName>ppt_x</p:attrName>
                                        </p:attrNameLst>
                                      </p:cBhvr>
                                      <p:tavLst>
                                        <p:tav tm="0">
                                          <p:val>
                                            <p:strVal val="#ppt_x-.1"/>
                                          </p:val>
                                        </p:tav>
                                        <p:tav tm="100000">
                                          <p:val>
                                            <p:strVal val="#ppt_x"/>
                                          </p:val>
                                        </p:tav>
                                      </p:tavLst>
                                    </p:anim>
                                    <p:anim calcmode="lin" valueType="num">
                                      <p:cBhvr>
                                        <p:cTn id="32" dur="500" fill="hold">
                                          <p:stCondLst>
                                            <p:cond delay="0"/>
                                          </p:stCondLst>
                                        </p:cTn>
                                        <p:tgtEl>
                                          <p:spTgt spid="5529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0" presetClass="entr" presetSubtype="0" fill="hold" grpId="0" nodeType="clickEffect">
                                  <p:stCondLst>
                                    <p:cond delay="0"/>
                                  </p:stCondLst>
                                  <p:iterate type="lt">
                                    <p:tmPct val="10000"/>
                                  </p:iterate>
                                  <p:childTnLst>
                                    <p:set>
                                      <p:cBhvr>
                                        <p:cTn id="36" dur="indefinite" fill="hold">
                                          <p:stCondLst>
                                            <p:cond delay="0"/>
                                          </p:stCondLst>
                                        </p:cTn>
                                        <p:tgtEl>
                                          <p:spTgt spid="55298">
                                            <p:txEl>
                                              <p:pRg st="2" end="2"/>
                                            </p:txEl>
                                          </p:spTgt>
                                        </p:tgtEl>
                                        <p:attrNameLst>
                                          <p:attrName>style.visibility</p:attrName>
                                        </p:attrNameLst>
                                      </p:cBhvr>
                                      <p:to>
                                        <p:strVal val="visible"/>
                                      </p:to>
                                    </p:set>
                                    <p:animEffect transition="in" filter="fade">
                                      <p:cBhvr>
                                        <p:cTn id="37" dur="500">
                                          <p:stCondLst>
                                            <p:cond delay="0"/>
                                          </p:stCondLst>
                                        </p:cTn>
                                        <p:tgtEl>
                                          <p:spTgt spid="55298">
                                            <p:txEl>
                                              <p:pRg st="2" end="2"/>
                                            </p:txEl>
                                          </p:spTgt>
                                        </p:tgtEl>
                                      </p:cBhvr>
                                    </p:animEffect>
                                    <p:anim calcmode="lin" valueType="num">
                                      <p:cBhvr>
                                        <p:cTn id="38" dur="500" fill="hold">
                                          <p:stCondLst>
                                            <p:cond delay="0"/>
                                          </p:stCondLst>
                                        </p:cTn>
                                        <p:tgtEl>
                                          <p:spTgt spid="55298">
                                            <p:txEl>
                                              <p:pRg st="2" end="2"/>
                                            </p:txEl>
                                          </p:spTgt>
                                        </p:tgtEl>
                                        <p:attrNameLst>
                                          <p:attrName>ppt_x</p:attrName>
                                        </p:attrNameLst>
                                      </p:cBhvr>
                                      <p:tavLst>
                                        <p:tav tm="0">
                                          <p:val>
                                            <p:strVal val="#ppt_x-.1"/>
                                          </p:val>
                                        </p:tav>
                                        <p:tav tm="100000">
                                          <p:val>
                                            <p:strVal val="#ppt_x"/>
                                          </p:val>
                                        </p:tav>
                                      </p:tavLst>
                                    </p:anim>
                                    <p:anim calcmode="lin" valueType="num">
                                      <p:cBhvr>
                                        <p:cTn id="39" dur="500" fill="hold">
                                          <p:stCondLst>
                                            <p:cond delay="0"/>
                                          </p:stCondLst>
                                        </p:cTn>
                                        <p:tgtEl>
                                          <p:spTgt spid="5529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0" presetClass="entr" presetSubtype="0" fill="hold" grpId="0" nodeType="clickEffect">
                                  <p:stCondLst>
                                    <p:cond delay="0"/>
                                  </p:stCondLst>
                                  <p:iterate type="lt">
                                    <p:tmPct val="10000"/>
                                  </p:iterate>
                                  <p:childTnLst>
                                    <p:set>
                                      <p:cBhvr>
                                        <p:cTn id="43" dur="indefinite" fill="hold">
                                          <p:stCondLst>
                                            <p:cond delay="0"/>
                                          </p:stCondLst>
                                        </p:cTn>
                                        <p:tgtEl>
                                          <p:spTgt spid="55298">
                                            <p:txEl>
                                              <p:pRg st="3" end="3"/>
                                            </p:txEl>
                                          </p:spTgt>
                                        </p:tgtEl>
                                        <p:attrNameLst>
                                          <p:attrName>style.visibility</p:attrName>
                                        </p:attrNameLst>
                                      </p:cBhvr>
                                      <p:to>
                                        <p:strVal val="visible"/>
                                      </p:to>
                                    </p:set>
                                    <p:animEffect transition="in" filter="fade">
                                      <p:cBhvr>
                                        <p:cTn id="44" dur="500">
                                          <p:stCondLst>
                                            <p:cond delay="0"/>
                                          </p:stCondLst>
                                        </p:cTn>
                                        <p:tgtEl>
                                          <p:spTgt spid="55298">
                                            <p:txEl>
                                              <p:pRg st="3" end="3"/>
                                            </p:txEl>
                                          </p:spTgt>
                                        </p:tgtEl>
                                      </p:cBhvr>
                                    </p:animEffect>
                                    <p:anim calcmode="lin" valueType="num">
                                      <p:cBhvr>
                                        <p:cTn id="45" dur="500" fill="hold">
                                          <p:stCondLst>
                                            <p:cond delay="0"/>
                                          </p:stCondLst>
                                        </p:cTn>
                                        <p:tgtEl>
                                          <p:spTgt spid="55298">
                                            <p:txEl>
                                              <p:pRg st="3" end="3"/>
                                            </p:txEl>
                                          </p:spTgt>
                                        </p:tgtEl>
                                        <p:attrNameLst>
                                          <p:attrName>ppt_x</p:attrName>
                                        </p:attrNameLst>
                                      </p:cBhvr>
                                      <p:tavLst>
                                        <p:tav tm="0">
                                          <p:val>
                                            <p:strVal val="#ppt_x-.1"/>
                                          </p:val>
                                        </p:tav>
                                        <p:tav tm="100000">
                                          <p:val>
                                            <p:strVal val="#ppt_x"/>
                                          </p:val>
                                        </p:tav>
                                      </p:tavLst>
                                    </p:anim>
                                    <p:anim calcmode="lin" valueType="num">
                                      <p:cBhvr>
                                        <p:cTn id="46" dur="500" fill="hold">
                                          <p:stCondLst>
                                            <p:cond delay="0"/>
                                          </p:stCondLst>
                                        </p:cTn>
                                        <p:tgtEl>
                                          <p:spTgt spid="55298">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build="p" animBg="1"/>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文本框 1"/>
          <p:cNvSpPr txBox="1"/>
          <p:nvPr/>
        </p:nvSpPr>
        <p:spPr>
          <a:xfrm>
            <a:off x="1181735" y="1562100"/>
            <a:ext cx="2350323" cy="461665"/>
          </a:xfrm>
          <a:prstGeom prst="rect">
            <a:avLst/>
          </a:prstGeom>
          <a:noFill/>
        </p:spPr>
        <p:txBody>
          <a:bodyPr wrap="none" rtlCol="0" anchor="t">
            <a:spAutoFit/>
          </a:bodyPr>
          <a:lstStyle/>
          <a:p>
            <a:pPr algn="l"/>
            <a:r>
              <a:rPr lang="zh-CN" altLang="en-US" sz="2400" b="1">
                <a:solidFill>
                  <a:srgbClr val="BD3820"/>
                </a:solidFill>
                <a:cs typeface="+mn-ea"/>
                <a:sym typeface="+mn-lt"/>
              </a:rPr>
              <a:t>影响权力的因素</a:t>
            </a:r>
          </a:p>
        </p:txBody>
      </p:sp>
      <p:cxnSp>
        <p:nvCxnSpPr>
          <p:cNvPr id="34" name="直接连接符 33"/>
          <p:cNvCxnSpPr/>
          <p:nvPr>
            <p:custDataLst>
              <p:tags r:id="rId2"/>
            </p:custDataLst>
          </p:nvPr>
        </p:nvCxnSpPr>
        <p:spPr>
          <a:xfrm>
            <a:off x="1460763" y="4278707"/>
            <a:ext cx="9271693"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custDataLst>
              <p:tags r:id="rId3"/>
            </p:custDataLst>
          </p:nvPr>
        </p:nvCxnSpPr>
        <p:spPr>
          <a:xfrm>
            <a:off x="6104222" y="2006455"/>
            <a:ext cx="0" cy="463585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6" name="KSO_Shape"/>
          <p:cNvSpPr/>
          <p:nvPr>
            <p:custDataLst>
              <p:tags r:id="rId4"/>
            </p:custDataLst>
          </p:nvPr>
        </p:nvSpPr>
        <p:spPr bwMode="auto">
          <a:xfrm>
            <a:off x="2804160" y="2600325"/>
            <a:ext cx="702945" cy="593090"/>
          </a:xfrm>
          <a:custGeom>
            <a:avLst/>
            <a:gdLst>
              <a:gd name="T0" fmla="*/ 332222 w 2301876"/>
              <a:gd name="T1" fmla="*/ 1410232 h 1941513"/>
              <a:gd name="T2" fmla="*/ 321717 w 2301876"/>
              <a:gd name="T3" fmla="*/ 1470415 h 1941513"/>
              <a:gd name="T4" fmla="*/ 382384 w 2301876"/>
              <a:gd name="T5" fmla="*/ 1525343 h 1941513"/>
              <a:gd name="T6" fmla="*/ 696485 w 2301876"/>
              <a:gd name="T7" fmla="*/ 1509573 h 1941513"/>
              <a:gd name="T8" fmla="*/ 723010 w 2301876"/>
              <a:gd name="T9" fmla="*/ 1444398 h 1941513"/>
              <a:gd name="T10" fmla="*/ 671273 w 2301876"/>
              <a:gd name="T11" fmla="*/ 1380797 h 1941513"/>
              <a:gd name="T12" fmla="*/ 1348867 w 2301876"/>
              <a:gd name="T13" fmla="*/ 1247408 h 1941513"/>
              <a:gd name="T14" fmla="*/ 1327043 w 2301876"/>
              <a:gd name="T15" fmla="*/ 1320445 h 1941513"/>
              <a:gd name="T16" fmla="*/ 1593934 w 2301876"/>
              <a:gd name="T17" fmla="*/ 1356438 h 1941513"/>
              <a:gd name="T18" fmla="*/ 1647838 w 2301876"/>
              <a:gd name="T19" fmla="*/ 1303105 h 1941513"/>
              <a:gd name="T20" fmla="*/ 1606030 w 2301876"/>
              <a:gd name="T21" fmla="*/ 1239789 h 1941513"/>
              <a:gd name="T22" fmla="*/ 1529191 w 2301876"/>
              <a:gd name="T23" fmla="*/ 516517 h 1941513"/>
              <a:gd name="T24" fmla="*/ 1584982 w 2301876"/>
              <a:gd name="T25" fmla="*/ 576970 h 1941513"/>
              <a:gd name="T26" fmla="*/ 1601035 w 2301876"/>
              <a:gd name="T27" fmla="*/ 667649 h 1941513"/>
              <a:gd name="T28" fmla="*/ 1640510 w 2301876"/>
              <a:gd name="T29" fmla="*/ 716799 h 1941513"/>
              <a:gd name="T30" fmla="*/ 1583140 w 2301876"/>
              <a:gd name="T31" fmla="*/ 840071 h 1941513"/>
              <a:gd name="T32" fmla="*/ 1691827 w 2301876"/>
              <a:gd name="T33" fmla="*/ 916820 h 1941513"/>
              <a:gd name="T34" fmla="*/ 1229710 w 2301876"/>
              <a:gd name="T35" fmla="*/ 1106063 h 1941513"/>
              <a:gd name="T36" fmla="*/ 1284448 w 2301876"/>
              <a:gd name="T37" fmla="*/ 909460 h 1941513"/>
              <a:gd name="T38" fmla="*/ 1396556 w 2301876"/>
              <a:gd name="T39" fmla="*/ 836654 h 1941513"/>
              <a:gd name="T40" fmla="*/ 1335239 w 2301876"/>
              <a:gd name="T41" fmla="*/ 712857 h 1941513"/>
              <a:gd name="T42" fmla="*/ 1370240 w 2301876"/>
              <a:gd name="T43" fmla="*/ 660815 h 1941513"/>
              <a:gd name="T44" fmla="*/ 1388398 w 2301876"/>
              <a:gd name="T45" fmla="*/ 571451 h 1941513"/>
              <a:gd name="T46" fmla="*/ 1446031 w 2301876"/>
              <a:gd name="T47" fmla="*/ 514152 h 1941513"/>
              <a:gd name="T48" fmla="*/ 570227 w 2301876"/>
              <a:gd name="T49" fmla="*/ 477627 h 1941513"/>
              <a:gd name="T50" fmla="*/ 641756 w 2301876"/>
              <a:gd name="T51" fmla="*/ 549062 h 1941513"/>
              <a:gd name="T52" fmla="*/ 661216 w 2301876"/>
              <a:gd name="T53" fmla="*/ 657005 h 1941513"/>
              <a:gd name="T54" fmla="*/ 633078 w 2301876"/>
              <a:gd name="T55" fmla="*/ 739471 h 1941513"/>
              <a:gd name="T56" fmla="*/ 574697 w 2301876"/>
              <a:gd name="T57" fmla="*/ 792786 h 1941513"/>
              <a:gd name="T58" fmla="*/ 708552 w 2301876"/>
              <a:gd name="T59" fmla="*/ 915697 h 1941513"/>
              <a:gd name="T60" fmla="*/ 815320 w 2301876"/>
              <a:gd name="T61" fmla="*/ 1036508 h 1941513"/>
              <a:gd name="T62" fmla="*/ 222836 w 2301876"/>
              <a:gd name="T63" fmla="*/ 1047276 h 1941513"/>
              <a:gd name="T64" fmla="*/ 324870 w 2301876"/>
              <a:gd name="T65" fmla="*/ 922526 h 1941513"/>
              <a:gd name="T66" fmla="*/ 473189 w 2301876"/>
              <a:gd name="T67" fmla="*/ 794886 h 1941513"/>
              <a:gd name="T68" fmla="*/ 413493 w 2301876"/>
              <a:gd name="T69" fmla="*/ 744461 h 1941513"/>
              <a:gd name="T70" fmla="*/ 382462 w 2301876"/>
              <a:gd name="T71" fmla="*/ 663570 h 1941513"/>
              <a:gd name="T72" fmla="*/ 397978 w 2301876"/>
              <a:gd name="T73" fmla="*/ 556154 h 1941513"/>
              <a:gd name="T74" fmla="*/ 466878 w 2301876"/>
              <a:gd name="T75" fmla="*/ 480778 h 1941513"/>
              <a:gd name="T76" fmla="*/ 140242 w 2301876"/>
              <a:gd name="T77" fmla="*/ 134558 h 1941513"/>
              <a:gd name="T78" fmla="*/ 133677 w 2301876"/>
              <a:gd name="T79" fmla="*/ 1210760 h 1941513"/>
              <a:gd name="T80" fmla="*/ 198545 w 2301876"/>
              <a:gd name="T81" fmla="*/ 1290654 h 1941513"/>
              <a:gd name="T82" fmla="*/ 905010 w 2301876"/>
              <a:gd name="T83" fmla="*/ 1223901 h 1941513"/>
              <a:gd name="T84" fmla="*/ 906061 w 2301876"/>
              <a:gd name="T85" fmla="*/ 137186 h 1941513"/>
              <a:gd name="T86" fmla="*/ 1795088 w 2301876"/>
              <a:gd name="T87" fmla="*/ 130835 h 1941513"/>
              <a:gd name="T88" fmla="*/ 1869239 w 2301876"/>
              <a:gd name="T89" fmla="*/ 166040 h 1941513"/>
              <a:gd name="T90" fmla="*/ 1904211 w 2301876"/>
              <a:gd name="T91" fmla="*/ 240391 h 1941513"/>
              <a:gd name="T92" fmla="*/ 1879757 w 2301876"/>
              <a:gd name="T93" fmla="*/ 1330166 h 1941513"/>
              <a:gd name="T94" fmla="*/ 1769057 w 2301876"/>
              <a:gd name="T95" fmla="*/ 1410033 h 1941513"/>
              <a:gd name="T96" fmla="*/ 1237904 w 2301876"/>
              <a:gd name="T97" fmla="*/ 1415550 h 1941513"/>
              <a:gd name="T98" fmla="*/ 1189785 w 2301876"/>
              <a:gd name="T99" fmla="*/ 1139429 h 1941513"/>
              <a:gd name="T100" fmla="*/ 1756435 w 2301876"/>
              <a:gd name="T101" fmla="*/ 1159921 h 1941513"/>
              <a:gd name="T102" fmla="*/ 1799821 w 2301876"/>
              <a:gd name="T103" fmla="*/ 1088198 h 1941513"/>
              <a:gd name="T104" fmla="*/ 898445 w 2301876"/>
              <a:gd name="T105" fmla="*/ 262 h 1941513"/>
              <a:gd name="T106" fmla="*/ 992990 w 2301876"/>
              <a:gd name="T107" fmla="*/ 39421 h 1941513"/>
              <a:gd name="T108" fmla="*/ 1041313 w 2301876"/>
              <a:gd name="T109" fmla="*/ 129302 h 1941513"/>
              <a:gd name="T110" fmla="*/ 1017414 w 2301876"/>
              <a:gd name="T111" fmla="*/ 1483030 h 1941513"/>
              <a:gd name="T112" fmla="*/ 887939 w 2301876"/>
              <a:gd name="T113" fmla="*/ 1588417 h 1941513"/>
              <a:gd name="T114" fmla="*/ 200909 w 2301876"/>
              <a:gd name="T115" fmla="*/ 1599454 h 1941513"/>
              <a:gd name="T116" fmla="*/ 45959 w 2301876"/>
              <a:gd name="T117" fmla="*/ 1513779 h 1941513"/>
              <a:gd name="T118" fmla="*/ 0 w 2301876"/>
              <a:gd name="T119" fmla="*/ 152429 h 1941513"/>
              <a:gd name="T120" fmla="*/ 34667 w 2301876"/>
              <a:gd name="T121" fmla="*/ 55452 h 1941513"/>
              <a:gd name="T122" fmla="*/ 121596 w 2301876"/>
              <a:gd name="T123" fmla="*/ 2891 h 194151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301876" h="1941513">
                <a:moveTo>
                  <a:pt x="475693" y="1664563"/>
                </a:moveTo>
                <a:lnTo>
                  <a:pt x="471250" y="1664880"/>
                </a:lnTo>
                <a:lnTo>
                  <a:pt x="466490" y="1665198"/>
                </a:lnTo>
                <a:lnTo>
                  <a:pt x="462047" y="1665515"/>
                </a:lnTo>
                <a:lnTo>
                  <a:pt x="457605" y="1666468"/>
                </a:lnTo>
                <a:lnTo>
                  <a:pt x="453162" y="1667421"/>
                </a:lnTo>
                <a:lnTo>
                  <a:pt x="449354" y="1668691"/>
                </a:lnTo>
                <a:lnTo>
                  <a:pt x="440786" y="1671550"/>
                </a:lnTo>
                <a:lnTo>
                  <a:pt x="433170" y="1675679"/>
                </a:lnTo>
                <a:lnTo>
                  <a:pt x="425553" y="1680125"/>
                </a:lnTo>
                <a:lnTo>
                  <a:pt x="418572" y="1685207"/>
                </a:lnTo>
                <a:lnTo>
                  <a:pt x="412542" y="1691241"/>
                </a:lnTo>
                <a:lnTo>
                  <a:pt x="406513" y="1697276"/>
                </a:lnTo>
                <a:lnTo>
                  <a:pt x="401435" y="1704263"/>
                </a:lnTo>
                <a:lnTo>
                  <a:pt x="396993" y="1711886"/>
                </a:lnTo>
                <a:lnTo>
                  <a:pt x="392867" y="1719508"/>
                </a:lnTo>
                <a:lnTo>
                  <a:pt x="390011" y="1728083"/>
                </a:lnTo>
                <a:lnTo>
                  <a:pt x="388742" y="1732212"/>
                </a:lnTo>
                <a:lnTo>
                  <a:pt x="387790" y="1736341"/>
                </a:lnTo>
                <a:lnTo>
                  <a:pt x="386838" y="1740787"/>
                </a:lnTo>
                <a:lnTo>
                  <a:pt x="386203" y="1745552"/>
                </a:lnTo>
                <a:lnTo>
                  <a:pt x="385886" y="1749998"/>
                </a:lnTo>
                <a:lnTo>
                  <a:pt x="385886" y="1754444"/>
                </a:lnTo>
                <a:lnTo>
                  <a:pt x="385886" y="1759209"/>
                </a:lnTo>
                <a:lnTo>
                  <a:pt x="386203" y="1763655"/>
                </a:lnTo>
                <a:lnTo>
                  <a:pt x="386838" y="1768419"/>
                </a:lnTo>
                <a:lnTo>
                  <a:pt x="387790" y="1772865"/>
                </a:lnTo>
                <a:lnTo>
                  <a:pt x="388742" y="1776994"/>
                </a:lnTo>
                <a:lnTo>
                  <a:pt x="390011" y="1781441"/>
                </a:lnTo>
                <a:lnTo>
                  <a:pt x="392867" y="1789698"/>
                </a:lnTo>
                <a:lnTo>
                  <a:pt x="396993" y="1797639"/>
                </a:lnTo>
                <a:lnTo>
                  <a:pt x="401435" y="1804943"/>
                </a:lnTo>
                <a:lnTo>
                  <a:pt x="406513" y="1812248"/>
                </a:lnTo>
                <a:lnTo>
                  <a:pt x="412542" y="1818283"/>
                </a:lnTo>
                <a:lnTo>
                  <a:pt x="418572" y="1824317"/>
                </a:lnTo>
                <a:lnTo>
                  <a:pt x="425553" y="1829399"/>
                </a:lnTo>
                <a:lnTo>
                  <a:pt x="433170" y="1833845"/>
                </a:lnTo>
                <a:lnTo>
                  <a:pt x="440786" y="1837657"/>
                </a:lnTo>
                <a:lnTo>
                  <a:pt x="449354" y="1840515"/>
                </a:lnTo>
                <a:lnTo>
                  <a:pt x="453162" y="1842103"/>
                </a:lnTo>
                <a:lnTo>
                  <a:pt x="457605" y="1842738"/>
                </a:lnTo>
                <a:lnTo>
                  <a:pt x="462047" y="1843374"/>
                </a:lnTo>
                <a:lnTo>
                  <a:pt x="466490" y="1844326"/>
                </a:lnTo>
                <a:lnTo>
                  <a:pt x="471250" y="1844644"/>
                </a:lnTo>
                <a:lnTo>
                  <a:pt x="475693" y="1844644"/>
                </a:lnTo>
                <a:lnTo>
                  <a:pt x="784465" y="1844644"/>
                </a:lnTo>
                <a:lnTo>
                  <a:pt x="788908" y="1844644"/>
                </a:lnTo>
                <a:lnTo>
                  <a:pt x="793668" y="1844326"/>
                </a:lnTo>
                <a:lnTo>
                  <a:pt x="798111" y="1843374"/>
                </a:lnTo>
                <a:lnTo>
                  <a:pt x="802553" y="1842738"/>
                </a:lnTo>
                <a:lnTo>
                  <a:pt x="806996" y="1842103"/>
                </a:lnTo>
                <a:lnTo>
                  <a:pt x="811122" y="1840515"/>
                </a:lnTo>
                <a:lnTo>
                  <a:pt x="819690" y="1837657"/>
                </a:lnTo>
                <a:lnTo>
                  <a:pt x="827306" y="1833845"/>
                </a:lnTo>
                <a:lnTo>
                  <a:pt x="834605" y="1829399"/>
                </a:lnTo>
                <a:lnTo>
                  <a:pt x="841586" y="1824317"/>
                </a:lnTo>
                <a:lnTo>
                  <a:pt x="847933" y="1818283"/>
                </a:lnTo>
                <a:lnTo>
                  <a:pt x="853963" y="1812248"/>
                </a:lnTo>
                <a:lnTo>
                  <a:pt x="859040" y="1804943"/>
                </a:lnTo>
                <a:lnTo>
                  <a:pt x="863483" y="1797639"/>
                </a:lnTo>
                <a:lnTo>
                  <a:pt x="867608" y="1789698"/>
                </a:lnTo>
                <a:lnTo>
                  <a:pt x="870464" y="1781441"/>
                </a:lnTo>
                <a:lnTo>
                  <a:pt x="871734" y="1776994"/>
                </a:lnTo>
                <a:lnTo>
                  <a:pt x="872686" y="1772865"/>
                </a:lnTo>
                <a:lnTo>
                  <a:pt x="873320" y="1768419"/>
                </a:lnTo>
                <a:lnTo>
                  <a:pt x="873638" y="1763655"/>
                </a:lnTo>
                <a:lnTo>
                  <a:pt x="874272" y="1759209"/>
                </a:lnTo>
                <a:lnTo>
                  <a:pt x="874590" y="1754444"/>
                </a:lnTo>
                <a:lnTo>
                  <a:pt x="874272" y="1749998"/>
                </a:lnTo>
                <a:lnTo>
                  <a:pt x="873638" y="1745552"/>
                </a:lnTo>
                <a:lnTo>
                  <a:pt x="873320" y="1740787"/>
                </a:lnTo>
                <a:lnTo>
                  <a:pt x="872686" y="1736341"/>
                </a:lnTo>
                <a:lnTo>
                  <a:pt x="871734" y="1732212"/>
                </a:lnTo>
                <a:lnTo>
                  <a:pt x="870464" y="1728083"/>
                </a:lnTo>
                <a:lnTo>
                  <a:pt x="867608" y="1719508"/>
                </a:lnTo>
                <a:lnTo>
                  <a:pt x="863483" y="1711886"/>
                </a:lnTo>
                <a:lnTo>
                  <a:pt x="859040" y="1704263"/>
                </a:lnTo>
                <a:lnTo>
                  <a:pt x="853963" y="1697276"/>
                </a:lnTo>
                <a:lnTo>
                  <a:pt x="847933" y="1691241"/>
                </a:lnTo>
                <a:lnTo>
                  <a:pt x="841586" y="1685207"/>
                </a:lnTo>
                <a:lnTo>
                  <a:pt x="834605" y="1680125"/>
                </a:lnTo>
                <a:lnTo>
                  <a:pt x="827306" y="1675679"/>
                </a:lnTo>
                <a:lnTo>
                  <a:pt x="819690" y="1671550"/>
                </a:lnTo>
                <a:lnTo>
                  <a:pt x="811122" y="1668691"/>
                </a:lnTo>
                <a:lnTo>
                  <a:pt x="806996" y="1667421"/>
                </a:lnTo>
                <a:lnTo>
                  <a:pt x="802553" y="1666468"/>
                </a:lnTo>
                <a:lnTo>
                  <a:pt x="798111" y="1665515"/>
                </a:lnTo>
                <a:lnTo>
                  <a:pt x="793668" y="1665198"/>
                </a:lnTo>
                <a:lnTo>
                  <a:pt x="788908" y="1664880"/>
                </a:lnTo>
                <a:lnTo>
                  <a:pt x="784465" y="1664563"/>
                </a:lnTo>
                <a:lnTo>
                  <a:pt x="475693" y="1664563"/>
                </a:lnTo>
                <a:close/>
                <a:moveTo>
                  <a:pt x="1670551" y="1495108"/>
                </a:moveTo>
                <a:lnTo>
                  <a:pt x="1662926" y="1495425"/>
                </a:lnTo>
                <a:lnTo>
                  <a:pt x="1655936" y="1496695"/>
                </a:lnTo>
                <a:lnTo>
                  <a:pt x="1648946" y="1498283"/>
                </a:lnTo>
                <a:lnTo>
                  <a:pt x="1642274" y="1500823"/>
                </a:lnTo>
                <a:lnTo>
                  <a:pt x="1636237" y="1503998"/>
                </a:lnTo>
                <a:lnTo>
                  <a:pt x="1629882" y="1507490"/>
                </a:lnTo>
                <a:lnTo>
                  <a:pt x="1624481" y="1511618"/>
                </a:lnTo>
                <a:lnTo>
                  <a:pt x="1619080" y="1516380"/>
                </a:lnTo>
                <a:lnTo>
                  <a:pt x="1614631" y="1521778"/>
                </a:lnTo>
                <a:lnTo>
                  <a:pt x="1610183" y="1527175"/>
                </a:lnTo>
                <a:lnTo>
                  <a:pt x="1606688" y="1533208"/>
                </a:lnTo>
                <a:lnTo>
                  <a:pt x="1603511" y="1539240"/>
                </a:lnTo>
                <a:lnTo>
                  <a:pt x="1601605" y="1545908"/>
                </a:lnTo>
                <a:lnTo>
                  <a:pt x="1599698" y="1552893"/>
                </a:lnTo>
                <a:lnTo>
                  <a:pt x="1598427" y="1559878"/>
                </a:lnTo>
                <a:lnTo>
                  <a:pt x="1598110" y="1567498"/>
                </a:lnTo>
                <a:lnTo>
                  <a:pt x="1598427" y="1574800"/>
                </a:lnTo>
                <a:lnTo>
                  <a:pt x="1599698" y="1582103"/>
                </a:lnTo>
                <a:lnTo>
                  <a:pt x="1601605" y="1589088"/>
                </a:lnTo>
                <a:lnTo>
                  <a:pt x="1603511" y="1595755"/>
                </a:lnTo>
                <a:lnTo>
                  <a:pt x="1606688" y="1602105"/>
                </a:lnTo>
                <a:lnTo>
                  <a:pt x="1610183" y="1607820"/>
                </a:lnTo>
                <a:lnTo>
                  <a:pt x="1614631" y="1613535"/>
                </a:lnTo>
                <a:lnTo>
                  <a:pt x="1619080" y="1618615"/>
                </a:lnTo>
                <a:lnTo>
                  <a:pt x="1624481" y="1623378"/>
                </a:lnTo>
                <a:lnTo>
                  <a:pt x="1629882" y="1627505"/>
                </a:lnTo>
                <a:lnTo>
                  <a:pt x="1636237" y="1630998"/>
                </a:lnTo>
                <a:lnTo>
                  <a:pt x="1642274" y="1634173"/>
                </a:lnTo>
                <a:lnTo>
                  <a:pt x="1648946" y="1636713"/>
                </a:lnTo>
                <a:lnTo>
                  <a:pt x="1655936" y="1638300"/>
                </a:lnTo>
                <a:lnTo>
                  <a:pt x="1662926" y="1639253"/>
                </a:lnTo>
                <a:lnTo>
                  <a:pt x="1670551" y="1639570"/>
                </a:lnTo>
                <a:lnTo>
                  <a:pt x="1918697" y="1639570"/>
                </a:lnTo>
                <a:lnTo>
                  <a:pt x="1926004" y="1639253"/>
                </a:lnTo>
                <a:lnTo>
                  <a:pt x="1933630" y="1638300"/>
                </a:lnTo>
                <a:lnTo>
                  <a:pt x="1940620" y="1636713"/>
                </a:lnTo>
                <a:lnTo>
                  <a:pt x="1947292" y="1634173"/>
                </a:lnTo>
                <a:lnTo>
                  <a:pt x="1953329" y="1630998"/>
                </a:lnTo>
                <a:lnTo>
                  <a:pt x="1959366" y="1627505"/>
                </a:lnTo>
                <a:lnTo>
                  <a:pt x="1964767" y="1623378"/>
                </a:lnTo>
                <a:lnTo>
                  <a:pt x="1970168" y="1618615"/>
                </a:lnTo>
                <a:lnTo>
                  <a:pt x="1974934" y="1613535"/>
                </a:lnTo>
                <a:lnTo>
                  <a:pt x="1979065" y="1607820"/>
                </a:lnTo>
                <a:lnTo>
                  <a:pt x="1982560" y="1602105"/>
                </a:lnTo>
                <a:lnTo>
                  <a:pt x="1985419" y="1595755"/>
                </a:lnTo>
                <a:lnTo>
                  <a:pt x="1988279" y="1589088"/>
                </a:lnTo>
                <a:lnTo>
                  <a:pt x="1989868" y="1582103"/>
                </a:lnTo>
                <a:lnTo>
                  <a:pt x="1991138" y="1574800"/>
                </a:lnTo>
                <a:lnTo>
                  <a:pt x="1991456" y="1567498"/>
                </a:lnTo>
                <a:lnTo>
                  <a:pt x="1991138" y="1559878"/>
                </a:lnTo>
                <a:lnTo>
                  <a:pt x="1989868" y="1552893"/>
                </a:lnTo>
                <a:lnTo>
                  <a:pt x="1988279" y="1545908"/>
                </a:lnTo>
                <a:lnTo>
                  <a:pt x="1985419" y="1539240"/>
                </a:lnTo>
                <a:lnTo>
                  <a:pt x="1982560" y="1533208"/>
                </a:lnTo>
                <a:lnTo>
                  <a:pt x="1979065" y="1527175"/>
                </a:lnTo>
                <a:lnTo>
                  <a:pt x="1974934" y="1521778"/>
                </a:lnTo>
                <a:lnTo>
                  <a:pt x="1970168" y="1516380"/>
                </a:lnTo>
                <a:lnTo>
                  <a:pt x="1964767" y="1511618"/>
                </a:lnTo>
                <a:lnTo>
                  <a:pt x="1959366" y="1507490"/>
                </a:lnTo>
                <a:lnTo>
                  <a:pt x="1953329" y="1503998"/>
                </a:lnTo>
                <a:lnTo>
                  <a:pt x="1947292" y="1500823"/>
                </a:lnTo>
                <a:lnTo>
                  <a:pt x="1940620" y="1498283"/>
                </a:lnTo>
                <a:lnTo>
                  <a:pt x="1933630" y="1496695"/>
                </a:lnTo>
                <a:lnTo>
                  <a:pt x="1926004" y="1495425"/>
                </a:lnTo>
                <a:lnTo>
                  <a:pt x="1918697" y="1495108"/>
                </a:lnTo>
                <a:lnTo>
                  <a:pt x="1670551" y="1495108"/>
                </a:lnTo>
                <a:close/>
                <a:moveTo>
                  <a:pt x="1787673" y="611187"/>
                </a:moveTo>
                <a:lnTo>
                  <a:pt x="1794669" y="611187"/>
                </a:lnTo>
                <a:lnTo>
                  <a:pt x="1801665" y="611187"/>
                </a:lnTo>
                <a:lnTo>
                  <a:pt x="1808661" y="612140"/>
                </a:lnTo>
                <a:lnTo>
                  <a:pt x="1815338" y="613093"/>
                </a:lnTo>
                <a:lnTo>
                  <a:pt x="1822016" y="614681"/>
                </a:lnTo>
                <a:lnTo>
                  <a:pt x="1828694" y="616587"/>
                </a:lnTo>
                <a:lnTo>
                  <a:pt x="1835372" y="618810"/>
                </a:lnTo>
                <a:lnTo>
                  <a:pt x="1841732" y="621352"/>
                </a:lnTo>
                <a:lnTo>
                  <a:pt x="1847773" y="624210"/>
                </a:lnTo>
                <a:lnTo>
                  <a:pt x="1853815" y="627387"/>
                </a:lnTo>
                <a:lnTo>
                  <a:pt x="1859539" y="631198"/>
                </a:lnTo>
                <a:lnTo>
                  <a:pt x="1865581" y="635010"/>
                </a:lnTo>
                <a:lnTo>
                  <a:pt x="1870987" y="639457"/>
                </a:lnTo>
                <a:lnTo>
                  <a:pt x="1876393" y="643904"/>
                </a:lnTo>
                <a:lnTo>
                  <a:pt x="1881480" y="648986"/>
                </a:lnTo>
                <a:lnTo>
                  <a:pt x="1886568" y="654068"/>
                </a:lnTo>
                <a:lnTo>
                  <a:pt x="1891338" y="659151"/>
                </a:lnTo>
                <a:lnTo>
                  <a:pt x="1895790" y="665186"/>
                </a:lnTo>
                <a:lnTo>
                  <a:pt x="1900242" y="670903"/>
                </a:lnTo>
                <a:lnTo>
                  <a:pt x="1904376" y="677256"/>
                </a:lnTo>
                <a:lnTo>
                  <a:pt x="1908192" y="683609"/>
                </a:lnTo>
                <a:lnTo>
                  <a:pt x="1911690" y="690597"/>
                </a:lnTo>
                <a:lnTo>
                  <a:pt x="1915188" y="697267"/>
                </a:lnTo>
                <a:lnTo>
                  <a:pt x="1918049" y="704255"/>
                </a:lnTo>
                <a:lnTo>
                  <a:pt x="1920593" y="711561"/>
                </a:lnTo>
                <a:lnTo>
                  <a:pt x="1923137" y="718867"/>
                </a:lnTo>
                <a:lnTo>
                  <a:pt x="1925363" y="726808"/>
                </a:lnTo>
                <a:lnTo>
                  <a:pt x="1927271" y="734431"/>
                </a:lnTo>
                <a:lnTo>
                  <a:pt x="1928861" y="742690"/>
                </a:lnTo>
                <a:lnTo>
                  <a:pt x="1929815" y="750631"/>
                </a:lnTo>
                <a:lnTo>
                  <a:pt x="1930451" y="758889"/>
                </a:lnTo>
                <a:lnTo>
                  <a:pt x="1931405" y="767466"/>
                </a:lnTo>
                <a:lnTo>
                  <a:pt x="1931405" y="775724"/>
                </a:lnTo>
                <a:lnTo>
                  <a:pt x="1931723" y="784301"/>
                </a:lnTo>
                <a:lnTo>
                  <a:pt x="1932359" y="791924"/>
                </a:lnTo>
                <a:lnTo>
                  <a:pt x="1933313" y="799865"/>
                </a:lnTo>
                <a:lnTo>
                  <a:pt x="1934585" y="806853"/>
                </a:lnTo>
                <a:lnTo>
                  <a:pt x="1936175" y="813206"/>
                </a:lnTo>
                <a:lnTo>
                  <a:pt x="1938401" y="819241"/>
                </a:lnTo>
                <a:lnTo>
                  <a:pt x="1940627" y="824958"/>
                </a:lnTo>
                <a:lnTo>
                  <a:pt x="1943171" y="830041"/>
                </a:lnTo>
                <a:lnTo>
                  <a:pt x="1945715" y="834805"/>
                </a:lnTo>
                <a:lnTo>
                  <a:pt x="1948576" y="839252"/>
                </a:lnTo>
                <a:lnTo>
                  <a:pt x="1951756" y="843381"/>
                </a:lnTo>
                <a:lnTo>
                  <a:pt x="1954936" y="846875"/>
                </a:lnTo>
                <a:lnTo>
                  <a:pt x="1958116" y="850687"/>
                </a:lnTo>
                <a:lnTo>
                  <a:pt x="1961614" y="853546"/>
                </a:lnTo>
                <a:lnTo>
                  <a:pt x="1965430" y="856087"/>
                </a:lnTo>
                <a:lnTo>
                  <a:pt x="1968610" y="858946"/>
                </a:lnTo>
                <a:lnTo>
                  <a:pt x="1975606" y="862757"/>
                </a:lnTo>
                <a:lnTo>
                  <a:pt x="1982284" y="866251"/>
                </a:lnTo>
                <a:lnTo>
                  <a:pt x="1988643" y="868475"/>
                </a:lnTo>
                <a:lnTo>
                  <a:pt x="1994049" y="869745"/>
                </a:lnTo>
                <a:lnTo>
                  <a:pt x="1998819" y="871016"/>
                </a:lnTo>
                <a:lnTo>
                  <a:pt x="2002635" y="871334"/>
                </a:lnTo>
                <a:lnTo>
                  <a:pt x="2005815" y="871651"/>
                </a:lnTo>
                <a:lnTo>
                  <a:pt x="2005815" y="932320"/>
                </a:lnTo>
                <a:lnTo>
                  <a:pt x="1841096" y="932320"/>
                </a:lnTo>
                <a:lnTo>
                  <a:pt x="1841096" y="997119"/>
                </a:lnTo>
                <a:lnTo>
                  <a:pt x="1853815" y="999025"/>
                </a:lnTo>
                <a:lnTo>
                  <a:pt x="1865899" y="1001566"/>
                </a:lnTo>
                <a:lnTo>
                  <a:pt x="1877983" y="1004107"/>
                </a:lnTo>
                <a:lnTo>
                  <a:pt x="1890066" y="1007601"/>
                </a:lnTo>
                <a:lnTo>
                  <a:pt x="1901514" y="1011095"/>
                </a:lnTo>
                <a:lnTo>
                  <a:pt x="1912962" y="1015224"/>
                </a:lnTo>
                <a:lnTo>
                  <a:pt x="1923773" y="1019354"/>
                </a:lnTo>
                <a:lnTo>
                  <a:pt x="1934903" y="1024118"/>
                </a:lnTo>
                <a:lnTo>
                  <a:pt x="1945715" y="1029200"/>
                </a:lnTo>
                <a:lnTo>
                  <a:pt x="1956208" y="1034918"/>
                </a:lnTo>
                <a:lnTo>
                  <a:pt x="1966384" y="1040635"/>
                </a:lnTo>
                <a:lnTo>
                  <a:pt x="1976242" y="1046988"/>
                </a:lnTo>
                <a:lnTo>
                  <a:pt x="1986099" y="1053659"/>
                </a:lnTo>
                <a:lnTo>
                  <a:pt x="1995321" y="1060329"/>
                </a:lnTo>
                <a:lnTo>
                  <a:pt x="2003907" y="1067635"/>
                </a:lnTo>
                <a:lnTo>
                  <a:pt x="2012811" y="1074940"/>
                </a:lnTo>
                <a:lnTo>
                  <a:pt x="2021396" y="1082881"/>
                </a:lnTo>
                <a:lnTo>
                  <a:pt x="2029028" y="1090822"/>
                </a:lnTo>
                <a:lnTo>
                  <a:pt x="2036978" y="1099081"/>
                </a:lnTo>
                <a:lnTo>
                  <a:pt x="2044292" y="1107975"/>
                </a:lnTo>
                <a:lnTo>
                  <a:pt x="2051288" y="1116551"/>
                </a:lnTo>
                <a:lnTo>
                  <a:pt x="2057965" y="1125445"/>
                </a:lnTo>
                <a:lnTo>
                  <a:pt x="2064325" y="1135292"/>
                </a:lnTo>
                <a:lnTo>
                  <a:pt x="2069731" y="1144821"/>
                </a:lnTo>
                <a:lnTo>
                  <a:pt x="2075455" y="1154350"/>
                </a:lnTo>
                <a:lnTo>
                  <a:pt x="2080225" y="1164515"/>
                </a:lnTo>
                <a:lnTo>
                  <a:pt x="2084995" y="1174679"/>
                </a:lnTo>
                <a:lnTo>
                  <a:pt x="2089128" y="1185161"/>
                </a:lnTo>
                <a:lnTo>
                  <a:pt x="2092626" y="1195643"/>
                </a:lnTo>
                <a:lnTo>
                  <a:pt x="2095488" y="1206761"/>
                </a:lnTo>
                <a:lnTo>
                  <a:pt x="2098668" y="1217560"/>
                </a:lnTo>
                <a:lnTo>
                  <a:pt x="2100894" y="1228995"/>
                </a:lnTo>
                <a:lnTo>
                  <a:pt x="2103438" y="1336675"/>
                </a:lnTo>
                <a:lnTo>
                  <a:pt x="1485900" y="1336675"/>
                </a:lnTo>
                <a:lnTo>
                  <a:pt x="1488444" y="1228995"/>
                </a:lnTo>
                <a:lnTo>
                  <a:pt x="1490670" y="1217560"/>
                </a:lnTo>
                <a:lnTo>
                  <a:pt x="1493214" y="1206761"/>
                </a:lnTo>
                <a:lnTo>
                  <a:pt x="1496712" y="1195643"/>
                </a:lnTo>
                <a:lnTo>
                  <a:pt x="1500210" y="1185161"/>
                </a:lnTo>
                <a:lnTo>
                  <a:pt x="1504343" y="1174679"/>
                </a:lnTo>
                <a:lnTo>
                  <a:pt x="1508795" y="1164515"/>
                </a:lnTo>
                <a:lnTo>
                  <a:pt x="1513565" y="1154350"/>
                </a:lnTo>
                <a:lnTo>
                  <a:pt x="1519289" y="1144821"/>
                </a:lnTo>
                <a:lnTo>
                  <a:pt x="1525013" y="1135292"/>
                </a:lnTo>
                <a:lnTo>
                  <a:pt x="1531055" y="1125763"/>
                </a:lnTo>
                <a:lnTo>
                  <a:pt x="1537732" y="1116551"/>
                </a:lnTo>
                <a:lnTo>
                  <a:pt x="1544728" y="1107975"/>
                </a:lnTo>
                <a:lnTo>
                  <a:pt x="1552042" y="1099081"/>
                </a:lnTo>
                <a:lnTo>
                  <a:pt x="1559674" y="1090822"/>
                </a:lnTo>
                <a:lnTo>
                  <a:pt x="1567942" y="1082881"/>
                </a:lnTo>
                <a:lnTo>
                  <a:pt x="1576209" y="1074940"/>
                </a:lnTo>
                <a:lnTo>
                  <a:pt x="1584795" y="1067635"/>
                </a:lnTo>
                <a:lnTo>
                  <a:pt x="1593699" y="1060329"/>
                </a:lnTo>
                <a:lnTo>
                  <a:pt x="1603239" y="1053659"/>
                </a:lnTo>
                <a:lnTo>
                  <a:pt x="1613096" y="1046988"/>
                </a:lnTo>
                <a:lnTo>
                  <a:pt x="1622954" y="1040635"/>
                </a:lnTo>
                <a:lnTo>
                  <a:pt x="1632812" y="1034918"/>
                </a:lnTo>
                <a:lnTo>
                  <a:pt x="1643305" y="1029200"/>
                </a:lnTo>
                <a:lnTo>
                  <a:pt x="1654117" y="1024118"/>
                </a:lnTo>
                <a:lnTo>
                  <a:pt x="1664929" y="1019671"/>
                </a:lnTo>
                <a:lnTo>
                  <a:pt x="1676058" y="1015224"/>
                </a:lnTo>
                <a:lnTo>
                  <a:pt x="1687506" y="1011095"/>
                </a:lnTo>
                <a:lnTo>
                  <a:pt x="1699272" y="1007601"/>
                </a:lnTo>
                <a:lnTo>
                  <a:pt x="1711355" y="1004107"/>
                </a:lnTo>
                <a:lnTo>
                  <a:pt x="1723439" y="1001566"/>
                </a:lnTo>
                <a:lnTo>
                  <a:pt x="1735523" y="999025"/>
                </a:lnTo>
                <a:lnTo>
                  <a:pt x="1747924" y="997119"/>
                </a:lnTo>
                <a:lnTo>
                  <a:pt x="1747924" y="932320"/>
                </a:lnTo>
                <a:lnTo>
                  <a:pt x="1583205" y="932320"/>
                </a:lnTo>
                <a:lnTo>
                  <a:pt x="1583205" y="871651"/>
                </a:lnTo>
                <a:lnTo>
                  <a:pt x="1586385" y="871334"/>
                </a:lnTo>
                <a:lnTo>
                  <a:pt x="1590201" y="870698"/>
                </a:lnTo>
                <a:lnTo>
                  <a:pt x="1594971" y="869110"/>
                </a:lnTo>
                <a:lnTo>
                  <a:pt x="1600377" y="867204"/>
                </a:lnTo>
                <a:lnTo>
                  <a:pt x="1606736" y="864663"/>
                </a:lnTo>
                <a:lnTo>
                  <a:pt x="1613414" y="861487"/>
                </a:lnTo>
                <a:lnTo>
                  <a:pt x="1620410" y="857358"/>
                </a:lnTo>
                <a:lnTo>
                  <a:pt x="1624226" y="854816"/>
                </a:lnTo>
                <a:lnTo>
                  <a:pt x="1627406" y="851958"/>
                </a:lnTo>
                <a:lnTo>
                  <a:pt x="1630586" y="848464"/>
                </a:lnTo>
                <a:lnTo>
                  <a:pt x="1634084" y="845287"/>
                </a:lnTo>
                <a:lnTo>
                  <a:pt x="1637264" y="841476"/>
                </a:lnTo>
                <a:lnTo>
                  <a:pt x="1640444" y="837346"/>
                </a:lnTo>
                <a:lnTo>
                  <a:pt x="1643305" y="832899"/>
                </a:lnTo>
                <a:lnTo>
                  <a:pt x="1646167" y="828135"/>
                </a:lnTo>
                <a:lnTo>
                  <a:pt x="1648393" y="823052"/>
                </a:lnTo>
                <a:lnTo>
                  <a:pt x="1650619" y="817653"/>
                </a:lnTo>
                <a:lnTo>
                  <a:pt x="1652845" y="811617"/>
                </a:lnTo>
                <a:lnTo>
                  <a:pt x="1654435" y="805265"/>
                </a:lnTo>
                <a:lnTo>
                  <a:pt x="1655707" y="798594"/>
                </a:lnTo>
                <a:lnTo>
                  <a:pt x="1656979" y="791289"/>
                </a:lnTo>
                <a:lnTo>
                  <a:pt x="1657297" y="783983"/>
                </a:lnTo>
                <a:lnTo>
                  <a:pt x="1657615" y="775724"/>
                </a:lnTo>
                <a:lnTo>
                  <a:pt x="1657933" y="767466"/>
                </a:lnTo>
                <a:lnTo>
                  <a:pt x="1658569" y="758889"/>
                </a:lnTo>
                <a:lnTo>
                  <a:pt x="1659205" y="750631"/>
                </a:lnTo>
                <a:lnTo>
                  <a:pt x="1660477" y="742690"/>
                </a:lnTo>
                <a:lnTo>
                  <a:pt x="1662067" y="734431"/>
                </a:lnTo>
                <a:lnTo>
                  <a:pt x="1663975" y="726808"/>
                </a:lnTo>
                <a:lnTo>
                  <a:pt x="1666201" y="718867"/>
                </a:lnTo>
                <a:lnTo>
                  <a:pt x="1668427" y="711561"/>
                </a:lnTo>
                <a:lnTo>
                  <a:pt x="1671289" y="704255"/>
                </a:lnTo>
                <a:lnTo>
                  <a:pt x="1674151" y="697267"/>
                </a:lnTo>
                <a:lnTo>
                  <a:pt x="1677648" y="690597"/>
                </a:lnTo>
                <a:lnTo>
                  <a:pt x="1680828" y="683609"/>
                </a:lnTo>
                <a:lnTo>
                  <a:pt x="1684962" y="677256"/>
                </a:lnTo>
                <a:lnTo>
                  <a:pt x="1689096" y="670903"/>
                </a:lnTo>
                <a:lnTo>
                  <a:pt x="1693230" y="665186"/>
                </a:lnTo>
                <a:lnTo>
                  <a:pt x="1698000" y="659151"/>
                </a:lnTo>
                <a:lnTo>
                  <a:pt x="1702770" y="654068"/>
                </a:lnTo>
                <a:lnTo>
                  <a:pt x="1707540" y="648986"/>
                </a:lnTo>
                <a:lnTo>
                  <a:pt x="1712627" y="643904"/>
                </a:lnTo>
                <a:lnTo>
                  <a:pt x="1718351" y="639457"/>
                </a:lnTo>
                <a:lnTo>
                  <a:pt x="1723757" y="635010"/>
                </a:lnTo>
                <a:lnTo>
                  <a:pt x="1729163" y="631198"/>
                </a:lnTo>
                <a:lnTo>
                  <a:pt x="1735205" y="627387"/>
                </a:lnTo>
                <a:lnTo>
                  <a:pt x="1741565" y="624210"/>
                </a:lnTo>
                <a:lnTo>
                  <a:pt x="1747288" y="621352"/>
                </a:lnTo>
                <a:lnTo>
                  <a:pt x="1753966" y="618810"/>
                </a:lnTo>
                <a:lnTo>
                  <a:pt x="1760326" y="616587"/>
                </a:lnTo>
                <a:lnTo>
                  <a:pt x="1767004" y="614681"/>
                </a:lnTo>
                <a:lnTo>
                  <a:pt x="1773682" y="613093"/>
                </a:lnTo>
                <a:lnTo>
                  <a:pt x="1780677" y="612140"/>
                </a:lnTo>
                <a:lnTo>
                  <a:pt x="1787673" y="611187"/>
                </a:lnTo>
                <a:close/>
                <a:moveTo>
                  <a:pt x="630238" y="565150"/>
                </a:moveTo>
                <a:lnTo>
                  <a:pt x="639136" y="565468"/>
                </a:lnTo>
                <a:lnTo>
                  <a:pt x="647397" y="566420"/>
                </a:lnTo>
                <a:lnTo>
                  <a:pt x="655977" y="567372"/>
                </a:lnTo>
                <a:lnTo>
                  <a:pt x="664557" y="569276"/>
                </a:lnTo>
                <a:lnTo>
                  <a:pt x="672501" y="571498"/>
                </a:lnTo>
                <a:lnTo>
                  <a:pt x="680762" y="574354"/>
                </a:lnTo>
                <a:lnTo>
                  <a:pt x="689024" y="577211"/>
                </a:lnTo>
                <a:lnTo>
                  <a:pt x="696333" y="581020"/>
                </a:lnTo>
                <a:lnTo>
                  <a:pt x="703959" y="585463"/>
                </a:lnTo>
                <a:lnTo>
                  <a:pt x="711268" y="589907"/>
                </a:lnTo>
                <a:lnTo>
                  <a:pt x="718258" y="594667"/>
                </a:lnTo>
                <a:lnTo>
                  <a:pt x="725249" y="600063"/>
                </a:lnTo>
                <a:lnTo>
                  <a:pt x="731922" y="605776"/>
                </a:lnTo>
                <a:lnTo>
                  <a:pt x="738278" y="611489"/>
                </a:lnTo>
                <a:lnTo>
                  <a:pt x="744633" y="618154"/>
                </a:lnTo>
                <a:lnTo>
                  <a:pt x="750353" y="624820"/>
                </a:lnTo>
                <a:lnTo>
                  <a:pt x="756072" y="632437"/>
                </a:lnTo>
                <a:lnTo>
                  <a:pt x="761474" y="639737"/>
                </a:lnTo>
                <a:lnTo>
                  <a:pt x="766241" y="647354"/>
                </a:lnTo>
                <a:lnTo>
                  <a:pt x="771007" y="655289"/>
                </a:lnTo>
                <a:lnTo>
                  <a:pt x="775456" y="663541"/>
                </a:lnTo>
                <a:lnTo>
                  <a:pt x="779587" y="672111"/>
                </a:lnTo>
                <a:lnTo>
                  <a:pt x="783400" y="680998"/>
                </a:lnTo>
                <a:lnTo>
                  <a:pt x="786895" y="690202"/>
                </a:lnTo>
                <a:lnTo>
                  <a:pt x="790073" y="699406"/>
                </a:lnTo>
                <a:lnTo>
                  <a:pt x="792615" y="708611"/>
                </a:lnTo>
                <a:lnTo>
                  <a:pt x="794839" y="718450"/>
                </a:lnTo>
                <a:lnTo>
                  <a:pt x="796746" y="728606"/>
                </a:lnTo>
                <a:lnTo>
                  <a:pt x="798017" y="738445"/>
                </a:lnTo>
                <a:lnTo>
                  <a:pt x="799288" y="748919"/>
                </a:lnTo>
                <a:lnTo>
                  <a:pt x="799923" y="759076"/>
                </a:lnTo>
                <a:lnTo>
                  <a:pt x="800241" y="769550"/>
                </a:lnTo>
                <a:lnTo>
                  <a:pt x="799923" y="777802"/>
                </a:lnTo>
                <a:lnTo>
                  <a:pt x="799606" y="786054"/>
                </a:lnTo>
                <a:lnTo>
                  <a:pt x="798970" y="793989"/>
                </a:lnTo>
                <a:lnTo>
                  <a:pt x="798017" y="801923"/>
                </a:lnTo>
                <a:lnTo>
                  <a:pt x="797064" y="809541"/>
                </a:lnTo>
                <a:lnTo>
                  <a:pt x="795475" y="817476"/>
                </a:lnTo>
                <a:lnTo>
                  <a:pt x="793568" y="825093"/>
                </a:lnTo>
                <a:lnTo>
                  <a:pt x="791979" y="832710"/>
                </a:lnTo>
                <a:lnTo>
                  <a:pt x="789755" y="840328"/>
                </a:lnTo>
                <a:lnTo>
                  <a:pt x="787531" y="847310"/>
                </a:lnTo>
                <a:lnTo>
                  <a:pt x="784671" y="854293"/>
                </a:lnTo>
                <a:lnTo>
                  <a:pt x="781811" y="861276"/>
                </a:lnTo>
                <a:lnTo>
                  <a:pt x="778951" y="868258"/>
                </a:lnTo>
                <a:lnTo>
                  <a:pt x="775456" y="874923"/>
                </a:lnTo>
                <a:lnTo>
                  <a:pt x="772278" y="880954"/>
                </a:lnTo>
                <a:lnTo>
                  <a:pt x="768465" y="887619"/>
                </a:lnTo>
                <a:lnTo>
                  <a:pt x="764970" y="893649"/>
                </a:lnTo>
                <a:lnTo>
                  <a:pt x="760839" y="899680"/>
                </a:lnTo>
                <a:lnTo>
                  <a:pt x="756708" y="905393"/>
                </a:lnTo>
                <a:lnTo>
                  <a:pt x="752259" y="911106"/>
                </a:lnTo>
                <a:lnTo>
                  <a:pt x="747810" y="916501"/>
                </a:lnTo>
                <a:lnTo>
                  <a:pt x="743044" y="921580"/>
                </a:lnTo>
                <a:lnTo>
                  <a:pt x="738278" y="926341"/>
                </a:lnTo>
                <a:lnTo>
                  <a:pt x="733193" y="931101"/>
                </a:lnTo>
                <a:lnTo>
                  <a:pt x="728109" y="936180"/>
                </a:lnTo>
                <a:lnTo>
                  <a:pt x="722707" y="939988"/>
                </a:lnTo>
                <a:lnTo>
                  <a:pt x="717305" y="944114"/>
                </a:lnTo>
                <a:lnTo>
                  <a:pt x="711903" y="948241"/>
                </a:lnTo>
                <a:lnTo>
                  <a:pt x="706183" y="951414"/>
                </a:lnTo>
                <a:lnTo>
                  <a:pt x="700464" y="954906"/>
                </a:lnTo>
                <a:lnTo>
                  <a:pt x="694426" y="958080"/>
                </a:lnTo>
                <a:lnTo>
                  <a:pt x="688071" y="960619"/>
                </a:lnTo>
                <a:lnTo>
                  <a:pt x="688071" y="1044727"/>
                </a:lnTo>
                <a:lnTo>
                  <a:pt x="703641" y="1047266"/>
                </a:lnTo>
                <a:lnTo>
                  <a:pt x="718894" y="1050440"/>
                </a:lnTo>
                <a:lnTo>
                  <a:pt x="733829" y="1053614"/>
                </a:lnTo>
                <a:lnTo>
                  <a:pt x="748764" y="1057740"/>
                </a:lnTo>
                <a:lnTo>
                  <a:pt x="763063" y="1062184"/>
                </a:lnTo>
                <a:lnTo>
                  <a:pt x="777045" y="1066945"/>
                </a:lnTo>
                <a:lnTo>
                  <a:pt x="791026" y="1072340"/>
                </a:lnTo>
                <a:lnTo>
                  <a:pt x="804690" y="1078371"/>
                </a:lnTo>
                <a:lnTo>
                  <a:pt x="818036" y="1085036"/>
                </a:lnTo>
                <a:lnTo>
                  <a:pt x="831064" y="1091701"/>
                </a:lnTo>
                <a:lnTo>
                  <a:pt x="843775" y="1099001"/>
                </a:lnTo>
                <a:lnTo>
                  <a:pt x="856167" y="1106618"/>
                </a:lnTo>
                <a:lnTo>
                  <a:pt x="867925" y="1114871"/>
                </a:lnTo>
                <a:lnTo>
                  <a:pt x="879682" y="1123440"/>
                </a:lnTo>
                <a:lnTo>
                  <a:pt x="890804" y="1132010"/>
                </a:lnTo>
                <a:lnTo>
                  <a:pt x="901925" y="1141214"/>
                </a:lnTo>
                <a:lnTo>
                  <a:pt x="912094" y="1151370"/>
                </a:lnTo>
                <a:lnTo>
                  <a:pt x="921944" y="1161210"/>
                </a:lnTo>
                <a:lnTo>
                  <a:pt x="931795" y="1171683"/>
                </a:lnTo>
                <a:lnTo>
                  <a:pt x="940692" y="1182157"/>
                </a:lnTo>
                <a:lnTo>
                  <a:pt x="949272" y="1193266"/>
                </a:lnTo>
                <a:lnTo>
                  <a:pt x="957534" y="1204692"/>
                </a:lnTo>
                <a:lnTo>
                  <a:pt x="965160" y="1216118"/>
                </a:lnTo>
                <a:lnTo>
                  <a:pt x="972151" y="1227862"/>
                </a:lnTo>
                <a:lnTo>
                  <a:pt x="979142" y="1240557"/>
                </a:lnTo>
                <a:lnTo>
                  <a:pt x="985179" y="1252618"/>
                </a:lnTo>
                <a:lnTo>
                  <a:pt x="991217" y="1265631"/>
                </a:lnTo>
                <a:lnTo>
                  <a:pt x="995983" y="1278327"/>
                </a:lnTo>
                <a:lnTo>
                  <a:pt x="1000749" y="1291657"/>
                </a:lnTo>
                <a:lnTo>
                  <a:pt x="1004880" y="1304988"/>
                </a:lnTo>
                <a:lnTo>
                  <a:pt x="1008058" y="1318635"/>
                </a:lnTo>
                <a:lnTo>
                  <a:pt x="1010600" y="1332600"/>
                </a:lnTo>
                <a:lnTo>
                  <a:pt x="1014413" y="1484313"/>
                </a:lnTo>
                <a:lnTo>
                  <a:pt x="246063" y="1484313"/>
                </a:lnTo>
                <a:lnTo>
                  <a:pt x="249876" y="1332600"/>
                </a:lnTo>
                <a:lnTo>
                  <a:pt x="252419" y="1318635"/>
                </a:lnTo>
                <a:lnTo>
                  <a:pt x="255596" y="1304988"/>
                </a:lnTo>
                <a:lnTo>
                  <a:pt x="259727" y="1291657"/>
                </a:lnTo>
                <a:lnTo>
                  <a:pt x="264176" y="1278327"/>
                </a:lnTo>
                <a:lnTo>
                  <a:pt x="269260" y="1265631"/>
                </a:lnTo>
                <a:lnTo>
                  <a:pt x="275297" y="1252618"/>
                </a:lnTo>
                <a:lnTo>
                  <a:pt x="281017" y="1240557"/>
                </a:lnTo>
                <a:lnTo>
                  <a:pt x="288008" y="1227862"/>
                </a:lnTo>
                <a:lnTo>
                  <a:pt x="294999" y="1216118"/>
                </a:lnTo>
                <a:lnTo>
                  <a:pt x="302943" y="1204692"/>
                </a:lnTo>
                <a:lnTo>
                  <a:pt x="310887" y="1193266"/>
                </a:lnTo>
                <a:lnTo>
                  <a:pt x="319784" y="1182157"/>
                </a:lnTo>
                <a:lnTo>
                  <a:pt x="328682" y="1171683"/>
                </a:lnTo>
                <a:lnTo>
                  <a:pt x="338214" y="1161210"/>
                </a:lnTo>
                <a:lnTo>
                  <a:pt x="348383" y="1151370"/>
                </a:lnTo>
                <a:lnTo>
                  <a:pt x="358869" y="1141214"/>
                </a:lnTo>
                <a:lnTo>
                  <a:pt x="369673" y="1132010"/>
                </a:lnTo>
                <a:lnTo>
                  <a:pt x="380795" y="1123440"/>
                </a:lnTo>
                <a:lnTo>
                  <a:pt x="392552" y="1114871"/>
                </a:lnTo>
                <a:lnTo>
                  <a:pt x="404309" y="1106618"/>
                </a:lnTo>
                <a:lnTo>
                  <a:pt x="417020" y="1099001"/>
                </a:lnTo>
                <a:lnTo>
                  <a:pt x="429412" y="1091701"/>
                </a:lnTo>
                <a:lnTo>
                  <a:pt x="442441" y="1085036"/>
                </a:lnTo>
                <a:lnTo>
                  <a:pt x="455787" y="1078371"/>
                </a:lnTo>
                <a:lnTo>
                  <a:pt x="469450" y="1072340"/>
                </a:lnTo>
                <a:lnTo>
                  <a:pt x="483432" y="1066945"/>
                </a:lnTo>
                <a:lnTo>
                  <a:pt x="497413" y="1062184"/>
                </a:lnTo>
                <a:lnTo>
                  <a:pt x="511713" y="1057740"/>
                </a:lnTo>
                <a:lnTo>
                  <a:pt x="526648" y="1053614"/>
                </a:lnTo>
                <a:lnTo>
                  <a:pt x="541582" y="1050440"/>
                </a:lnTo>
                <a:lnTo>
                  <a:pt x="556835" y="1047266"/>
                </a:lnTo>
                <a:lnTo>
                  <a:pt x="571770" y="1044727"/>
                </a:lnTo>
                <a:lnTo>
                  <a:pt x="571770" y="960619"/>
                </a:lnTo>
                <a:lnTo>
                  <a:pt x="566050" y="958080"/>
                </a:lnTo>
                <a:lnTo>
                  <a:pt x="560013" y="954906"/>
                </a:lnTo>
                <a:lnTo>
                  <a:pt x="554293" y="951414"/>
                </a:lnTo>
                <a:lnTo>
                  <a:pt x="548573" y="948241"/>
                </a:lnTo>
                <a:lnTo>
                  <a:pt x="543171" y="944114"/>
                </a:lnTo>
                <a:lnTo>
                  <a:pt x="537452" y="939988"/>
                </a:lnTo>
                <a:lnTo>
                  <a:pt x="532367" y="935545"/>
                </a:lnTo>
                <a:lnTo>
                  <a:pt x="527283" y="931101"/>
                </a:lnTo>
                <a:lnTo>
                  <a:pt x="522199" y="926341"/>
                </a:lnTo>
                <a:lnTo>
                  <a:pt x="517433" y="921580"/>
                </a:lnTo>
                <a:lnTo>
                  <a:pt x="512348" y="916501"/>
                </a:lnTo>
                <a:lnTo>
                  <a:pt x="507900" y="911106"/>
                </a:lnTo>
                <a:lnTo>
                  <a:pt x="503769" y="905393"/>
                </a:lnTo>
                <a:lnTo>
                  <a:pt x="499638" y="899680"/>
                </a:lnTo>
                <a:lnTo>
                  <a:pt x="495507" y="893649"/>
                </a:lnTo>
                <a:lnTo>
                  <a:pt x="491694" y="887302"/>
                </a:lnTo>
                <a:lnTo>
                  <a:pt x="488198" y="880954"/>
                </a:lnTo>
                <a:lnTo>
                  <a:pt x="484385" y="874923"/>
                </a:lnTo>
                <a:lnTo>
                  <a:pt x="481525" y="868258"/>
                </a:lnTo>
                <a:lnTo>
                  <a:pt x="478665" y="861276"/>
                </a:lnTo>
                <a:lnTo>
                  <a:pt x="475488" y="854293"/>
                </a:lnTo>
                <a:lnTo>
                  <a:pt x="472946" y="847310"/>
                </a:lnTo>
                <a:lnTo>
                  <a:pt x="470404" y="839693"/>
                </a:lnTo>
                <a:lnTo>
                  <a:pt x="468497" y="832393"/>
                </a:lnTo>
                <a:lnTo>
                  <a:pt x="466273" y="825093"/>
                </a:lnTo>
                <a:lnTo>
                  <a:pt x="465002" y="817476"/>
                </a:lnTo>
                <a:lnTo>
                  <a:pt x="463413" y="809541"/>
                </a:lnTo>
                <a:lnTo>
                  <a:pt x="462142" y="801923"/>
                </a:lnTo>
                <a:lnTo>
                  <a:pt x="461189" y="793989"/>
                </a:lnTo>
                <a:lnTo>
                  <a:pt x="460871" y="786054"/>
                </a:lnTo>
                <a:lnTo>
                  <a:pt x="460235" y="777802"/>
                </a:lnTo>
                <a:lnTo>
                  <a:pt x="460235" y="769550"/>
                </a:lnTo>
                <a:lnTo>
                  <a:pt x="460553" y="759076"/>
                </a:lnTo>
                <a:lnTo>
                  <a:pt x="460871" y="748919"/>
                </a:lnTo>
                <a:lnTo>
                  <a:pt x="461824" y="738445"/>
                </a:lnTo>
                <a:lnTo>
                  <a:pt x="463413" y="728606"/>
                </a:lnTo>
                <a:lnTo>
                  <a:pt x="465637" y="718450"/>
                </a:lnTo>
                <a:lnTo>
                  <a:pt x="467862" y="708611"/>
                </a:lnTo>
                <a:lnTo>
                  <a:pt x="470404" y="699406"/>
                </a:lnTo>
                <a:lnTo>
                  <a:pt x="473264" y="690202"/>
                </a:lnTo>
                <a:lnTo>
                  <a:pt x="477077" y="680998"/>
                </a:lnTo>
                <a:lnTo>
                  <a:pt x="480890" y="672111"/>
                </a:lnTo>
                <a:lnTo>
                  <a:pt x="484703" y="663541"/>
                </a:lnTo>
                <a:lnTo>
                  <a:pt x="489152" y="655289"/>
                </a:lnTo>
                <a:lnTo>
                  <a:pt x="493918" y="647354"/>
                </a:lnTo>
                <a:lnTo>
                  <a:pt x="498685" y="639737"/>
                </a:lnTo>
                <a:lnTo>
                  <a:pt x="504404" y="632437"/>
                </a:lnTo>
                <a:lnTo>
                  <a:pt x="509806" y="624820"/>
                </a:lnTo>
                <a:lnTo>
                  <a:pt x="515844" y="618154"/>
                </a:lnTo>
                <a:lnTo>
                  <a:pt x="522199" y="611489"/>
                </a:lnTo>
                <a:lnTo>
                  <a:pt x="528236" y="605776"/>
                </a:lnTo>
                <a:lnTo>
                  <a:pt x="534909" y="600063"/>
                </a:lnTo>
                <a:lnTo>
                  <a:pt x="541900" y="594667"/>
                </a:lnTo>
                <a:lnTo>
                  <a:pt x="548891" y="589907"/>
                </a:lnTo>
                <a:lnTo>
                  <a:pt x="556517" y="585463"/>
                </a:lnTo>
                <a:lnTo>
                  <a:pt x="564144" y="581020"/>
                </a:lnTo>
                <a:lnTo>
                  <a:pt x="571770" y="577211"/>
                </a:lnTo>
                <a:lnTo>
                  <a:pt x="579714" y="574354"/>
                </a:lnTo>
                <a:lnTo>
                  <a:pt x="587658" y="571498"/>
                </a:lnTo>
                <a:lnTo>
                  <a:pt x="595920" y="569276"/>
                </a:lnTo>
                <a:lnTo>
                  <a:pt x="604499" y="567372"/>
                </a:lnTo>
                <a:lnTo>
                  <a:pt x="612761" y="566420"/>
                </a:lnTo>
                <a:lnTo>
                  <a:pt x="621659" y="565468"/>
                </a:lnTo>
                <a:lnTo>
                  <a:pt x="630238" y="565150"/>
                </a:lnTo>
                <a:close/>
                <a:moveTo>
                  <a:pt x="181836" y="158167"/>
                </a:moveTo>
                <a:lnTo>
                  <a:pt x="178980" y="158484"/>
                </a:lnTo>
                <a:lnTo>
                  <a:pt x="176441" y="159119"/>
                </a:lnTo>
                <a:lnTo>
                  <a:pt x="173902" y="160390"/>
                </a:lnTo>
                <a:lnTo>
                  <a:pt x="171681" y="161343"/>
                </a:lnTo>
                <a:lnTo>
                  <a:pt x="169459" y="162613"/>
                </a:lnTo>
                <a:lnTo>
                  <a:pt x="167238" y="163884"/>
                </a:lnTo>
                <a:lnTo>
                  <a:pt x="165651" y="165789"/>
                </a:lnTo>
                <a:lnTo>
                  <a:pt x="164065" y="167695"/>
                </a:lnTo>
                <a:lnTo>
                  <a:pt x="162478" y="169918"/>
                </a:lnTo>
                <a:lnTo>
                  <a:pt x="161209" y="171824"/>
                </a:lnTo>
                <a:lnTo>
                  <a:pt x="159939" y="174364"/>
                </a:lnTo>
                <a:lnTo>
                  <a:pt x="159305" y="176588"/>
                </a:lnTo>
                <a:lnTo>
                  <a:pt x="158352" y="179128"/>
                </a:lnTo>
                <a:lnTo>
                  <a:pt x="158035" y="181669"/>
                </a:lnTo>
                <a:lnTo>
                  <a:pt x="157718" y="184210"/>
                </a:lnTo>
                <a:lnTo>
                  <a:pt x="157718" y="1440334"/>
                </a:lnTo>
                <a:lnTo>
                  <a:pt x="158352" y="1447639"/>
                </a:lnTo>
                <a:lnTo>
                  <a:pt x="159622" y="1454944"/>
                </a:lnTo>
                <a:lnTo>
                  <a:pt x="161526" y="1463202"/>
                </a:lnTo>
                <a:lnTo>
                  <a:pt x="164065" y="1471142"/>
                </a:lnTo>
                <a:lnTo>
                  <a:pt x="167238" y="1479717"/>
                </a:lnTo>
                <a:lnTo>
                  <a:pt x="171363" y="1488610"/>
                </a:lnTo>
                <a:lnTo>
                  <a:pt x="175806" y="1497185"/>
                </a:lnTo>
                <a:lnTo>
                  <a:pt x="181201" y="1506078"/>
                </a:lnTo>
                <a:lnTo>
                  <a:pt x="187230" y="1514336"/>
                </a:lnTo>
                <a:lnTo>
                  <a:pt x="193577" y="1522594"/>
                </a:lnTo>
                <a:lnTo>
                  <a:pt x="200876" y="1530534"/>
                </a:lnTo>
                <a:lnTo>
                  <a:pt x="208492" y="1538156"/>
                </a:lnTo>
                <a:lnTo>
                  <a:pt x="216743" y="1545143"/>
                </a:lnTo>
                <a:lnTo>
                  <a:pt x="225629" y="1551178"/>
                </a:lnTo>
                <a:lnTo>
                  <a:pt x="230389" y="1554354"/>
                </a:lnTo>
                <a:lnTo>
                  <a:pt x="235149" y="1557212"/>
                </a:lnTo>
                <a:lnTo>
                  <a:pt x="239909" y="1559753"/>
                </a:lnTo>
                <a:lnTo>
                  <a:pt x="244669" y="1561976"/>
                </a:lnTo>
                <a:lnTo>
                  <a:pt x="1018979" y="1561976"/>
                </a:lnTo>
                <a:lnTo>
                  <a:pt x="1018979" y="1559436"/>
                </a:lnTo>
                <a:lnTo>
                  <a:pt x="1028182" y="1554354"/>
                </a:lnTo>
                <a:lnTo>
                  <a:pt x="1037068" y="1548637"/>
                </a:lnTo>
                <a:lnTo>
                  <a:pt x="1045636" y="1542603"/>
                </a:lnTo>
                <a:lnTo>
                  <a:pt x="1053252" y="1535298"/>
                </a:lnTo>
                <a:lnTo>
                  <a:pt x="1060551" y="1527993"/>
                </a:lnTo>
                <a:lnTo>
                  <a:pt x="1067532" y="1520370"/>
                </a:lnTo>
                <a:lnTo>
                  <a:pt x="1073879" y="1512113"/>
                </a:lnTo>
                <a:lnTo>
                  <a:pt x="1079908" y="1504173"/>
                </a:lnTo>
                <a:lnTo>
                  <a:pt x="1084986" y="1495597"/>
                </a:lnTo>
                <a:lnTo>
                  <a:pt x="1089429" y="1487022"/>
                </a:lnTo>
                <a:lnTo>
                  <a:pt x="1093554" y="1479082"/>
                </a:lnTo>
                <a:lnTo>
                  <a:pt x="1096728" y="1470507"/>
                </a:lnTo>
                <a:lnTo>
                  <a:pt x="1099266" y="1462884"/>
                </a:lnTo>
                <a:lnTo>
                  <a:pt x="1101170" y="1454626"/>
                </a:lnTo>
                <a:lnTo>
                  <a:pt x="1102122" y="1447321"/>
                </a:lnTo>
                <a:lnTo>
                  <a:pt x="1102757" y="1440334"/>
                </a:lnTo>
                <a:lnTo>
                  <a:pt x="1102757" y="184210"/>
                </a:lnTo>
                <a:lnTo>
                  <a:pt x="1102122" y="181669"/>
                </a:lnTo>
                <a:lnTo>
                  <a:pt x="1101805" y="179128"/>
                </a:lnTo>
                <a:lnTo>
                  <a:pt x="1101170" y="176588"/>
                </a:lnTo>
                <a:lnTo>
                  <a:pt x="1100536" y="174364"/>
                </a:lnTo>
                <a:lnTo>
                  <a:pt x="1099266" y="171824"/>
                </a:lnTo>
                <a:lnTo>
                  <a:pt x="1097997" y="169918"/>
                </a:lnTo>
                <a:lnTo>
                  <a:pt x="1096410" y="167695"/>
                </a:lnTo>
                <a:lnTo>
                  <a:pt x="1094824" y="165789"/>
                </a:lnTo>
                <a:lnTo>
                  <a:pt x="1092919" y="163884"/>
                </a:lnTo>
                <a:lnTo>
                  <a:pt x="1090698" y="162613"/>
                </a:lnTo>
                <a:lnTo>
                  <a:pt x="1088794" y="161343"/>
                </a:lnTo>
                <a:lnTo>
                  <a:pt x="1086573" y="160390"/>
                </a:lnTo>
                <a:lnTo>
                  <a:pt x="1083716" y="159119"/>
                </a:lnTo>
                <a:lnTo>
                  <a:pt x="1081178" y="158484"/>
                </a:lnTo>
                <a:lnTo>
                  <a:pt x="1078639" y="158167"/>
                </a:lnTo>
                <a:lnTo>
                  <a:pt x="1076100" y="158167"/>
                </a:lnTo>
                <a:lnTo>
                  <a:pt x="184374" y="158167"/>
                </a:lnTo>
                <a:lnTo>
                  <a:pt x="181836" y="158167"/>
                </a:lnTo>
                <a:close/>
                <a:moveTo>
                  <a:pt x="1414463" y="157162"/>
                </a:moveTo>
                <a:lnTo>
                  <a:pt x="2153497" y="157162"/>
                </a:lnTo>
                <a:lnTo>
                  <a:pt x="2161123" y="157162"/>
                </a:lnTo>
                <a:lnTo>
                  <a:pt x="2169066" y="158114"/>
                </a:lnTo>
                <a:lnTo>
                  <a:pt x="2176374" y="158749"/>
                </a:lnTo>
                <a:lnTo>
                  <a:pt x="2183364" y="160337"/>
                </a:lnTo>
                <a:lnTo>
                  <a:pt x="2190671" y="161924"/>
                </a:lnTo>
                <a:lnTo>
                  <a:pt x="2197661" y="163829"/>
                </a:lnTo>
                <a:lnTo>
                  <a:pt x="2204651" y="166052"/>
                </a:lnTo>
                <a:lnTo>
                  <a:pt x="2211324" y="168909"/>
                </a:lnTo>
                <a:lnTo>
                  <a:pt x="2217996" y="172084"/>
                </a:lnTo>
                <a:lnTo>
                  <a:pt x="2224350" y="174942"/>
                </a:lnTo>
                <a:lnTo>
                  <a:pt x="2230387" y="178752"/>
                </a:lnTo>
                <a:lnTo>
                  <a:pt x="2236424" y="182562"/>
                </a:lnTo>
                <a:lnTo>
                  <a:pt x="2242461" y="186689"/>
                </a:lnTo>
                <a:lnTo>
                  <a:pt x="2247862" y="191134"/>
                </a:lnTo>
                <a:lnTo>
                  <a:pt x="2253264" y="195579"/>
                </a:lnTo>
                <a:lnTo>
                  <a:pt x="2258665" y="200659"/>
                </a:lnTo>
                <a:lnTo>
                  <a:pt x="2263431" y="206057"/>
                </a:lnTo>
                <a:lnTo>
                  <a:pt x="2268197" y="211137"/>
                </a:lnTo>
                <a:lnTo>
                  <a:pt x="2272645" y="216852"/>
                </a:lnTo>
                <a:lnTo>
                  <a:pt x="2276776" y="222567"/>
                </a:lnTo>
                <a:lnTo>
                  <a:pt x="2280270" y="228917"/>
                </a:lnTo>
                <a:lnTo>
                  <a:pt x="2284083" y="234949"/>
                </a:lnTo>
                <a:lnTo>
                  <a:pt x="2287261" y="241299"/>
                </a:lnTo>
                <a:lnTo>
                  <a:pt x="2290438" y="247967"/>
                </a:lnTo>
                <a:lnTo>
                  <a:pt x="2292980" y="254634"/>
                </a:lnTo>
                <a:lnTo>
                  <a:pt x="2295204" y="261619"/>
                </a:lnTo>
                <a:lnTo>
                  <a:pt x="2297428" y="268604"/>
                </a:lnTo>
                <a:lnTo>
                  <a:pt x="2298699" y="275589"/>
                </a:lnTo>
                <a:lnTo>
                  <a:pt x="2300287" y="282892"/>
                </a:lnTo>
                <a:lnTo>
                  <a:pt x="2300923" y="290512"/>
                </a:lnTo>
                <a:lnTo>
                  <a:pt x="2301876" y="297814"/>
                </a:lnTo>
                <a:lnTo>
                  <a:pt x="2301876" y="305434"/>
                </a:lnTo>
                <a:lnTo>
                  <a:pt x="2301876" y="1484630"/>
                </a:lnTo>
                <a:lnTo>
                  <a:pt x="2301876" y="1497013"/>
                </a:lnTo>
                <a:lnTo>
                  <a:pt x="2300923" y="1509078"/>
                </a:lnTo>
                <a:lnTo>
                  <a:pt x="2299652" y="1521143"/>
                </a:lnTo>
                <a:lnTo>
                  <a:pt x="2298063" y="1533208"/>
                </a:lnTo>
                <a:lnTo>
                  <a:pt x="2295839" y="1544638"/>
                </a:lnTo>
                <a:lnTo>
                  <a:pt x="2292980" y="1555433"/>
                </a:lnTo>
                <a:lnTo>
                  <a:pt x="2289802" y="1566545"/>
                </a:lnTo>
                <a:lnTo>
                  <a:pt x="2285990" y="1577340"/>
                </a:lnTo>
                <a:lnTo>
                  <a:pt x="2281859" y="1587500"/>
                </a:lnTo>
                <a:lnTo>
                  <a:pt x="2277093" y="1597660"/>
                </a:lnTo>
                <a:lnTo>
                  <a:pt x="2271374" y="1607503"/>
                </a:lnTo>
                <a:lnTo>
                  <a:pt x="2265655" y="1616710"/>
                </a:lnTo>
                <a:lnTo>
                  <a:pt x="2259300" y="1625918"/>
                </a:lnTo>
                <a:lnTo>
                  <a:pt x="2252310" y="1634808"/>
                </a:lnTo>
                <a:lnTo>
                  <a:pt x="2244685" y="1643063"/>
                </a:lnTo>
                <a:lnTo>
                  <a:pt x="2236424" y="1651000"/>
                </a:lnTo>
                <a:lnTo>
                  <a:pt x="2227846" y="1658938"/>
                </a:lnTo>
                <a:lnTo>
                  <a:pt x="2218631" y="1665923"/>
                </a:lnTo>
                <a:lnTo>
                  <a:pt x="2208782" y="1672908"/>
                </a:lnTo>
                <a:lnTo>
                  <a:pt x="2198297" y="1678940"/>
                </a:lnTo>
                <a:lnTo>
                  <a:pt x="2187494" y="1684973"/>
                </a:lnTo>
                <a:lnTo>
                  <a:pt x="2176056" y="1690370"/>
                </a:lnTo>
                <a:lnTo>
                  <a:pt x="2163664" y="1695450"/>
                </a:lnTo>
                <a:lnTo>
                  <a:pt x="2150955" y="1700213"/>
                </a:lnTo>
                <a:lnTo>
                  <a:pt x="2137611" y="1704023"/>
                </a:lnTo>
                <a:lnTo>
                  <a:pt x="2123631" y="1707515"/>
                </a:lnTo>
                <a:lnTo>
                  <a:pt x="2108698" y="1710373"/>
                </a:lnTo>
                <a:lnTo>
                  <a:pt x="2093764" y="1712913"/>
                </a:lnTo>
                <a:lnTo>
                  <a:pt x="2077878" y="1715135"/>
                </a:lnTo>
                <a:lnTo>
                  <a:pt x="2061038" y="1716405"/>
                </a:lnTo>
                <a:lnTo>
                  <a:pt x="2044199" y="1717358"/>
                </a:lnTo>
                <a:lnTo>
                  <a:pt x="2026406" y="1717675"/>
                </a:lnTo>
                <a:lnTo>
                  <a:pt x="1563159" y="1717675"/>
                </a:lnTo>
                <a:lnTo>
                  <a:pt x="1551721" y="1717358"/>
                </a:lnTo>
                <a:lnTo>
                  <a:pt x="1540601" y="1716723"/>
                </a:lnTo>
                <a:lnTo>
                  <a:pt x="1529163" y="1715453"/>
                </a:lnTo>
                <a:lnTo>
                  <a:pt x="1518042" y="1714500"/>
                </a:lnTo>
                <a:lnTo>
                  <a:pt x="1506922" y="1712913"/>
                </a:lnTo>
                <a:lnTo>
                  <a:pt x="1495801" y="1710690"/>
                </a:lnTo>
                <a:lnTo>
                  <a:pt x="1485634" y="1709103"/>
                </a:lnTo>
                <a:lnTo>
                  <a:pt x="1475149" y="1706880"/>
                </a:lnTo>
                <a:lnTo>
                  <a:pt x="1456085" y="1701800"/>
                </a:lnTo>
                <a:lnTo>
                  <a:pt x="1439246" y="1697038"/>
                </a:lnTo>
                <a:lnTo>
                  <a:pt x="1424948" y="1692593"/>
                </a:lnTo>
                <a:lnTo>
                  <a:pt x="1414463" y="1688783"/>
                </a:lnTo>
                <a:lnTo>
                  <a:pt x="1414463" y="1342708"/>
                </a:lnTo>
                <a:lnTo>
                  <a:pt x="1416687" y="1347470"/>
                </a:lnTo>
                <a:lnTo>
                  <a:pt x="1419229" y="1352233"/>
                </a:lnTo>
                <a:lnTo>
                  <a:pt x="1422088" y="1357630"/>
                </a:lnTo>
                <a:lnTo>
                  <a:pt x="1425583" y="1362393"/>
                </a:lnTo>
                <a:lnTo>
                  <a:pt x="1429078" y="1367473"/>
                </a:lnTo>
                <a:lnTo>
                  <a:pt x="1433209" y="1372235"/>
                </a:lnTo>
                <a:lnTo>
                  <a:pt x="1437657" y="1376998"/>
                </a:lnTo>
                <a:lnTo>
                  <a:pt x="1442105" y="1381760"/>
                </a:lnTo>
                <a:lnTo>
                  <a:pt x="1446871" y="1386523"/>
                </a:lnTo>
                <a:lnTo>
                  <a:pt x="1451637" y="1390968"/>
                </a:lnTo>
                <a:lnTo>
                  <a:pt x="1456721" y="1395413"/>
                </a:lnTo>
                <a:lnTo>
                  <a:pt x="1462440" y="1399540"/>
                </a:lnTo>
                <a:lnTo>
                  <a:pt x="1467523" y="1403350"/>
                </a:lnTo>
                <a:lnTo>
                  <a:pt x="1472925" y="1406525"/>
                </a:lnTo>
                <a:lnTo>
                  <a:pt x="1478644" y="1410018"/>
                </a:lnTo>
                <a:lnTo>
                  <a:pt x="1484045" y="1412558"/>
                </a:lnTo>
                <a:lnTo>
                  <a:pt x="1484045" y="1413510"/>
                </a:lnTo>
                <a:lnTo>
                  <a:pt x="2108062" y="1413510"/>
                </a:lnTo>
                <a:lnTo>
                  <a:pt x="2108062" y="1410335"/>
                </a:lnTo>
                <a:lnTo>
                  <a:pt x="2115370" y="1406208"/>
                </a:lnTo>
                <a:lnTo>
                  <a:pt x="2122360" y="1401763"/>
                </a:lnTo>
                <a:lnTo>
                  <a:pt x="2129032" y="1396683"/>
                </a:lnTo>
                <a:lnTo>
                  <a:pt x="2135387" y="1390968"/>
                </a:lnTo>
                <a:lnTo>
                  <a:pt x="2141106" y="1385253"/>
                </a:lnTo>
                <a:lnTo>
                  <a:pt x="2146825" y="1378903"/>
                </a:lnTo>
                <a:lnTo>
                  <a:pt x="2151909" y="1372235"/>
                </a:lnTo>
                <a:lnTo>
                  <a:pt x="2156357" y="1365568"/>
                </a:lnTo>
                <a:lnTo>
                  <a:pt x="2160805" y="1358900"/>
                </a:lnTo>
                <a:lnTo>
                  <a:pt x="2163982" y="1352233"/>
                </a:lnTo>
                <a:lnTo>
                  <a:pt x="2167477" y="1345883"/>
                </a:lnTo>
                <a:lnTo>
                  <a:pt x="2170019" y="1339215"/>
                </a:lnTo>
                <a:lnTo>
                  <a:pt x="2172243" y="1332865"/>
                </a:lnTo>
                <a:lnTo>
                  <a:pt x="2173832" y="1326515"/>
                </a:lnTo>
                <a:lnTo>
                  <a:pt x="2174467" y="1320800"/>
                </a:lnTo>
                <a:lnTo>
                  <a:pt x="2174785" y="1315085"/>
                </a:lnTo>
                <a:lnTo>
                  <a:pt x="2174785" y="305434"/>
                </a:lnTo>
                <a:lnTo>
                  <a:pt x="2174467" y="301307"/>
                </a:lnTo>
                <a:lnTo>
                  <a:pt x="2172879" y="297497"/>
                </a:lnTo>
                <a:lnTo>
                  <a:pt x="2171290" y="293687"/>
                </a:lnTo>
                <a:lnTo>
                  <a:pt x="2168430" y="290829"/>
                </a:lnTo>
                <a:lnTo>
                  <a:pt x="2165571" y="288289"/>
                </a:lnTo>
                <a:lnTo>
                  <a:pt x="2162076" y="286067"/>
                </a:lnTo>
                <a:lnTo>
                  <a:pt x="2157945" y="284797"/>
                </a:lnTo>
                <a:lnTo>
                  <a:pt x="2153497" y="284479"/>
                </a:lnTo>
                <a:lnTo>
                  <a:pt x="1414463" y="284479"/>
                </a:lnTo>
                <a:lnTo>
                  <a:pt x="1414463" y="157162"/>
                </a:lnTo>
                <a:close/>
                <a:moveTo>
                  <a:pt x="184374" y="0"/>
                </a:moveTo>
                <a:lnTo>
                  <a:pt x="1076100" y="0"/>
                </a:lnTo>
                <a:lnTo>
                  <a:pt x="1085621" y="317"/>
                </a:lnTo>
                <a:lnTo>
                  <a:pt x="1094824" y="953"/>
                </a:lnTo>
                <a:lnTo>
                  <a:pt x="1104026" y="1905"/>
                </a:lnTo>
                <a:lnTo>
                  <a:pt x="1113229" y="3494"/>
                </a:lnTo>
                <a:lnTo>
                  <a:pt x="1122115" y="5717"/>
                </a:lnTo>
                <a:lnTo>
                  <a:pt x="1131000" y="8258"/>
                </a:lnTo>
                <a:lnTo>
                  <a:pt x="1139568" y="11434"/>
                </a:lnTo>
                <a:lnTo>
                  <a:pt x="1147502" y="14610"/>
                </a:lnTo>
                <a:lnTo>
                  <a:pt x="1156070" y="18421"/>
                </a:lnTo>
                <a:lnTo>
                  <a:pt x="1163686" y="22232"/>
                </a:lnTo>
                <a:lnTo>
                  <a:pt x="1171620" y="26679"/>
                </a:lnTo>
                <a:lnTo>
                  <a:pt x="1178919" y="31443"/>
                </a:lnTo>
                <a:lnTo>
                  <a:pt x="1186217" y="36842"/>
                </a:lnTo>
                <a:lnTo>
                  <a:pt x="1193199" y="42241"/>
                </a:lnTo>
                <a:lnTo>
                  <a:pt x="1199863" y="47640"/>
                </a:lnTo>
                <a:lnTo>
                  <a:pt x="1206210" y="53993"/>
                </a:lnTo>
                <a:lnTo>
                  <a:pt x="1212557" y="60345"/>
                </a:lnTo>
                <a:lnTo>
                  <a:pt x="1218269" y="67014"/>
                </a:lnTo>
                <a:lnTo>
                  <a:pt x="1223981" y="74002"/>
                </a:lnTo>
                <a:lnTo>
                  <a:pt x="1229058" y="81306"/>
                </a:lnTo>
                <a:lnTo>
                  <a:pt x="1233818" y="88611"/>
                </a:lnTo>
                <a:lnTo>
                  <a:pt x="1238261" y="96551"/>
                </a:lnTo>
                <a:lnTo>
                  <a:pt x="1242387" y="104492"/>
                </a:lnTo>
                <a:lnTo>
                  <a:pt x="1245877" y="112749"/>
                </a:lnTo>
                <a:lnTo>
                  <a:pt x="1249368" y="121325"/>
                </a:lnTo>
                <a:lnTo>
                  <a:pt x="1252224" y="129582"/>
                </a:lnTo>
                <a:lnTo>
                  <a:pt x="1254446" y="138475"/>
                </a:lnTo>
                <a:lnTo>
                  <a:pt x="1256667" y="147368"/>
                </a:lnTo>
                <a:lnTo>
                  <a:pt x="1258254" y="156261"/>
                </a:lnTo>
                <a:lnTo>
                  <a:pt x="1259523" y="165472"/>
                </a:lnTo>
                <a:lnTo>
                  <a:pt x="1259840" y="175000"/>
                </a:lnTo>
                <a:lnTo>
                  <a:pt x="1260475" y="184210"/>
                </a:lnTo>
                <a:lnTo>
                  <a:pt x="1260475" y="1651541"/>
                </a:lnTo>
                <a:lnTo>
                  <a:pt x="1259840" y="1667103"/>
                </a:lnTo>
                <a:lnTo>
                  <a:pt x="1259206" y="1682348"/>
                </a:lnTo>
                <a:lnTo>
                  <a:pt x="1257936" y="1696958"/>
                </a:lnTo>
                <a:lnTo>
                  <a:pt x="1255715" y="1711886"/>
                </a:lnTo>
                <a:lnTo>
                  <a:pt x="1252542" y="1725860"/>
                </a:lnTo>
                <a:lnTo>
                  <a:pt x="1249368" y="1739835"/>
                </a:lnTo>
                <a:lnTo>
                  <a:pt x="1245243" y="1753492"/>
                </a:lnTo>
                <a:lnTo>
                  <a:pt x="1240483" y="1766831"/>
                </a:lnTo>
                <a:lnTo>
                  <a:pt x="1235405" y="1779535"/>
                </a:lnTo>
                <a:lnTo>
                  <a:pt x="1229376" y="1792239"/>
                </a:lnTo>
                <a:lnTo>
                  <a:pt x="1222712" y="1804308"/>
                </a:lnTo>
                <a:lnTo>
                  <a:pt x="1215413" y="1816060"/>
                </a:lnTo>
                <a:lnTo>
                  <a:pt x="1207162" y="1827493"/>
                </a:lnTo>
                <a:lnTo>
                  <a:pt x="1198594" y="1838292"/>
                </a:lnTo>
                <a:lnTo>
                  <a:pt x="1189391" y="1848773"/>
                </a:lnTo>
                <a:lnTo>
                  <a:pt x="1179236" y="1858619"/>
                </a:lnTo>
                <a:lnTo>
                  <a:pt x="1168129" y="1868147"/>
                </a:lnTo>
                <a:lnTo>
                  <a:pt x="1156705" y="1877040"/>
                </a:lnTo>
                <a:lnTo>
                  <a:pt x="1144646" y="1885615"/>
                </a:lnTo>
                <a:lnTo>
                  <a:pt x="1131635" y="1893555"/>
                </a:lnTo>
                <a:lnTo>
                  <a:pt x="1117989" y="1900860"/>
                </a:lnTo>
                <a:lnTo>
                  <a:pt x="1103709" y="1907530"/>
                </a:lnTo>
                <a:lnTo>
                  <a:pt x="1088794" y="1913882"/>
                </a:lnTo>
                <a:lnTo>
                  <a:pt x="1072927" y="1919599"/>
                </a:lnTo>
                <a:lnTo>
                  <a:pt x="1056108" y="1924680"/>
                </a:lnTo>
                <a:lnTo>
                  <a:pt x="1038654" y="1929127"/>
                </a:lnTo>
                <a:lnTo>
                  <a:pt x="1020566" y="1932620"/>
                </a:lnTo>
                <a:lnTo>
                  <a:pt x="1001526" y="1936114"/>
                </a:lnTo>
                <a:lnTo>
                  <a:pt x="981851" y="1938337"/>
                </a:lnTo>
                <a:lnTo>
                  <a:pt x="961541" y="1940243"/>
                </a:lnTo>
                <a:lnTo>
                  <a:pt x="940279" y="1941196"/>
                </a:lnTo>
                <a:lnTo>
                  <a:pt x="918065" y="1941513"/>
                </a:lnTo>
                <a:lnTo>
                  <a:pt x="342410" y="1941513"/>
                </a:lnTo>
                <a:lnTo>
                  <a:pt x="321148" y="1941196"/>
                </a:lnTo>
                <a:lnTo>
                  <a:pt x="300839" y="1940243"/>
                </a:lnTo>
                <a:lnTo>
                  <a:pt x="280846" y="1938337"/>
                </a:lnTo>
                <a:lnTo>
                  <a:pt x="261806" y="1936114"/>
                </a:lnTo>
                <a:lnTo>
                  <a:pt x="242765" y="1932938"/>
                </a:lnTo>
                <a:lnTo>
                  <a:pt x="225311" y="1929444"/>
                </a:lnTo>
                <a:lnTo>
                  <a:pt x="208175" y="1924998"/>
                </a:lnTo>
                <a:lnTo>
                  <a:pt x="191673" y="1920234"/>
                </a:lnTo>
                <a:lnTo>
                  <a:pt x="175806" y="1914517"/>
                </a:lnTo>
                <a:lnTo>
                  <a:pt x="160574" y="1908800"/>
                </a:lnTo>
                <a:lnTo>
                  <a:pt x="146294" y="1902130"/>
                </a:lnTo>
                <a:lnTo>
                  <a:pt x="132648" y="1894825"/>
                </a:lnTo>
                <a:lnTo>
                  <a:pt x="119954" y="1886885"/>
                </a:lnTo>
                <a:lnTo>
                  <a:pt x="107261" y="1878628"/>
                </a:lnTo>
                <a:lnTo>
                  <a:pt x="95836" y="1869735"/>
                </a:lnTo>
                <a:lnTo>
                  <a:pt x="84730" y="1860524"/>
                </a:lnTo>
                <a:lnTo>
                  <a:pt x="74575" y="1850361"/>
                </a:lnTo>
                <a:lnTo>
                  <a:pt x="64737" y="1840198"/>
                </a:lnTo>
                <a:lnTo>
                  <a:pt x="55534" y="1829399"/>
                </a:lnTo>
                <a:lnTo>
                  <a:pt x="47601" y="1817965"/>
                </a:lnTo>
                <a:lnTo>
                  <a:pt x="39985" y="1806532"/>
                </a:lnTo>
                <a:lnTo>
                  <a:pt x="32686" y="1794463"/>
                </a:lnTo>
                <a:lnTo>
                  <a:pt x="26656" y="1781758"/>
                </a:lnTo>
                <a:lnTo>
                  <a:pt x="20944" y="1768419"/>
                </a:lnTo>
                <a:lnTo>
                  <a:pt x="16184" y="1755397"/>
                </a:lnTo>
                <a:lnTo>
                  <a:pt x="11741" y="1741740"/>
                </a:lnTo>
                <a:lnTo>
                  <a:pt x="8251" y="1727131"/>
                </a:lnTo>
                <a:lnTo>
                  <a:pt x="5077" y="1712838"/>
                </a:lnTo>
                <a:lnTo>
                  <a:pt x="2856" y="1698229"/>
                </a:lnTo>
                <a:lnTo>
                  <a:pt x="1269" y="1682984"/>
                </a:lnTo>
                <a:lnTo>
                  <a:pt x="317" y="1667421"/>
                </a:lnTo>
                <a:lnTo>
                  <a:pt x="0" y="1651541"/>
                </a:lnTo>
                <a:lnTo>
                  <a:pt x="0" y="184210"/>
                </a:lnTo>
                <a:lnTo>
                  <a:pt x="0" y="175000"/>
                </a:lnTo>
                <a:lnTo>
                  <a:pt x="634" y="165472"/>
                </a:lnTo>
                <a:lnTo>
                  <a:pt x="1904" y="156261"/>
                </a:lnTo>
                <a:lnTo>
                  <a:pt x="3808" y="147368"/>
                </a:lnTo>
                <a:lnTo>
                  <a:pt x="6029" y="138475"/>
                </a:lnTo>
                <a:lnTo>
                  <a:pt x="8251" y="129582"/>
                </a:lnTo>
                <a:lnTo>
                  <a:pt x="11107" y="121325"/>
                </a:lnTo>
                <a:lnTo>
                  <a:pt x="14280" y="112749"/>
                </a:lnTo>
                <a:lnTo>
                  <a:pt x="18088" y="104492"/>
                </a:lnTo>
                <a:lnTo>
                  <a:pt x="22214" y="96551"/>
                </a:lnTo>
                <a:lnTo>
                  <a:pt x="26656" y="88611"/>
                </a:lnTo>
                <a:lnTo>
                  <a:pt x="31416" y="81306"/>
                </a:lnTo>
                <a:lnTo>
                  <a:pt x="36494" y="74002"/>
                </a:lnTo>
                <a:lnTo>
                  <a:pt x="41889" y="67014"/>
                </a:lnTo>
                <a:lnTo>
                  <a:pt x="47918" y="60345"/>
                </a:lnTo>
                <a:lnTo>
                  <a:pt x="53948" y="53993"/>
                </a:lnTo>
                <a:lnTo>
                  <a:pt x="60612" y="47640"/>
                </a:lnTo>
                <a:lnTo>
                  <a:pt x="66959" y="42241"/>
                </a:lnTo>
                <a:lnTo>
                  <a:pt x="74257" y="36842"/>
                </a:lnTo>
                <a:lnTo>
                  <a:pt x="81556" y="31443"/>
                </a:lnTo>
                <a:lnTo>
                  <a:pt x="88855" y="26679"/>
                </a:lnTo>
                <a:lnTo>
                  <a:pt x="96471" y="22232"/>
                </a:lnTo>
                <a:lnTo>
                  <a:pt x="104405" y="18421"/>
                </a:lnTo>
                <a:lnTo>
                  <a:pt x="112338" y="14610"/>
                </a:lnTo>
                <a:lnTo>
                  <a:pt x="120906" y="11434"/>
                </a:lnTo>
                <a:lnTo>
                  <a:pt x="129475" y="8258"/>
                </a:lnTo>
                <a:lnTo>
                  <a:pt x="138360" y="5717"/>
                </a:lnTo>
                <a:lnTo>
                  <a:pt x="146928" y="3494"/>
                </a:lnTo>
                <a:lnTo>
                  <a:pt x="156131" y="1905"/>
                </a:lnTo>
                <a:lnTo>
                  <a:pt x="165651" y="953"/>
                </a:lnTo>
                <a:lnTo>
                  <a:pt x="174854" y="317"/>
                </a:lnTo>
                <a:lnTo>
                  <a:pt x="184374" y="0"/>
                </a:lnTo>
                <a:close/>
              </a:path>
            </a:pathLst>
          </a:custGeom>
          <a:solidFill>
            <a:srgbClr val="BD3820"/>
          </a:solidFill>
          <a:ln>
            <a:noFill/>
          </a:ln>
        </p:spPr>
        <p:txBody>
          <a:bodyPr anchor="ctr">
            <a:normAutofit/>
            <a:scene3d>
              <a:camera prst="orthographicFront"/>
              <a:lightRig rig="threePt" dir="t"/>
            </a:scene3d>
            <a:sp3d contourW="12700">
              <a:contourClr>
                <a:srgbClr val="FFFFFF"/>
              </a:contourClr>
            </a:sp3d>
          </a:bodyPr>
          <a:lstStyle/>
          <a:p>
            <a:pPr algn="ctr">
              <a:defRPr/>
            </a:pPr>
            <a:endParaRPr lang="zh-CN" altLang="en-US" sz="2400">
              <a:solidFill>
                <a:schemeClr val="tx1">
                  <a:lumMod val="75000"/>
                  <a:lumOff val="25000"/>
                </a:schemeClr>
              </a:solidFill>
              <a:cs typeface="+mn-ea"/>
              <a:sym typeface="+mn-lt"/>
            </a:endParaRPr>
          </a:p>
        </p:txBody>
      </p:sp>
      <p:sp>
        <p:nvSpPr>
          <p:cNvPr id="37" name="KSO_Shape"/>
          <p:cNvSpPr/>
          <p:nvPr>
            <p:custDataLst>
              <p:tags r:id="rId5"/>
            </p:custDataLst>
          </p:nvPr>
        </p:nvSpPr>
        <p:spPr>
          <a:xfrm>
            <a:off x="6891758" y="2652105"/>
            <a:ext cx="525721" cy="489796"/>
          </a:xfrm>
          <a:custGeom>
            <a:avLst/>
            <a:gdLst/>
            <a:ahLst/>
            <a:cxnLst/>
            <a:rect l="l" t="t" r="r" b="b"/>
            <a:pathLst>
              <a:path w="969654" h="903534">
                <a:moveTo>
                  <a:pt x="813088" y="487443"/>
                </a:moveTo>
                <a:cubicBezTo>
                  <a:pt x="793206" y="487443"/>
                  <a:pt x="777088" y="503561"/>
                  <a:pt x="777088" y="523443"/>
                </a:cubicBezTo>
                <a:cubicBezTo>
                  <a:pt x="777088" y="543325"/>
                  <a:pt x="793206" y="559443"/>
                  <a:pt x="813088" y="559443"/>
                </a:cubicBezTo>
                <a:cubicBezTo>
                  <a:pt x="832970" y="559443"/>
                  <a:pt x="849088" y="543325"/>
                  <a:pt x="849088" y="523443"/>
                </a:cubicBezTo>
                <a:cubicBezTo>
                  <a:pt x="849088" y="503561"/>
                  <a:pt x="832970" y="487443"/>
                  <a:pt x="813088" y="487443"/>
                </a:cubicBezTo>
                <a:close/>
                <a:moveTo>
                  <a:pt x="606961" y="487443"/>
                </a:moveTo>
                <a:cubicBezTo>
                  <a:pt x="587079" y="487443"/>
                  <a:pt x="570961" y="503561"/>
                  <a:pt x="570961" y="523443"/>
                </a:cubicBezTo>
                <a:cubicBezTo>
                  <a:pt x="570961" y="543325"/>
                  <a:pt x="587079" y="559443"/>
                  <a:pt x="606961" y="559443"/>
                </a:cubicBezTo>
                <a:cubicBezTo>
                  <a:pt x="626843" y="559443"/>
                  <a:pt x="642961" y="543325"/>
                  <a:pt x="642961" y="523443"/>
                </a:cubicBezTo>
                <a:cubicBezTo>
                  <a:pt x="642961" y="503561"/>
                  <a:pt x="626843" y="487443"/>
                  <a:pt x="606961" y="487443"/>
                </a:cubicBezTo>
                <a:close/>
                <a:moveTo>
                  <a:pt x="691345" y="336511"/>
                </a:moveTo>
                <a:cubicBezTo>
                  <a:pt x="769490" y="335080"/>
                  <a:pt x="847112" y="364668"/>
                  <a:pt x="901758" y="422110"/>
                </a:cubicBezTo>
                <a:cubicBezTo>
                  <a:pt x="999759" y="525126"/>
                  <a:pt x="990612" y="681640"/>
                  <a:pt x="881173" y="774306"/>
                </a:cubicBezTo>
                <a:lnTo>
                  <a:pt x="905846" y="903534"/>
                </a:lnTo>
                <a:lnTo>
                  <a:pt x="792422" y="824563"/>
                </a:lnTo>
                <a:cubicBezTo>
                  <a:pt x="666952" y="867914"/>
                  <a:pt x="525982" y="820668"/>
                  <a:pt x="459770" y="713074"/>
                </a:cubicBezTo>
                <a:cubicBezTo>
                  <a:pt x="386891" y="594648"/>
                  <a:pt x="429055" y="444146"/>
                  <a:pt x="554971" y="373268"/>
                </a:cubicBezTo>
                <a:cubicBezTo>
                  <a:pt x="597384" y="349394"/>
                  <a:pt x="644458" y="337369"/>
                  <a:pt x="691345" y="336511"/>
                </a:cubicBezTo>
                <a:close/>
                <a:moveTo>
                  <a:pt x="547874" y="187267"/>
                </a:moveTo>
                <a:cubicBezTo>
                  <a:pt x="518051" y="187267"/>
                  <a:pt x="493874" y="211444"/>
                  <a:pt x="493874" y="241267"/>
                </a:cubicBezTo>
                <a:cubicBezTo>
                  <a:pt x="493874" y="271090"/>
                  <a:pt x="518051" y="295267"/>
                  <a:pt x="547874" y="295267"/>
                </a:cubicBezTo>
                <a:cubicBezTo>
                  <a:pt x="577697" y="295267"/>
                  <a:pt x="601874" y="271090"/>
                  <a:pt x="601874" y="241267"/>
                </a:cubicBezTo>
                <a:cubicBezTo>
                  <a:pt x="601874" y="211444"/>
                  <a:pt x="577697" y="187267"/>
                  <a:pt x="547874" y="187267"/>
                </a:cubicBezTo>
                <a:close/>
                <a:moveTo>
                  <a:pt x="294449" y="187267"/>
                </a:moveTo>
                <a:cubicBezTo>
                  <a:pt x="264626" y="187267"/>
                  <a:pt x="240449" y="211444"/>
                  <a:pt x="240449" y="241267"/>
                </a:cubicBezTo>
                <a:cubicBezTo>
                  <a:pt x="240449" y="271090"/>
                  <a:pt x="264626" y="295267"/>
                  <a:pt x="294449" y="295267"/>
                </a:cubicBezTo>
                <a:cubicBezTo>
                  <a:pt x="324272" y="295267"/>
                  <a:pt x="348449" y="271090"/>
                  <a:pt x="348449" y="241267"/>
                </a:cubicBezTo>
                <a:cubicBezTo>
                  <a:pt x="348449" y="211444"/>
                  <a:pt x="324272" y="187267"/>
                  <a:pt x="294449" y="187267"/>
                </a:cubicBezTo>
                <a:close/>
                <a:moveTo>
                  <a:pt x="408549" y="168"/>
                </a:moveTo>
                <a:cubicBezTo>
                  <a:pt x="456533" y="-1113"/>
                  <a:pt x="505397" y="4870"/>
                  <a:pt x="553141" y="18800"/>
                </a:cubicBezTo>
                <a:cubicBezTo>
                  <a:pt x="730896" y="70663"/>
                  <a:pt x="843952" y="217556"/>
                  <a:pt x="840274" y="375462"/>
                </a:cubicBezTo>
                <a:cubicBezTo>
                  <a:pt x="754752" y="310337"/>
                  <a:pt x="632797" y="302687"/>
                  <a:pt x="535419" y="357502"/>
                </a:cubicBezTo>
                <a:cubicBezTo>
                  <a:pt x="409503" y="428380"/>
                  <a:pt x="367339" y="578882"/>
                  <a:pt x="440218" y="697308"/>
                </a:cubicBezTo>
                <a:cubicBezTo>
                  <a:pt x="450352" y="713775"/>
                  <a:pt x="462237" y="728829"/>
                  <a:pt x="478397" y="739559"/>
                </a:cubicBezTo>
                <a:cubicBezTo>
                  <a:pt x="442192" y="745523"/>
                  <a:pt x="404623" y="745773"/>
                  <a:pt x="366675" y="741395"/>
                </a:cubicBezTo>
                <a:lnTo>
                  <a:pt x="245711" y="837584"/>
                </a:lnTo>
                <a:lnTo>
                  <a:pt x="214226" y="696474"/>
                </a:lnTo>
                <a:cubicBezTo>
                  <a:pt x="11680" y="595442"/>
                  <a:pt x="-59861" y="368389"/>
                  <a:pt x="54436" y="189343"/>
                </a:cubicBezTo>
                <a:cubicBezTo>
                  <a:pt x="128564" y="73222"/>
                  <a:pt x="264598" y="4010"/>
                  <a:pt x="408549" y="168"/>
                </a:cubicBezTo>
                <a:close/>
              </a:path>
            </a:pathLst>
          </a:custGeom>
          <a:solidFill>
            <a:srgbClr val="BD382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oAutofit/>
            <a:scene3d>
              <a:camera prst="orthographicFront"/>
              <a:lightRig rig="threePt" dir="t"/>
            </a:scene3d>
            <a:sp3d contourW="12700">
              <a:contourClr>
                <a:srgbClr val="FFFFFF"/>
              </a:contourClr>
            </a:sp3d>
          </a:bodyPr>
          <a:lstStyle/>
          <a:p>
            <a:pPr algn="ctr">
              <a:defRPr/>
            </a:pPr>
            <a:endParaRPr lang="zh-CN" altLang="en-US" sz="2400">
              <a:solidFill>
                <a:schemeClr val="tx1">
                  <a:lumMod val="75000"/>
                  <a:lumOff val="25000"/>
                </a:schemeClr>
              </a:solidFill>
              <a:cs typeface="+mn-ea"/>
              <a:sym typeface="+mn-lt"/>
            </a:endParaRPr>
          </a:p>
        </p:txBody>
      </p:sp>
      <p:sp>
        <p:nvSpPr>
          <p:cNvPr id="38" name="KSO_Shape"/>
          <p:cNvSpPr/>
          <p:nvPr>
            <p:custDataLst>
              <p:tags r:id="rId6"/>
            </p:custDataLst>
          </p:nvPr>
        </p:nvSpPr>
        <p:spPr bwMode="auto">
          <a:xfrm>
            <a:off x="2910458" y="5002258"/>
            <a:ext cx="492451" cy="404628"/>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BD3820"/>
          </a:solidFill>
          <a:ln>
            <a:noFill/>
          </a:ln>
        </p:spPr>
        <p:txBody>
          <a:bodyPr anchor="ctr">
            <a:noAutofit/>
            <a:scene3d>
              <a:camera prst="orthographicFront"/>
              <a:lightRig rig="threePt" dir="t"/>
            </a:scene3d>
            <a:sp3d contourW="12700">
              <a:contourClr>
                <a:srgbClr val="FFFFFF"/>
              </a:contourClr>
            </a:sp3d>
          </a:bodyPr>
          <a:lstStyle/>
          <a:p>
            <a:pPr algn="ctr">
              <a:defRPr/>
            </a:pPr>
            <a:endParaRPr lang="zh-CN" altLang="en-US" sz="2400">
              <a:solidFill>
                <a:schemeClr val="tx1">
                  <a:lumMod val="75000"/>
                  <a:lumOff val="25000"/>
                </a:schemeClr>
              </a:solidFill>
              <a:cs typeface="+mn-ea"/>
              <a:sym typeface="+mn-lt"/>
            </a:endParaRPr>
          </a:p>
        </p:txBody>
      </p:sp>
      <p:sp>
        <p:nvSpPr>
          <p:cNvPr id="39" name="KSO_Shape"/>
          <p:cNvSpPr/>
          <p:nvPr>
            <p:custDataLst>
              <p:tags r:id="rId7"/>
            </p:custDataLst>
          </p:nvPr>
        </p:nvSpPr>
        <p:spPr bwMode="auto">
          <a:xfrm>
            <a:off x="6926094" y="5027786"/>
            <a:ext cx="493358" cy="353572"/>
          </a:xfrm>
          <a:custGeom>
            <a:avLst/>
            <a:gdLst>
              <a:gd name="T0" fmla="*/ 1846857 w 5832"/>
              <a:gd name="T1" fmla="*/ 173247 h 4173"/>
              <a:gd name="T2" fmla="*/ 1897814 w 5832"/>
              <a:gd name="T3" fmla="*/ 235354 h 4173"/>
              <a:gd name="T4" fmla="*/ 1901080 w 5832"/>
              <a:gd name="T5" fmla="*/ 1273201 h 4173"/>
              <a:gd name="T6" fmla="*/ 1856330 w 5832"/>
              <a:gd name="T7" fmla="*/ 1339558 h 4173"/>
              <a:gd name="T8" fmla="*/ 120859 w 5832"/>
              <a:gd name="T9" fmla="*/ 1364074 h 4173"/>
              <a:gd name="T10" fmla="*/ 48344 w 5832"/>
              <a:gd name="T11" fmla="*/ 1339558 h 4173"/>
              <a:gd name="T12" fmla="*/ 3593 w 5832"/>
              <a:gd name="T13" fmla="*/ 1273201 h 4173"/>
              <a:gd name="T14" fmla="*/ 7186 w 5832"/>
              <a:gd name="T15" fmla="*/ 235354 h 4173"/>
              <a:gd name="T16" fmla="*/ 58143 w 5832"/>
              <a:gd name="T17" fmla="*/ 173247 h 4173"/>
              <a:gd name="T18" fmla="*/ 556278 w 5832"/>
              <a:gd name="T19" fmla="*/ 0 h 4173"/>
              <a:gd name="T20" fmla="*/ 1221656 w 5832"/>
              <a:gd name="T21" fmla="*/ 582502 h 4173"/>
              <a:gd name="T22" fmla="*/ 1118436 w 5832"/>
              <a:gd name="T23" fmla="*/ 667491 h 4173"/>
              <a:gd name="T24" fmla="*/ 1078912 w 5832"/>
              <a:gd name="T25" fmla="*/ 810665 h 4173"/>
              <a:gd name="T26" fmla="*/ 1139342 w 5832"/>
              <a:gd name="T27" fmla="*/ 955800 h 4173"/>
              <a:gd name="T28" fmla="*/ 1254321 w 5832"/>
              <a:gd name="T29" fmla="*/ 1025425 h 4173"/>
              <a:gd name="T30" fmla="*/ 1403925 w 5832"/>
              <a:gd name="T31" fmla="*/ 1014638 h 4173"/>
              <a:gd name="T32" fmla="*/ 1507145 w 5832"/>
              <a:gd name="T33" fmla="*/ 929322 h 4173"/>
              <a:gd name="T34" fmla="*/ 1546996 w 5832"/>
              <a:gd name="T35" fmla="*/ 786475 h 4173"/>
              <a:gd name="T36" fmla="*/ 1486240 w 5832"/>
              <a:gd name="T37" fmla="*/ 640687 h 4173"/>
              <a:gd name="T38" fmla="*/ 1371260 w 5832"/>
              <a:gd name="T39" fmla="*/ 571061 h 4173"/>
              <a:gd name="T40" fmla="*/ 601355 w 5832"/>
              <a:gd name="T41" fmla="*/ 411870 h 4173"/>
              <a:gd name="T42" fmla="*/ 1217737 w 5832"/>
              <a:gd name="T43" fmla="*/ 337668 h 4173"/>
              <a:gd name="T44" fmla="*/ 1069113 w 5832"/>
              <a:gd name="T45" fmla="*/ 395853 h 4173"/>
              <a:gd name="T46" fmla="*/ 957073 w 5832"/>
              <a:gd name="T47" fmla="*/ 490648 h 4173"/>
              <a:gd name="T48" fmla="*/ 875085 w 5832"/>
              <a:gd name="T49" fmla="*/ 625977 h 4173"/>
              <a:gd name="T50" fmla="*/ 842747 w 5832"/>
              <a:gd name="T51" fmla="*/ 786149 h 4173"/>
              <a:gd name="T52" fmla="*/ 863652 w 5832"/>
              <a:gd name="T53" fmla="*/ 938475 h 4173"/>
              <a:gd name="T54" fmla="*/ 936168 w 5832"/>
              <a:gd name="T55" fmla="*/ 1080341 h 4173"/>
              <a:gd name="T56" fmla="*/ 1040694 w 5832"/>
              <a:gd name="T57" fmla="*/ 1182328 h 4173"/>
              <a:gd name="T58" fmla="*/ 1184092 w 5832"/>
              <a:gd name="T59" fmla="*/ 1250973 h 4173"/>
              <a:gd name="T60" fmla="*/ 1336962 w 5832"/>
              <a:gd name="T61" fmla="*/ 1268625 h 4173"/>
              <a:gd name="T62" fmla="*/ 1495712 w 5832"/>
              <a:gd name="T63" fmla="*/ 1232014 h 4173"/>
              <a:gd name="T64" fmla="*/ 1628984 w 5832"/>
              <a:gd name="T65" fmla="*/ 1146698 h 4173"/>
              <a:gd name="T66" fmla="*/ 1720772 w 5832"/>
              <a:gd name="T67" fmla="*/ 1032944 h 4173"/>
              <a:gd name="T68" fmla="*/ 1775648 w 5832"/>
              <a:gd name="T69" fmla="*/ 881598 h 4173"/>
              <a:gd name="T70" fmla="*/ 1777608 w 5832"/>
              <a:gd name="T71" fmla="*/ 726656 h 4173"/>
              <a:gd name="T72" fmla="*/ 1726325 w 5832"/>
              <a:gd name="T73" fmla="*/ 574003 h 4173"/>
              <a:gd name="T74" fmla="*/ 1637477 w 5832"/>
              <a:gd name="T75" fmla="*/ 457960 h 4173"/>
              <a:gd name="T76" fmla="*/ 1506165 w 5832"/>
              <a:gd name="T77" fmla="*/ 369375 h 4173"/>
              <a:gd name="T78" fmla="*/ 1349048 w 5832"/>
              <a:gd name="T79" fmla="*/ 329169 h 4173"/>
              <a:gd name="T80" fmla="*/ 1436590 w 5832"/>
              <a:gd name="T81" fmla="*/ 505358 h 4173"/>
              <a:gd name="T82" fmla="*/ 1233089 w 5832"/>
              <a:gd name="T83" fmla="*/ 490321 h 4173"/>
              <a:gd name="T84" fmla="*/ 1067153 w 5832"/>
              <a:gd name="T85" fmla="*/ 595904 h 4173"/>
              <a:gd name="T86" fmla="*/ 994637 w 5832"/>
              <a:gd name="T87" fmla="*/ 798570 h 4173"/>
              <a:gd name="T88" fmla="*/ 1058007 w 5832"/>
              <a:gd name="T89" fmla="*/ 989142 h 4173"/>
              <a:gd name="T90" fmla="*/ 1218390 w 5832"/>
              <a:gd name="T91" fmla="*/ 1102569 h 4173"/>
              <a:gd name="T92" fmla="*/ 1422217 w 5832"/>
              <a:gd name="T93" fmla="*/ 1097666 h 4173"/>
              <a:gd name="T94" fmla="*/ 1576394 w 5832"/>
              <a:gd name="T95" fmla="*/ 976393 h 4173"/>
              <a:gd name="T96" fmla="*/ 1630291 w 5832"/>
              <a:gd name="T97" fmla="*/ 782226 h 4173"/>
              <a:gd name="T98" fmla="*/ 1548302 w 5832"/>
              <a:gd name="T99" fmla="*/ 584463 h 4173"/>
              <a:gd name="T100" fmla="*/ 1359828 w 5832"/>
              <a:gd name="T101" fmla="*/ 647224 h 4173"/>
              <a:gd name="T102" fmla="*/ 1258241 w 5832"/>
              <a:gd name="T103" fmla="*/ 649512 h 4173"/>
              <a:gd name="T104" fmla="*/ 1181479 w 5832"/>
              <a:gd name="T105" fmla="*/ 709985 h 4173"/>
              <a:gd name="T106" fmla="*/ 1154367 w 5832"/>
              <a:gd name="T107" fmla="*/ 806415 h 4173"/>
              <a:gd name="T108" fmla="*/ 1195525 w 5832"/>
              <a:gd name="T109" fmla="*/ 904806 h 4173"/>
              <a:gd name="T110" fmla="*/ 1280779 w 5832"/>
              <a:gd name="T111" fmla="*/ 953838 h 4173"/>
              <a:gd name="T112" fmla="*/ 1381386 w 5832"/>
              <a:gd name="T113" fmla="*/ 941417 h 4173"/>
              <a:gd name="T114" fmla="*/ 1451942 w 5832"/>
              <a:gd name="T115" fmla="*/ 874080 h 4173"/>
              <a:gd name="T116" fmla="*/ 1469581 w 5832"/>
              <a:gd name="T117" fmla="*/ 774381 h 4173"/>
              <a:gd name="T118" fmla="*/ 1424830 w 5832"/>
              <a:gd name="T119" fmla="*/ 686450 h 4173"/>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5832" h="4173">
                <a:moveTo>
                  <a:pt x="370" y="477"/>
                </a:moveTo>
                <a:lnTo>
                  <a:pt x="5462" y="477"/>
                </a:lnTo>
                <a:lnTo>
                  <a:pt x="5481" y="477"/>
                </a:lnTo>
                <a:lnTo>
                  <a:pt x="5500" y="478"/>
                </a:lnTo>
                <a:lnTo>
                  <a:pt x="5518" y="480"/>
                </a:lnTo>
                <a:lnTo>
                  <a:pt x="5537" y="484"/>
                </a:lnTo>
                <a:lnTo>
                  <a:pt x="5554" y="488"/>
                </a:lnTo>
                <a:lnTo>
                  <a:pt x="5571" y="494"/>
                </a:lnTo>
                <a:lnTo>
                  <a:pt x="5589" y="499"/>
                </a:lnTo>
                <a:lnTo>
                  <a:pt x="5606" y="506"/>
                </a:lnTo>
                <a:lnTo>
                  <a:pt x="5622" y="513"/>
                </a:lnTo>
                <a:lnTo>
                  <a:pt x="5638" y="521"/>
                </a:lnTo>
                <a:lnTo>
                  <a:pt x="5654" y="530"/>
                </a:lnTo>
                <a:lnTo>
                  <a:pt x="5668" y="539"/>
                </a:lnTo>
                <a:lnTo>
                  <a:pt x="5683" y="550"/>
                </a:lnTo>
                <a:lnTo>
                  <a:pt x="5697" y="562"/>
                </a:lnTo>
                <a:lnTo>
                  <a:pt x="5710" y="573"/>
                </a:lnTo>
                <a:lnTo>
                  <a:pt x="5723" y="585"/>
                </a:lnTo>
                <a:lnTo>
                  <a:pt x="5735" y="598"/>
                </a:lnTo>
                <a:lnTo>
                  <a:pt x="5747" y="612"/>
                </a:lnTo>
                <a:lnTo>
                  <a:pt x="5758" y="625"/>
                </a:lnTo>
                <a:lnTo>
                  <a:pt x="5768" y="640"/>
                </a:lnTo>
                <a:lnTo>
                  <a:pt x="5778" y="655"/>
                </a:lnTo>
                <a:lnTo>
                  <a:pt x="5787" y="670"/>
                </a:lnTo>
                <a:lnTo>
                  <a:pt x="5795" y="686"/>
                </a:lnTo>
                <a:lnTo>
                  <a:pt x="5803" y="702"/>
                </a:lnTo>
                <a:lnTo>
                  <a:pt x="5810" y="720"/>
                </a:lnTo>
                <a:lnTo>
                  <a:pt x="5815" y="737"/>
                </a:lnTo>
                <a:lnTo>
                  <a:pt x="5820" y="754"/>
                </a:lnTo>
                <a:lnTo>
                  <a:pt x="5824" y="772"/>
                </a:lnTo>
                <a:lnTo>
                  <a:pt x="5828" y="790"/>
                </a:lnTo>
                <a:lnTo>
                  <a:pt x="5830" y="808"/>
                </a:lnTo>
                <a:lnTo>
                  <a:pt x="5831" y="827"/>
                </a:lnTo>
                <a:lnTo>
                  <a:pt x="5832" y="846"/>
                </a:lnTo>
                <a:lnTo>
                  <a:pt x="5832" y="3803"/>
                </a:lnTo>
                <a:lnTo>
                  <a:pt x="5831" y="3822"/>
                </a:lnTo>
                <a:lnTo>
                  <a:pt x="5830" y="3841"/>
                </a:lnTo>
                <a:lnTo>
                  <a:pt x="5828" y="3858"/>
                </a:lnTo>
                <a:lnTo>
                  <a:pt x="5824" y="3877"/>
                </a:lnTo>
                <a:lnTo>
                  <a:pt x="5820" y="3895"/>
                </a:lnTo>
                <a:lnTo>
                  <a:pt x="5815" y="3912"/>
                </a:lnTo>
                <a:lnTo>
                  <a:pt x="5810" y="3930"/>
                </a:lnTo>
                <a:lnTo>
                  <a:pt x="5803" y="3947"/>
                </a:lnTo>
                <a:lnTo>
                  <a:pt x="5795" y="3962"/>
                </a:lnTo>
                <a:lnTo>
                  <a:pt x="5787" y="3979"/>
                </a:lnTo>
                <a:lnTo>
                  <a:pt x="5778" y="3994"/>
                </a:lnTo>
                <a:lnTo>
                  <a:pt x="5768" y="4009"/>
                </a:lnTo>
                <a:lnTo>
                  <a:pt x="5758" y="4023"/>
                </a:lnTo>
                <a:lnTo>
                  <a:pt x="5747" y="4038"/>
                </a:lnTo>
                <a:lnTo>
                  <a:pt x="5735" y="4051"/>
                </a:lnTo>
                <a:lnTo>
                  <a:pt x="5723" y="4064"/>
                </a:lnTo>
                <a:lnTo>
                  <a:pt x="5710" y="4076"/>
                </a:lnTo>
                <a:lnTo>
                  <a:pt x="5697" y="4088"/>
                </a:lnTo>
                <a:lnTo>
                  <a:pt x="5683" y="4098"/>
                </a:lnTo>
                <a:lnTo>
                  <a:pt x="5668" y="4109"/>
                </a:lnTo>
                <a:lnTo>
                  <a:pt x="5654" y="4118"/>
                </a:lnTo>
                <a:lnTo>
                  <a:pt x="5638" y="4127"/>
                </a:lnTo>
                <a:lnTo>
                  <a:pt x="5622" y="4136"/>
                </a:lnTo>
                <a:lnTo>
                  <a:pt x="5606" y="4143"/>
                </a:lnTo>
                <a:lnTo>
                  <a:pt x="5589" y="4149"/>
                </a:lnTo>
                <a:lnTo>
                  <a:pt x="5571" y="4156"/>
                </a:lnTo>
                <a:lnTo>
                  <a:pt x="5554" y="4160"/>
                </a:lnTo>
                <a:lnTo>
                  <a:pt x="5537" y="4165"/>
                </a:lnTo>
                <a:lnTo>
                  <a:pt x="5518" y="4168"/>
                </a:lnTo>
                <a:lnTo>
                  <a:pt x="5500" y="4171"/>
                </a:lnTo>
                <a:lnTo>
                  <a:pt x="5481" y="4172"/>
                </a:lnTo>
                <a:lnTo>
                  <a:pt x="5462" y="4173"/>
                </a:lnTo>
                <a:lnTo>
                  <a:pt x="370" y="4173"/>
                </a:lnTo>
                <a:lnTo>
                  <a:pt x="351" y="4172"/>
                </a:lnTo>
                <a:lnTo>
                  <a:pt x="332" y="4171"/>
                </a:lnTo>
                <a:lnTo>
                  <a:pt x="313" y="4168"/>
                </a:lnTo>
                <a:lnTo>
                  <a:pt x="295" y="4165"/>
                </a:lnTo>
                <a:lnTo>
                  <a:pt x="277" y="4160"/>
                </a:lnTo>
                <a:lnTo>
                  <a:pt x="259" y="4156"/>
                </a:lnTo>
                <a:lnTo>
                  <a:pt x="243" y="4149"/>
                </a:lnTo>
                <a:lnTo>
                  <a:pt x="226" y="4143"/>
                </a:lnTo>
                <a:lnTo>
                  <a:pt x="209" y="4136"/>
                </a:lnTo>
                <a:lnTo>
                  <a:pt x="194" y="4127"/>
                </a:lnTo>
                <a:lnTo>
                  <a:pt x="178" y="4118"/>
                </a:lnTo>
                <a:lnTo>
                  <a:pt x="162" y="4109"/>
                </a:lnTo>
                <a:lnTo>
                  <a:pt x="148" y="4098"/>
                </a:lnTo>
                <a:lnTo>
                  <a:pt x="134" y="4088"/>
                </a:lnTo>
                <a:lnTo>
                  <a:pt x="121" y="4076"/>
                </a:lnTo>
                <a:lnTo>
                  <a:pt x="108" y="4064"/>
                </a:lnTo>
                <a:lnTo>
                  <a:pt x="95" y="4051"/>
                </a:lnTo>
                <a:lnTo>
                  <a:pt x="84" y="4038"/>
                </a:lnTo>
                <a:lnTo>
                  <a:pt x="73" y="4023"/>
                </a:lnTo>
                <a:lnTo>
                  <a:pt x="63" y="4009"/>
                </a:lnTo>
                <a:lnTo>
                  <a:pt x="53" y="3994"/>
                </a:lnTo>
                <a:lnTo>
                  <a:pt x="44" y="3979"/>
                </a:lnTo>
                <a:lnTo>
                  <a:pt x="36" y="3962"/>
                </a:lnTo>
                <a:lnTo>
                  <a:pt x="29" y="3947"/>
                </a:lnTo>
                <a:lnTo>
                  <a:pt x="22" y="3930"/>
                </a:lnTo>
                <a:lnTo>
                  <a:pt x="16" y="3912"/>
                </a:lnTo>
                <a:lnTo>
                  <a:pt x="11" y="3895"/>
                </a:lnTo>
                <a:lnTo>
                  <a:pt x="7" y="3877"/>
                </a:lnTo>
                <a:lnTo>
                  <a:pt x="4" y="3858"/>
                </a:lnTo>
                <a:lnTo>
                  <a:pt x="2" y="3841"/>
                </a:lnTo>
                <a:lnTo>
                  <a:pt x="0" y="3822"/>
                </a:lnTo>
                <a:lnTo>
                  <a:pt x="0" y="3803"/>
                </a:lnTo>
                <a:lnTo>
                  <a:pt x="0" y="846"/>
                </a:lnTo>
                <a:lnTo>
                  <a:pt x="0" y="827"/>
                </a:lnTo>
                <a:lnTo>
                  <a:pt x="2" y="808"/>
                </a:lnTo>
                <a:lnTo>
                  <a:pt x="4" y="790"/>
                </a:lnTo>
                <a:lnTo>
                  <a:pt x="7" y="772"/>
                </a:lnTo>
                <a:lnTo>
                  <a:pt x="11" y="754"/>
                </a:lnTo>
                <a:lnTo>
                  <a:pt x="16" y="737"/>
                </a:lnTo>
                <a:lnTo>
                  <a:pt x="22" y="720"/>
                </a:lnTo>
                <a:lnTo>
                  <a:pt x="29" y="702"/>
                </a:lnTo>
                <a:lnTo>
                  <a:pt x="36" y="686"/>
                </a:lnTo>
                <a:lnTo>
                  <a:pt x="44" y="670"/>
                </a:lnTo>
                <a:lnTo>
                  <a:pt x="53" y="655"/>
                </a:lnTo>
                <a:lnTo>
                  <a:pt x="63" y="640"/>
                </a:lnTo>
                <a:lnTo>
                  <a:pt x="73" y="625"/>
                </a:lnTo>
                <a:lnTo>
                  <a:pt x="84" y="612"/>
                </a:lnTo>
                <a:lnTo>
                  <a:pt x="95" y="598"/>
                </a:lnTo>
                <a:lnTo>
                  <a:pt x="108" y="585"/>
                </a:lnTo>
                <a:lnTo>
                  <a:pt x="121" y="573"/>
                </a:lnTo>
                <a:lnTo>
                  <a:pt x="134" y="562"/>
                </a:lnTo>
                <a:lnTo>
                  <a:pt x="148" y="550"/>
                </a:lnTo>
                <a:lnTo>
                  <a:pt x="162" y="539"/>
                </a:lnTo>
                <a:lnTo>
                  <a:pt x="178" y="530"/>
                </a:lnTo>
                <a:lnTo>
                  <a:pt x="194" y="521"/>
                </a:lnTo>
                <a:lnTo>
                  <a:pt x="209" y="513"/>
                </a:lnTo>
                <a:lnTo>
                  <a:pt x="226" y="506"/>
                </a:lnTo>
                <a:lnTo>
                  <a:pt x="243" y="499"/>
                </a:lnTo>
                <a:lnTo>
                  <a:pt x="259" y="494"/>
                </a:lnTo>
                <a:lnTo>
                  <a:pt x="277" y="488"/>
                </a:lnTo>
                <a:lnTo>
                  <a:pt x="295" y="484"/>
                </a:lnTo>
                <a:lnTo>
                  <a:pt x="313" y="480"/>
                </a:lnTo>
                <a:lnTo>
                  <a:pt x="332" y="478"/>
                </a:lnTo>
                <a:lnTo>
                  <a:pt x="351" y="477"/>
                </a:lnTo>
                <a:lnTo>
                  <a:pt x="370" y="477"/>
                </a:lnTo>
                <a:close/>
                <a:moveTo>
                  <a:pt x="542" y="0"/>
                </a:moveTo>
                <a:lnTo>
                  <a:pt x="1703" y="0"/>
                </a:lnTo>
                <a:lnTo>
                  <a:pt x="1703" y="350"/>
                </a:lnTo>
                <a:lnTo>
                  <a:pt x="542" y="350"/>
                </a:lnTo>
                <a:lnTo>
                  <a:pt x="542" y="0"/>
                </a:lnTo>
                <a:close/>
                <a:moveTo>
                  <a:pt x="4019" y="1725"/>
                </a:moveTo>
                <a:lnTo>
                  <a:pt x="4019" y="1725"/>
                </a:lnTo>
                <a:lnTo>
                  <a:pt x="3983" y="1726"/>
                </a:lnTo>
                <a:lnTo>
                  <a:pt x="3946" y="1729"/>
                </a:lnTo>
                <a:lnTo>
                  <a:pt x="3910" y="1734"/>
                </a:lnTo>
                <a:lnTo>
                  <a:pt x="3874" y="1740"/>
                </a:lnTo>
                <a:lnTo>
                  <a:pt x="3840" y="1747"/>
                </a:lnTo>
                <a:lnTo>
                  <a:pt x="3806" y="1758"/>
                </a:lnTo>
                <a:lnTo>
                  <a:pt x="3773" y="1769"/>
                </a:lnTo>
                <a:lnTo>
                  <a:pt x="3740" y="1782"/>
                </a:lnTo>
                <a:lnTo>
                  <a:pt x="3708" y="1797"/>
                </a:lnTo>
                <a:lnTo>
                  <a:pt x="3677" y="1812"/>
                </a:lnTo>
                <a:lnTo>
                  <a:pt x="3647" y="1829"/>
                </a:lnTo>
                <a:lnTo>
                  <a:pt x="3618" y="1848"/>
                </a:lnTo>
                <a:lnTo>
                  <a:pt x="3590" y="1868"/>
                </a:lnTo>
                <a:lnTo>
                  <a:pt x="3563" y="1889"/>
                </a:lnTo>
                <a:lnTo>
                  <a:pt x="3537" y="1911"/>
                </a:lnTo>
                <a:lnTo>
                  <a:pt x="3512" y="1936"/>
                </a:lnTo>
                <a:lnTo>
                  <a:pt x="3488" y="1960"/>
                </a:lnTo>
                <a:lnTo>
                  <a:pt x="3465" y="1987"/>
                </a:lnTo>
                <a:lnTo>
                  <a:pt x="3444" y="2014"/>
                </a:lnTo>
                <a:lnTo>
                  <a:pt x="3424" y="2042"/>
                </a:lnTo>
                <a:lnTo>
                  <a:pt x="3405" y="2071"/>
                </a:lnTo>
                <a:lnTo>
                  <a:pt x="3388" y="2101"/>
                </a:lnTo>
                <a:lnTo>
                  <a:pt x="3372" y="2132"/>
                </a:lnTo>
                <a:lnTo>
                  <a:pt x="3358" y="2164"/>
                </a:lnTo>
                <a:lnTo>
                  <a:pt x="3345" y="2197"/>
                </a:lnTo>
                <a:lnTo>
                  <a:pt x="3334" y="2230"/>
                </a:lnTo>
                <a:lnTo>
                  <a:pt x="3324" y="2264"/>
                </a:lnTo>
                <a:lnTo>
                  <a:pt x="3316" y="2298"/>
                </a:lnTo>
                <a:lnTo>
                  <a:pt x="3309" y="2334"/>
                </a:lnTo>
                <a:lnTo>
                  <a:pt x="3305" y="2369"/>
                </a:lnTo>
                <a:lnTo>
                  <a:pt x="3303" y="2406"/>
                </a:lnTo>
                <a:lnTo>
                  <a:pt x="3302" y="2443"/>
                </a:lnTo>
                <a:lnTo>
                  <a:pt x="3303" y="2480"/>
                </a:lnTo>
                <a:lnTo>
                  <a:pt x="3305" y="2517"/>
                </a:lnTo>
                <a:lnTo>
                  <a:pt x="3309" y="2552"/>
                </a:lnTo>
                <a:lnTo>
                  <a:pt x="3316" y="2587"/>
                </a:lnTo>
                <a:lnTo>
                  <a:pt x="3324" y="2622"/>
                </a:lnTo>
                <a:lnTo>
                  <a:pt x="3334" y="2656"/>
                </a:lnTo>
                <a:lnTo>
                  <a:pt x="3345" y="2689"/>
                </a:lnTo>
                <a:lnTo>
                  <a:pt x="3358" y="2722"/>
                </a:lnTo>
                <a:lnTo>
                  <a:pt x="3372" y="2754"/>
                </a:lnTo>
                <a:lnTo>
                  <a:pt x="3388" y="2784"/>
                </a:lnTo>
                <a:lnTo>
                  <a:pt x="3405" y="2814"/>
                </a:lnTo>
                <a:lnTo>
                  <a:pt x="3424" y="2843"/>
                </a:lnTo>
                <a:lnTo>
                  <a:pt x="3444" y="2872"/>
                </a:lnTo>
                <a:lnTo>
                  <a:pt x="3465" y="2899"/>
                </a:lnTo>
                <a:lnTo>
                  <a:pt x="3488" y="2924"/>
                </a:lnTo>
                <a:lnTo>
                  <a:pt x="3512" y="2950"/>
                </a:lnTo>
                <a:lnTo>
                  <a:pt x="3537" y="2973"/>
                </a:lnTo>
                <a:lnTo>
                  <a:pt x="3563" y="2997"/>
                </a:lnTo>
                <a:lnTo>
                  <a:pt x="3590" y="3018"/>
                </a:lnTo>
                <a:lnTo>
                  <a:pt x="3618" y="3038"/>
                </a:lnTo>
                <a:lnTo>
                  <a:pt x="3647" y="3056"/>
                </a:lnTo>
                <a:lnTo>
                  <a:pt x="3677" y="3074"/>
                </a:lnTo>
                <a:lnTo>
                  <a:pt x="3708" y="3089"/>
                </a:lnTo>
                <a:lnTo>
                  <a:pt x="3740" y="3104"/>
                </a:lnTo>
                <a:lnTo>
                  <a:pt x="3773" y="3117"/>
                </a:lnTo>
                <a:lnTo>
                  <a:pt x="3806" y="3128"/>
                </a:lnTo>
                <a:lnTo>
                  <a:pt x="3840" y="3137"/>
                </a:lnTo>
                <a:lnTo>
                  <a:pt x="3874" y="3145"/>
                </a:lnTo>
                <a:lnTo>
                  <a:pt x="3910" y="3152"/>
                </a:lnTo>
                <a:lnTo>
                  <a:pt x="3946" y="3156"/>
                </a:lnTo>
                <a:lnTo>
                  <a:pt x="3983" y="3160"/>
                </a:lnTo>
                <a:lnTo>
                  <a:pt x="4019" y="3161"/>
                </a:lnTo>
                <a:lnTo>
                  <a:pt x="4056" y="3160"/>
                </a:lnTo>
                <a:lnTo>
                  <a:pt x="4092" y="3156"/>
                </a:lnTo>
                <a:lnTo>
                  <a:pt x="4129" y="3152"/>
                </a:lnTo>
                <a:lnTo>
                  <a:pt x="4163" y="3145"/>
                </a:lnTo>
                <a:lnTo>
                  <a:pt x="4198" y="3137"/>
                </a:lnTo>
                <a:lnTo>
                  <a:pt x="4232" y="3128"/>
                </a:lnTo>
                <a:lnTo>
                  <a:pt x="4266" y="3117"/>
                </a:lnTo>
                <a:lnTo>
                  <a:pt x="4298" y="3104"/>
                </a:lnTo>
                <a:lnTo>
                  <a:pt x="4329" y="3089"/>
                </a:lnTo>
                <a:lnTo>
                  <a:pt x="4361" y="3074"/>
                </a:lnTo>
                <a:lnTo>
                  <a:pt x="4391" y="3056"/>
                </a:lnTo>
                <a:lnTo>
                  <a:pt x="4420" y="3038"/>
                </a:lnTo>
                <a:lnTo>
                  <a:pt x="4447" y="3018"/>
                </a:lnTo>
                <a:lnTo>
                  <a:pt x="4475" y="2997"/>
                </a:lnTo>
                <a:lnTo>
                  <a:pt x="4501" y="2973"/>
                </a:lnTo>
                <a:lnTo>
                  <a:pt x="4527" y="2950"/>
                </a:lnTo>
                <a:lnTo>
                  <a:pt x="4550" y="2924"/>
                </a:lnTo>
                <a:lnTo>
                  <a:pt x="4572" y="2899"/>
                </a:lnTo>
                <a:lnTo>
                  <a:pt x="4595" y="2872"/>
                </a:lnTo>
                <a:lnTo>
                  <a:pt x="4614" y="2843"/>
                </a:lnTo>
                <a:lnTo>
                  <a:pt x="4633" y="2814"/>
                </a:lnTo>
                <a:lnTo>
                  <a:pt x="4650" y="2784"/>
                </a:lnTo>
                <a:lnTo>
                  <a:pt x="4666" y="2754"/>
                </a:lnTo>
                <a:lnTo>
                  <a:pt x="4680" y="2722"/>
                </a:lnTo>
                <a:lnTo>
                  <a:pt x="4693" y="2689"/>
                </a:lnTo>
                <a:lnTo>
                  <a:pt x="4705" y="2656"/>
                </a:lnTo>
                <a:lnTo>
                  <a:pt x="4714" y="2622"/>
                </a:lnTo>
                <a:lnTo>
                  <a:pt x="4722" y="2587"/>
                </a:lnTo>
                <a:lnTo>
                  <a:pt x="4728" y="2552"/>
                </a:lnTo>
                <a:lnTo>
                  <a:pt x="4733" y="2517"/>
                </a:lnTo>
                <a:lnTo>
                  <a:pt x="4736" y="2480"/>
                </a:lnTo>
                <a:lnTo>
                  <a:pt x="4736" y="2443"/>
                </a:lnTo>
                <a:lnTo>
                  <a:pt x="4736" y="2406"/>
                </a:lnTo>
                <a:lnTo>
                  <a:pt x="4733" y="2369"/>
                </a:lnTo>
                <a:lnTo>
                  <a:pt x="4728" y="2334"/>
                </a:lnTo>
                <a:lnTo>
                  <a:pt x="4722" y="2298"/>
                </a:lnTo>
                <a:lnTo>
                  <a:pt x="4714" y="2264"/>
                </a:lnTo>
                <a:lnTo>
                  <a:pt x="4705" y="2230"/>
                </a:lnTo>
                <a:lnTo>
                  <a:pt x="4693" y="2197"/>
                </a:lnTo>
                <a:lnTo>
                  <a:pt x="4680" y="2164"/>
                </a:lnTo>
                <a:lnTo>
                  <a:pt x="4666" y="2132"/>
                </a:lnTo>
                <a:lnTo>
                  <a:pt x="4650" y="2101"/>
                </a:lnTo>
                <a:lnTo>
                  <a:pt x="4633" y="2071"/>
                </a:lnTo>
                <a:lnTo>
                  <a:pt x="4614" y="2042"/>
                </a:lnTo>
                <a:lnTo>
                  <a:pt x="4595" y="2014"/>
                </a:lnTo>
                <a:lnTo>
                  <a:pt x="4572" y="1987"/>
                </a:lnTo>
                <a:lnTo>
                  <a:pt x="4550" y="1960"/>
                </a:lnTo>
                <a:lnTo>
                  <a:pt x="4527" y="1936"/>
                </a:lnTo>
                <a:lnTo>
                  <a:pt x="4501" y="1911"/>
                </a:lnTo>
                <a:lnTo>
                  <a:pt x="4475" y="1889"/>
                </a:lnTo>
                <a:lnTo>
                  <a:pt x="4447" y="1868"/>
                </a:lnTo>
                <a:lnTo>
                  <a:pt x="4420" y="1848"/>
                </a:lnTo>
                <a:lnTo>
                  <a:pt x="4391" y="1829"/>
                </a:lnTo>
                <a:lnTo>
                  <a:pt x="4361" y="1812"/>
                </a:lnTo>
                <a:lnTo>
                  <a:pt x="4329" y="1797"/>
                </a:lnTo>
                <a:lnTo>
                  <a:pt x="4298" y="1782"/>
                </a:lnTo>
                <a:lnTo>
                  <a:pt x="4266" y="1769"/>
                </a:lnTo>
                <a:lnTo>
                  <a:pt x="4232" y="1758"/>
                </a:lnTo>
                <a:lnTo>
                  <a:pt x="4198" y="1747"/>
                </a:lnTo>
                <a:lnTo>
                  <a:pt x="4163" y="1740"/>
                </a:lnTo>
                <a:lnTo>
                  <a:pt x="4129" y="1734"/>
                </a:lnTo>
                <a:lnTo>
                  <a:pt x="4092" y="1729"/>
                </a:lnTo>
                <a:lnTo>
                  <a:pt x="4056" y="1726"/>
                </a:lnTo>
                <a:lnTo>
                  <a:pt x="4019" y="1725"/>
                </a:lnTo>
                <a:close/>
                <a:moveTo>
                  <a:pt x="1375" y="838"/>
                </a:moveTo>
                <a:lnTo>
                  <a:pt x="1375" y="3754"/>
                </a:lnTo>
                <a:lnTo>
                  <a:pt x="1591" y="3754"/>
                </a:lnTo>
                <a:lnTo>
                  <a:pt x="1591" y="838"/>
                </a:lnTo>
                <a:lnTo>
                  <a:pt x="1375" y="838"/>
                </a:lnTo>
                <a:close/>
                <a:moveTo>
                  <a:pt x="1841" y="690"/>
                </a:moveTo>
                <a:lnTo>
                  <a:pt x="1841" y="1260"/>
                </a:lnTo>
                <a:lnTo>
                  <a:pt x="2899" y="1260"/>
                </a:lnTo>
                <a:lnTo>
                  <a:pt x="2899" y="690"/>
                </a:lnTo>
                <a:lnTo>
                  <a:pt x="1841" y="690"/>
                </a:lnTo>
                <a:close/>
                <a:moveTo>
                  <a:pt x="4019" y="1003"/>
                </a:moveTo>
                <a:lnTo>
                  <a:pt x="4019" y="1003"/>
                </a:lnTo>
                <a:lnTo>
                  <a:pt x="3982" y="1004"/>
                </a:lnTo>
                <a:lnTo>
                  <a:pt x="3945" y="1005"/>
                </a:lnTo>
                <a:lnTo>
                  <a:pt x="3908" y="1007"/>
                </a:lnTo>
                <a:lnTo>
                  <a:pt x="3872" y="1011"/>
                </a:lnTo>
                <a:lnTo>
                  <a:pt x="3835" y="1015"/>
                </a:lnTo>
                <a:lnTo>
                  <a:pt x="3800" y="1020"/>
                </a:lnTo>
                <a:lnTo>
                  <a:pt x="3764" y="1026"/>
                </a:lnTo>
                <a:lnTo>
                  <a:pt x="3728" y="1033"/>
                </a:lnTo>
                <a:lnTo>
                  <a:pt x="3694" y="1040"/>
                </a:lnTo>
                <a:lnTo>
                  <a:pt x="3659" y="1049"/>
                </a:lnTo>
                <a:lnTo>
                  <a:pt x="3625" y="1058"/>
                </a:lnTo>
                <a:lnTo>
                  <a:pt x="3591" y="1068"/>
                </a:lnTo>
                <a:lnTo>
                  <a:pt x="3558" y="1079"/>
                </a:lnTo>
                <a:lnTo>
                  <a:pt x="3524" y="1091"/>
                </a:lnTo>
                <a:lnTo>
                  <a:pt x="3491" y="1103"/>
                </a:lnTo>
                <a:lnTo>
                  <a:pt x="3459" y="1117"/>
                </a:lnTo>
                <a:lnTo>
                  <a:pt x="3426" y="1130"/>
                </a:lnTo>
                <a:lnTo>
                  <a:pt x="3395" y="1146"/>
                </a:lnTo>
                <a:lnTo>
                  <a:pt x="3364" y="1161"/>
                </a:lnTo>
                <a:lnTo>
                  <a:pt x="3333" y="1177"/>
                </a:lnTo>
                <a:lnTo>
                  <a:pt x="3303" y="1194"/>
                </a:lnTo>
                <a:lnTo>
                  <a:pt x="3273" y="1211"/>
                </a:lnTo>
                <a:lnTo>
                  <a:pt x="3244" y="1230"/>
                </a:lnTo>
                <a:lnTo>
                  <a:pt x="3215" y="1249"/>
                </a:lnTo>
                <a:lnTo>
                  <a:pt x="3186" y="1269"/>
                </a:lnTo>
                <a:lnTo>
                  <a:pt x="3158" y="1289"/>
                </a:lnTo>
                <a:lnTo>
                  <a:pt x="3130" y="1311"/>
                </a:lnTo>
                <a:lnTo>
                  <a:pt x="3103" y="1332"/>
                </a:lnTo>
                <a:lnTo>
                  <a:pt x="3077" y="1354"/>
                </a:lnTo>
                <a:lnTo>
                  <a:pt x="3051" y="1377"/>
                </a:lnTo>
                <a:lnTo>
                  <a:pt x="3026" y="1401"/>
                </a:lnTo>
                <a:lnTo>
                  <a:pt x="3001" y="1425"/>
                </a:lnTo>
                <a:lnTo>
                  <a:pt x="2977" y="1450"/>
                </a:lnTo>
                <a:lnTo>
                  <a:pt x="2954" y="1474"/>
                </a:lnTo>
                <a:lnTo>
                  <a:pt x="2930" y="1501"/>
                </a:lnTo>
                <a:lnTo>
                  <a:pt x="2908" y="1527"/>
                </a:lnTo>
                <a:lnTo>
                  <a:pt x="2887" y="1554"/>
                </a:lnTo>
                <a:lnTo>
                  <a:pt x="2866" y="1581"/>
                </a:lnTo>
                <a:lnTo>
                  <a:pt x="2844" y="1609"/>
                </a:lnTo>
                <a:lnTo>
                  <a:pt x="2826" y="1638"/>
                </a:lnTo>
                <a:lnTo>
                  <a:pt x="2807" y="1667"/>
                </a:lnTo>
                <a:lnTo>
                  <a:pt x="2788" y="1696"/>
                </a:lnTo>
                <a:lnTo>
                  <a:pt x="2770" y="1726"/>
                </a:lnTo>
                <a:lnTo>
                  <a:pt x="2753" y="1756"/>
                </a:lnTo>
                <a:lnTo>
                  <a:pt x="2737" y="1788"/>
                </a:lnTo>
                <a:lnTo>
                  <a:pt x="2722" y="1819"/>
                </a:lnTo>
                <a:lnTo>
                  <a:pt x="2706" y="1850"/>
                </a:lnTo>
                <a:lnTo>
                  <a:pt x="2693" y="1882"/>
                </a:lnTo>
                <a:lnTo>
                  <a:pt x="2679" y="1915"/>
                </a:lnTo>
                <a:lnTo>
                  <a:pt x="2667" y="1948"/>
                </a:lnTo>
                <a:lnTo>
                  <a:pt x="2655" y="1982"/>
                </a:lnTo>
                <a:lnTo>
                  <a:pt x="2644" y="2015"/>
                </a:lnTo>
                <a:lnTo>
                  <a:pt x="2634" y="2048"/>
                </a:lnTo>
                <a:lnTo>
                  <a:pt x="2625" y="2083"/>
                </a:lnTo>
                <a:lnTo>
                  <a:pt x="2616" y="2118"/>
                </a:lnTo>
                <a:lnTo>
                  <a:pt x="2609" y="2153"/>
                </a:lnTo>
                <a:lnTo>
                  <a:pt x="2601" y="2188"/>
                </a:lnTo>
                <a:lnTo>
                  <a:pt x="2596" y="2223"/>
                </a:lnTo>
                <a:lnTo>
                  <a:pt x="2591" y="2259"/>
                </a:lnTo>
                <a:lnTo>
                  <a:pt x="2587" y="2296"/>
                </a:lnTo>
                <a:lnTo>
                  <a:pt x="2584" y="2332"/>
                </a:lnTo>
                <a:lnTo>
                  <a:pt x="2581" y="2368"/>
                </a:lnTo>
                <a:lnTo>
                  <a:pt x="2580" y="2405"/>
                </a:lnTo>
                <a:lnTo>
                  <a:pt x="2579" y="2443"/>
                </a:lnTo>
                <a:lnTo>
                  <a:pt x="2580" y="2480"/>
                </a:lnTo>
                <a:lnTo>
                  <a:pt x="2581" y="2517"/>
                </a:lnTo>
                <a:lnTo>
                  <a:pt x="2584" y="2553"/>
                </a:lnTo>
                <a:lnTo>
                  <a:pt x="2587" y="2590"/>
                </a:lnTo>
                <a:lnTo>
                  <a:pt x="2591" y="2626"/>
                </a:lnTo>
                <a:lnTo>
                  <a:pt x="2596" y="2661"/>
                </a:lnTo>
                <a:lnTo>
                  <a:pt x="2601" y="2697"/>
                </a:lnTo>
                <a:lnTo>
                  <a:pt x="2609" y="2733"/>
                </a:lnTo>
                <a:lnTo>
                  <a:pt x="2616" y="2767"/>
                </a:lnTo>
                <a:lnTo>
                  <a:pt x="2625" y="2803"/>
                </a:lnTo>
                <a:lnTo>
                  <a:pt x="2634" y="2836"/>
                </a:lnTo>
                <a:lnTo>
                  <a:pt x="2644" y="2871"/>
                </a:lnTo>
                <a:lnTo>
                  <a:pt x="2655" y="2904"/>
                </a:lnTo>
                <a:lnTo>
                  <a:pt x="2667" y="2938"/>
                </a:lnTo>
                <a:lnTo>
                  <a:pt x="2679" y="2970"/>
                </a:lnTo>
                <a:lnTo>
                  <a:pt x="2693" y="3004"/>
                </a:lnTo>
                <a:lnTo>
                  <a:pt x="2706" y="3035"/>
                </a:lnTo>
                <a:lnTo>
                  <a:pt x="2722" y="3067"/>
                </a:lnTo>
                <a:lnTo>
                  <a:pt x="2737" y="3098"/>
                </a:lnTo>
                <a:lnTo>
                  <a:pt x="2753" y="3128"/>
                </a:lnTo>
                <a:lnTo>
                  <a:pt x="2770" y="3160"/>
                </a:lnTo>
                <a:lnTo>
                  <a:pt x="2788" y="3189"/>
                </a:lnTo>
                <a:lnTo>
                  <a:pt x="2807" y="3219"/>
                </a:lnTo>
                <a:lnTo>
                  <a:pt x="2826" y="3248"/>
                </a:lnTo>
                <a:lnTo>
                  <a:pt x="2844" y="3276"/>
                </a:lnTo>
                <a:lnTo>
                  <a:pt x="2866" y="3305"/>
                </a:lnTo>
                <a:lnTo>
                  <a:pt x="2887" y="3331"/>
                </a:lnTo>
                <a:lnTo>
                  <a:pt x="2908" y="3358"/>
                </a:lnTo>
                <a:lnTo>
                  <a:pt x="2930" y="3385"/>
                </a:lnTo>
                <a:lnTo>
                  <a:pt x="2954" y="3410"/>
                </a:lnTo>
                <a:lnTo>
                  <a:pt x="2977" y="3436"/>
                </a:lnTo>
                <a:lnTo>
                  <a:pt x="3001" y="3461"/>
                </a:lnTo>
                <a:lnTo>
                  <a:pt x="3026" y="3485"/>
                </a:lnTo>
                <a:lnTo>
                  <a:pt x="3051" y="3508"/>
                </a:lnTo>
                <a:lnTo>
                  <a:pt x="3077" y="3531"/>
                </a:lnTo>
                <a:lnTo>
                  <a:pt x="3103" y="3553"/>
                </a:lnTo>
                <a:lnTo>
                  <a:pt x="3130" y="3575"/>
                </a:lnTo>
                <a:lnTo>
                  <a:pt x="3158" y="3597"/>
                </a:lnTo>
                <a:lnTo>
                  <a:pt x="3186" y="3617"/>
                </a:lnTo>
                <a:lnTo>
                  <a:pt x="3215" y="3637"/>
                </a:lnTo>
                <a:lnTo>
                  <a:pt x="3244" y="3656"/>
                </a:lnTo>
                <a:lnTo>
                  <a:pt x="3273" y="3673"/>
                </a:lnTo>
                <a:lnTo>
                  <a:pt x="3303" y="3691"/>
                </a:lnTo>
                <a:lnTo>
                  <a:pt x="3333" y="3708"/>
                </a:lnTo>
                <a:lnTo>
                  <a:pt x="3364" y="3725"/>
                </a:lnTo>
                <a:lnTo>
                  <a:pt x="3395" y="3740"/>
                </a:lnTo>
                <a:lnTo>
                  <a:pt x="3426" y="3755"/>
                </a:lnTo>
                <a:lnTo>
                  <a:pt x="3459" y="3769"/>
                </a:lnTo>
                <a:lnTo>
                  <a:pt x="3491" y="3783"/>
                </a:lnTo>
                <a:lnTo>
                  <a:pt x="3524" y="3795"/>
                </a:lnTo>
                <a:lnTo>
                  <a:pt x="3558" y="3806"/>
                </a:lnTo>
                <a:lnTo>
                  <a:pt x="3591" y="3817"/>
                </a:lnTo>
                <a:lnTo>
                  <a:pt x="3625" y="3827"/>
                </a:lnTo>
                <a:lnTo>
                  <a:pt x="3659" y="3837"/>
                </a:lnTo>
                <a:lnTo>
                  <a:pt x="3694" y="3845"/>
                </a:lnTo>
                <a:lnTo>
                  <a:pt x="3728" y="3853"/>
                </a:lnTo>
                <a:lnTo>
                  <a:pt x="3764" y="3860"/>
                </a:lnTo>
                <a:lnTo>
                  <a:pt x="3800" y="3865"/>
                </a:lnTo>
                <a:lnTo>
                  <a:pt x="3835" y="3871"/>
                </a:lnTo>
                <a:lnTo>
                  <a:pt x="3872" y="3875"/>
                </a:lnTo>
                <a:lnTo>
                  <a:pt x="3908" y="3879"/>
                </a:lnTo>
                <a:lnTo>
                  <a:pt x="3945" y="3881"/>
                </a:lnTo>
                <a:lnTo>
                  <a:pt x="3982" y="3882"/>
                </a:lnTo>
                <a:lnTo>
                  <a:pt x="4019" y="3882"/>
                </a:lnTo>
                <a:lnTo>
                  <a:pt x="4056" y="3882"/>
                </a:lnTo>
                <a:lnTo>
                  <a:pt x="4093" y="3881"/>
                </a:lnTo>
                <a:lnTo>
                  <a:pt x="4130" y="3879"/>
                </a:lnTo>
                <a:lnTo>
                  <a:pt x="4167" y="3875"/>
                </a:lnTo>
                <a:lnTo>
                  <a:pt x="4202" y="3871"/>
                </a:lnTo>
                <a:lnTo>
                  <a:pt x="4238" y="3865"/>
                </a:lnTo>
                <a:lnTo>
                  <a:pt x="4274" y="3860"/>
                </a:lnTo>
                <a:lnTo>
                  <a:pt x="4309" y="3853"/>
                </a:lnTo>
                <a:lnTo>
                  <a:pt x="4344" y="3845"/>
                </a:lnTo>
                <a:lnTo>
                  <a:pt x="4378" y="3837"/>
                </a:lnTo>
                <a:lnTo>
                  <a:pt x="4413" y="3827"/>
                </a:lnTo>
                <a:lnTo>
                  <a:pt x="4447" y="3817"/>
                </a:lnTo>
                <a:lnTo>
                  <a:pt x="4481" y="3806"/>
                </a:lnTo>
                <a:lnTo>
                  <a:pt x="4514" y="3795"/>
                </a:lnTo>
                <a:lnTo>
                  <a:pt x="4547" y="3783"/>
                </a:lnTo>
                <a:lnTo>
                  <a:pt x="4579" y="3769"/>
                </a:lnTo>
                <a:lnTo>
                  <a:pt x="4611" y="3755"/>
                </a:lnTo>
                <a:lnTo>
                  <a:pt x="4644" y="3740"/>
                </a:lnTo>
                <a:lnTo>
                  <a:pt x="4675" y="3725"/>
                </a:lnTo>
                <a:lnTo>
                  <a:pt x="4705" y="3708"/>
                </a:lnTo>
                <a:lnTo>
                  <a:pt x="4736" y="3691"/>
                </a:lnTo>
                <a:lnTo>
                  <a:pt x="4765" y="3673"/>
                </a:lnTo>
                <a:lnTo>
                  <a:pt x="4795" y="3656"/>
                </a:lnTo>
                <a:lnTo>
                  <a:pt x="4824" y="3637"/>
                </a:lnTo>
                <a:lnTo>
                  <a:pt x="4852" y="3617"/>
                </a:lnTo>
                <a:lnTo>
                  <a:pt x="4880" y="3597"/>
                </a:lnTo>
                <a:lnTo>
                  <a:pt x="4908" y="3575"/>
                </a:lnTo>
                <a:lnTo>
                  <a:pt x="4935" y="3553"/>
                </a:lnTo>
                <a:lnTo>
                  <a:pt x="4961" y="3531"/>
                </a:lnTo>
                <a:lnTo>
                  <a:pt x="4987" y="3508"/>
                </a:lnTo>
                <a:lnTo>
                  <a:pt x="5013" y="3485"/>
                </a:lnTo>
                <a:lnTo>
                  <a:pt x="5037" y="3461"/>
                </a:lnTo>
                <a:lnTo>
                  <a:pt x="5061" y="3436"/>
                </a:lnTo>
                <a:lnTo>
                  <a:pt x="5085" y="3410"/>
                </a:lnTo>
                <a:lnTo>
                  <a:pt x="5107" y="3385"/>
                </a:lnTo>
                <a:lnTo>
                  <a:pt x="5130" y="3358"/>
                </a:lnTo>
                <a:lnTo>
                  <a:pt x="5152" y="3331"/>
                </a:lnTo>
                <a:lnTo>
                  <a:pt x="5173" y="3305"/>
                </a:lnTo>
                <a:lnTo>
                  <a:pt x="5193" y="3276"/>
                </a:lnTo>
                <a:lnTo>
                  <a:pt x="5213" y="3248"/>
                </a:lnTo>
                <a:lnTo>
                  <a:pt x="5232" y="3219"/>
                </a:lnTo>
                <a:lnTo>
                  <a:pt x="5250" y="3189"/>
                </a:lnTo>
                <a:lnTo>
                  <a:pt x="5268" y="3160"/>
                </a:lnTo>
                <a:lnTo>
                  <a:pt x="5285" y="3128"/>
                </a:lnTo>
                <a:lnTo>
                  <a:pt x="5301" y="3098"/>
                </a:lnTo>
                <a:lnTo>
                  <a:pt x="5317" y="3067"/>
                </a:lnTo>
                <a:lnTo>
                  <a:pt x="5331" y="3035"/>
                </a:lnTo>
                <a:lnTo>
                  <a:pt x="5346" y="3004"/>
                </a:lnTo>
                <a:lnTo>
                  <a:pt x="5359" y="2970"/>
                </a:lnTo>
                <a:lnTo>
                  <a:pt x="5372" y="2938"/>
                </a:lnTo>
                <a:lnTo>
                  <a:pt x="5383" y="2904"/>
                </a:lnTo>
                <a:lnTo>
                  <a:pt x="5394" y="2871"/>
                </a:lnTo>
                <a:lnTo>
                  <a:pt x="5404" y="2836"/>
                </a:lnTo>
                <a:lnTo>
                  <a:pt x="5414" y="2803"/>
                </a:lnTo>
                <a:lnTo>
                  <a:pt x="5422" y="2767"/>
                </a:lnTo>
                <a:lnTo>
                  <a:pt x="5430" y="2733"/>
                </a:lnTo>
                <a:lnTo>
                  <a:pt x="5436" y="2697"/>
                </a:lnTo>
                <a:lnTo>
                  <a:pt x="5442" y="2661"/>
                </a:lnTo>
                <a:lnTo>
                  <a:pt x="5447" y="2626"/>
                </a:lnTo>
                <a:lnTo>
                  <a:pt x="5452" y="2590"/>
                </a:lnTo>
                <a:lnTo>
                  <a:pt x="5454" y="2553"/>
                </a:lnTo>
                <a:lnTo>
                  <a:pt x="5457" y="2517"/>
                </a:lnTo>
                <a:lnTo>
                  <a:pt x="5459" y="2480"/>
                </a:lnTo>
                <a:lnTo>
                  <a:pt x="5459" y="2443"/>
                </a:lnTo>
                <a:lnTo>
                  <a:pt x="5459" y="2405"/>
                </a:lnTo>
                <a:lnTo>
                  <a:pt x="5457" y="2368"/>
                </a:lnTo>
                <a:lnTo>
                  <a:pt x="5454" y="2332"/>
                </a:lnTo>
                <a:lnTo>
                  <a:pt x="5452" y="2296"/>
                </a:lnTo>
                <a:lnTo>
                  <a:pt x="5447" y="2259"/>
                </a:lnTo>
                <a:lnTo>
                  <a:pt x="5442" y="2223"/>
                </a:lnTo>
                <a:lnTo>
                  <a:pt x="5436" y="2188"/>
                </a:lnTo>
                <a:lnTo>
                  <a:pt x="5430" y="2153"/>
                </a:lnTo>
                <a:lnTo>
                  <a:pt x="5422" y="2118"/>
                </a:lnTo>
                <a:lnTo>
                  <a:pt x="5414" y="2083"/>
                </a:lnTo>
                <a:lnTo>
                  <a:pt x="5404" y="2048"/>
                </a:lnTo>
                <a:lnTo>
                  <a:pt x="5394" y="2015"/>
                </a:lnTo>
                <a:lnTo>
                  <a:pt x="5383" y="1982"/>
                </a:lnTo>
                <a:lnTo>
                  <a:pt x="5372" y="1948"/>
                </a:lnTo>
                <a:lnTo>
                  <a:pt x="5359" y="1915"/>
                </a:lnTo>
                <a:lnTo>
                  <a:pt x="5346" y="1882"/>
                </a:lnTo>
                <a:lnTo>
                  <a:pt x="5331" y="1850"/>
                </a:lnTo>
                <a:lnTo>
                  <a:pt x="5317" y="1819"/>
                </a:lnTo>
                <a:lnTo>
                  <a:pt x="5301" y="1788"/>
                </a:lnTo>
                <a:lnTo>
                  <a:pt x="5285" y="1756"/>
                </a:lnTo>
                <a:lnTo>
                  <a:pt x="5268" y="1726"/>
                </a:lnTo>
                <a:lnTo>
                  <a:pt x="5250" y="1696"/>
                </a:lnTo>
                <a:lnTo>
                  <a:pt x="5232" y="1667"/>
                </a:lnTo>
                <a:lnTo>
                  <a:pt x="5213" y="1638"/>
                </a:lnTo>
                <a:lnTo>
                  <a:pt x="5193" y="1609"/>
                </a:lnTo>
                <a:lnTo>
                  <a:pt x="5173" y="1581"/>
                </a:lnTo>
                <a:lnTo>
                  <a:pt x="5152" y="1554"/>
                </a:lnTo>
                <a:lnTo>
                  <a:pt x="5130" y="1527"/>
                </a:lnTo>
                <a:lnTo>
                  <a:pt x="5107" y="1501"/>
                </a:lnTo>
                <a:lnTo>
                  <a:pt x="5085" y="1474"/>
                </a:lnTo>
                <a:lnTo>
                  <a:pt x="5061" y="1450"/>
                </a:lnTo>
                <a:lnTo>
                  <a:pt x="5037" y="1425"/>
                </a:lnTo>
                <a:lnTo>
                  <a:pt x="5013" y="1401"/>
                </a:lnTo>
                <a:lnTo>
                  <a:pt x="4987" y="1377"/>
                </a:lnTo>
                <a:lnTo>
                  <a:pt x="4961" y="1354"/>
                </a:lnTo>
                <a:lnTo>
                  <a:pt x="4935" y="1332"/>
                </a:lnTo>
                <a:lnTo>
                  <a:pt x="4908" y="1311"/>
                </a:lnTo>
                <a:lnTo>
                  <a:pt x="4880" y="1289"/>
                </a:lnTo>
                <a:lnTo>
                  <a:pt x="4852" y="1269"/>
                </a:lnTo>
                <a:lnTo>
                  <a:pt x="4824" y="1249"/>
                </a:lnTo>
                <a:lnTo>
                  <a:pt x="4795" y="1230"/>
                </a:lnTo>
                <a:lnTo>
                  <a:pt x="4765" y="1211"/>
                </a:lnTo>
                <a:lnTo>
                  <a:pt x="4736" y="1194"/>
                </a:lnTo>
                <a:lnTo>
                  <a:pt x="4705" y="1177"/>
                </a:lnTo>
                <a:lnTo>
                  <a:pt x="4675" y="1161"/>
                </a:lnTo>
                <a:lnTo>
                  <a:pt x="4644" y="1146"/>
                </a:lnTo>
                <a:lnTo>
                  <a:pt x="4611" y="1130"/>
                </a:lnTo>
                <a:lnTo>
                  <a:pt x="4579" y="1117"/>
                </a:lnTo>
                <a:lnTo>
                  <a:pt x="4547" y="1103"/>
                </a:lnTo>
                <a:lnTo>
                  <a:pt x="4514" y="1091"/>
                </a:lnTo>
                <a:lnTo>
                  <a:pt x="4481" y="1079"/>
                </a:lnTo>
                <a:lnTo>
                  <a:pt x="4447" y="1068"/>
                </a:lnTo>
                <a:lnTo>
                  <a:pt x="4413" y="1058"/>
                </a:lnTo>
                <a:lnTo>
                  <a:pt x="4378" y="1049"/>
                </a:lnTo>
                <a:lnTo>
                  <a:pt x="4344" y="1040"/>
                </a:lnTo>
                <a:lnTo>
                  <a:pt x="4309" y="1033"/>
                </a:lnTo>
                <a:lnTo>
                  <a:pt x="4274" y="1026"/>
                </a:lnTo>
                <a:lnTo>
                  <a:pt x="4238" y="1020"/>
                </a:lnTo>
                <a:lnTo>
                  <a:pt x="4202" y="1015"/>
                </a:lnTo>
                <a:lnTo>
                  <a:pt x="4167" y="1011"/>
                </a:lnTo>
                <a:lnTo>
                  <a:pt x="4130" y="1007"/>
                </a:lnTo>
                <a:lnTo>
                  <a:pt x="4093" y="1005"/>
                </a:lnTo>
                <a:lnTo>
                  <a:pt x="4056" y="1004"/>
                </a:lnTo>
                <a:lnTo>
                  <a:pt x="4019" y="1003"/>
                </a:lnTo>
                <a:close/>
                <a:moveTo>
                  <a:pt x="4708" y="1754"/>
                </a:moveTo>
                <a:lnTo>
                  <a:pt x="4708" y="1754"/>
                </a:lnTo>
                <a:lnTo>
                  <a:pt x="4674" y="1722"/>
                </a:lnTo>
                <a:lnTo>
                  <a:pt x="4639" y="1692"/>
                </a:lnTo>
                <a:lnTo>
                  <a:pt x="4602" y="1663"/>
                </a:lnTo>
                <a:lnTo>
                  <a:pt x="4563" y="1635"/>
                </a:lnTo>
                <a:lnTo>
                  <a:pt x="4524" y="1610"/>
                </a:lnTo>
                <a:lnTo>
                  <a:pt x="4483" y="1587"/>
                </a:lnTo>
                <a:lnTo>
                  <a:pt x="4442" y="1565"/>
                </a:lnTo>
                <a:lnTo>
                  <a:pt x="4398" y="1546"/>
                </a:lnTo>
                <a:lnTo>
                  <a:pt x="4354" y="1528"/>
                </a:lnTo>
                <a:lnTo>
                  <a:pt x="4309" y="1512"/>
                </a:lnTo>
                <a:lnTo>
                  <a:pt x="4262" y="1500"/>
                </a:lnTo>
                <a:lnTo>
                  <a:pt x="4216" y="1489"/>
                </a:lnTo>
                <a:lnTo>
                  <a:pt x="4168" y="1480"/>
                </a:lnTo>
                <a:lnTo>
                  <a:pt x="4119" y="1474"/>
                </a:lnTo>
                <a:lnTo>
                  <a:pt x="4070" y="1470"/>
                </a:lnTo>
                <a:lnTo>
                  <a:pt x="4019" y="1469"/>
                </a:lnTo>
                <a:lnTo>
                  <a:pt x="3969" y="1470"/>
                </a:lnTo>
                <a:lnTo>
                  <a:pt x="3919" y="1474"/>
                </a:lnTo>
                <a:lnTo>
                  <a:pt x="3871" y="1480"/>
                </a:lnTo>
                <a:lnTo>
                  <a:pt x="3823" y="1489"/>
                </a:lnTo>
                <a:lnTo>
                  <a:pt x="3775" y="1500"/>
                </a:lnTo>
                <a:lnTo>
                  <a:pt x="3730" y="1512"/>
                </a:lnTo>
                <a:lnTo>
                  <a:pt x="3684" y="1528"/>
                </a:lnTo>
                <a:lnTo>
                  <a:pt x="3640" y="1546"/>
                </a:lnTo>
                <a:lnTo>
                  <a:pt x="3597" y="1565"/>
                </a:lnTo>
                <a:lnTo>
                  <a:pt x="3555" y="1587"/>
                </a:lnTo>
                <a:lnTo>
                  <a:pt x="3514" y="1610"/>
                </a:lnTo>
                <a:lnTo>
                  <a:pt x="3474" y="1635"/>
                </a:lnTo>
                <a:lnTo>
                  <a:pt x="3436" y="1663"/>
                </a:lnTo>
                <a:lnTo>
                  <a:pt x="3400" y="1692"/>
                </a:lnTo>
                <a:lnTo>
                  <a:pt x="3364" y="1722"/>
                </a:lnTo>
                <a:lnTo>
                  <a:pt x="3330" y="1754"/>
                </a:lnTo>
                <a:lnTo>
                  <a:pt x="3298" y="1788"/>
                </a:lnTo>
                <a:lnTo>
                  <a:pt x="3267" y="1823"/>
                </a:lnTo>
                <a:lnTo>
                  <a:pt x="3239" y="1860"/>
                </a:lnTo>
                <a:lnTo>
                  <a:pt x="3211" y="1898"/>
                </a:lnTo>
                <a:lnTo>
                  <a:pt x="3186" y="1938"/>
                </a:lnTo>
                <a:lnTo>
                  <a:pt x="3162" y="1978"/>
                </a:lnTo>
                <a:lnTo>
                  <a:pt x="3141" y="2021"/>
                </a:lnTo>
                <a:lnTo>
                  <a:pt x="3122" y="2064"/>
                </a:lnTo>
                <a:lnTo>
                  <a:pt x="3104" y="2107"/>
                </a:lnTo>
                <a:lnTo>
                  <a:pt x="3089" y="2153"/>
                </a:lnTo>
                <a:lnTo>
                  <a:pt x="3075" y="2199"/>
                </a:lnTo>
                <a:lnTo>
                  <a:pt x="3065" y="2247"/>
                </a:lnTo>
                <a:lnTo>
                  <a:pt x="3056" y="2295"/>
                </a:lnTo>
                <a:lnTo>
                  <a:pt x="3050" y="2344"/>
                </a:lnTo>
                <a:lnTo>
                  <a:pt x="3046" y="2393"/>
                </a:lnTo>
                <a:lnTo>
                  <a:pt x="3045" y="2443"/>
                </a:lnTo>
                <a:lnTo>
                  <a:pt x="3046" y="2493"/>
                </a:lnTo>
                <a:lnTo>
                  <a:pt x="3050" y="2542"/>
                </a:lnTo>
                <a:lnTo>
                  <a:pt x="3056" y="2591"/>
                </a:lnTo>
                <a:lnTo>
                  <a:pt x="3065" y="2639"/>
                </a:lnTo>
                <a:lnTo>
                  <a:pt x="3075" y="2686"/>
                </a:lnTo>
                <a:lnTo>
                  <a:pt x="3089" y="2733"/>
                </a:lnTo>
                <a:lnTo>
                  <a:pt x="3104" y="2777"/>
                </a:lnTo>
                <a:lnTo>
                  <a:pt x="3122" y="2822"/>
                </a:lnTo>
                <a:lnTo>
                  <a:pt x="3141" y="2865"/>
                </a:lnTo>
                <a:lnTo>
                  <a:pt x="3162" y="2907"/>
                </a:lnTo>
                <a:lnTo>
                  <a:pt x="3186" y="2948"/>
                </a:lnTo>
                <a:lnTo>
                  <a:pt x="3211" y="2987"/>
                </a:lnTo>
                <a:lnTo>
                  <a:pt x="3239" y="3026"/>
                </a:lnTo>
                <a:lnTo>
                  <a:pt x="3267" y="3063"/>
                </a:lnTo>
                <a:lnTo>
                  <a:pt x="3298" y="3097"/>
                </a:lnTo>
                <a:lnTo>
                  <a:pt x="3330" y="3132"/>
                </a:lnTo>
                <a:lnTo>
                  <a:pt x="3364" y="3164"/>
                </a:lnTo>
                <a:lnTo>
                  <a:pt x="3400" y="3194"/>
                </a:lnTo>
                <a:lnTo>
                  <a:pt x="3436" y="3223"/>
                </a:lnTo>
                <a:lnTo>
                  <a:pt x="3474" y="3250"/>
                </a:lnTo>
                <a:lnTo>
                  <a:pt x="3514" y="3276"/>
                </a:lnTo>
                <a:lnTo>
                  <a:pt x="3555" y="3299"/>
                </a:lnTo>
                <a:lnTo>
                  <a:pt x="3597" y="3320"/>
                </a:lnTo>
                <a:lnTo>
                  <a:pt x="3640" y="3340"/>
                </a:lnTo>
                <a:lnTo>
                  <a:pt x="3684" y="3358"/>
                </a:lnTo>
                <a:lnTo>
                  <a:pt x="3730" y="3373"/>
                </a:lnTo>
                <a:lnTo>
                  <a:pt x="3775" y="3386"/>
                </a:lnTo>
                <a:lnTo>
                  <a:pt x="3823" y="3397"/>
                </a:lnTo>
                <a:lnTo>
                  <a:pt x="3871" y="3405"/>
                </a:lnTo>
                <a:lnTo>
                  <a:pt x="3919" y="3412"/>
                </a:lnTo>
                <a:lnTo>
                  <a:pt x="3969" y="3415"/>
                </a:lnTo>
                <a:lnTo>
                  <a:pt x="4019" y="3417"/>
                </a:lnTo>
                <a:lnTo>
                  <a:pt x="4070" y="3415"/>
                </a:lnTo>
                <a:lnTo>
                  <a:pt x="4119" y="3412"/>
                </a:lnTo>
                <a:lnTo>
                  <a:pt x="4168" y="3405"/>
                </a:lnTo>
                <a:lnTo>
                  <a:pt x="4216" y="3397"/>
                </a:lnTo>
                <a:lnTo>
                  <a:pt x="4262" y="3386"/>
                </a:lnTo>
                <a:lnTo>
                  <a:pt x="4309" y="3373"/>
                </a:lnTo>
                <a:lnTo>
                  <a:pt x="4354" y="3358"/>
                </a:lnTo>
                <a:lnTo>
                  <a:pt x="4398" y="3340"/>
                </a:lnTo>
                <a:lnTo>
                  <a:pt x="4442" y="3320"/>
                </a:lnTo>
                <a:lnTo>
                  <a:pt x="4483" y="3299"/>
                </a:lnTo>
                <a:lnTo>
                  <a:pt x="4524" y="3276"/>
                </a:lnTo>
                <a:lnTo>
                  <a:pt x="4563" y="3250"/>
                </a:lnTo>
                <a:lnTo>
                  <a:pt x="4602" y="3223"/>
                </a:lnTo>
                <a:lnTo>
                  <a:pt x="4639" y="3194"/>
                </a:lnTo>
                <a:lnTo>
                  <a:pt x="4674" y="3164"/>
                </a:lnTo>
                <a:lnTo>
                  <a:pt x="4708" y="3132"/>
                </a:lnTo>
                <a:lnTo>
                  <a:pt x="4740" y="3097"/>
                </a:lnTo>
                <a:lnTo>
                  <a:pt x="4771" y="3063"/>
                </a:lnTo>
                <a:lnTo>
                  <a:pt x="4800" y="3026"/>
                </a:lnTo>
                <a:lnTo>
                  <a:pt x="4826" y="2987"/>
                </a:lnTo>
                <a:lnTo>
                  <a:pt x="4852" y="2948"/>
                </a:lnTo>
                <a:lnTo>
                  <a:pt x="4876" y="2907"/>
                </a:lnTo>
                <a:lnTo>
                  <a:pt x="4897" y="2865"/>
                </a:lnTo>
                <a:lnTo>
                  <a:pt x="4917" y="2822"/>
                </a:lnTo>
                <a:lnTo>
                  <a:pt x="4934" y="2777"/>
                </a:lnTo>
                <a:lnTo>
                  <a:pt x="4949" y="2733"/>
                </a:lnTo>
                <a:lnTo>
                  <a:pt x="4962" y="2686"/>
                </a:lnTo>
                <a:lnTo>
                  <a:pt x="4974" y="2639"/>
                </a:lnTo>
                <a:lnTo>
                  <a:pt x="4981" y="2591"/>
                </a:lnTo>
                <a:lnTo>
                  <a:pt x="4988" y="2542"/>
                </a:lnTo>
                <a:lnTo>
                  <a:pt x="4991" y="2493"/>
                </a:lnTo>
                <a:lnTo>
                  <a:pt x="4993" y="2443"/>
                </a:lnTo>
                <a:lnTo>
                  <a:pt x="4991" y="2393"/>
                </a:lnTo>
                <a:lnTo>
                  <a:pt x="4988" y="2344"/>
                </a:lnTo>
                <a:lnTo>
                  <a:pt x="4981" y="2295"/>
                </a:lnTo>
                <a:lnTo>
                  <a:pt x="4974" y="2247"/>
                </a:lnTo>
                <a:lnTo>
                  <a:pt x="4962" y="2199"/>
                </a:lnTo>
                <a:lnTo>
                  <a:pt x="4949" y="2153"/>
                </a:lnTo>
                <a:lnTo>
                  <a:pt x="4934" y="2107"/>
                </a:lnTo>
                <a:lnTo>
                  <a:pt x="4917" y="2064"/>
                </a:lnTo>
                <a:lnTo>
                  <a:pt x="4897" y="2021"/>
                </a:lnTo>
                <a:lnTo>
                  <a:pt x="4876" y="1978"/>
                </a:lnTo>
                <a:lnTo>
                  <a:pt x="4852" y="1938"/>
                </a:lnTo>
                <a:lnTo>
                  <a:pt x="4826" y="1898"/>
                </a:lnTo>
                <a:lnTo>
                  <a:pt x="4800" y="1860"/>
                </a:lnTo>
                <a:lnTo>
                  <a:pt x="4771" y="1823"/>
                </a:lnTo>
                <a:lnTo>
                  <a:pt x="4740" y="1788"/>
                </a:lnTo>
                <a:lnTo>
                  <a:pt x="4708" y="1754"/>
                </a:lnTo>
                <a:close/>
                <a:moveTo>
                  <a:pt x="4362" y="2100"/>
                </a:moveTo>
                <a:lnTo>
                  <a:pt x="4362" y="2100"/>
                </a:lnTo>
                <a:lnTo>
                  <a:pt x="4345" y="2084"/>
                </a:lnTo>
                <a:lnTo>
                  <a:pt x="4328" y="2068"/>
                </a:lnTo>
                <a:lnTo>
                  <a:pt x="4309" y="2054"/>
                </a:lnTo>
                <a:lnTo>
                  <a:pt x="4290" y="2041"/>
                </a:lnTo>
                <a:lnTo>
                  <a:pt x="4270" y="2028"/>
                </a:lnTo>
                <a:lnTo>
                  <a:pt x="4250" y="2016"/>
                </a:lnTo>
                <a:lnTo>
                  <a:pt x="4229" y="2006"/>
                </a:lnTo>
                <a:lnTo>
                  <a:pt x="4208" y="1996"/>
                </a:lnTo>
                <a:lnTo>
                  <a:pt x="4186" y="1987"/>
                </a:lnTo>
                <a:lnTo>
                  <a:pt x="4163" y="1980"/>
                </a:lnTo>
                <a:lnTo>
                  <a:pt x="4141" y="1974"/>
                </a:lnTo>
                <a:lnTo>
                  <a:pt x="4116" y="1968"/>
                </a:lnTo>
                <a:lnTo>
                  <a:pt x="4093" y="1964"/>
                </a:lnTo>
                <a:lnTo>
                  <a:pt x="4068" y="1960"/>
                </a:lnTo>
                <a:lnTo>
                  <a:pt x="4044" y="1959"/>
                </a:lnTo>
                <a:lnTo>
                  <a:pt x="4019" y="1958"/>
                </a:lnTo>
                <a:lnTo>
                  <a:pt x="3994" y="1959"/>
                </a:lnTo>
                <a:lnTo>
                  <a:pt x="3969" y="1960"/>
                </a:lnTo>
                <a:lnTo>
                  <a:pt x="3945" y="1964"/>
                </a:lnTo>
                <a:lnTo>
                  <a:pt x="3921" y="1968"/>
                </a:lnTo>
                <a:lnTo>
                  <a:pt x="3898" y="1974"/>
                </a:lnTo>
                <a:lnTo>
                  <a:pt x="3874" y="1980"/>
                </a:lnTo>
                <a:lnTo>
                  <a:pt x="3852" y="1987"/>
                </a:lnTo>
                <a:lnTo>
                  <a:pt x="3830" y="1996"/>
                </a:lnTo>
                <a:lnTo>
                  <a:pt x="3809" y="2006"/>
                </a:lnTo>
                <a:lnTo>
                  <a:pt x="3788" y="2016"/>
                </a:lnTo>
                <a:lnTo>
                  <a:pt x="3767" y="2028"/>
                </a:lnTo>
                <a:lnTo>
                  <a:pt x="3747" y="2041"/>
                </a:lnTo>
                <a:lnTo>
                  <a:pt x="3728" y="2054"/>
                </a:lnTo>
                <a:lnTo>
                  <a:pt x="3711" y="2068"/>
                </a:lnTo>
                <a:lnTo>
                  <a:pt x="3693" y="2084"/>
                </a:lnTo>
                <a:lnTo>
                  <a:pt x="3676" y="2100"/>
                </a:lnTo>
                <a:lnTo>
                  <a:pt x="3660" y="2116"/>
                </a:lnTo>
                <a:lnTo>
                  <a:pt x="3645" y="2134"/>
                </a:lnTo>
                <a:lnTo>
                  <a:pt x="3630" y="2152"/>
                </a:lnTo>
                <a:lnTo>
                  <a:pt x="3617" y="2172"/>
                </a:lnTo>
                <a:lnTo>
                  <a:pt x="3605" y="2191"/>
                </a:lnTo>
                <a:lnTo>
                  <a:pt x="3592" y="2211"/>
                </a:lnTo>
                <a:lnTo>
                  <a:pt x="3582" y="2232"/>
                </a:lnTo>
                <a:lnTo>
                  <a:pt x="3572" y="2253"/>
                </a:lnTo>
                <a:lnTo>
                  <a:pt x="3563" y="2276"/>
                </a:lnTo>
                <a:lnTo>
                  <a:pt x="3556" y="2298"/>
                </a:lnTo>
                <a:lnTo>
                  <a:pt x="3550" y="2321"/>
                </a:lnTo>
                <a:lnTo>
                  <a:pt x="3545" y="2345"/>
                </a:lnTo>
                <a:lnTo>
                  <a:pt x="3540" y="2369"/>
                </a:lnTo>
                <a:lnTo>
                  <a:pt x="3537" y="2393"/>
                </a:lnTo>
                <a:lnTo>
                  <a:pt x="3534" y="2417"/>
                </a:lnTo>
                <a:lnTo>
                  <a:pt x="3534" y="2443"/>
                </a:lnTo>
                <a:lnTo>
                  <a:pt x="3534" y="2467"/>
                </a:lnTo>
                <a:lnTo>
                  <a:pt x="3537" y="2492"/>
                </a:lnTo>
                <a:lnTo>
                  <a:pt x="3540" y="2517"/>
                </a:lnTo>
                <a:lnTo>
                  <a:pt x="3545" y="2541"/>
                </a:lnTo>
                <a:lnTo>
                  <a:pt x="3550" y="2564"/>
                </a:lnTo>
                <a:lnTo>
                  <a:pt x="3556" y="2587"/>
                </a:lnTo>
                <a:lnTo>
                  <a:pt x="3563" y="2610"/>
                </a:lnTo>
                <a:lnTo>
                  <a:pt x="3572" y="2631"/>
                </a:lnTo>
                <a:lnTo>
                  <a:pt x="3582" y="2654"/>
                </a:lnTo>
                <a:lnTo>
                  <a:pt x="3592" y="2674"/>
                </a:lnTo>
                <a:lnTo>
                  <a:pt x="3605" y="2695"/>
                </a:lnTo>
                <a:lnTo>
                  <a:pt x="3617" y="2714"/>
                </a:lnTo>
                <a:lnTo>
                  <a:pt x="3630" y="2733"/>
                </a:lnTo>
                <a:lnTo>
                  <a:pt x="3645" y="2752"/>
                </a:lnTo>
                <a:lnTo>
                  <a:pt x="3660" y="2768"/>
                </a:lnTo>
                <a:lnTo>
                  <a:pt x="3676" y="2786"/>
                </a:lnTo>
                <a:lnTo>
                  <a:pt x="3693" y="2802"/>
                </a:lnTo>
                <a:lnTo>
                  <a:pt x="3711" y="2817"/>
                </a:lnTo>
                <a:lnTo>
                  <a:pt x="3728" y="2831"/>
                </a:lnTo>
                <a:lnTo>
                  <a:pt x="3747" y="2845"/>
                </a:lnTo>
                <a:lnTo>
                  <a:pt x="3767" y="2858"/>
                </a:lnTo>
                <a:lnTo>
                  <a:pt x="3788" y="2869"/>
                </a:lnTo>
                <a:lnTo>
                  <a:pt x="3809" y="2880"/>
                </a:lnTo>
                <a:lnTo>
                  <a:pt x="3830" y="2890"/>
                </a:lnTo>
                <a:lnTo>
                  <a:pt x="3852" y="2898"/>
                </a:lnTo>
                <a:lnTo>
                  <a:pt x="3874" y="2906"/>
                </a:lnTo>
                <a:lnTo>
                  <a:pt x="3898" y="2912"/>
                </a:lnTo>
                <a:lnTo>
                  <a:pt x="3921" y="2918"/>
                </a:lnTo>
                <a:lnTo>
                  <a:pt x="3945" y="2922"/>
                </a:lnTo>
                <a:lnTo>
                  <a:pt x="3969" y="2924"/>
                </a:lnTo>
                <a:lnTo>
                  <a:pt x="3994" y="2927"/>
                </a:lnTo>
                <a:lnTo>
                  <a:pt x="4019" y="2928"/>
                </a:lnTo>
                <a:lnTo>
                  <a:pt x="4044" y="2927"/>
                </a:lnTo>
                <a:lnTo>
                  <a:pt x="4068" y="2924"/>
                </a:lnTo>
                <a:lnTo>
                  <a:pt x="4093" y="2922"/>
                </a:lnTo>
                <a:lnTo>
                  <a:pt x="4116" y="2918"/>
                </a:lnTo>
                <a:lnTo>
                  <a:pt x="4141" y="2912"/>
                </a:lnTo>
                <a:lnTo>
                  <a:pt x="4163" y="2906"/>
                </a:lnTo>
                <a:lnTo>
                  <a:pt x="4186" y="2898"/>
                </a:lnTo>
                <a:lnTo>
                  <a:pt x="4208" y="2890"/>
                </a:lnTo>
                <a:lnTo>
                  <a:pt x="4229" y="2880"/>
                </a:lnTo>
                <a:lnTo>
                  <a:pt x="4250" y="2869"/>
                </a:lnTo>
                <a:lnTo>
                  <a:pt x="4270" y="2858"/>
                </a:lnTo>
                <a:lnTo>
                  <a:pt x="4290" y="2845"/>
                </a:lnTo>
                <a:lnTo>
                  <a:pt x="4309" y="2831"/>
                </a:lnTo>
                <a:lnTo>
                  <a:pt x="4328" y="2817"/>
                </a:lnTo>
                <a:lnTo>
                  <a:pt x="4345" y="2802"/>
                </a:lnTo>
                <a:lnTo>
                  <a:pt x="4362" y="2786"/>
                </a:lnTo>
                <a:lnTo>
                  <a:pt x="4378" y="2768"/>
                </a:lnTo>
                <a:lnTo>
                  <a:pt x="4393" y="2752"/>
                </a:lnTo>
                <a:lnTo>
                  <a:pt x="4407" y="2733"/>
                </a:lnTo>
                <a:lnTo>
                  <a:pt x="4421" y="2714"/>
                </a:lnTo>
                <a:lnTo>
                  <a:pt x="4434" y="2695"/>
                </a:lnTo>
                <a:lnTo>
                  <a:pt x="4445" y="2674"/>
                </a:lnTo>
                <a:lnTo>
                  <a:pt x="4456" y="2654"/>
                </a:lnTo>
                <a:lnTo>
                  <a:pt x="4465" y="2631"/>
                </a:lnTo>
                <a:lnTo>
                  <a:pt x="4474" y="2610"/>
                </a:lnTo>
                <a:lnTo>
                  <a:pt x="4482" y="2587"/>
                </a:lnTo>
                <a:lnTo>
                  <a:pt x="4489" y="2564"/>
                </a:lnTo>
                <a:lnTo>
                  <a:pt x="4494" y="2541"/>
                </a:lnTo>
                <a:lnTo>
                  <a:pt x="4499" y="2517"/>
                </a:lnTo>
                <a:lnTo>
                  <a:pt x="4501" y="2492"/>
                </a:lnTo>
                <a:lnTo>
                  <a:pt x="4503" y="2467"/>
                </a:lnTo>
                <a:lnTo>
                  <a:pt x="4504" y="2443"/>
                </a:lnTo>
                <a:lnTo>
                  <a:pt x="4503" y="2417"/>
                </a:lnTo>
                <a:lnTo>
                  <a:pt x="4501" y="2393"/>
                </a:lnTo>
                <a:lnTo>
                  <a:pt x="4499" y="2369"/>
                </a:lnTo>
                <a:lnTo>
                  <a:pt x="4494" y="2345"/>
                </a:lnTo>
                <a:lnTo>
                  <a:pt x="4489" y="2321"/>
                </a:lnTo>
                <a:lnTo>
                  <a:pt x="4482" y="2298"/>
                </a:lnTo>
                <a:lnTo>
                  <a:pt x="4474" y="2276"/>
                </a:lnTo>
                <a:lnTo>
                  <a:pt x="4465" y="2253"/>
                </a:lnTo>
                <a:lnTo>
                  <a:pt x="4456" y="2232"/>
                </a:lnTo>
                <a:lnTo>
                  <a:pt x="4445" y="2211"/>
                </a:lnTo>
                <a:lnTo>
                  <a:pt x="4434" y="2191"/>
                </a:lnTo>
                <a:lnTo>
                  <a:pt x="4421" y="2172"/>
                </a:lnTo>
                <a:lnTo>
                  <a:pt x="4407" y="2152"/>
                </a:lnTo>
                <a:lnTo>
                  <a:pt x="4393" y="2134"/>
                </a:lnTo>
                <a:lnTo>
                  <a:pt x="4378" y="2116"/>
                </a:lnTo>
                <a:lnTo>
                  <a:pt x="4362" y="2100"/>
                </a:lnTo>
                <a:close/>
              </a:path>
            </a:pathLst>
          </a:custGeom>
          <a:solidFill>
            <a:srgbClr val="BD3820"/>
          </a:solidFill>
          <a:ln>
            <a:noFill/>
          </a:ln>
        </p:spPr>
        <p:txBody>
          <a:bodyPr anchor="ctr">
            <a:noAutofit/>
            <a:scene3d>
              <a:camera prst="orthographicFront"/>
              <a:lightRig rig="threePt" dir="t"/>
            </a:scene3d>
            <a:sp3d contourW="12700">
              <a:contourClr>
                <a:srgbClr val="FFFFFF"/>
              </a:contourClr>
            </a:sp3d>
          </a:bodyPr>
          <a:lstStyle/>
          <a:p>
            <a:pPr algn="ctr">
              <a:defRPr/>
            </a:pPr>
            <a:endParaRPr lang="zh-CN" altLang="en-US" sz="2400">
              <a:solidFill>
                <a:schemeClr val="tx1">
                  <a:lumMod val="75000"/>
                  <a:lumOff val="25000"/>
                </a:schemeClr>
              </a:solidFill>
              <a:cs typeface="+mn-ea"/>
              <a:sym typeface="+mn-lt"/>
            </a:endParaRPr>
          </a:p>
        </p:txBody>
      </p:sp>
      <p:sp>
        <p:nvSpPr>
          <p:cNvPr id="40" name="标题 1"/>
          <p:cNvSpPr txBox="1"/>
          <p:nvPr>
            <p:custDataLst>
              <p:tags r:id="rId8"/>
            </p:custDataLst>
          </p:nvPr>
        </p:nvSpPr>
        <p:spPr>
          <a:xfrm>
            <a:off x="3603265" y="2633980"/>
            <a:ext cx="3065825" cy="1488409"/>
          </a:xfrm>
          <a:prstGeom prst="rect">
            <a:avLst/>
          </a:prstGeom>
          <a:noFill/>
        </p:spPr>
        <p:txBody>
          <a:bodyPr wrap="square" rtlCol="0">
            <a:normAutofit/>
          </a:bodyPr>
          <a:lstStyle>
            <a:defPPr>
              <a:defRPr lang="zh-CN"/>
            </a:defPPr>
            <a:lvl1pPr>
              <a:lnSpc>
                <a:spcPct val="130000"/>
              </a:lnSpc>
              <a:defRPr sz="1200"/>
            </a:lvl1pPr>
          </a:lstStyle>
          <a:p>
            <a:pPr lvl="0" algn="l">
              <a:spcBef>
                <a:spcPts val="0"/>
              </a:spcBef>
              <a:spcAft>
                <a:spcPts val="0"/>
              </a:spcAft>
              <a:buClrTx/>
              <a:buSzTx/>
              <a:buFontTx/>
            </a:pPr>
            <a:r>
              <a:rPr lang="zh-CN" altLang="en-US" sz="2400" b="1" dirty="0">
                <a:solidFill>
                  <a:srgbClr val="BD3820"/>
                </a:solidFill>
                <a:cs typeface="+mn-ea"/>
                <a:sym typeface="+mn-lt"/>
              </a:rPr>
              <a:t>组织</a:t>
            </a:r>
          </a:p>
        </p:txBody>
      </p:sp>
      <p:sp>
        <p:nvSpPr>
          <p:cNvPr id="41" name="标题 1"/>
          <p:cNvSpPr txBox="1"/>
          <p:nvPr>
            <p:custDataLst>
              <p:tags r:id="rId9"/>
            </p:custDataLst>
          </p:nvPr>
        </p:nvSpPr>
        <p:spPr>
          <a:xfrm>
            <a:off x="3602630" y="4930467"/>
            <a:ext cx="3065825" cy="1488409"/>
          </a:xfrm>
          <a:prstGeom prst="rect">
            <a:avLst/>
          </a:prstGeom>
          <a:noFill/>
        </p:spPr>
        <p:txBody>
          <a:bodyPr wrap="square" rtlCol="0">
            <a:normAutofit/>
          </a:bodyPr>
          <a:lstStyle>
            <a:defPPr>
              <a:defRPr lang="zh-CN"/>
            </a:defPPr>
            <a:lvl1pPr>
              <a:lnSpc>
                <a:spcPct val="130000"/>
              </a:lnSpc>
              <a:defRPr sz="1200"/>
            </a:lvl1pPr>
          </a:lstStyle>
          <a:p>
            <a:pPr lvl="0" algn="l">
              <a:spcBef>
                <a:spcPts val="0"/>
              </a:spcBef>
              <a:spcAft>
                <a:spcPts val="0"/>
              </a:spcAft>
              <a:buClrTx/>
              <a:buSzTx/>
              <a:buFontTx/>
            </a:pPr>
            <a:r>
              <a:rPr lang="zh-CN" altLang="en-US" sz="2400" b="1" dirty="0">
                <a:solidFill>
                  <a:srgbClr val="BD3820"/>
                </a:solidFill>
                <a:cs typeface="+mn-ea"/>
                <a:sym typeface="+mn-lt"/>
              </a:rPr>
              <a:t>被管理者</a:t>
            </a:r>
          </a:p>
        </p:txBody>
      </p:sp>
      <p:sp>
        <p:nvSpPr>
          <p:cNvPr id="42" name="标题 1"/>
          <p:cNvSpPr txBox="1"/>
          <p:nvPr>
            <p:custDataLst>
              <p:tags r:id="rId10"/>
            </p:custDataLst>
          </p:nvPr>
        </p:nvSpPr>
        <p:spPr>
          <a:xfrm>
            <a:off x="7613348" y="2611120"/>
            <a:ext cx="3065825" cy="1488409"/>
          </a:xfrm>
          <a:prstGeom prst="rect">
            <a:avLst/>
          </a:prstGeom>
          <a:noFill/>
        </p:spPr>
        <p:txBody>
          <a:bodyPr wrap="square" rtlCol="0">
            <a:normAutofit/>
          </a:bodyPr>
          <a:lstStyle>
            <a:defPPr>
              <a:defRPr lang="zh-CN"/>
            </a:defPPr>
            <a:lvl1pPr>
              <a:lnSpc>
                <a:spcPct val="130000"/>
              </a:lnSpc>
              <a:defRPr sz="1200"/>
            </a:lvl1pPr>
          </a:lstStyle>
          <a:p>
            <a:pPr lvl="0" algn="l">
              <a:spcBef>
                <a:spcPts val="0"/>
              </a:spcBef>
              <a:spcAft>
                <a:spcPts val="0"/>
              </a:spcAft>
              <a:buClrTx/>
              <a:buSzTx/>
              <a:buFontTx/>
            </a:pPr>
            <a:r>
              <a:rPr lang="zh-CN" altLang="en-US" sz="2400" b="1" dirty="0">
                <a:solidFill>
                  <a:srgbClr val="BD3820"/>
                </a:solidFill>
                <a:cs typeface="+mn-ea"/>
                <a:sym typeface="+mn-lt"/>
              </a:rPr>
              <a:t>管理者</a:t>
            </a:r>
          </a:p>
        </p:txBody>
      </p:sp>
      <p:sp>
        <p:nvSpPr>
          <p:cNvPr id="43" name="标题 1"/>
          <p:cNvSpPr txBox="1"/>
          <p:nvPr>
            <p:custDataLst>
              <p:tags r:id="rId11"/>
            </p:custDataLst>
          </p:nvPr>
        </p:nvSpPr>
        <p:spPr>
          <a:xfrm>
            <a:off x="7613348" y="4907607"/>
            <a:ext cx="3065825" cy="1488409"/>
          </a:xfrm>
          <a:prstGeom prst="rect">
            <a:avLst/>
          </a:prstGeom>
          <a:noFill/>
        </p:spPr>
        <p:txBody>
          <a:bodyPr wrap="square" rtlCol="0">
            <a:normAutofit/>
          </a:bodyPr>
          <a:lstStyle>
            <a:defPPr>
              <a:defRPr lang="zh-CN"/>
            </a:defPPr>
            <a:lvl1pPr>
              <a:lnSpc>
                <a:spcPct val="130000"/>
              </a:lnSpc>
              <a:defRPr sz="1200"/>
            </a:lvl1pPr>
          </a:lstStyle>
          <a:p>
            <a:pPr lvl="0" algn="l">
              <a:spcBef>
                <a:spcPts val="0"/>
              </a:spcBef>
              <a:spcAft>
                <a:spcPts val="0"/>
              </a:spcAft>
              <a:buClrTx/>
              <a:buSzTx/>
              <a:buFontTx/>
            </a:pPr>
            <a:r>
              <a:rPr lang="zh-CN" altLang="en-US" sz="2400" b="1" dirty="0">
                <a:solidFill>
                  <a:srgbClr val="BD3820"/>
                </a:solidFill>
                <a:cs typeface="+mn-ea"/>
                <a:sym typeface="+mn-lt"/>
              </a:rPr>
              <a:t>其他因素 </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22" presetClass="entr" presetSubtype="4" fill="hold" nodeType="withEffect">
                                  <p:stCondLst>
                                    <p:cond delay="0"/>
                                  </p:stCondLst>
                                  <p:childTnLst>
                                    <p:set>
                                      <p:cBhvr>
                                        <p:cTn id="9" dur="1" fill="hold">
                                          <p:stCondLst>
                                            <p:cond delay="0"/>
                                          </p:stCondLst>
                                        </p:cTn>
                                        <p:tgtEl>
                                          <p:spTgt spid="34"/>
                                        </p:tgtEl>
                                        <p:attrNameLst>
                                          <p:attrName>style.visibility</p:attrName>
                                        </p:attrNameLst>
                                      </p:cBhvr>
                                      <p:to>
                                        <p:strVal val="visible"/>
                                      </p:to>
                                    </p:set>
                                    <p:animEffect transition="in" filter="wipe(down)">
                                      <p:cBhvr>
                                        <p:cTn id="10" dur="500"/>
                                        <p:tgtEl>
                                          <p:spTgt spid="34"/>
                                        </p:tgtEl>
                                      </p:cBhvr>
                                    </p:animEffect>
                                  </p:childTnLst>
                                </p:cTn>
                              </p:par>
                              <p:par>
                                <p:cTn id="11" presetID="22" presetClass="entr" presetSubtype="4" fill="hold" nodeType="withEffect">
                                  <p:stCondLst>
                                    <p:cond delay="0"/>
                                  </p:stCondLst>
                                  <p:childTnLst>
                                    <p:set>
                                      <p:cBhvr>
                                        <p:cTn id="12" dur="1" fill="hold">
                                          <p:stCondLst>
                                            <p:cond delay="0"/>
                                          </p:stCondLst>
                                        </p:cTn>
                                        <p:tgtEl>
                                          <p:spTgt spid="35"/>
                                        </p:tgtEl>
                                        <p:attrNameLst>
                                          <p:attrName>style.visibility</p:attrName>
                                        </p:attrNameLst>
                                      </p:cBhvr>
                                      <p:to>
                                        <p:strVal val="visible"/>
                                      </p:to>
                                    </p:set>
                                    <p:animEffect transition="in" filter="wipe(down)">
                                      <p:cBhvr>
                                        <p:cTn id="13" dur="500"/>
                                        <p:tgtEl>
                                          <p:spTgt spid="35"/>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6"/>
                                        </p:tgtEl>
                                        <p:attrNameLst>
                                          <p:attrName>style.visibility</p:attrName>
                                        </p:attrNameLst>
                                      </p:cBhvr>
                                      <p:to>
                                        <p:strVal val="visible"/>
                                      </p:to>
                                    </p:set>
                                    <p:animEffect transition="in" filter="wipe(down)">
                                      <p:cBhvr>
                                        <p:cTn id="16" dur="500"/>
                                        <p:tgtEl>
                                          <p:spTgt spid="36"/>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37"/>
                                        </p:tgtEl>
                                        <p:attrNameLst>
                                          <p:attrName>style.visibility</p:attrName>
                                        </p:attrNameLst>
                                      </p:cBhvr>
                                      <p:to>
                                        <p:strVal val="visible"/>
                                      </p:to>
                                    </p:set>
                                    <p:animEffect transition="in" filter="wipe(down)">
                                      <p:cBhvr>
                                        <p:cTn id="19" dur="500"/>
                                        <p:tgtEl>
                                          <p:spTgt spid="37"/>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38"/>
                                        </p:tgtEl>
                                        <p:attrNameLst>
                                          <p:attrName>style.visibility</p:attrName>
                                        </p:attrNameLst>
                                      </p:cBhvr>
                                      <p:to>
                                        <p:strVal val="visible"/>
                                      </p:to>
                                    </p:set>
                                    <p:animEffect transition="in" filter="wipe(down)">
                                      <p:cBhvr>
                                        <p:cTn id="22" dur="500"/>
                                        <p:tgtEl>
                                          <p:spTgt spid="38"/>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39"/>
                                        </p:tgtEl>
                                        <p:attrNameLst>
                                          <p:attrName>style.visibility</p:attrName>
                                        </p:attrNameLst>
                                      </p:cBhvr>
                                      <p:to>
                                        <p:strVal val="visible"/>
                                      </p:to>
                                    </p:set>
                                    <p:animEffect transition="in" filter="wipe(down)">
                                      <p:cBhvr>
                                        <p:cTn id="25" dur="500"/>
                                        <p:tgtEl>
                                          <p:spTgt spid="39"/>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40"/>
                                        </p:tgtEl>
                                        <p:attrNameLst>
                                          <p:attrName>style.visibility</p:attrName>
                                        </p:attrNameLst>
                                      </p:cBhvr>
                                      <p:to>
                                        <p:strVal val="visible"/>
                                      </p:to>
                                    </p:set>
                                    <p:animEffect transition="in" filter="wipe(down)">
                                      <p:cBhvr>
                                        <p:cTn id="28" dur="500"/>
                                        <p:tgtEl>
                                          <p:spTgt spid="40"/>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41"/>
                                        </p:tgtEl>
                                        <p:attrNameLst>
                                          <p:attrName>style.visibility</p:attrName>
                                        </p:attrNameLst>
                                      </p:cBhvr>
                                      <p:to>
                                        <p:strVal val="visible"/>
                                      </p:to>
                                    </p:set>
                                    <p:animEffect transition="in" filter="wipe(down)">
                                      <p:cBhvr>
                                        <p:cTn id="31" dur="500"/>
                                        <p:tgtEl>
                                          <p:spTgt spid="41"/>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42"/>
                                        </p:tgtEl>
                                        <p:attrNameLst>
                                          <p:attrName>style.visibility</p:attrName>
                                        </p:attrNameLst>
                                      </p:cBhvr>
                                      <p:to>
                                        <p:strVal val="visible"/>
                                      </p:to>
                                    </p:set>
                                    <p:animEffect transition="in" filter="wipe(down)">
                                      <p:cBhvr>
                                        <p:cTn id="34" dur="500"/>
                                        <p:tgtEl>
                                          <p:spTgt spid="42"/>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43"/>
                                        </p:tgtEl>
                                        <p:attrNameLst>
                                          <p:attrName>style.visibility</p:attrName>
                                        </p:attrNameLst>
                                      </p:cBhvr>
                                      <p:to>
                                        <p:strVal val="visible"/>
                                      </p:to>
                                    </p:set>
                                    <p:animEffect transition="in" filter="wipe(down)">
                                      <p:cBhvr>
                                        <p:cTn id="37"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6" grpId="0" animBg="1"/>
      <p:bldP spid="37" grpId="0" animBg="1"/>
      <p:bldP spid="38" grpId="0" animBg="1"/>
      <p:bldP spid="39" grpId="0" animBg="1"/>
      <p:bldP spid="40" grpId="0"/>
      <p:bldP spid="41" grpId="0"/>
      <p:bldP spid="42" grpId="0"/>
      <p:bldP spid="43"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文本框 45"/>
          <p:cNvSpPr txBox="1"/>
          <p:nvPr/>
        </p:nvSpPr>
        <p:spPr>
          <a:xfrm>
            <a:off x="1152910" y="1395859"/>
            <a:ext cx="4515980" cy="461665"/>
          </a:xfrm>
          <a:prstGeom prst="rect">
            <a:avLst/>
          </a:prstGeom>
          <a:noFill/>
        </p:spPr>
        <p:txBody>
          <a:bodyPr wrap="none" rtlCol="0" anchor="t">
            <a:spAutoFit/>
          </a:bodyPr>
          <a:lstStyle/>
          <a:p>
            <a:pPr lvl="0" algn="l">
              <a:buClrTx/>
              <a:buSzTx/>
              <a:buFontTx/>
            </a:pPr>
            <a:r>
              <a:rPr lang="zh-CN" altLang="en-US" sz="2400" b="1">
                <a:solidFill>
                  <a:srgbClr val="BD3820"/>
                </a:solidFill>
                <a:cs typeface="+mn-ea"/>
                <a:sym typeface="+mn-lt"/>
              </a:rPr>
              <a:t>被管理者的追随与服从心理分析</a:t>
            </a:r>
          </a:p>
        </p:txBody>
      </p:sp>
      <p:sp>
        <p:nvSpPr>
          <p:cNvPr id="54" name="任意多边形 17"/>
          <p:cNvSpPr/>
          <p:nvPr>
            <p:custDataLst>
              <p:tags r:id="rId2"/>
            </p:custDataLst>
          </p:nvPr>
        </p:nvSpPr>
        <p:spPr bwMode="auto">
          <a:xfrm rot="20700000" flipH="1">
            <a:off x="4221306" y="4105445"/>
            <a:ext cx="1100180" cy="1052684"/>
          </a:xfrm>
          <a:custGeom>
            <a:avLst/>
            <a:gdLst>
              <a:gd name="T0" fmla="*/ 0 w 1843790"/>
              <a:gd name="T1" fmla="*/ 0 h 873640"/>
              <a:gd name="T2" fmla="*/ 47948 w 1843790"/>
              <a:gd name="T3" fmla="*/ 33520 h 873640"/>
              <a:gd name="T4" fmla="*/ 921895 w 1843790"/>
              <a:gd name="T5" fmla="*/ 274843 h 873640"/>
              <a:gd name="T6" fmla="*/ 1795842 w 1843790"/>
              <a:gd name="T7" fmla="*/ 33520 h 873640"/>
              <a:gd name="T8" fmla="*/ 1843790 w 1843790"/>
              <a:gd name="T9" fmla="*/ 0 h 873640"/>
              <a:gd name="T10" fmla="*/ 1843790 w 1843790"/>
              <a:gd name="T11" fmla="*/ 873640 h 873640"/>
              <a:gd name="T12" fmla="*/ 1795841 w 1843790"/>
              <a:gd name="T13" fmla="*/ 840119 h 873640"/>
              <a:gd name="T14" fmla="*/ 921894 w 1843790"/>
              <a:gd name="T15" fmla="*/ 598796 h 873640"/>
              <a:gd name="T16" fmla="*/ 47947 w 1843790"/>
              <a:gd name="T17" fmla="*/ 840119 h 873640"/>
              <a:gd name="T18" fmla="*/ 0 w 1843790"/>
              <a:gd name="T19" fmla="*/ 873638 h 873640"/>
              <a:gd name="T20" fmla="*/ 0 w 1843790"/>
              <a:gd name="T21" fmla="*/ 0 h 873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843790" h="873640">
                <a:moveTo>
                  <a:pt x="0" y="0"/>
                </a:moveTo>
                <a:lnTo>
                  <a:pt x="47948" y="33520"/>
                </a:lnTo>
                <a:cubicBezTo>
                  <a:pt x="285444" y="184279"/>
                  <a:pt x="589920" y="274843"/>
                  <a:pt x="921895" y="274843"/>
                </a:cubicBezTo>
                <a:cubicBezTo>
                  <a:pt x="1253870" y="274843"/>
                  <a:pt x="1558346" y="184279"/>
                  <a:pt x="1795842" y="33520"/>
                </a:cubicBezTo>
                <a:lnTo>
                  <a:pt x="1843790" y="0"/>
                </a:lnTo>
                <a:lnTo>
                  <a:pt x="1843790" y="873640"/>
                </a:lnTo>
                <a:lnTo>
                  <a:pt x="1795841" y="840119"/>
                </a:lnTo>
                <a:cubicBezTo>
                  <a:pt x="1558345" y="689360"/>
                  <a:pt x="1253869" y="598796"/>
                  <a:pt x="921894" y="598796"/>
                </a:cubicBezTo>
                <a:cubicBezTo>
                  <a:pt x="589919" y="598796"/>
                  <a:pt x="285443" y="689360"/>
                  <a:pt x="47947" y="840119"/>
                </a:cubicBezTo>
                <a:lnTo>
                  <a:pt x="0" y="873638"/>
                </a:lnTo>
                <a:lnTo>
                  <a:pt x="0" y="0"/>
                </a:lnTo>
                <a:close/>
              </a:path>
            </a:pathLst>
          </a:custGeom>
          <a:solidFill>
            <a:srgbClr val="FF4200"/>
          </a:solidFill>
          <a:ln w="12700" cap="flat" cmpd="sng">
            <a:noFill/>
            <a:round/>
          </a:ln>
        </p:spPr>
        <p:txBody>
          <a:bodyPr anchor="ctr"/>
          <a:lstStyle/>
          <a:p>
            <a:pPr>
              <a:lnSpc>
                <a:spcPct val="120000"/>
              </a:lnSpc>
            </a:pPr>
            <a:endParaRPr lang="zh-CN" altLang="en-US">
              <a:cs typeface="+mn-ea"/>
              <a:sym typeface="+mn-lt"/>
            </a:endParaRPr>
          </a:p>
        </p:txBody>
      </p:sp>
      <p:sp>
        <p:nvSpPr>
          <p:cNvPr id="55" name="椭圆 18"/>
          <p:cNvSpPr>
            <a:spLocks noChangeArrowheads="1"/>
          </p:cNvSpPr>
          <p:nvPr>
            <p:custDataLst>
              <p:tags r:id="rId3"/>
            </p:custDataLst>
          </p:nvPr>
        </p:nvSpPr>
        <p:spPr bwMode="auto">
          <a:xfrm rot="4500000">
            <a:off x="3579424" y="4313518"/>
            <a:ext cx="991871" cy="989978"/>
          </a:xfrm>
          <a:prstGeom prst="ellipse">
            <a:avLst/>
          </a:prstGeom>
          <a:solidFill>
            <a:schemeClr val="bg1"/>
          </a:solidFill>
          <a:ln w="152400" cmpd="sng">
            <a:solidFill>
              <a:srgbClr val="FF170C"/>
            </a:solidFill>
            <a:round/>
          </a:ln>
        </p:spPr>
        <p:txBody>
          <a:bodyPr anchor="ctr"/>
          <a:lstStyle>
            <a:lvl1pPr>
              <a:defRPr>
                <a:solidFill>
                  <a:schemeClr val="tx1"/>
                </a:solidFill>
                <a:latin typeface="Calibri" panose="020F0502020204030204" charset="0"/>
                <a:ea typeface="微软雅黑" panose="020B0503020204020204" charset="-122"/>
              </a:defRPr>
            </a:lvl1pPr>
            <a:lvl2pPr marL="742950" indent="-285750">
              <a:defRPr>
                <a:solidFill>
                  <a:schemeClr val="tx1"/>
                </a:solidFill>
                <a:latin typeface="Calibri" panose="020F0502020204030204" charset="0"/>
                <a:ea typeface="微软雅黑" panose="020B0503020204020204" charset="-122"/>
              </a:defRPr>
            </a:lvl2pPr>
            <a:lvl3pPr marL="1143000" indent="-228600">
              <a:defRPr>
                <a:solidFill>
                  <a:schemeClr val="tx1"/>
                </a:solidFill>
                <a:latin typeface="Calibri" panose="020F0502020204030204" charset="0"/>
                <a:ea typeface="微软雅黑" panose="020B0503020204020204" charset="-122"/>
              </a:defRPr>
            </a:lvl3pPr>
            <a:lvl4pPr marL="1600200" indent="-228600">
              <a:defRPr>
                <a:solidFill>
                  <a:schemeClr val="tx1"/>
                </a:solidFill>
                <a:latin typeface="Calibri" panose="020F0502020204030204" charset="0"/>
                <a:ea typeface="微软雅黑" panose="020B0503020204020204" charset="-122"/>
              </a:defRPr>
            </a:lvl4pPr>
            <a:lvl5pPr marL="2057400" indent="-228600">
              <a:defRPr>
                <a:solidFill>
                  <a:schemeClr val="tx1"/>
                </a:solidFill>
                <a:latin typeface="Calibri" panose="020F0502020204030204" charset="0"/>
                <a:ea typeface="微软雅黑" panose="020B0503020204020204" charset="-122"/>
              </a:defRPr>
            </a:lvl5pPr>
            <a:lvl6pPr marL="2514600" indent="-228600" fontAlgn="base">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charset="-122"/>
              </a:defRPr>
            </a:lvl6pPr>
            <a:lvl7pPr marL="2971800" indent="-228600" fontAlgn="base">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charset="-122"/>
              </a:defRPr>
            </a:lvl7pPr>
            <a:lvl8pPr marL="3429000" indent="-228600" fontAlgn="base">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charset="-122"/>
              </a:defRPr>
            </a:lvl8pPr>
            <a:lvl9pPr marL="3886200" indent="-228600" fontAlgn="base">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charset="-122"/>
              </a:defRPr>
            </a:lvl9pPr>
          </a:lstStyle>
          <a:p>
            <a:pPr algn="ctr" eaLnBrk="1" hangingPunct="1">
              <a:lnSpc>
                <a:spcPct val="120000"/>
              </a:lnSpc>
            </a:pPr>
            <a:endParaRPr lang="zh-CN" altLang="en-US">
              <a:solidFill>
                <a:srgbClr val="FFFFFF"/>
              </a:solidFill>
              <a:latin typeface="+mn-lt"/>
              <a:ea typeface="+mn-ea"/>
              <a:cs typeface="+mn-ea"/>
              <a:sym typeface="+mn-lt"/>
            </a:endParaRPr>
          </a:p>
        </p:txBody>
      </p:sp>
      <p:sp>
        <p:nvSpPr>
          <p:cNvPr id="56" name="Freeform 34"/>
          <p:cNvSpPr>
            <a:spLocks noChangeArrowheads="1"/>
          </p:cNvSpPr>
          <p:nvPr>
            <p:custDataLst>
              <p:tags r:id="rId4"/>
            </p:custDataLst>
          </p:nvPr>
        </p:nvSpPr>
        <p:spPr bwMode="auto">
          <a:xfrm>
            <a:off x="3912491" y="4520940"/>
            <a:ext cx="325737" cy="575132"/>
          </a:xfrm>
          <a:custGeom>
            <a:avLst/>
            <a:gdLst>
              <a:gd name="T0" fmla="*/ 283 w 284"/>
              <a:gd name="T1" fmla="*/ 115 h 497"/>
              <a:gd name="T2" fmla="*/ 283 w 284"/>
              <a:gd name="T3" fmla="*/ 115 h 497"/>
              <a:gd name="T4" fmla="*/ 283 w 284"/>
              <a:gd name="T5" fmla="*/ 62 h 497"/>
              <a:gd name="T6" fmla="*/ 142 w 284"/>
              <a:gd name="T7" fmla="*/ 0 h 497"/>
              <a:gd name="T8" fmla="*/ 0 w 284"/>
              <a:gd name="T9" fmla="*/ 62 h 497"/>
              <a:gd name="T10" fmla="*/ 0 w 284"/>
              <a:gd name="T11" fmla="*/ 115 h 497"/>
              <a:gd name="T12" fmla="*/ 97 w 284"/>
              <a:gd name="T13" fmla="*/ 248 h 497"/>
              <a:gd name="T14" fmla="*/ 0 w 284"/>
              <a:gd name="T15" fmla="*/ 381 h 497"/>
              <a:gd name="T16" fmla="*/ 0 w 284"/>
              <a:gd name="T17" fmla="*/ 443 h 497"/>
              <a:gd name="T18" fmla="*/ 142 w 284"/>
              <a:gd name="T19" fmla="*/ 496 h 497"/>
              <a:gd name="T20" fmla="*/ 283 w 284"/>
              <a:gd name="T21" fmla="*/ 443 h 497"/>
              <a:gd name="T22" fmla="*/ 283 w 284"/>
              <a:gd name="T23" fmla="*/ 381 h 497"/>
              <a:gd name="T24" fmla="*/ 186 w 284"/>
              <a:gd name="T25" fmla="*/ 248 h 497"/>
              <a:gd name="T26" fmla="*/ 283 w 284"/>
              <a:gd name="T27" fmla="*/ 115 h 497"/>
              <a:gd name="T28" fmla="*/ 44 w 284"/>
              <a:gd name="T29" fmla="*/ 62 h 497"/>
              <a:gd name="T30" fmla="*/ 44 w 284"/>
              <a:gd name="T31" fmla="*/ 62 h 497"/>
              <a:gd name="T32" fmla="*/ 142 w 284"/>
              <a:gd name="T33" fmla="*/ 35 h 497"/>
              <a:gd name="T34" fmla="*/ 239 w 284"/>
              <a:gd name="T35" fmla="*/ 62 h 497"/>
              <a:gd name="T36" fmla="*/ 248 w 284"/>
              <a:gd name="T37" fmla="*/ 71 h 497"/>
              <a:gd name="T38" fmla="*/ 142 w 284"/>
              <a:gd name="T39" fmla="*/ 97 h 497"/>
              <a:gd name="T40" fmla="*/ 35 w 284"/>
              <a:gd name="T41" fmla="*/ 71 h 497"/>
              <a:gd name="T42" fmla="*/ 44 w 284"/>
              <a:gd name="T43" fmla="*/ 62 h 497"/>
              <a:gd name="T44" fmla="*/ 151 w 284"/>
              <a:gd name="T45" fmla="*/ 248 h 497"/>
              <a:gd name="T46" fmla="*/ 151 w 284"/>
              <a:gd name="T47" fmla="*/ 248 h 497"/>
              <a:gd name="T48" fmla="*/ 204 w 284"/>
              <a:gd name="T49" fmla="*/ 328 h 497"/>
              <a:gd name="T50" fmla="*/ 248 w 284"/>
              <a:gd name="T51" fmla="*/ 381 h 497"/>
              <a:gd name="T52" fmla="*/ 248 w 284"/>
              <a:gd name="T53" fmla="*/ 416 h 497"/>
              <a:gd name="T54" fmla="*/ 151 w 284"/>
              <a:gd name="T55" fmla="*/ 354 h 497"/>
              <a:gd name="T56" fmla="*/ 133 w 284"/>
              <a:gd name="T57" fmla="*/ 354 h 497"/>
              <a:gd name="T58" fmla="*/ 35 w 284"/>
              <a:gd name="T59" fmla="*/ 416 h 497"/>
              <a:gd name="T60" fmla="*/ 35 w 284"/>
              <a:gd name="T61" fmla="*/ 381 h 497"/>
              <a:gd name="T62" fmla="*/ 80 w 284"/>
              <a:gd name="T63" fmla="*/ 328 h 497"/>
              <a:gd name="T64" fmla="*/ 133 w 284"/>
              <a:gd name="T65" fmla="*/ 248 h 497"/>
              <a:gd name="T66" fmla="*/ 80 w 284"/>
              <a:gd name="T67" fmla="*/ 177 h 497"/>
              <a:gd name="T68" fmla="*/ 35 w 284"/>
              <a:gd name="T69" fmla="*/ 115 h 497"/>
              <a:gd name="T70" fmla="*/ 35 w 284"/>
              <a:gd name="T71" fmla="*/ 88 h 497"/>
              <a:gd name="T72" fmla="*/ 142 w 284"/>
              <a:gd name="T73" fmla="*/ 115 h 497"/>
              <a:gd name="T74" fmla="*/ 248 w 284"/>
              <a:gd name="T75" fmla="*/ 88 h 497"/>
              <a:gd name="T76" fmla="*/ 248 w 284"/>
              <a:gd name="T77" fmla="*/ 115 h 497"/>
              <a:gd name="T78" fmla="*/ 204 w 284"/>
              <a:gd name="T79" fmla="*/ 177 h 497"/>
              <a:gd name="T80" fmla="*/ 151 w 284"/>
              <a:gd name="T81" fmla="*/ 248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 h="497">
                <a:moveTo>
                  <a:pt x="283" y="115"/>
                </a:moveTo>
                <a:lnTo>
                  <a:pt x="283" y="115"/>
                </a:lnTo>
                <a:cubicBezTo>
                  <a:pt x="283" y="62"/>
                  <a:pt x="283" y="62"/>
                  <a:pt x="283" y="62"/>
                </a:cubicBezTo>
                <a:cubicBezTo>
                  <a:pt x="283" y="35"/>
                  <a:pt x="221" y="0"/>
                  <a:pt x="142" y="0"/>
                </a:cubicBezTo>
                <a:cubicBezTo>
                  <a:pt x="61" y="0"/>
                  <a:pt x="0" y="35"/>
                  <a:pt x="0" y="62"/>
                </a:cubicBezTo>
                <a:cubicBezTo>
                  <a:pt x="0" y="62"/>
                  <a:pt x="0" y="62"/>
                  <a:pt x="0" y="115"/>
                </a:cubicBezTo>
                <a:cubicBezTo>
                  <a:pt x="0" y="168"/>
                  <a:pt x="97" y="213"/>
                  <a:pt x="97" y="248"/>
                </a:cubicBezTo>
                <a:cubicBezTo>
                  <a:pt x="97" y="292"/>
                  <a:pt x="0" y="328"/>
                  <a:pt x="0" y="381"/>
                </a:cubicBezTo>
                <a:cubicBezTo>
                  <a:pt x="0" y="434"/>
                  <a:pt x="0" y="443"/>
                  <a:pt x="0" y="443"/>
                </a:cubicBezTo>
                <a:cubicBezTo>
                  <a:pt x="0" y="460"/>
                  <a:pt x="61" y="496"/>
                  <a:pt x="142" y="496"/>
                </a:cubicBezTo>
                <a:cubicBezTo>
                  <a:pt x="221" y="496"/>
                  <a:pt x="283" y="460"/>
                  <a:pt x="283" y="443"/>
                </a:cubicBezTo>
                <a:cubicBezTo>
                  <a:pt x="283" y="443"/>
                  <a:pt x="283" y="434"/>
                  <a:pt x="283" y="381"/>
                </a:cubicBezTo>
                <a:cubicBezTo>
                  <a:pt x="283" y="328"/>
                  <a:pt x="186" y="292"/>
                  <a:pt x="186" y="248"/>
                </a:cubicBezTo>
                <a:cubicBezTo>
                  <a:pt x="186" y="213"/>
                  <a:pt x="283" y="168"/>
                  <a:pt x="283" y="115"/>
                </a:cubicBezTo>
                <a:close/>
                <a:moveTo>
                  <a:pt x="44" y="62"/>
                </a:moveTo>
                <a:lnTo>
                  <a:pt x="44" y="62"/>
                </a:lnTo>
                <a:cubicBezTo>
                  <a:pt x="61" y="53"/>
                  <a:pt x="88" y="35"/>
                  <a:pt x="142" y="35"/>
                </a:cubicBezTo>
                <a:cubicBezTo>
                  <a:pt x="195" y="35"/>
                  <a:pt x="239" y="62"/>
                  <a:pt x="239" y="62"/>
                </a:cubicBezTo>
                <a:cubicBezTo>
                  <a:pt x="248" y="62"/>
                  <a:pt x="257" y="71"/>
                  <a:pt x="248" y="71"/>
                </a:cubicBezTo>
                <a:cubicBezTo>
                  <a:pt x="230" y="88"/>
                  <a:pt x="186" y="97"/>
                  <a:pt x="142" y="97"/>
                </a:cubicBezTo>
                <a:cubicBezTo>
                  <a:pt x="97" y="97"/>
                  <a:pt x="53" y="88"/>
                  <a:pt x="35" y="71"/>
                </a:cubicBezTo>
                <a:cubicBezTo>
                  <a:pt x="26" y="71"/>
                  <a:pt x="44" y="62"/>
                  <a:pt x="44" y="62"/>
                </a:cubicBezTo>
                <a:close/>
                <a:moveTo>
                  <a:pt x="151" y="248"/>
                </a:moveTo>
                <a:lnTo>
                  <a:pt x="151" y="248"/>
                </a:lnTo>
                <a:cubicBezTo>
                  <a:pt x="151" y="283"/>
                  <a:pt x="177" y="301"/>
                  <a:pt x="204" y="328"/>
                </a:cubicBezTo>
                <a:cubicBezTo>
                  <a:pt x="221" y="345"/>
                  <a:pt x="248" y="372"/>
                  <a:pt x="248" y="381"/>
                </a:cubicBezTo>
                <a:cubicBezTo>
                  <a:pt x="248" y="416"/>
                  <a:pt x="248" y="416"/>
                  <a:pt x="248" y="416"/>
                </a:cubicBezTo>
                <a:cubicBezTo>
                  <a:pt x="230" y="407"/>
                  <a:pt x="151" y="390"/>
                  <a:pt x="151" y="354"/>
                </a:cubicBezTo>
                <a:cubicBezTo>
                  <a:pt x="151" y="337"/>
                  <a:pt x="133" y="337"/>
                  <a:pt x="133" y="354"/>
                </a:cubicBezTo>
                <a:cubicBezTo>
                  <a:pt x="133" y="390"/>
                  <a:pt x="61" y="407"/>
                  <a:pt x="35" y="416"/>
                </a:cubicBezTo>
                <a:cubicBezTo>
                  <a:pt x="35" y="381"/>
                  <a:pt x="35" y="381"/>
                  <a:pt x="35" y="381"/>
                </a:cubicBezTo>
                <a:cubicBezTo>
                  <a:pt x="35" y="372"/>
                  <a:pt x="61" y="345"/>
                  <a:pt x="80" y="328"/>
                </a:cubicBezTo>
                <a:cubicBezTo>
                  <a:pt x="106" y="301"/>
                  <a:pt x="133" y="283"/>
                  <a:pt x="133" y="248"/>
                </a:cubicBezTo>
                <a:cubicBezTo>
                  <a:pt x="133" y="222"/>
                  <a:pt x="106" y="203"/>
                  <a:pt x="80" y="177"/>
                </a:cubicBezTo>
                <a:cubicBezTo>
                  <a:pt x="61" y="159"/>
                  <a:pt x="35" y="132"/>
                  <a:pt x="35" y="115"/>
                </a:cubicBezTo>
                <a:cubicBezTo>
                  <a:pt x="35" y="88"/>
                  <a:pt x="35" y="88"/>
                  <a:pt x="35" y="88"/>
                </a:cubicBezTo>
                <a:cubicBezTo>
                  <a:pt x="61" y="106"/>
                  <a:pt x="97" y="115"/>
                  <a:pt x="142" y="115"/>
                </a:cubicBezTo>
                <a:cubicBezTo>
                  <a:pt x="186" y="115"/>
                  <a:pt x="230" y="106"/>
                  <a:pt x="248" y="88"/>
                </a:cubicBezTo>
                <a:cubicBezTo>
                  <a:pt x="248" y="115"/>
                  <a:pt x="248" y="115"/>
                  <a:pt x="248" y="115"/>
                </a:cubicBezTo>
                <a:cubicBezTo>
                  <a:pt x="248" y="132"/>
                  <a:pt x="221" y="159"/>
                  <a:pt x="204" y="177"/>
                </a:cubicBezTo>
                <a:cubicBezTo>
                  <a:pt x="177" y="203"/>
                  <a:pt x="151" y="222"/>
                  <a:pt x="151" y="248"/>
                </a:cubicBezTo>
                <a:close/>
              </a:path>
            </a:pathLst>
          </a:custGeom>
          <a:solidFill>
            <a:srgbClr val="FF4200"/>
          </a:solidFill>
          <a:ln>
            <a:noFill/>
          </a:ln>
          <a:effectLst/>
        </p:spPr>
        <p:txBody>
          <a:bodyPr wrap="none" anchor="ctr"/>
          <a:lstStyle/>
          <a:p>
            <a:pPr defTabSz="534670" eaLnBrk="1" fontAlgn="auto" hangingPunct="1">
              <a:lnSpc>
                <a:spcPct val="120000"/>
              </a:lnSpc>
            </a:pPr>
            <a:endParaRPr kumimoji="0" lang="en-US" sz="2105">
              <a:solidFill>
                <a:prstClr val="black"/>
              </a:solidFill>
              <a:cs typeface="+mn-ea"/>
              <a:sym typeface="+mn-lt"/>
            </a:endParaRPr>
          </a:p>
        </p:txBody>
      </p:sp>
      <p:sp>
        <p:nvSpPr>
          <p:cNvPr id="57" name="任意多边形 17"/>
          <p:cNvSpPr/>
          <p:nvPr>
            <p:custDataLst>
              <p:tags r:id="rId5"/>
            </p:custDataLst>
          </p:nvPr>
        </p:nvSpPr>
        <p:spPr bwMode="auto">
          <a:xfrm rot="17483809" flipH="1">
            <a:off x="5325343" y="5238069"/>
            <a:ext cx="689143" cy="477572"/>
          </a:xfrm>
          <a:custGeom>
            <a:avLst/>
            <a:gdLst>
              <a:gd name="T0" fmla="*/ 0 w 1843790"/>
              <a:gd name="T1" fmla="*/ 0 h 873640"/>
              <a:gd name="T2" fmla="*/ 47948 w 1843790"/>
              <a:gd name="T3" fmla="*/ 33520 h 873640"/>
              <a:gd name="T4" fmla="*/ 921895 w 1843790"/>
              <a:gd name="T5" fmla="*/ 274843 h 873640"/>
              <a:gd name="T6" fmla="*/ 1795842 w 1843790"/>
              <a:gd name="T7" fmla="*/ 33520 h 873640"/>
              <a:gd name="T8" fmla="*/ 1843790 w 1843790"/>
              <a:gd name="T9" fmla="*/ 0 h 873640"/>
              <a:gd name="T10" fmla="*/ 1843790 w 1843790"/>
              <a:gd name="T11" fmla="*/ 873640 h 873640"/>
              <a:gd name="T12" fmla="*/ 1795841 w 1843790"/>
              <a:gd name="T13" fmla="*/ 840119 h 873640"/>
              <a:gd name="T14" fmla="*/ 921894 w 1843790"/>
              <a:gd name="T15" fmla="*/ 598796 h 873640"/>
              <a:gd name="T16" fmla="*/ 47947 w 1843790"/>
              <a:gd name="T17" fmla="*/ 840119 h 873640"/>
              <a:gd name="T18" fmla="*/ 0 w 1843790"/>
              <a:gd name="T19" fmla="*/ 873638 h 873640"/>
              <a:gd name="T20" fmla="*/ 0 w 1843790"/>
              <a:gd name="T21" fmla="*/ 0 h 873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843790" h="873640">
                <a:moveTo>
                  <a:pt x="0" y="0"/>
                </a:moveTo>
                <a:lnTo>
                  <a:pt x="47948" y="33520"/>
                </a:lnTo>
                <a:cubicBezTo>
                  <a:pt x="285444" y="184279"/>
                  <a:pt x="589920" y="274843"/>
                  <a:pt x="921895" y="274843"/>
                </a:cubicBezTo>
                <a:cubicBezTo>
                  <a:pt x="1253870" y="274843"/>
                  <a:pt x="1558346" y="184279"/>
                  <a:pt x="1795842" y="33520"/>
                </a:cubicBezTo>
                <a:lnTo>
                  <a:pt x="1843790" y="0"/>
                </a:lnTo>
                <a:lnTo>
                  <a:pt x="1843790" y="873640"/>
                </a:lnTo>
                <a:lnTo>
                  <a:pt x="1795841" y="840119"/>
                </a:lnTo>
                <a:cubicBezTo>
                  <a:pt x="1558345" y="689360"/>
                  <a:pt x="1253869" y="598796"/>
                  <a:pt x="921894" y="598796"/>
                </a:cubicBezTo>
                <a:cubicBezTo>
                  <a:pt x="589919" y="598796"/>
                  <a:pt x="285443" y="689360"/>
                  <a:pt x="47947" y="840119"/>
                </a:cubicBezTo>
                <a:lnTo>
                  <a:pt x="0" y="873638"/>
                </a:lnTo>
                <a:lnTo>
                  <a:pt x="0" y="0"/>
                </a:lnTo>
                <a:close/>
              </a:path>
            </a:pathLst>
          </a:custGeom>
          <a:solidFill>
            <a:srgbClr val="FF4200"/>
          </a:solidFill>
          <a:ln w="12700" cap="flat" cmpd="sng">
            <a:noFill/>
            <a:round/>
          </a:ln>
        </p:spPr>
        <p:txBody>
          <a:bodyPr anchor="ctr"/>
          <a:lstStyle/>
          <a:p>
            <a:pPr>
              <a:lnSpc>
                <a:spcPct val="120000"/>
              </a:lnSpc>
            </a:pPr>
            <a:endParaRPr lang="zh-CN" altLang="en-US">
              <a:cs typeface="+mn-ea"/>
              <a:sym typeface="+mn-lt"/>
            </a:endParaRPr>
          </a:p>
        </p:txBody>
      </p:sp>
      <p:sp>
        <p:nvSpPr>
          <p:cNvPr id="58" name="椭圆 18"/>
          <p:cNvSpPr>
            <a:spLocks noChangeArrowheads="1"/>
          </p:cNvSpPr>
          <p:nvPr>
            <p:custDataLst>
              <p:tags r:id="rId6"/>
            </p:custDataLst>
          </p:nvPr>
        </p:nvSpPr>
        <p:spPr bwMode="auto">
          <a:xfrm rot="1813951">
            <a:off x="5275949" y="5562911"/>
            <a:ext cx="560554" cy="559483"/>
          </a:xfrm>
          <a:prstGeom prst="ellipse">
            <a:avLst/>
          </a:prstGeom>
          <a:solidFill>
            <a:schemeClr val="bg1"/>
          </a:solidFill>
          <a:ln w="152400" cmpd="sng">
            <a:solidFill>
              <a:srgbClr val="FF170C"/>
            </a:solidFill>
            <a:round/>
          </a:ln>
        </p:spPr>
        <p:txBody>
          <a:bodyPr anchor="ctr"/>
          <a:lstStyle>
            <a:lvl1pPr>
              <a:defRPr>
                <a:solidFill>
                  <a:schemeClr val="tx1"/>
                </a:solidFill>
                <a:latin typeface="Calibri" panose="020F0502020204030204" charset="0"/>
                <a:ea typeface="微软雅黑" panose="020B0503020204020204" charset="-122"/>
              </a:defRPr>
            </a:lvl1pPr>
            <a:lvl2pPr marL="742950" indent="-285750">
              <a:defRPr>
                <a:solidFill>
                  <a:schemeClr val="tx1"/>
                </a:solidFill>
                <a:latin typeface="Calibri" panose="020F0502020204030204" charset="0"/>
                <a:ea typeface="微软雅黑" panose="020B0503020204020204" charset="-122"/>
              </a:defRPr>
            </a:lvl2pPr>
            <a:lvl3pPr marL="1143000" indent="-228600">
              <a:defRPr>
                <a:solidFill>
                  <a:schemeClr val="tx1"/>
                </a:solidFill>
                <a:latin typeface="Calibri" panose="020F0502020204030204" charset="0"/>
                <a:ea typeface="微软雅黑" panose="020B0503020204020204" charset="-122"/>
              </a:defRPr>
            </a:lvl3pPr>
            <a:lvl4pPr marL="1600200" indent="-228600">
              <a:defRPr>
                <a:solidFill>
                  <a:schemeClr val="tx1"/>
                </a:solidFill>
                <a:latin typeface="Calibri" panose="020F0502020204030204" charset="0"/>
                <a:ea typeface="微软雅黑" panose="020B0503020204020204" charset="-122"/>
              </a:defRPr>
            </a:lvl4pPr>
            <a:lvl5pPr marL="2057400" indent="-228600">
              <a:defRPr>
                <a:solidFill>
                  <a:schemeClr val="tx1"/>
                </a:solidFill>
                <a:latin typeface="Calibri" panose="020F0502020204030204" charset="0"/>
                <a:ea typeface="微软雅黑" panose="020B0503020204020204" charset="-122"/>
              </a:defRPr>
            </a:lvl5pPr>
            <a:lvl6pPr marL="2514600" indent="-228600" fontAlgn="base">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charset="-122"/>
              </a:defRPr>
            </a:lvl6pPr>
            <a:lvl7pPr marL="2971800" indent="-228600" fontAlgn="base">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charset="-122"/>
              </a:defRPr>
            </a:lvl7pPr>
            <a:lvl8pPr marL="3429000" indent="-228600" fontAlgn="base">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charset="-122"/>
              </a:defRPr>
            </a:lvl8pPr>
            <a:lvl9pPr marL="3886200" indent="-228600" fontAlgn="base">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charset="-122"/>
              </a:defRPr>
            </a:lvl9pPr>
          </a:lstStyle>
          <a:p>
            <a:pPr algn="ctr" eaLnBrk="1" hangingPunct="1">
              <a:lnSpc>
                <a:spcPct val="120000"/>
              </a:lnSpc>
            </a:pPr>
            <a:endParaRPr lang="zh-CN" altLang="en-US">
              <a:solidFill>
                <a:srgbClr val="FFFFFF"/>
              </a:solidFill>
              <a:latin typeface="+mn-lt"/>
              <a:ea typeface="+mn-ea"/>
              <a:cs typeface="+mn-ea"/>
              <a:sym typeface="+mn-lt"/>
            </a:endParaRPr>
          </a:p>
        </p:txBody>
      </p:sp>
      <p:sp>
        <p:nvSpPr>
          <p:cNvPr id="59" name="Freeform 26"/>
          <p:cNvSpPr>
            <a:spLocks noChangeAspect="1"/>
          </p:cNvSpPr>
          <p:nvPr>
            <p:custDataLst>
              <p:tags r:id="rId7"/>
            </p:custDataLst>
          </p:nvPr>
        </p:nvSpPr>
        <p:spPr bwMode="auto">
          <a:xfrm>
            <a:off x="5447918" y="5777097"/>
            <a:ext cx="216616" cy="131111"/>
          </a:xfrm>
          <a:custGeom>
            <a:avLst/>
            <a:gdLst>
              <a:gd name="T0" fmla="*/ 31 w 230"/>
              <a:gd name="T1" fmla="*/ 62 h 140"/>
              <a:gd name="T2" fmla="*/ 1 w 230"/>
              <a:gd name="T3" fmla="*/ 92 h 140"/>
              <a:gd name="T4" fmla="*/ 39 w 230"/>
              <a:gd name="T5" fmla="*/ 140 h 140"/>
              <a:gd name="T6" fmla="*/ 191 w 230"/>
              <a:gd name="T7" fmla="*/ 140 h 140"/>
              <a:gd name="T8" fmla="*/ 229 w 230"/>
              <a:gd name="T9" fmla="*/ 92 h 140"/>
              <a:gd name="T10" fmla="*/ 173 w 230"/>
              <a:gd name="T11" fmla="*/ 40 h 140"/>
              <a:gd name="T12" fmla="*/ 121 w 230"/>
              <a:gd name="T13" fmla="*/ 2 h 140"/>
              <a:gd name="T14" fmla="*/ 71 w 230"/>
              <a:gd name="T15" fmla="*/ 35 h 140"/>
              <a:gd name="T16" fmla="*/ 38 w 230"/>
              <a:gd name="T17" fmla="*/ 38 h 140"/>
              <a:gd name="T18" fmla="*/ 31 w 230"/>
              <a:gd name="T19" fmla="*/ 62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0" h="140">
                <a:moveTo>
                  <a:pt x="31" y="62"/>
                </a:moveTo>
                <a:cubicBezTo>
                  <a:pt x="31" y="62"/>
                  <a:pt x="3" y="70"/>
                  <a:pt x="1" y="92"/>
                </a:cubicBezTo>
                <a:cubicBezTo>
                  <a:pt x="0" y="115"/>
                  <a:pt x="19" y="140"/>
                  <a:pt x="39" y="140"/>
                </a:cubicBezTo>
                <a:cubicBezTo>
                  <a:pt x="60" y="140"/>
                  <a:pt x="179" y="140"/>
                  <a:pt x="191" y="140"/>
                </a:cubicBezTo>
                <a:cubicBezTo>
                  <a:pt x="202" y="140"/>
                  <a:pt x="230" y="118"/>
                  <a:pt x="229" y="92"/>
                </a:cubicBezTo>
                <a:cubicBezTo>
                  <a:pt x="227" y="49"/>
                  <a:pt x="173" y="40"/>
                  <a:pt x="173" y="40"/>
                </a:cubicBezTo>
                <a:cubicBezTo>
                  <a:pt x="173" y="40"/>
                  <a:pt x="173" y="0"/>
                  <a:pt x="121" y="2"/>
                </a:cubicBezTo>
                <a:cubicBezTo>
                  <a:pt x="76" y="3"/>
                  <a:pt x="71" y="35"/>
                  <a:pt x="71" y="35"/>
                </a:cubicBezTo>
                <a:cubicBezTo>
                  <a:pt x="71" y="35"/>
                  <a:pt x="53" y="26"/>
                  <a:pt x="38" y="38"/>
                </a:cubicBezTo>
                <a:cubicBezTo>
                  <a:pt x="23" y="49"/>
                  <a:pt x="31" y="62"/>
                  <a:pt x="31" y="62"/>
                </a:cubicBezTo>
                <a:close/>
              </a:path>
            </a:pathLst>
          </a:custGeom>
          <a:solidFill>
            <a:srgbClr val="FF4200"/>
          </a:solidFill>
          <a:ln>
            <a:noFill/>
          </a:ln>
        </p:spPr>
        <p:txBody>
          <a:bodyPr/>
          <a:lstStyle/>
          <a:p>
            <a:pPr>
              <a:lnSpc>
                <a:spcPct val="120000"/>
              </a:lnSpc>
            </a:pPr>
            <a:endParaRPr lang="zh-CN" altLang="en-US">
              <a:cs typeface="+mn-ea"/>
              <a:sym typeface="+mn-lt"/>
            </a:endParaRPr>
          </a:p>
        </p:txBody>
      </p:sp>
      <p:sp>
        <p:nvSpPr>
          <p:cNvPr id="60" name="任意多边形 17"/>
          <p:cNvSpPr/>
          <p:nvPr>
            <p:custDataLst>
              <p:tags r:id="rId8"/>
            </p:custDataLst>
          </p:nvPr>
        </p:nvSpPr>
        <p:spPr bwMode="auto">
          <a:xfrm rot="14288223" flipH="1">
            <a:off x="6401934" y="5043709"/>
            <a:ext cx="803739" cy="516287"/>
          </a:xfrm>
          <a:custGeom>
            <a:avLst/>
            <a:gdLst>
              <a:gd name="T0" fmla="*/ 0 w 1843790"/>
              <a:gd name="T1" fmla="*/ 0 h 873640"/>
              <a:gd name="T2" fmla="*/ 47948 w 1843790"/>
              <a:gd name="T3" fmla="*/ 33520 h 873640"/>
              <a:gd name="T4" fmla="*/ 921895 w 1843790"/>
              <a:gd name="T5" fmla="*/ 274843 h 873640"/>
              <a:gd name="T6" fmla="*/ 1795842 w 1843790"/>
              <a:gd name="T7" fmla="*/ 33520 h 873640"/>
              <a:gd name="T8" fmla="*/ 1843790 w 1843790"/>
              <a:gd name="T9" fmla="*/ 0 h 873640"/>
              <a:gd name="T10" fmla="*/ 1843790 w 1843790"/>
              <a:gd name="T11" fmla="*/ 873640 h 873640"/>
              <a:gd name="T12" fmla="*/ 1795841 w 1843790"/>
              <a:gd name="T13" fmla="*/ 840119 h 873640"/>
              <a:gd name="T14" fmla="*/ 921894 w 1843790"/>
              <a:gd name="T15" fmla="*/ 598796 h 873640"/>
              <a:gd name="T16" fmla="*/ 47947 w 1843790"/>
              <a:gd name="T17" fmla="*/ 840119 h 873640"/>
              <a:gd name="T18" fmla="*/ 0 w 1843790"/>
              <a:gd name="T19" fmla="*/ 873638 h 873640"/>
              <a:gd name="T20" fmla="*/ 0 w 1843790"/>
              <a:gd name="T21" fmla="*/ 0 h 873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843790" h="873640">
                <a:moveTo>
                  <a:pt x="0" y="0"/>
                </a:moveTo>
                <a:lnTo>
                  <a:pt x="47948" y="33520"/>
                </a:lnTo>
                <a:cubicBezTo>
                  <a:pt x="285444" y="184279"/>
                  <a:pt x="589920" y="274843"/>
                  <a:pt x="921895" y="274843"/>
                </a:cubicBezTo>
                <a:cubicBezTo>
                  <a:pt x="1253870" y="274843"/>
                  <a:pt x="1558346" y="184279"/>
                  <a:pt x="1795842" y="33520"/>
                </a:cubicBezTo>
                <a:lnTo>
                  <a:pt x="1843790" y="0"/>
                </a:lnTo>
                <a:lnTo>
                  <a:pt x="1843790" y="873640"/>
                </a:lnTo>
                <a:lnTo>
                  <a:pt x="1795841" y="840119"/>
                </a:lnTo>
                <a:cubicBezTo>
                  <a:pt x="1558345" y="689360"/>
                  <a:pt x="1253869" y="598796"/>
                  <a:pt x="921894" y="598796"/>
                </a:cubicBezTo>
                <a:cubicBezTo>
                  <a:pt x="589919" y="598796"/>
                  <a:pt x="285443" y="689360"/>
                  <a:pt x="47947" y="840119"/>
                </a:cubicBezTo>
                <a:lnTo>
                  <a:pt x="0" y="873638"/>
                </a:lnTo>
                <a:lnTo>
                  <a:pt x="0" y="0"/>
                </a:lnTo>
                <a:close/>
              </a:path>
            </a:pathLst>
          </a:custGeom>
          <a:solidFill>
            <a:srgbClr val="FF4200"/>
          </a:solidFill>
          <a:ln w="12700" cap="flat" cmpd="sng">
            <a:noFill/>
            <a:round/>
          </a:ln>
        </p:spPr>
        <p:txBody>
          <a:bodyPr anchor="ctr"/>
          <a:lstStyle/>
          <a:p>
            <a:pPr>
              <a:lnSpc>
                <a:spcPct val="120000"/>
              </a:lnSpc>
            </a:pPr>
            <a:endParaRPr lang="zh-CN" altLang="en-US">
              <a:cs typeface="+mn-ea"/>
              <a:sym typeface="+mn-lt"/>
            </a:endParaRPr>
          </a:p>
        </p:txBody>
      </p:sp>
      <p:sp>
        <p:nvSpPr>
          <p:cNvPr id="61" name="椭圆 18"/>
          <p:cNvSpPr>
            <a:spLocks noChangeArrowheads="1"/>
          </p:cNvSpPr>
          <p:nvPr>
            <p:custDataLst>
              <p:tags r:id="rId9"/>
            </p:custDataLst>
          </p:nvPr>
        </p:nvSpPr>
        <p:spPr bwMode="auto">
          <a:xfrm rot="1813951">
            <a:off x="6801041" y="5440245"/>
            <a:ext cx="769771" cy="768300"/>
          </a:xfrm>
          <a:prstGeom prst="ellipse">
            <a:avLst/>
          </a:prstGeom>
          <a:solidFill>
            <a:schemeClr val="bg1"/>
          </a:solidFill>
          <a:ln w="152400" cmpd="sng">
            <a:solidFill>
              <a:srgbClr val="FF170C"/>
            </a:solidFill>
            <a:round/>
          </a:ln>
        </p:spPr>
        <p:txBody>
          <a:bodyPr anchor="ctr"/>
          <a:lstStyle>
            <a:lvl1pPr>
              <a:defRPr>
                <a:solidFill>
                  <a:schemeClr val="tx1"/>
                </a:solidFill>
                <a:latin typeface="Calibri" panose="020F0502020204030204" charset="0"/>
                <a:ea typeface="微软雅黑" panose="020B0503020204020204" charset="-122"/>
              </a:defRPr>
            </a:lvl1pPr>
            <a:lvl2pPr marL="742950" indent="-285750">
              <a:defRPr>
                <a:solidFill>
                  <a:schemeClr val="tx1"/>
                </a:solidFill>
                <a:latin typeface="Calibri" panose="020F0502020204030204" charset="0"/>
                <a:ea typeface="微软雅黑" panose="020B0503020204020204" charset="-122"/>
              </a:defRPr>
            </a:lvl2pPr>
            <a:lvl3pPr marL="1143000" indent="-228600">
              <a:defRPr>
                <a:solidFill>
                  <a:schemeClr val="tx1"/>
                </a:solidFill>
                <a:latin typeface="Calibri" panose="020F0502020204030204" charset="0"/>
                <a:ea typeface="微软雅黑" panose="020B0503020204020204" charset="-122"/>
              </a:defRPr>
            </a:lvl3pPr>
            <a:lvl4pPr marL="1600200" indent="-228600">
              <a:defRPr>
                <a:solidFill>
                  <a:schemeClr val="tx1"/>
                </a:solidFill>
                <a:latin typeface="Calibri" panose="020F0502020204030204" charset="0"/>
                <a:ea typeface="微软雅黑" panose="020B0503020204020204" charset="-122"/>
              </a:defRPr>
            </a:lvl4pPr>
            <a:lvl5pPr marL="2057400" indent="-228600">
              <a:defRPr>
                <a:solidFill>
                  <a:schemeClr val="tx1"/>
                </a:solidFill>
                <a:latin typeface="Calibri" panose="020F0502020204030204" charset="0"/>
                <a:ea typeface="微软雅黑" panose="020B0503020204020204" charset="-122"/>
              </a:defRPr>
            </a:lvl5pPr>
            <a:lvl6pPr marL="2514600" indent="-228600" fontAlgn="base">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charset="-122"/>
              </a:defRPr>
            </a:lvl6pPr>
            <a:lvl7pPr marL="2971800" indent="-228600" fontAlgn="base">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charset="-122"/>
              </a:defRPr>
            </a:lvl7pPr>
            <a:lvl8pPr marL="3429000" indent="-228600" fontAlgn="base">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charset="-122"/>
              </a:defRPr>
            </a:lvl8pPr>
            <a:lvl9pPr marL="3886200" indent="-228600" fontAlgn="base">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charset="-122"/>
              </a:defRPr>
            </a:lvl9pPr>
          </a:lstStyle>
          <a:p>
            <a:pPr algn="ctr" eaLnBrk="1" hangingPunct="1">
              <a:lnSpc>
                <a:spcPct val="120000"/>
              </a:lnSpc>
            </a:pPr>
            <a:endParaRPr lang="zh-CN" altLang="en-US">
              <a:solidFill>
                <a:srgbClr val="FFFFFF"/>
              </a:solidFill>
              <a:latin typeface="+mn-lt"/>
              <a:ea typeface="+mn-ea"/>
              <a:cs typeface="+mn-ea"/>
              <a:sym typeface="+mn-lt"/>
            </a:endParaRPr>
          </a:p>
        </p:txBody>
      </p:sp>
      <p:sp>
        <p:nvSpPr>
          <p:cNvPr id="62" name="Freeform 74"/>
          <p:cNvSpPr>
            <a:spLocks noChangeArrowheads="1"/>
          </p:cNvSpPr>
          <p:nvPr>
            <p:custDataLst>
              <p:tags r:id="rId10"/>
            </p:custDataLst>
          </p:nvPr>
        </p:nvSpPr>
        <p:spPr bwMode="auto">
          <a:xfrm>
            <a:off x="7013875" y="5672004"/>
            <a:ext cx="344104" cy="304781"/>
          </a:xfrm>
          <a:custGeom>
            <a:avLst/>
            <a:gdLst>
              <a:gd name="T0" fmla="*/ 451 w 461"/>
              <a:gd name="T1" fmla="*/ 213 h 409"/>
              <a:gd name="T2" fmla="*/ 451 w 461"/>
              <a:gd name="T3" fmla="*/ 213 h 409"/>
              <a:gd name="T4" fmla="*/ 247 w 461"/>
              <a:gd name="T5" fmla="*/ 17 h 409"/>
              <a:gd name="T6" fmla="*/ 212 w 461"/>
              <a:gd name="T7" fmla="*/ 17 h 409"/>
              <a:gd name="T8" fmla="*/ 9 w 461"/>
              <a:gd name="T9" fmla="*/ 213 h 409"/>
              <a:gd name="T10" fmla="*/ 18 w 461"/>
              <a:gd name="T11" fmla="*/ 230 h 409"/>
              <a:gd name="T12" fmla="*/ 62 w 461"/>
              <a:gd name="T13" fmla="*/ 230 h 409"/>
              <a:gd name="T14" fmla="*/ 62 w 461"/>
              <a:gd name="T15" fmla="*/ 390 h 409"/>
              <a:gd name="T16" fmla="*/ 79 w 461"/>
              <a:gd name="T17" fmla="*/ 408 h 409"/>
              <a:gd name="T18" fmla="*/ 177 w 461"/>
              <a:gd name="T19" fmla="*/ 408 h 409"/>
              <a:gd name="T20" fmla="*/ 177 w 461"/>
              <a:gd name="T21" fmla="*/ 248 h 409"/>
              <a:gd name="T22" fmla="*/ 283 w 461"/>
              <a:gd name="T23" fmla="*/ 248 h 409"/>
              <a:gd name="T24" fmla="*/ 283 w 461"/>
              <a:gd name="T25" fmla="*/ 408 h 409"/>
              <a:gd name="T26" fmla="*/ 381 w 461"/>
              <a:gd name="T27" fmla="*/ 408 h 409"/>
              <a:gd name="T28" fmla="*/ 398 w 461"/>
              <a:gd name="T29" fmla="*/ 390 h 409"/>
              <a:gd name="T30" fmla="*/ 398 w 461"/>
              <a:gd name="T31" fmla="*/ 230 h 409"/>
              <a:gd name="T32" fmla="*/ 443 w 461"/>
              <a:gd name="T33" fmla="*/ 230 h 409"/>
              <a:gd name="T34" fmla="*/ 451 w 461"/>
              <a:gd name="T35" fmla="*/ 213 h 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61" h="409">
                <a:moveTo>
                  <a:pt x="451" y="213"/>
                </a:moveTo>
                <a:lnTo>
                  <a:pt x="451" y="213"/>
                </a:lnTo>
                <a:cubicBezTo>
                  <a:pt x="247" y="17"/>
                  <a:pt x="247" y="17"/>
                  <a:pt x="247" y="17"/>
                </a:cubicBezTo>
                <a:cubicBezTo>
                  <a:pt x="238" y="0"/>
                  <a:pt x="221" y="0"/>
                  <a:pt x="212" y="17"/>
                </a:cubicBezTo>
                <a:cubicBezTo>
                  <a:pt x="9" y="213"/>
                  <a:pt x="9" y="213"/>
                  <a:pt x="9" y="213"/>
                </a:cubicBezTo>
                <a:cubicBezTo>
                  <a:pt x="0" y="221"/>
                  <a:pt x="9" y="230"/>
                  <a:pt x="18" y="230"/>
                </a:cubicBezTo>
                <a:cubicBezTo>
                  <a:pt x="62" y="230"/>
                  <a:pt x="62" y="230"/>
                  <a:pt x="62" y="230"/>
                </a:cubicBezTo>
                <a:cubicBezTo>
                  <a:pt x="62" y="390"/>
                  <a:pt x="62" y="390"/>
                  <a:pt x="62" y="390"/>
                </a:cubicBezTo>
                <a:cubicBezTo>
                  <a:pt x="62" y="399"/>
                  <a:pt x="62" y="408"/>
                  <a:pt x="79" y="408"/>
                </a:cubicBezTo>
                <a:cubicBezTo>
                  <a:pt x="177" y="408"/>
                  <a:pt x="177" y="408"/>
                  <a:pt x="177" y="408"/>
                </a:cubicBezTo>
                <a:cubicBezTo>
                  <a:pt x="177" y="248"/>
                  <a:pt x="177" y="248"/>
                  <a:pt x="177" y="248"/>
                </a:cubicBezTo>
                <a:cubicBezTo>
                  <a:pt x="283" y="248"/>
                  <a:pt x="283" y="248"/>
                  <a:pt x="283" y="248"/>
                </a:cubicBezTo>
                <a:cubicBezTo>
                  <a:pt x="283" y="408"/>
                  <a:pt x="283" y="408"/>
                  <a:pt x="283" y="408"/>
                </a:cubicBezTo>
                <a:cubicBezTo>
                  <a:pt x="381" y="408"/>
                  <a:pt x="381" y="408"/>
                  <a:pt x="381" y="408"/>
                </a:cubicBezTo>
                <a:cubicBezTo>
                  <a:pt x="398" y="408"/>
                  <a:pt x="398" y="399"/>
                  <a:pt x="398" y="390"/>
                </a:cubicBezTo>
                <a:cubicBezTo>
                  <a:pt x="398" y="230"/>
                  <a:pt x="398" y="230"/>
                  <a:pt x="398" y="230"/>
                </a:cubicBezTo>
                <a:cubicBezTo>
                  <a:pt x="443" y="230"/>
                  <a:pt x="443" y="230"/>
                  <a:pt x="443" y="230"/>
                </a:cubicBezTo>
                <a:cubicBezTo>
                  <a:pt x="451" y="230"/>
                  <a:pt x="460" y="221"/>
                  <a:pt x="451" y="213"/>
                </a:cubicBezTo>
              </a:path>
            </a:pathLst>
          </a:custGeom>
          <a:solidFill>
            <a:srgbClr val="FF4200"/>
          </a:solidFill>
          <a:ln>
            <a:noFill/>
          </a:ln>
          <a:effectLst/>
        </p:spPr>
        <p:txBody>
          <a:bodyPr wrap="none" anchor="ctr"/>
          <a:lstStyle/>
          <a:p>
            <a:pPr defTabSz="534670" eaLnBrk="1" fontAlgn="auto" hangingPunct="1">
              <a:lnSpc>
                <a:spcPct val="120000"/>
              </a:lnSpc>
            </a:pPr>
            <a:endParaRPr kumimoji="0" lang="en-US" sz="2105">
              <a:solidFill>
                <a:prstClr val="black"/>
              </a:solidFill>
              <a:cs typeface="+mn-ea"/>
              <a:sym typeface="+mn-lt"/>
            </a:endParaRPr>
          </a:p>
        </p:txBody>
      </p:sp>
      <p:sp>
        <p:nvSpPr>
          <p:cNvPr id="15366" name="任意多边形 17"/>
          <p:cNvSpPr/>
          <p:nvPr>
            <p:custDataLst>
              <p:tags r:id="rId11"/>
            </p:custDataLst>
          </p:nvPr>
        </p:nvSpPr>
        <p:spPr bwMode="auto">
          <a:xfrm rot="21038505" flipH="1">
            <a:off x="6796386" y="3600034"/>
            <a:ext cx="1100180" cy="1052684"/>
          </a:xfrm>
          <a:custGeom>
            <a:avLst/>
            <a:gdLst>
              <a:gd name="T0" fmla="*/ 0 w 1843790"/>
              <a:gd name="T1" fmla="*/ 0 h 873640"/>
              <a:gd name="T2" fmla="*/ 47948 w 1843790"/>
              <a:gd name="T3" fmla="*/ 33520 h 873640"/>
              <a:gd name="T4" fmla="*/ 921895 w 1843790"/>
              <a:gd name="T5" fmla="*/ 274843 h 873640"/>
              <a:gd name="T6" fmla="*/ 1795842 w 1843790"/>
              <a:gd name="T7" fmla="*/ 33520 h 873640"/>
              <a:gd name="T8" fmla="*/ 1843790 w 1843790"/>
              <a:gd name="T9" fmla="*/ 0 h 873640"/>
              <a:gd name="T10" fmla="*/ 1843790 w 1843790"/>
              <a:gd name="T11" fmla="*/ 873640 h 873640"/>
              <a:gd name="T12" fmla="*/ 1795841 w 1843790"/>
              <a:gd name="T13" fmla="*/ 840119 h 873640"/>
              <a:gd name="T14" fmla="*/ 921894 w 1843790"/>
              <a:gd name="T15" fmla="*/ 598796 h 873640"/>
              <a:gd name="T16" fmla="*/ 47947 w 1843790"/>
              <a:gd name="T17" fmla="*/ 840119 h 873640"/>
              <a:gd name="T18" fmla="*/ 0 w 1843790"/>
              <a:gd name="T19" fmla="*/ 873638 h 873640"/>
              <a:gd name="T20" fmla="*/ 0 w 1843790"/>
              <a:gd name="T21" fmla="*/ 0 h 873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843790" h="873640">
                <a:moveTo>
                  <a:pt x="0" y="0"/>
                </a:moveTo>
                <a:lnTo>
                  <a:pt x="47948" y="33520"/>
                </a:lnTo>
                <a:cubicBezTo>
                  <a:pt x="285444" y="184279"/>
                  <a:pt x="589920" y="274843"/>
                  <a:pt x="921895" y="274843"/>
                </a:cubicBezTo>
                <a:cubicBezTo>
                  <a:pt x="1253870" y="274843"/>
                  <a:pt x="1558346" y="184279"/>
                  <a:pt x="1795842" y="33520"/>
                </a:cubicBezTo>
                <a:lnTo>
                  <a:pt x="1843790" y="0"/>
                </a:lnTo>
                <a:lnTo>
                  <a:pt x="1843790" y="873640"/>
                </a:lnTo>
                <a:lnTo>
                  <a:pt x="1795841" y="840119"/>
                </a:lnTo>
                <a:cubicBezTo>
                  <a:pt x="1558345" y="689360"/>
                  <a:pt x="1253869" y="598796"/>
                  <a:pt x="921894" y="598796"/>
                </a:cubicBezTo>
                <a:cubicBezTo>
                  <a:pt x="589919" y="598796"/>
                  <a:pt x="285443" y="689360"/>
                  <a:pt x="47947" y="840119"/>
                </a:cubicBezTo>
                <a:lnTo>
                  <a:pt x="0" y="873638"/>
                </a:lnTo>
                <a:lnTo>
                  <a:pt x="0" y="0"/>
                </a:lnTo>
                <a:close/>
              </a:path>
            </a:pathLst>
          </a:custGeom>
          <a:solidFill>
            <a:srgbClr val="FF4200"/>
          </a:solidFill>
          <a:ln w="12700" cap="flat" cmpd="sng">
            <a:noFill/>
            <a:round/>
          </a:ln>
        </p:spPr>
        <p:txBody>
          <a:bodyPr anchor="ctr"/>
          <a:lstStyle/>
          <a:p>
            <a:pPr>
              <a:lnSpc>
                <a:spcPct val="120000"/>
              </a:lnSpc>
            </a:pPr>
            <a:endParaRPr lang="zh-CN" altLang="en-US">
              <a:cs typeface="+mn-ea"/>
              <a:sym typeface="+mn-lt"/>
            </a:endParaRPr>
          </a:p>
        </p:txBody>
      </p:sp>
      <p:sp>
        <p:nvSpPr>
          <p:cNvPr id="15367" name="椭圆 18"/>
          <p:cNvSpPr>
            <a:spLocks noChangeArrowheads="1"/>
          </p:cNvSpPr>
          <p:nvPr>
            <p:custDataLst>
              <p:tags r:id="rId12"/>
            </p:custDataLst>
          </p:nvPr>
        </p:nvSpPr>
        <p:spPr bwMode="auto">
          <a:xfrm rot="4500000">
            <a:off x="7576700" y="3486015"/>
            <a:ext cx="991871" cy="989978"/>
          </a:xfrm>
          <a:prstGeom prst="ellipse">
            <a:avLst/>
          </a:prstGeom>
          <a:solidFill>
            <a:schemeClr val="bg1"/>
          </a:solidFill>
          <a:ln w="152400" cmpd="sng">
            <a:solidFill>
              <a:srgbClr val="FF170C"/>
            </a:solidFill>
            <a:round/>
          </a:ln>
        </p:spPr>
        <p:txBody>
          <a:bodyPr anchor="ctr"/>
          <a:lstStyle>
            <a:lvl1pPr>
              <a:defRPr>
                <a:solidFill>
                  <a:schemeClr val="tx1"/>
                </a:solidFill>
                <a:latin typeface="Calibri" panose="020F0502020204030204" charset="0"/>
                <a:ea typeface="微软雅黑" panose="020B0503020204020204" charset="-122"/>
              </a:defRPr>
            </a:lvl1pPr>
            <a:lvl2pPr marL="742950" indent="-285750">
              <a:defRPr>
                <a:solidFill>
                  <a:schemeClr val="tx1"/>
                </a:solidFill>
                <a:latin typeface="Calibri" panose="020F0502020204030204" charset="0"/>
                <a:ea typeface="微软雅黑" panose="020B0503020204020204" charset="-122"/>
              </a:defRPr>
            </a:lvl2pPr>
            <a:lvl3pPr marL="1143000" indent="-228600">
              <a:defRPr>
                <a:solidFill>
                  <a:schemeClr val="tx1"/>
                </a:solidFill>
                <a:latin typeface="Calibri" panose="020F0502020204030204" charset="0"/>
                <a:ea typeface="微软雅黑" panose="020B0503020204020204" charset="-122"/>
              </a:defRPr>
            </a:lvl3pPr>
            <a:lvl4pPr marL="1600200" indent="-228600">
              <a:defRPr>
                <a:solidFill>
                  <a:schemeClr val="tx1"/>
                </a:solidFill>
                <a:latin typeface="Calibri" panose="020F0502020204030204" charset="0"/>
                <a:ea typeface="微软雅黑" panose="020B0503020204020204" charset="-122"/>
              </a:defRPr>
            </a:lvl4pPr>
            <a:lvl5pPr marL="2057400" indent="-228600">
              <a:defRPr>
                <a:solidFill>
                  <a:schemeClr val="tx1"/>
                </a:solidFill>
                <a:latin typeface="Calibri" panose="020F0502020204030204" charset="0"/>
                <a:ea typeface="微软雅黑" panose="020B0503020204020204" charset="-122"/>
              </a:defRPr>
            </a:lvl5pPr>
            <a:lvl6pPr marL="2514600" indent="-228600" fontAlgn="base">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charset="-122"/>
              </a:defRPr>
            </a:lvl6pPr>
            <a:lvl7pPr marL="2971800" indent="-228600" fontAlgn="base">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charset="-122"/>
              </a:defRPr>
            </a:lvl7pPr>
            <a:lvl8pPr marL="3429000" indent="-228600" fontAlgn="base">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charset="-122"/>
              </a:defRPr>
            </a:lvl8pPr>
            <a:lvl9pPr marL="3886200" indent="-228600" fontAlgn="base">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charset="-122"/>
              </a:defRPr>
            </a:lvl9pPr>
          </a:lstStyle>
          <a:p>
            <a:pPr algn="ctr" eaLnBrk="1" hangingPunct="1">
              <a:lnSpc>
                <a:spcPct val="120000"/>
              </a:lnSpc>
            </a:pPr>
            <a:endParaRPr lang="zh-CN" altLang="en-US">
              <a:solidFill>
                <a:srgbClr val="FFFFFF"/>
              </a:solidFill>
              <a:latin typeface="+mn-lt"/>
              <a:ea typeface="+mn-ea"/>
              <a:cs typeface="+mn-ea"/>
              <a:sym typeface="+mn-lt"/>
            </a:endParaRPr>
          </a:p>
        </p:txBody>
      </p:sp>
      <p:sp>
        <p:nvSpPr>
          <p:cNvPr id="63" name="Freeform 133"/>
          <p:cNvSpPr>
            <a:spLocks noChangeArrowheads="1"/>
          </p:cNvSpPr>
          <p:nvPr>
            <p:custDataLst>
              <p:tags r:id="rId13"/>
            </p:custDataLst>
          </p:nvPr>
        </p:nvSpPr>
        <p:spPr bwMode="auto">
          <a:xfrm>
            <a:off x="7829182" y="3746166"/>
            <a:ext cx="486907" cy="469675"/>
          </a:xfrm>
          <a:custGeom>
            <a:avLst/>
            <a:gdLst>
              <a:gd name="T0" fmla="*/ 425 w 497"/>
              <a:gd name="T1" fmla="*/ 160 h 480"/>
              <a:gd name="T2" fmla="*/ 425 w 497"/>
              <a:gd name="T3" fmla="*/ 160 h 480"/>
              <a:gd name="T4" fmla="*/ 372 w 497"/>
              <a:gd name="T5" fmla="*/ 18 h 480"/>
              <a:gd name="T6" fmla="*/ 346 w 497"/>
              <a:gd name="T7" fmla="*/ 9 h 480"/>
              <a:gd name="T8" fmla="*/ 9 w 497"/>
              <a:gd name="T9" fmla="*/ 134 h 480"/>
              <a:gd name="T10" fmla="*/ 0 w 497"/>
              <a:gd name="T11" fmla="*/ 160 h 480"/>
              <a:gd name="T12" fmla="*/ 53 w 497"/>
              <a:gd name="T13" fmla="*/ 302 h 480"/>
              <a:gd name="T14" fmla="*/ 53 w 497"/>
              <a:gd name="T15" fmla="*/ 222 h 480"/>
              <a:gd name="T16" fmla="*/ 115 w 497"/>
              <a:gd name="T17" fmla="*/ 160 h 480"/>
              <a:gd name="T18" fmla="*/ 203 w 497"/>
              <a:gd name="T19" fmla="*/ 160 h 480"/>
              <a:gd name="T20" fmla="*/ 309 w 497"/>
              <a:gd name="T21" fmla="*/ 89 h 480"/>
              <a:gd name="T22" fmla="*/ 372 w 497"/>
              <a:gd name="T23" fmla="*/ 160 h 480"/>
              <a:gd name="T24" fmla="*/ 425 w 497"/>
              <a:gd name="T25" fmla="*/ 160 h 480"/>
              <a:gd name="T26" fmla="*/ 478 w 497"/>
              <a:gd name="T27" fmla="*/ 204 h 480"/>
              <a:gd name="T28" fmla="*/ 478 w 497"/>
              <a:gd name="T29" fmla="*/ 204 h 480"/>
              <a:gd name="T30" fmla="*/ 115 w 497"/>
              <a:gd name="T31" fmla="*/ 204 h 480"/>
              <a:gd name="T32" fmla="*/ 97 w 497"/>
              <a:gd name="T33" fmla="*/ 222 h 480"/>
              <a:gd name="T34" fmla="*/ 97 w 497"/>
              <a:gd name="T35" fmla="*/ 462 h 480"/>
              <a:gd name="T36" fmla="*/ 115 w 497"/>
              <a:gd name="T37" fmla="*/ 479 h 480"/>
              <a:gd name="T38" fmla="*/ 478 w 497"/>
              <a:gd name="T39" fmla="*/ 479 h 480"/>
              <a:gd name="T40" fmla="*/ 496 w 497"/>
              <a:gd name="T41" fmla="*/ 462 h 480"/>
              <a:gd name="T42" fmla="*/ 496 w 497"/>
              <a:gd name="T43" fmla="*/ 222 h 480"/>
              <a:gd name="T44" fmla="*/ 478 w 497"/>
              <a:gd name="T45" fmla="*/ 204 h 480"/>
              <a:gd name="T46" fmla="*/ 452 w 497"/>
              <a:gd name="T47" fmla="*/ 426 h 480"/>
              <a:gd name="T48" fmla="*/ 452 w 497"/>
              <a:gd name="T49" fmla="*/ 426 h 480"/>
              <a:gd name="T50" fmla="*/ 150 w 497"/>
              <a:gd name="T51" fmla="*/ 426 h 480"/>
              <a:gd name="T52" fmla="*/ 150 w 497"/>
              <a:gd name="T53" fmla="*/ 391 h 480"/>
              <a:gd name="T54" fmla="*/ 195 w 497"/>
              <a:gd name="T55" fmla="*/ 275 h 480"/>
              <a:gd name="T56" fmla="*/ 265 w 497"/>
              <a:gd name="T57" fmla="*/ 364 h 480"/>
              <a:gd name="T58" fmla="*/ 328 w 497"/>
              <a:gd name="T59" fmla="*/ 302 h 480"/>
              <a:gd name="T60" fmla="*/ 416 w 497"/>
              <a:gd name="T61" fmla="*/ 266 h 480"/>
              <a:gd name="T62" fmla="*/ 452 w 497"/>
              <a:gd name="T63" fmla="*/ 347 h 480"/>
              <a:gd name="T64" fmla="*/ 452 w 497"/>
              <a:gd name="T65" fmla="*/ 426 h 4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97" h="480">
                <a:moveTo>
                  <a:pt x="425" y="160"/>
                </a:moveTo>
                <a:lnTo>
                  <a:pt x="425" y="160"/>
                </a:lnTo>
                <a:cubicBezTo>
                  <a:pt x="372" y="18"/>
                  <a:pt x="372" y="18"/>
                  <a:pt x="372" y="18"/>
                </a:cubicBezTo>
                <a:cubicBezTo>
                  <a:pt x="372" y="9"/>
                  <a:pt x="354" y="0"/>
                  <a:pt x="346" y="9"/>
                </a:cubicBezTo>
                <a:cubicBezTo>
                  <a:pt x="9" y="134"/>
                  <a:pt x="9" y="134"/>
                  <a:pt x="9" y="134"/>
                </a:cubicBezTo>
                <a:cubicBezTo>
                  <a:pt x="0" y="134"/>
                  <a:pt x="0" y="143"/>
                  <a:pt x="0" y="160"/>
                </a:cubicBezTo>
                <a:cubicBezTo>
                  <a:pt x="53" y="302"/>
                  <a:pt x="53" y="302"/>
                  <a:pt x="53" y="302"/>
                </a:cubicBezTo>
                <a:cubicBezTo>
                  <a:pt x="53" y="222"/>
                  <a:pt x="53" y="222"/>
                  <a:pt x="53" y="222"/>
                </a:cubicBezTo>
                <a:cubicBezTo>
                  <a:pt x="53" y="187"/>
                  <a:pt x="80" y="160"/>
                  <a:pt x="115" y="160"/>
                </a:cubicBezTo>
                <a:cubicBezTo>
                  <a:pt x="203" y="160"/>
                  <a:pt x="203" y="160"/>
                  <a:pt x="203" y="160"/>
                </a:cubicBezTo>
                <a:cubicBezTo>
                  <a:pt x="309" y="89"/>
                  <a:pt x="309" y="89"/>
                  <a:pt x="309" y="89"/>
                </a:cubicBezTo>
                <a:cubicBezTo>
                  <a:pt x="372" y="160"/>
                  <a:pt x="372" y="160"/>
                  <a:pt x="372" y="160"/>
                </a:cubicBezTo>
                <a:lnTo>
                  <a:pt x="425" y="160"/>
                </a:lnTo>
                <a:close/>
                <a:moveTo>
                  <a:pt x="478" y="204"/>
                </a:moveTo>
                <a:lnTo>
                  <a:pt x="478" y="204"/>
                </a:lnTo>
                <a:cubicBezTo>
                  <a:pt x="115" y="204"/>
                  <a:pt x="115" y="204"/>
                  <a:pt x="115" y="204"/>
                </a:cubicBezTo>
                <a:cubicBezTo>
                  <a:pt x="106" y="204"/>
                  <a:pt x="97" y="213"/>
                  <a:pt x="97" y="222"/>
                </a:cubicBezTo>
                <a:cubicBezTo>
                  <a:pt x="97" y="462"/>
                  <a:pt x="97" y="462"/>
                  <a:pt x="97" y="462"/>
                </a:cubicBezTo>
                <a:cubicBezTo>
                  <a:pt x="97" y="470"/>
                  <a:pt x="106" y="479"/>
                  <a:pt x="115" y="479"/>
                </a:cubicBezTo>
                <a:cubicBezTo>
                  <a:pt x="478" y="479"/>
                  <a:pt x="478" y="479"/>
                  <a:pt x="478" y="479"/>
                </a:cubicBezTo>
                <a:cubicBezTo>
                  <a:pt x="487" y="479"/>
                  <a:pt x="496" y="470"/>
                  <a:pt x="496" y="462"/>
                </a:cubicBezTo>
                <a:cubicBezTo>
                  <a:pt x="496" y="222"/>
                  <a:pt x="496" y="222"/>
                  <a:pt x="496" y="222"/>
                </a:cubicBezTo>
                <a:cubicBezTo>
                  <a:pt x="496" y="213"/>
                  <a:pt x="487" y="204"/>
                  <a:pt x="478" y="204"/>
                </a:cubicBezTo>
                <a:close/>
                <a:moveTo>
                  <a:pt x="452" y="426"/>
                </a:moveTo>
                <a:lnTo>
                  <a:pt x="452" y="426"/>
                </a:lnTo>
                <a:cubicBezTo>
                  <a:pt x="150" y="426"/>
                  <a:pt x="150" y="426"/>
                  <a:pt x="150" y="426"/>
                </a:cubicBezTo>
                <a:cubicBezTo>
                  <a:pt x="150" y="391"/>
                  <a:pt x="150" y="391"/>
                  <a:pt x="150" y="391"/>
                </a:cubicBezTo>
                <a:cubicBezTo>
                  <a:pt x="195" y="275"/>
                  <a:pt x="195" y="275"/>
                  <a:pt x="195" y="275"/>
                </a:cubicBezTo>
                <a:cubicBezTo>
                  <a:pt x="265" y="364"/>
                  <a:pt x="265" y="364"/>
                  <a:pt x="265" y="364"/>
                </a:cubicBezTo>
                <a:cubicBezTo>
                  <a:pt x="328" y="302"/>
                  <a:pt x="328" y="302"/>
                  <a:pt x="328" y="302"/>
                </a:cubicBezTo>
                <a:cubicBezTo>
                  <a:pt x="416" y="266"/>
                  <a:pt x="416" y="266"/>
                  <a:pt x="416" y="266"/>
                </a:cubicBezTo>
                <a:cubicBezTo>
                  <a:pt x="452" y="347"/>
                  <a:pt x="452" y="347"/>
                  <a:pt x="452" y="347"/>
                </a:cubicBezTo>
                <a:lnTo>
                  <a:pt x="452" y="426"/>
                </a:lnTo>
                <a:close/>
              </a:path>
            </a:pathLst>
          </a:custGeom>
          <a:solidFill>
            <a:srgbClr val="FF4200"/>
          </a:solidFill>
          <a:ln>
            <a:noFill/>
          </a:ln>
          <a:effectLst/>
        </p:spPr>
        <p:txBody>
          <a:bodyPr wrap="none" anchor="ctr"/>
          <a:lstStyle/>
          <a:p>
            <a:pPr defTabSz="534670" eaLnBrk="1" fontAlgn="auto" hangingPunct="1">
              <a:lnSpc>
                <a:spcPct val="120000"/>
              </a:lnSpc>
            </a:pPr>
            <a:endParaRPr kumimoji="0" lang="en-US" sz="2105">
              <a:solidFill>
                <a:prstClr val="black"/>
              </a:solidFill>
              <a:cs typeface="+mn-ea"/>
              <a:sym typeface="+mn-lt"/>
            </a:endParaRPr>
          </a:p>
        </p:txBody>
      </p:sp>
      <p:sp>
        <p:nvSpPr>
          <p:cNvPr id="64" name="任意多边形 17"/>
          <p:cNvSpPr/>
          <p:nvPr>
            <p:custDataLst>
              <p:tags r:id="rId14"/>
            </p:custDataLst>
          </p:nvPr>
        </p:nvSpPr>
        <p:spPr bwMode="auto">
          <a:xfrm rot="17215837" flipH="1">
            <a:off x="6030748" y="2964936"/>
            <a:ext cx="707355" cy="501125"/>
          </a:xfrm>
          <a:custGeom>
            <a:avLst/>
            <a:gdLst>
              <a:gd name="T0" fmla="*/ 0 w 1843790"/>
              <a:gd name="T1" fmla="*/ 0 h 873640"/>
              <a:gd name="T2" fmla="*/ 47948 w 1843790"/>
              <a:gd name="T3" fmla="*/ 33520 h 873640"/>
              <a:gd name="T4" fmla="*/ 921895 w 1843790"/>
              <a:gd name="T5" fmla="*/ 274843 h 873640"/>
              <a:gd name="T6" fmla="*/ 1795842 w 1843790"/>
              <a:gd name="T7" fmla="*/ 33520 h 873640"/>
              <a:gd name="T8" fmla="*/ 1843790 w 1843790"/>
              <a:gd name="T9" fmla="*/ 0 h 873640"/>
              <a:gd name="T10" fmla="*/ 1843790 w 1843790"/>
              <a:gd name="T11" fmla="*/ 873640 h 873640"/>
              <a:gd name="T12" fmla="*/ 1795841 w 1843790"/>
              <a:gd name="T13" fmla="*/ 840119 h 873640"/>
              <a:gd name="T14" fmla="*/ 921894 w 1843790"/>
              <a:gd name="T15" fmla="*/ 598796 h 873640"/>
              <a:gd name="T16" fmla="*/ 47947 w 1843790"/>
              <a:gd name="T17" fmla="*/ 840119 h 873640"/>
              <a:gd name="T18" fmla="*/ 0 w 1843790"/>
              <a:gd name="T19" fmla="*/ 873638 h 873640"/>
              <a:gd name="T20" fmla="*/ 0 w 1843790"/>
              <a:gd name="T21" fmla="*/ 0 h 873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843790" h="873640">
                <a:moveTo>
                  <a:pt x="0" y="0"/>
                </a:moveTo>
                <a:lnTo>
                  <a:pt x="47948" y="33520"/>
                </a:lnTo>
                <a:cubicBezTo>
                  <a:pt x="285444" y="184279"/>
                  <a:pt x="589920" y="274843"/>
                  <a:pt x="921895" y="274843"/>
                </a:cubicBezTo>
                <a:cubicBezTo>
                  <a:pt x="1253870" y="274843"/>
                  <a:pt x="1558346" y="184279"/>
                  <a:pt x="1795842" y="33520"/>
                </a:cubicBezTo>
                <a:lnTo>
                  <a:pt x="1843790" y="0"/>
                </a:lnTo>
                <a:lnTo>
                  <a:pt x="1843790" y="873640"/>
                </a:lnTo>
                <a:lnTo>
                  <a:pt x="1795841" y="840119"/>
                </a:lnTo>
                <a:cubicBezTo>
                  <a:pt x="1558345" y="689360"/>
                  <a:pt x="1253869" y="598796"/>
                  <a:pt x="921894" y="598796"/>
                </a:cubicBezTo>
                <a:cubicBezTo>
                  <a:pt x="589919" y="598796"/>
                  <a:pt x="285443" y="689360"/>
                  <a:pt x="47947" y="840119"/>
                </a:cubicBezTo>
                <a:lnTo>
                  <a:pt x="0" y="873638"/>
                </a:lnTo>
                <a:lnTo>
                  <a:pt x="0" y="0"/>
                </a:lnTo>
                <a:close/>
              </a:path>
            </a:pathLst>
          </a:custGeom>
          <a:solidFill>
            <a:srgbClr val="FF4200"/>
          </a:solidFill>
          <a:ln w="12700" cap="flat" cmpd="sng">
            <a:noFill/>
            <a:round/>
          </a:ln>
        </p:spPr>
        <p:txBody>
          <a:bodyPr anchor="ctr"/>
          <a:lstStyle/>
          <a:p>
            <a:pPr>
              <a:lnSpc>
                <a:spcPct val="120000"/>
              </a:lnSpc>
            </a:pPr>
            <a:endParaRPr lang="zh-CN" altLang="en-US">
              <a:cs typeface="+mn-ea"/>
              <a:sym typeface="+mn-lt"/>
            </a:endParaRPr>
          </a:p>
        </p:txBody>
      </p:sp>
      <p:sp>
        <p:nvSpPr>
          <p:cNvPr id="65" name="任意多边形 17"/>
          <p:cNvSpPr/>
          <p:nvPr>
            <p:custDataLst>
              <p:tags r:id="rId15"/>
            </p:custDataLst>
          </p:nvPr>
        </p:nvSpPr>
        <p:spPr bwMode="auto">
          <a:xfrm rot="13397225" flipH="1">
            <a:off x="4802114" y="3236083"/>
            <a:ext cx="707355" cy="453598"/>
          </a:xfrm>
          <a:custGeom>
            <a:avLst/>
            <a:gdLst>
              <a:gd name="T0" fmla="*/ 0 w 1843790"/>
              <a:gd name="T1" fmla="*/ 0 h 873640"/>
              <a:gd name="T2" fmla="*/ 47948 w 1843790"/>
              <a:gd name="T3" fmla="*/ 33520 h 873640"/>
              <a:gd name="T4" fmla="*/ 921895 w 1843790"/>
              <a:gd name="T5" fmla="*/ 274843 h 873640"/>
              <a:gd name="T6" fmla="*/ 1795842 w 1843790"/>
              <a:gd name="T7" fmla="*/ 33520 h 873640"/>
              <a:gd name="T8" fmla="*/ 1843790 w 1843790"/>
              <a:gd name="T9" fmla="*/ 0 h 873640"/>
              <a:gd name="T10" fmla="*/ 1843790 w 1843790"/>
              <a:gd name="T11" fmla="*/ 873640 h 873640"/>
              <a:gd name="T12" fmla="*/ 1795841 w 1843790"/>
              <a:gd name="T13" fmla="*/ 840119 h 873640"/>
              <a:gd name="T14" fmla="*/ 921894 w 1843790"/>
              <a:gd name="T15" fmla="*/ 598796 h 873640"/>
              <a:gd name="T16" fmla="*/ 47947 w 1843790"/>
              <a:gd name="T17" fmla="*/ 840119 h 873640"/>
              <a:gd name="T18" fmla="*/ 0 w 1843790"/>
              <a:gd name="T19" fmla="*/ 873638 h 873640"/>
              <a:gd name="T20" fmla="*/ 0 w 1843790"/>
              <a:gd name="T21" fmla="*/ 0 h 873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843790" h="873640">
                <a:moveTo>
                  <a:pt x="0" y="0"/>
                </a:moveTo>
                <a:lnTo>
                  <a:pt x="47948" y="33520"/>
                </a:lnTo>
                <a:cubicBezTo>
                  <a:pt x="285444" y="184279"/>
                  <a:pt x="589920" y="274843"/>
                  <a:pt x="921895" y="274843"/>
                </a:cubicBezTo>
                <a:cubicBezTo>
                  <a:pt x="1253870" y="274843"/>
                  <a:pt x="1558346" y="184279"/>
                  <a:pt x="1795842" y="33520"/>
                </a:cubicBezTo>
                <a:lnTo>
                  <a:pt x="1843790" y="0"/>
                </a:lnTo>
                <a:lnTo>
                  <a:pt x="1843790" y="873640"/>
                </a:lnTo>
                <a:lnTo>
                  <a:pt x="1795841" y="840119"/>
                </a:lnTo>
                <a:cubicBezTo>
                  <a:pt x="1558345" y="689360"/>
                  <a:pt x="1253869" y="598796"/>
                  <a:pt x="921894" y="598796"/>
                </a:cubicBezTo>
                <a:cubicBezTo>
                  <a:pt x="589919" y="598796"/>
                  <a:pt x="285443" y="689360"/>
                  <a:pt x="47947" y="840119"/>
                </a:cubicBezTo>
                <a:lnTo>
                  <a:pt x="0" y="873638"/>
                </a:lnTo>
                <a:lnTo>
                  <a:pt x="0" y="0"/>
                </a:lnTo>
                <a:close/>
              </a:path>
            </a:pathLst>
          </a:custGeom>
          <a:solidFill>
            <a:srgbClr val="FF4200"/>
          </a:solidFill>
          <a:ln w="12700" cap="flat" cmpd="sng">
            <a:noFill/>
            <a:round/>
          </a:ln>
        </p:spPr>
        <p:txBody>
          <a:bodyPr anchor="ctr"/>
          <a:lstStyle/>
          <a:p>
            <a:pPr>
              <a:lnSpc>
                <a:spcPct val="120000"/>
              </a:lnSpc>
            </a:pPr>
            <a:endParaRPr lang="zh-CN" altLang="en-US">
              <a:cs typeface="+mn-ea"/>
              <a:sym typeface="+mn-lt"/>
            </a:endParaRPr>
          </a:p>
        </p:txBody>
      </p:sp>
      <p:sp>
        <p:nvSpPr>
          <p:cNvPr id="66" name="椭圆 18"/>
          <p:cNvSpPr>
            <a:spLocks noChangeArrowheads="1"/>
          </p:cNvSpPr>
          <p:nvPr>
            <p:custDataLst>
              <p:tags r:id="rId16"/>
            </p:custDataLst>
          </p:nvPr>
        </p:nvSpPr>
        <p:spPr bwMode="auto">
          <a:xfrm rot="4500000">
            <a:off x="4353063" y="2666174"/>
            <a:ext cx="779543" cy="778058"/>
          </a:xfrm>
          <a:prstGeom prst="ellipse">
            <a:avLst/>
          </a:prstGeom>
          <a:solidFill>
            <a:schemeClr val="bg1"/>
          </a:solidFill>
          <a:ln w="152400" cmpd="sng">
            <a:solidFill>
              <a:srgbClr val="FF170C"/>
            </a:solidFill>
            <a:round/>
          </a:ln>
        </p:spPr>
        <p:txBody>
          <a:bodyPr anchor="ctr"/>
          <a:lstStyle>
            <a:lvl1pPr>
              <a:defRPr>
                <a:solidFill>
                  <a:schemeClr val="tx1"/>
                </a:solidFill>
                <a:latin typeface="Calibri" panose="020F0502020204030204" charset="0"/>
                <a:ea typeface="微软雅黑" panose="020B0503020204020204" charset="-122"/>
              </a:defRPr>
            </a:lvl1pPr>
            <a:lvl2pPr marL="742950" indent="-285750">
              <a:defRPr>
                <a:solidFill>
                  <a:schemeClr val="tx1"/>
                </a:solidFill>
                <a:latin typeface="Calibri" panose="020F0502020204030204" charset="0"/>
                <a:ea typeface="微软雅黑" panose="020B0503020204020204" charset="-122"/>
              </a:defRPr>
            </a:lvl2pPr>
            <a:lvl3pPr marL="1143000" indent="-228600">
              <a:defRPr>
                <a:solidFill>
                  <a:schemeClr val="tx1"/>
                </a:solidFill>
                <a:latin typeface="Calibri" panose="020F0502020204030204" charset="0"/>
                <a:ea typeface="微软雅黑" panose="020B0503020204020204" charset="-122"/>
              </a:defRPr>
            </a:lvl3pPr>
            <a:lvl4pPr marL="1600200" indent="-228600">
              <a:defRPr>
                <a:solidFill>
                  <a:schemeClr val="tx1"/>
                </a:solidFill>
                <a:latin typeface="Calibri" panose="020F0502020204030204" charset="0"/>
                <a:ea typeface="微软雅黑" panose="020B0503020204020204" charset="-122"/>
              </a:defRPr>
            </a:lvl4pPr>
            <a:lvl5pPr marL="2057400" indent="-228600">
              <a:defRPr>
                <a:solidFill>
                  <a:schemeClr val="tx1"/>
                </a:solidFill>
                <a:latin typeface="Calibri" panose="020F0502020204030204" charset="0"/>
                <a:ea typeface="微软雅黑" panose="020B0503020204020204" charset="-122"/>
              </a:defRPr>
            </a:lvl5pPr>
            <a:lvl6pPr marL="2514600" indent="-228600" fontAlgn="base">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charset="-122"/>
              </a:defRPr>
            </a:lvl6pPr>
            <a:lvl7pPr marL="2971800" indent="-228600" fontAlgn="base">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charset="-122"/>
              </a:defRPr>
            </a:lvl7pPr>
            <a:lvl8pPr marL="3429000" indent="-228600" fontAlgn="base">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charset="-122"/>
              </a:defRPr>
            </a:lvl8pPr>
            <a:lvl9pPr marL="3886200" indent="-228600" fontAlgn="base">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charset="-122"/>
              </a:defRPr>
            </a:lvl9pPr>
          </a:lstStyle>
          <a:p>
            <a:pPr algn="ctr" eaLnBrk="1" hangingPunct="1">
              <a:lnSpc>
                <a:spcPct val="120000"/>
              </a:lnSpc>
            </a:pPr>
            <a:endParaRPr lang="zh-CN" altLang="en-US">
              <a:solidFill>
                <a:srgbClr val="FFFFFF"/>
              </a:solidFill>
              <a:latin typeface="+mn-lt"/>
              <a:ea typeface="+mn-ea"/>
              <a:cs typeface="+mn-ea"/>
              <a:sym typeface="+mn-lt"/>
            </a:endParaRPr>
          </a:p>
        </p:txBody>
      </p:sp>
      <p:sp>
        <p:nvSpPr>
          <p:cNvPr id="67" name="Freeform 17"/>
          <p:cNvSpPr>
            <a:spLocks noChangeAspect="1" noEditPoints="1"/>
          </p:cNvSpPr>
          <p:nvPr>
            <p:custDataLst>
              <p:tags r:id="rId17"/>
            </p:custDataLst>
          </p:nvPr>
        </p:nvSpPr>
        <p:spPr bwMode="auto">
          <a:xfrm>
            <a:off x="4635476" y="2882290"/>
            <a:ext cx="214716" cy="345827"/>
          </a:xfrm>
          <a:custGeom>
            <a:avLst/>
            <a:gdLst>
              <a:gd name="T0" fmla="*/ 139 w 152"/>
              <a:gd name="T1" fmla="*/ 0 h 244"/>
              <a:gd name="T2" fmla="*/ 150 w 152"/>
              <a:gd name="T3" fmla="*/ 9 h 244"/>
              <a:gd name="T4" fmla="*/ 152 w 152"/>
              <a:gd name="T5" fmla="*/ 17 h 244"/>
              <a:gd name="T6" fmla="*/ 152 w 152"/>
              <a:gd name="T7" fmla="*/ 141 h 244"/>
              <a:gd name="T8" fmla="*/ 152 w 152"/>
              <a:gd name="T9" fmla="*/ 227 h 244"/>
              <a:gd name="T10" fmla="*/ 135 w 152"/>
              <a:gd name="T11" fmla="*/ 244 h 244"/>
              <a:gd name="T12" fmla="*/ 17 w 152"/>
              <a:gd name="T13" fmla="*/ 244 h 244"/>
              <a:gd name="T14" fmla="*/ 0 w 152"/>
              <a:gd name="T15" fmla="*/ 227 h 244"/>
              <a:gd name="T16" fmla="*/ 0 w 152"/>
              <a:gd name="T17" fmla="*/ 19 h 244"/>
              <a:gd name="T18" fmla="*/ 12 w 152"/>
              <a:gd name="T19" fmla="*/ 0 h 244"/>
              <a:gd name="T20" fmla="*/ 139 w 152"/>
              <a:gd name="T21" fmla="*/ 0 h 244"/>
              <a:gd name="T22" fmla="*/ 137 w 152"/>
              <a:gd name="T23" fmla="*/ 206 h 244"/>
              <a:gd name="T24" fmla="*/ 137 w 152"/>
              <a:gd name="T25" fmla="*/ 39 h 244"/>
              <a:gd name="T26" fmla="*/ 15 w 152"/>
              <a:gd name="T27" fmla="*/ 39 h 244"/>
              <a:gd name="T28" fmla="*/ 15 w 152"/>
              <a:gd name="T29" fmla="*/ 206 h 244"/>
              <a:gd name="T30" fmla="*/ 137 w 152"/>
              <a:gd name="T31" fmla="*/ 206 h 244"/>
              <a:gd name="T32" fmla="*/ 76 w 152"/>
              <a:gd name="T33" fmla="*/ 16 h 244"/>
              <a:gd name="T34" fmla="*/ 52 w 152"/>
              <a:gd name="T35" fmla="*/ 16 h 244"/>
              <a:gd name="T36" fmla="*/ 49 w 152"/>
              <a:gd name="T37" fmla="*/ 16 h 244"/>
              <a:gd name="T38" fmla="*/ 45 w 152"/>
              <a:gd name="T39" fmla="*/ 19 h 244"/>
              <a:gd name="T40" fmla="*/ 49 w 152"/>
              <a:gd name="T41" fmla="*/ 23 h 244"/>
              <a:gd name="T42" fmla="*/ 51 w 152"/>
              <a:gd name="T43" fmla="*/ 23 h 244"/>
              <a:gd name="T44" fmla="*/ 101 w 152"/>
              <a:gd name="T45" fmla="*/ 23 h 244"/>
              <a:gd name="T46" fmla="*/ 103 w 152"/>
              <a:gd name="T47" fmla="*/ 23 h 244"/>
              <a:gd name="T48" fmla="*/ 106 w 152"/>
              <a:gd name="T49" fmla="*/ 19 h 244"/>
              <a:gd name="T50" fmla="*/ 103 w 152"/>
              <a:gd name="T51" fmla="*/ 16 h 244"/>
              <a:gd name="T52" fmla="*/ 101 w 152"/>
              <a:gd name="T53" fmla="*/ 16 h 244"/>
              <a:gd name="T54" fmla="*/ 76 w 152"/>
              <a:gd name="T55" fmla="*/ 16 h 244"/>
              <a:gd name="T56" fmla="*/ 87 w 152"/>
              <a:gd name="T57" fmla="*/ 225 h 244"/>
              <a:gd name="T58" fmla="*/ 76 w 152"/>
              <a:gd name="T59" fmla="*/ 214 h 244"/>
              <a:gd name="T60" fmla="*/ 64 w 152"/>
              <a:gd name="T61" fmla="*/ 225 h 244"/>
              <a:gd name="T62" fmla="*/ 76 w 152"/>
              <a:gd name="T63" fmla="*/ 237 h 244"/>
              <a:gd name="T64" fmla="*/ 87 w 152"/>
              <a:gd name="T65" fmla="*/ 225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52" h="244">
                <a:moveTo>
                  <a:pt x="139" y="0"/>
                </a:moveTo>
                <a:cubicBezTo>
                  <a:pt x="144" y="2"/>
                  <a:pt x="148" y="4"/>
                  <a:pt x="150" y="9"/>
                </a:cubicBezTo>
                <a:cubicBezTo>
                  <a:pt x="151" y="11"/>
                  <a:pt x="152" y="14"/>
                  <a:pt x="152" y="17"/>
                </a:cubicBezTo>
                <a:cubicBezTo>
                  <a:pt x="152" y="58"/>
                  <a:pt x="152" y="100"/>
                  <a:pt x="152" y="141"/>
                </a:cubicBezTo>
                <a:cubicBezTo>
                  <a:pt x="152" y="170"/>
                  <a:pt x="152" y="198"/>
                  <a:pt x="152" y="227"/>
                </a:cubicBezTo>
                <a:cubicBezTo>
                  <a:pt x="152" y="238"/>
                  <a:pt x="146" y="244"/>
                  <a:pt x="135" y="244"/>
                </a:cubicBezTo>
                <a:cubicBezTo>
                  <a:pt x="96" y="244"/>
                  <a:pt x="56" y="244"/>
                  <a:pt x="17" y="244"/>
                </a:cubicBezTo>
                <a:cubicBezTo>
                  <a:pt x="6" y="244"/>
                  <a:pt x="0" y="238"/>
                  <a:pt x="0" y="227"/>
                </a:cubicBezTo>
                <a:cubicBezTo>
                  <a:pt x="0" y="158"/>
                  <a:pt x="0" y="89"/>
                  <a:pt x="0" y="19"/>
                </a:cubicBezTo>
                <a:cubicBezTo>
                  <a:pt x="0" y="8"/>
                  <a:pt x="2" y="4"/>
                  <a:pt x="12" y="0"/>
                </a:cubicBezTo>
                <a:cubicBezTo>
                  <a:pt x="55" y="0"/>
                  <a:pt x="97" y="0"/>
                  <a:pt x="139" y="0"/>
                </a:cubicBezTo>
                <a:close/>
                <a:moveTo>
                  <a:pt x="137" y="206"/>
                </a:moveTo>
                <a:cubicBezTo>
                  <a:pt x="137" y="150"/>
                  <a:pt x="137" y="94"/>
                  <a:pt x="137" y="39"/>
                </a:cubicBezTo>
                <a:cubicBezTo>
                  <a:pt x="96" y="39"/>
                  <a:pt x="55" y="39"/>
                  <a:pt x="15" y="39"/>
                </a:cubicBezTo>
                <a:cubicBezTo>
                  <a:pt x="15" y="95"/>
                  <a:pt x="15" y="150"/>
                  <a:pt x="15" y="206"/>
                </a:cubicBezTo>
                <a:cubicBezTo>
                  <a:pt x="56" y="206"/>
                  <a:pt x="96" y="206"/>
                  <a:pt x="137" y="206"/>
                </a:cubicBezTo>
                <a:close/>
                <a:moveTo>
                  <a:pt x="76" y="16"/>
                </a:moveTo>
                <a:cubicBezTo>
                  <a:pt x="68" y="16"/>
                  <a:pt x="60" y="16"/>
                  <a:pt x="52" y="16"/>
                </a:cubicBezTo>
                <a:cubicBezTo>
                  <a:pt x="51" y="16"/>
                  <a:pt x="50" y="16"/>
                  <a:pt x="49" y="16"/>
                </a:cubicBezTo>
                <a:cubicBezTo>
                  <a:pt x="47" y="16"/>
                  <a:pt x="45" y="17"/>
                  <a:pt x="45" y="19"/>
                </a:cubicBezTo>
                <a:cubicBezTo>
                  <a:pt x="45" y="21"/>
                  <a:pt x="47" y="23"/>
                  <a:pt x="49" y="23"/>
                </a:cubicBezTo>
                <a:cubicBezTo>
                  <a:pt x="50" y="23"/>
                  <a:pt x="50" y="23"/>
                  <a:pt x="51" y="23"/>
                </a:cubicBezTo>
                <a:cubicBezTo>
                  <a:pt x="68" y="23"/>
                  <a:pt x="84" y="23"/>
                  <a:pt x="101" y="23"/>
                </a:cubicBezTo>
                <a:cubicBezTo>
                  <a:pt x="102" y="23"/>
                  <a:pt x="103" y="23"/>
                  <a:pt x="103" y="23"/>
                </a:cubicBezTo>
                <a:cubicBezTo>
                  <a:pt x="105" y="23"/>
                  <a:pt x="106" y="21"/>
                  <a:pt x="106" y="19"/>
                </a:cubicBezTo>
                <a:cubicBezTo>
                  <a:pt x="106" y="18"/>
                  <a:pt x="105" y="16"/>
                  <a:pt x="103" y="16"/>
                </a:cubicBezTo>
                <a:cubicBezTo>
                  <a:pt x="103" y="16"/>
                  <a:pt x="102" y="16"/>
                  <a:pt x="101" y="16"/>
                </a:cubicBezTo>
                <a:cubicBezTo>
                  <a:pt x="92" y="16"/>
                  <a:pt x="84" y="16"/>
                  <a:pt x="76" y="16"/>
                </a:cubicBezTo>
                <a:close/>
                <a:moveTo>
                  <a:pt x="87" y="225"/>
                </a:moveTo>
                <a:cubicBezTo>
                  <a:pt x="87" y="219"/>
                  <a:pt x="82" y="214"/>
                  <a:pt x="76" y="214"/>
                </a:cubicBezTo>
                <a:cubicBezTo>
                  <a:pt x="70" y="214"/>
                  <a:pt x="65" y="219"/>
                  <a:pt x="64" y="225"/>
                </a:cubicBezTo>
                <a:cubicBezTo>
                  <a:pt x="64" y="231"/>
                  <a:pt x="70" y="237"/>
                  <a:pt x="76" y="237"/>
                </a:cubicBezTo>
                <a:cubicBezTo>
                  <a:pt x="82" y="237"/>
                  <a:pt x="87" y="231"/>
                  <a:pt x="87" y="225"/>
                </a:cubicBezTo>
                <a:close/>
              </a:path>
            </a:pathLst>
          </a:custGeom>
          <a:solidFill>
            <a:srgbClr val="FF4200"/>
          </a:solidFill>
          <a:ln>
            <a:noFill/>
          </a:ln>
        </p:spPr>
        <p:txBody>
          <a:bodyPr/>
          <a:lstStyle/>
          <a:p>
            <a:pPr>
              <a:lnSpc>
                <a:spcPct val="120000"/>
              </a:lnSpc>
            </a:pPr>
            <a:endParaRPr lang="zh-CN" altLang="en-US">
              <a:cs typeface="+mn-ea"/>
              <a:sym typeface="+mn-lt"/>
            </a:endParaRPr>
          </a:p>
        </p:txBody>
      </p:sp>
      <p:sp>
        <p:nvSpPr>
          <p:cNvPr id="15369" name="椭圆 22"/>
          <p:cNvSpPr>
            <a:spLocks noChangeArrowheads="1"/>
          </p:cNvSpPr>
          <p:nvPr>
            <p:custDataLst>
              <p:tags r:id="rId18"/>
            </p:custDataLst>
          </p:nvPr>
        </p:nvSpPr>
        <p:spPr bwMode="auto">
          <a:xfrm rot="4500000">
            <a:off x="5101237" y="3360511"/>
            <a:ext cx="1886836" cy="1886850"/>
          </a:xfrm>
          <a:prstGeom prst="ellipse">
            <a:avLst/>
          </a:prstGeom>
          <a:solidFill>
            <a:srgbClr val="FF170C"/>
          </a:solidFill>
          <a:ln>
            <a:noFill/>
          </a:ln>
        </p:spPr>
        <p:txBody>
          <a:bodyPr anchor="ctr"/>
          <a:lstStyle>
            <a:lvl1pPr>
              <a:defRPr>
                <a:solidFill>
                  <a:schemeClr val="tx1"/>
                </a:solidFill>
                <a:latin typeface="Calibri" panose="020F0502020204030204" charset="0"/>
                <a:ea typeface="微软雅黑" panose="020B0503020204020204" charset="-122"/>
              </a:defRPr>
            </a:lvl1pPr>
            <a:lvl2pPr marL="742950" indent="-285750">
              <a:defRPr>
                <a:solidFill>
                  <a:schemeClr val="tx1"/>
                </a:solidFill>
                <a:latin typeface="Calibri" panose="020F0502020204030204" charset="0"/>
                <a:ea typeface="微软雅黑" panose="020B0503020204020204" charset="-122"/>
              </a:defRPr>
            </a:lvl2pPr>
            <a:lvl3pPr marL="1143000" indent="-228600">
              <a:defRPr>
                <a:solidFill>
                  <a:schemeClr val="tx1"/>
                </a:solidFill>
                <a:latin typeface="Calibri" panose="020F0502020204030204" charset="0"/>
                <a:ea typeface="微软雅黑" panose="020B0503020204020204" charset="-122"/>
              </a:defRPr>
            </a:lvl3pPr>
            <a:lvl4pPr marL="1600200" indent="-228600">
              <a:defRPr>
                <a:solidFill>
                  <a:schemeClr val="tx1"/>
                </a:solidFill>
                <a:latin typeface="Calibri" panose="020F0502020204030204" charset="0"/>
                <a:ea typeface="微软雅黑" panose="020B0503020204020204" charset="-122"/>
              </a:defRPr>
            </a:lvl4pPr>
            <a:lvl5pPr marL="2057400" indent="-228600">
              <a:defRPr>
                <a:solidFill>
                  <a:schemeClr val="tx1"/>
                </a:solidFill>
                <a:latin typeface="Calibri" panose="020F0502020204030204" charset="0"/>
                <a:ea typeface="微软雅黑" panose="020B0503020204020204" charset="-122"/>
              </a:defRPr>
            </a:lvl5pPr>
            <a:lvl6pPr marL="2514600" indent="-228600" fontAlgn="base">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charset="-122"/>
              </a:defRPr>
            </a:lvl6pPr>
            <a:lvl7pPr marL="2971800" indent="-228600" fontAlgn="base">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charset="-122"/>
              </a:defRPr>
            </a:lvl7pPr>
            <a:lvl8pPr marL="3429000" indent="-228600" fontAlgn="base">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charset="-122"/>
              </a:defRPr>
            </a:lvl8pPr>
            <a:lvl9pPr marL="3886200" indent="-228600" fontAlgn="base">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charset="-122"/>
              </a:defRPr>
            </a:lvl9pPr>
          </a:lstStyle>
          <a:p>
            <a:pPr algn="ctr" eaLnBrk="1" hangingPunct="1">
              <a:lnSpc>
                <a:spcPct val="120000"/>
              </a:lnSpc>
            </a:pPr>
            <a:endParaRPr lang="zh-CN" altLang="en-US">
              <a:solidFill>
                <a:srgbClr val="FFFFFF"/>
              </a:solidFill>
              <a:latin typeface="+mn-lt"/>
              <a:ea typeface="+mn-ea"/>
              <a:cs typeface="+mn-ea"/>
              <a:sym typeface="+mn-lt"/>
            </a:endParaRPr>
          </a:p>
        </p:txBody>
      </p:sp>
      <p:sp>
        <p:nvSpPr>
          <p:cNvPr id="15370" name="椭圆 23"/>
          <p:cNvSpPr>
            <a:spLocks noChangeArrowheads="1"/>
          </p:cNvSpPr>
          <p:nvPr>
            <p:custDataLst>
              <p:tags r:id="rId19"/>
            </p:custDataLst>
          </p:nvPr>
        </p:nvSpPr>
        <p:spPr bwMode="auto">
          <a:xfrm rot="4500000">
            <a:off x="5328362" y="3587639"/>
            <a:ext cx="1432584" cy="1432595"/>
          </a:xfrm>
          <a:prstGeom prst="ellipse">
            <a:avLst/>
          </a:prstGeom>
          <a:solidFill>
            <a:schemeClr val="bg1"/>
          </a:solidFill>
          <a:ln w="136525" cmpd="sng">
            <a:solidFill>
              <a:srgbClr val="FF170C">
                <a:lumMod val="20000"/>
                <a:lumOff val="80000"/>
              </a:srgbClr>
            </a:solidFill>
            <a:round/>
          </a:ln>
        </p:spPr>
        <p:txBody>
          <a:bodyPr wrap="square" anchor="ctr">
            <a:normAutofit/>
          </a:bodyPr>
          <a:lstStyle>
            <a:lvl1pPr>
              <a:defRPr>
                <a:solidFill>
                  <a:schemeClr val="tx1"/>
                </a:solidFill>
                <a:latin typeface="Calibri" panose="020F0502020204030204" charset="0"/>
                <a:ea typeface="微软雅黑" panose="020B0503020204020204" charset="-122"/>
              </a:defRPr>
            </a:lvl1pPr>
            <a:lvl2pPr marL="742950" indent="-285750">
              <a:defRPr>
                <a:solidFill>
                  <a:schemeClr val="tx1"/>
                </a:solidFill>
                <a:latin typeface="Calibri" panose="020F0502020204030204" charset="0"/>
                <a:ea typeface="微软雅黑" panose="020B0503020204020204" charset="-122"/>
              </a:defRPr>
            </a:lvl2pPr>
            <a:lvl3pPr marL="1143000" indent="-228600">
              <a:defRPr>
                <a:solidFill>
                  <a:schemeClr val="tx1"/>
                </a:solidFill>
                <a:latin typeface="Calibri" panose="020F0502020204030204" charset="0"/>
                <a:ea typeface="微软雅黑" panose="020B0503020204020204" charset="-122"/>
              </a:defRPr>
            </a:lvl3pPr>
            <a:lvl4pPr marL="1600200" indent="-228600">
              <a:defRPr>
                <a:solidFill>
                  <a:schemeClr val="tx1"/>
                </a:solidFill>
                <a:latin typeface="Calibri" panose="020F0502020204030204" charset="0"/>
                <a:ea typeface="微软雅黑" panose="020B0503020204020204" charset="-122"/>
              </a:defRPr>
            </a:lvl4pPr>
            <a:lvl5pPr marL="2057400" indent="-228600">
              <a:defRPr>
                <a:solidFill>
                  <a:schemeClr val="tx1"/>
                </a:solidFill>
                <a:latin typeface="Calibri" panose="020F0502020204030204" charset="0"/>
                <a:ea typeface="微软雅黑" panose="020B0503020204020204" charset="-122"/>
              </a:defRPr>
            </a:lvl5pPr>
            <a:lvl6pPr marL="2514600" indent="-228600" fontAlgn="base">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charset="-122"/>
              </a:defRPr>
            </a:lvl6pPr>
            <a:lvl7pPr marL="2971800" indent="-228600" fontAlgn="base">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charset="-122"/>
              </a:defRPr>
            </a:lvl7pPr>
            <a:lvl8pPr marL="3429000" indent="-228600" fontAlgn="base">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charset="-122"/>
              </a:defRPr>
            </a:lvl8pPr>
            <a:lvl9pPr marL="3886200" indent="-228600" fontAlgn="base">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charset="-122"/>
              </a:defRPr>
            </a:lvl9pPr>
          </a:lstStyle>
          <a:p>
            <a:pPr algn="ctr" eaLnBrk="1" hangingPunct="1">
              <a:lnSpc>
                <a:spcPct val="120000"/>
              </a:lnSpc>
            </a:pPr>
            <a:r>
              <a:rPr lang="en-US" altLang="zh-CN" dirty="0">
                <a:solidFill>
                  <a:srgbClr val="FFFFFF"/>
                </a:solidFill>
                <a:latin typeface="+mn-lt"/>
                <a:ea typeface="+mn-ea"/>
                <a:cs typeface="+mn-ea"/>
                <a:sym typeface="+mn-lt"/>
              </a:rPr>
              <a:t> </a:t>
            </a:r>
            <a:endParaRPr lang="zh-CN" altLang="en-US" dirty="0">
              <a:solidFill>
                <a:srgbClr val="FFFFFF"/>
              </a:solidFill>
              <a:latin typeface="+mn-lt"/>
              <a:ea typeface="+mn-ea"/>
              <a:cs typeface="+mn-ea"/>
              <a:sym typeface="+mn-lt"/>
            </a:endParaRPr>
          </a:p>
        </p:txBody>
      </p:sp>
      <p:sp>
        <p:nvSpPr>
          <p:cNvPr id="68" name="文本框 67"/>
          <p:cNvSpPr txBox="1"/>
          <p:nvPr>
            <p:custDataLst>
              <p:tags r:id="rId20"/>
            </p:custDataLst>
          </p:nvPr>
        </p:nvSpPr>
        <p:spPr>
          <a:xfrm>
            <a:off x="5321770" y="3900940"/>
            <a:ext cx="1500494" cy="805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normAutofit/>
          </a:bodyPr>
          <a:lstStyle>
            <a:defPPr>
              <a:defRPr lang="zh-CN"/>
            </a:defPPr>
            <a:lvl1pPr algn="ctr" eaLnBrk="1" hangingPunct="1">
              <a:defRPr sz="1100">
                <a:solidFill>
                  <a:srgbClr val="382E2F"/>
                </a:solidFill>
              </a:defRPr>
            </a:lvl1pPr>
            <a:lvl2pPr marL="742950" indent="-285750"/>
            <a:lvl3pPr marL="1143000" indent="-228600"/>
            <a:lvl4pPr marL="1600200" indent="-228600"/>
            <a:lvl5pPr marL="2057400" indent="-228600"/>
            <a:lvl6pPr marL="2514600" indent="-228600" fontAlgn="base">
              <a:spcBef>
                <a:spcPct val="0"/>
              </a:spcBef>
              <a:spcAft>
                <a:spcPct val="0"/>
              </a:spcAft>
              <a:buFont typeface="Arial" panose="020B0604020202020204" pitchFamily="34" charset="0"/>
            </a:lvl6pPr>
            <a:lvl7pPr marL="2971800" indent="-228600" fontAlgn="base">
              <a:spcBef>
                <a:spcPct val="0"/>
              </a:spcBef>
              <a:spcAft>
                <a:spcPct val="0"/>
              </a:spcAft>
              <a:buFont typeface="Arial" panose="020B0604020202020204" pitchFamily="34" charset="0"/>
            </a:lvl7pPr>
            <a:lvl8pPr marL="3429000" indent="-228600" fontAlgn="base">
              <a:spcBef>
                <a:spcPct val="0"/>
              </a:spcBef>
              <a:spcAft>
                <a:spcPct val="0"/>
              </a:spcAft>
              <a:buFont typeface="Arial" panose="020B0604020202020204" pitchFamily="34" charset="0"/>
            </a:lvl8pPr>
            <a:lvl9pPr marL="3886200" indent="-228600" fontAlgn="base">
              <a:spcBef>
                <a:spcPct val="0"/>
              </a:spcBef>
              <a:spcAft>
                <a:spcPct val="0"/>
              </a:spcAft>
              <a:buFont typeface="Arial" panose="020B0604020202020204" pitchFamily="34" charset="0"/>
            </a:lvl9pPr>
          </a:lstStyle>
          <a:p>
            <a:pPr marL="0" indent="0" algn="ctr">
              <a:lnSpc>
                <a:spcPct val="120000"/>
              </a:lnSpc>
              <a:spcBef>
                <a:spcPts val="0"/>
              </a:spcBef>
              <a:spcAft>
                <a:spcPts val="0"/>
              </a:spcAft>
              <a:buSzPct val="100000"/>
            </a:pPr>
            <a:r>
              <a:rPr lang="zh-CN" altLang="en-US" sz="1600" b="1" spc="300" dirty="0">
                <a:solidFill>
                  <a:schemeClr val="tx1">
                    <a:lumMod val="85000"/>
                    <a:lumOff val="15000"/>
                  </a:schemeClr>
                </a:solidFill>
                <a:cs typeface="+mn-ea"/>
                <a:sym typeface="+mn-lt"/>
              </a:rPr>
              <a:t>追随与服从</a:t>
            </a:r>
          </a:p>
        </p:txBody>
      </p:sp>
      <p:sp>
        <p:nvSpPr>
          <p:cNvPr id="69" name="椭圆 18"/>
          <p:cNvSpPr>
            <a:spLocks noChangeArrowheads="1"/>
          </p:cNvSpPr>
          <p:nvPr>
            <p:custDataLst>
              <p:tags r:id="rId21"/>
            </p:custDataLst>
          </p:nvPr>
        </p:nvSpPr>
        <p:spPr bwMode="auto">
          <a:xfrm rot="4500000">
            <a:off x="6181271" y="2426932"/>
            <a:ext cx="624767" cy="623576"/>
          </a:xfrm>
          <a:prstGeom prst="ellipse">
            <a:avLst/>
          </a:prstGeom>
          <a:solidFill>
            <a:schemeClr val="bg1"/>
          </a:solidFill>
          <a:ln w="152400" cmpd="sng">
            <a:solidFill>
              <a:srgbClr val="FF170C"/>
            </a:solidFill>
            <a:round/>
          </a:ln>
        </p:spPr>
        <p:txBody>
          <a:bodyPr anchor="ctr"/>
          <a:lstStyle>
            <a:lvl1pPr>
              <a:defRPr>
                <a:solidFill>
                  <a:schemeClr val="tx1"/>
                </a:solidFill>
                <a:latin typeface="Calibri" panose="020F0502020204030204" charset="0"/>
                <a:ea typeface="微软雅黑" panose="020B0503020204020204" charset="-122"/>
              </a:defRPr>
            </a:lvl1pPr>
            <a:lvl2pPr marL="742950" indent="-285750">
              <a:defRPr>
                <a:solidFill>
                  <a:schemeClr val="tx1"/>
                </a:solidFill>
                <a:latin typeface="Calibri" panose="020F0502020204030204" charset="0"/>
                <a:ea typeface="微软雅黑" panose="020B0503020204020204" charset="-122"/>
              </a:defRPr>
            </a:lvl2pPr>
            <a:lvl3pPr marL="1143000" indent="-228600">
              <a:defRPr>
                <a:solidFill>
                  <a:schemeClr val="tx1"/>
                </a:solidFill>
                <a:latin typeface="Calibri" panose="020F0502020204030204" charset="0"/>
                <a:ea typeface="微软雅黑" panose="020B0503020204020204" charset="-122"/>
              </a:defRPr>
            </a:lvl3pPr>
            <a:lvl4pPr marL="1600200" indent="-228600">
              <a:defRPr>
                <a:solidFill>
                  <a:schemeClr val="tx1"/>
                </a:solidFill>
                <a:latin typeface="Calibri" panose="020F0502020204030204" charset="0"/>
                <a:ea typeface="微软雅黑" panose="020B0503020204020204" charset="-122"/>
              </a:defRPr>
            </a:lvl4pPr>
            <a:lvl5pPr marL="2057400" indent="-228600">
              <a:defRPr>
                <a:solidFill>
                  <a:schemeClr val="tx1"/>
                </a:solidFill>
                <a:latin typeface="Calibri" panose="020F0502020204030204" charset="0"/>
                <a:ea typeface="微软雅黑" panose="020B0503020204020204" charset="-122"/>
              </a:defRPr>
            </a:lvl5pPr>
            <a:lvl6pPr marL="2514600" indent="-228600" fontAlgn="base">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charset="-122"/>
              </a:defRPr>
            </a:lvl6pPr>
            <a:lvl7pPr marL="2971800" indent="-228600" fontAlgn="base">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charset="-122"/>
              </a:defRPr>
            </a:lvl7pPr>
            <a:lvl8pPr marL="3429000" indent="-228600" fontAlgn="base">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charset="-122"/>
              </a:defRPr>
            </a:lvl8pPr>
            <a:lvl9pPr marL="3886200" indent="-228600" fontAlgn="base">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charset="-122"/>
              </a:defRPr>
            </a:lvl9pPr>
          </a:lstStyle>
          <a:p>
            <a:pPr algn="ctr" eaLnBrk="1" hangingPunct="1">
              <a:lnSpc>
                <a:spcPct val="120000"/>
              </a:lnSpc>
            </a:pPr>
            <a:endParaRPr lang="zh-CN" altLang="en-US">
              <a:solidFill>
                <a:srgbClr val="FFFFFF"/>
              </a:solidFill>
              <a:latin typeface="+mn-lt"/>
              <a:ea typeface="+mn-ea"/>
              <a:cs typeface="+mn-ea"/>
              <a:sym typeface="+mn-lt"/>
            </a:endParaRPr>
          </a:p>
        </p:txBody>
      </p:sp>
      <p:sp>
        <p:nvSpPr>
          <p:cNvPr id="70" name="Freeform 14"/>
          <p:cNvSpPr>
            <a:spLocks noChangeAspect="1" noEditPoints="1"/>
          </p:cNvSpPr>
          <p:nvPr>
            <p:custDataLst>
              <p:tags r:id="rId22"/>
            </p:custDataLst>
          </p:nvPr>
        </p:nvSpPr>
        <p:spPr bwMode="auto">
          <a:xfrm>
            <a:off x="6409319" y="2615461"/>
            <a:ext cx="168670" cy="246519"/>
          </a:xfrm>
          <a:custGeom>
            <a:avLst/>
            <a:gdLst>
              <a:gd name="T0" fmla="*/ 88 w 141"/>
              <a:gd name="T1" fmla="*/ 3 h 205"/>
              <a:gd name="T2" fmla="*/ 137 w 141"/>
              <a:gd name="T3" fmla="*/ 53 h 205"/>
              <a:gd name="T4" fmla="*/ 122 w 141"/>
              <a:gd name="T5" fmla="*/ 117 h 205"/>
              <a:gd name="T6" fmla="*/ 116 w 141"/>
              <a:gd name="T7" fmla="*/ 140 h 205"/>
              <a:gd name="T8" fmla="*/ 115 w 141"/>
              <a:gd name="T9" fmla="*/ 160 h 205"/>
              <a:gd name="T10" fmla="*/ 106 w 141"/>
              <a:gd name="T11" fmla="*/ 186 h 205"/>
              <a:gd name="T12" fmla="*/ 82 w 141"/>
              <a:gd name="T13" fmla="*/ 204 h 205"/>
              <a:gd name="T14" fmla="*/ 37 w 141"/>
              <a:gd name="T15" fmla="*/ 189 h 205"/>
              <a:gd name="T16" fmla="*/ 25 w 141"/>
              <a:gd name="T17" fmla="*/ 163 h 205"/>
              <a:gd name="T18" fmla="*/ 25 w 141"/>
              <a:gd name="T19" fmla="*/ 146 h 205"/>
              <a:gd name="T20" fmla="*/ 23 w 141"/>
              <a:gd name="T21" fmla="*/ 133 h 205"/>
              <a:gd name="T22" fmla="*/ 6 w 141"/>
              <a:gd name="T23" fmla="*/ 94 h 205"/>
              <a:gd name="T24" fmla="*/ 43 w 141"/>
              <a:gd name="T25" fmla="*/ 6 h 205"/>
              <a:gd name="T26" fmla="*/ 66 w 141"/>
              <a:gd name="T27" fmla="*/ 0 h 205"/>
              <a:gd name="T28" fmla="*/ 70 w 141"/>
              <a:gd name="T29" fmla="*/ 141 h 205"/>
              <a:gd name="T30" fmla="*/ 104 w 141"/>
              <a:gd name="T31" fmla="*/ 135 h 205"/>
              <a:gd name="T32" fmla="*/ 118 w 141"/>
              <a:gd name="T33" fmla="*/ 97 h 205"/>
              <a:gd name="T34" fmla="*/ 105 w 141"/>
              <a:gd name="T35" fmla="*/ 26 h 205"/>
              <a:gd name="T36" fmla="*/ 15 w 141"/>
              <a:gd name="T37" fmla="*/ 80 h 205"/>
              <a:gd name="T38" fmla="*/ 36 w 141"/>
              <a:gd name="T39" fmla="*/ 136 h 205"/>
              <a:gd name="T40" fmla="*/ 70 w 141"/>
              <a:gd name="T41" fmla="*/ 141 h 205"/>
              <a:gd name="T42" fmla="*/ 43 w 141"/>
              <a:gd name="T43" fmla="*/ 147 h 205"/>
              <a:gd name="T44" fmla="*/ 43 w 141"/>
              <a:gd name="T45" fmla="*/ 158 h 205"/>
              <a:gd name="T46" fmla="*/ 97 w 141"/>
              <a:gd name="T47" fmla="*/ 158 h 205"/>
              <a:gd name="T48" fmla="*/ 97 w 141"/>
              <a:gd name="T49" fmla="*/ 147 h 205"/>
              <a:gd name="T50" fmla="*/ 70 w 141"/>
              <a:gd name="T51" fmla="*/ 164 h 205"/>
              <a:gd name="T52" fmla="*/ 37 w 141"/>
              <a:gd name="T53" fmla="*/ 167 h 205"/>
              <a:gd name="T54" fmla="*/ 81 w 141"/>
              <a:gd name="T55" fmla="*/ 175 h 205"/>
              <a:gd name="T56" fmla="*/ 103 w 141"/>
              <a:gd name="T57" fmla="*/ 171 h 205"/>
              <a:gd name="T58" fmla="*/ 70 w 141"/>
              <a:gd name="T59" fmla="*/ 164 h 205"/>
              <a:gd name="T60" fmla="*/ 58 w 141"/>
              <a:gd name="T61" fmla="*/ 191 h 205"/>
              <a:gd name="T62" fmla="*/ 92 w 141"/>
              <a:gd name="T63" fmla="*/ 181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1" h="205">
                <a:moveTo>
                  <a:pt x="74" y="0"/>
                </a:moveTo>
                <a:cubicBezTo>
                  <a:pt x="78" y="1"/>
                  <a:pt x="83" y="1"/>
                  <a:pt x="88" y="3"/>
                </a:cubicBezTo>
                <a:cubicBezTo>
                  <a:pt x="100" y="6"/>
                  <a:pt x="110" y="12"/>
                  <a:pt x="119" y="21"/>
                </a:cubicBezTo>
                <a:cubicBezTo>
                  <a:pt x="128" y="30"/>
                  <a:pt x="134" y="40"/>
                  <a:pt x="137" y="53"/>
                </a:cubicBezTo>
                <a:cubicBezTo>
                  <a:pt x="141" y="70"/>
                  <a:pt x="139" y="86"/>
                  <a:pt x="130" y="102"/>
                </a:cubicBezTo>
                <a:cubicBezTo>
                  <a:pt x="128" y="107"/>
                  <a:pt x="125" y="112"/>
                  <a:pt x="122" y="117"/>
                </a:cubicBezTo>
                <a:cubicBezTo>
                  <a:pt x="119" y="123"/>
                  <a:pt x="117" y="130"/>
                  <a:pt x="117" y="138"/>
                </a:cubicBezTo>
                <a:cubicBezTo>
                  <a:pt x="117" y="139"/>
                  <a:pt x="116" y="139"/>
                  <a:pt x="116" y="140"/>
                </a:cubicBezTo>
                <a:cubicBezTo>
                  <a:pt x="116" y="142"/>
                  <a:pt x="115" y="147"/>
                  <a:pt x="116" y="149"/>
                </a:cubicBezTo>
                <a:cubicBezTo>
                  <a:pt x="117" y="153"/>
                  <a:pt x="116" y="156"/>
                  <a:pt x="115" y="160"/>
                </a:cubicBezTo>
                <a:cubicBezTo>
                  <a:pt x="115" y="160"/>
                  <a:pt x="114" y="161"/>
                  <a:pt x="115" y="162"/>
                </a:cubicBezTo>
                <a:cubicBezTo>
                  <a:pt x="118" y="171"/>
                  <a:pt x="115" y="181"/>
                  <a:pt x="106" y="186"/>
                </a:cubicBezTo>
                <a:cubicBezTo>
                  <a:pt x="105" y="186"/>
                  <a:pt x="104" y="187"/>
                  <a:pt x="104" y="188"/>
                </a:cubicBezTo>
                <a:cubicBezTo>
                  <a:pt x="100" y="198"/>
                  <a:pt x="93" y="204"/>
                  <a:pt x="82" y="204"/>
                </a:cubicBezTo>
                <a:cubicBezTo>
                  <a:pt x="74" y="205"/>
                  <a:pt x="65" y="205"/>
                  <a:pt x="56" y="204"/>
                </a:cubicBezTo>
                <a:cubicBezTo>
                  <a:pt x="46" y="203"/>
                  <a:pt x="40" y="198"/>
                  <a:pt x="37" y="189"/>
                </a:cubicBezTo>
                <a:cubicBezTo>
                  <a:pt x="36" y="187"/>
                  <a:pt x="35" y="186"/>
                  <a:pt x="33" y="185"/>
                </a:cubicBezTo>
                <a:cubicBezTo>
                  <a:pt x="25" y="181"/>
                  <a:pt x="22" y="171"/>
                  <a:pt x="25" y="163"/>
                </a:cubicBezTo>
                <a:cubicBezTo>
                  <a:pt x="25" y="161"/>
                  <a:pt x="26" y="161"/>
                  <a:pt x="25" y="159"/>
                </a:cubicBezTo>
                <a:cubicBezTo>
                  <a:pt x="23" y="155"/>
                  <a:pt x="23" y="151"/>
                  <a:pt x="25" y="146"/>
                </a:cubicBezTo>
                <a:cubicBezTo>
                  <a:pt x="25" y="145"/>
                  <a:pt x="25" y="144"/>
                  <a:pt x="25" y="143"/>
                </a:cubicBezTo>
                <a:cubicBezTo>
                  <a:pt x="24" y="140"/>
                  <a:pt x="23" y="137"/>
                  <a:pt x="23" y="133"/>
                </a:cubicBezTo>
                <a:cubicBezTo>
                  <a:pt x="22" y="126"/>
                  <a:pt x="19" y="119"/>
                  <a:pt x="15" y="113"/>
                </a:cubicBezTo>
                <a:cubicBezTo>
                  <a:pt x="12" y="107"/>
                  <a:pt x="9" y="101"/>
                  <a:pt x="6" y="94"/>
                </a:cubicBezTo>
                <a:cubicBezTo>
                  <a:pt x="1" y="83"/>
                  <a:pt x="0" y="70"/>
                  <a:pt x="2" y="58"/>
                </a:cubicBezTo>
                <a:cubicBezTo>
                  <a:pt x="7" y="33"/>
                  <a:pt x="21" y="16"/>
                  <a:pt x="43" y="6"/>
                </a:cubicBezTo>
                <a:cubicBezTo>
                  <a:pt x="50" y="3"/>
                  <a:pt x="57" y="1"/>
                  <a:pt x="64" y="0"/>
                </a:cubicBezTo>
                <a:cubicBezTo>
                  <a:pt x="65" y="0"/>
                  <a:pt x="65" y="0"/>
                  <a:pt x="66" y="0"/>
                </a:cubicBezTo>
                <a:cubicBezTo>
                  <a:pt x="69" y="0"/>
                  <a:pt x="71" y="0"/>
                  <a:pt x="74" y="0"/>
                </a:cubicBezTo>
                <a:close/>
                <a:moveTo>
                  <a:pt x="70" y="141"/>
                </a:moveTo>
                <a:cubicBezTo>
                  <a:pt x="79" y="141"/>
                  <a:pt x="88" y="141"/>
                  <a:pt x="97" y="141"/>
                </a:cubicBezTo>
                <a:cubicBezTo>
                  <a:pt x="102" y="141"/>
                  <a:pt x="103" y="140"/>
                  <a:pt x="104" y="135"/>
                </a:cubicBezTo>
                <a:cubicBezTo>
                  <a:pt x="105" y="129"/>
                  <a:pt x="106" y="123"/>
                  <a:pt x="108" y="118"/>
                </a:cubicBezTo>
                <a:cubicBezTo>
                  <a:pt x="111" y="110"/>
                  <a:pt x="115" y="104"/>
                  <a:pt x="118" y="97"/>
                </a:cubicBezTo>
                <a:cubicBezTo>
                  <a:pt x="122" y="90"/>
                  <a:pt x="125" y="82"/>
                  <a:pt x="126" y="74"/>
                </a:cubicBezTo>
                <a:cubicBezTo>
                  <a:pt x="127" y="55"/>
                  <a:pt x="120" y="38"/>
                  <a:pt x="105" y="26"/>
                </a:cubicBezTo>
                <a:cubicBezTo>
                  <a:pt x="86" y="10"/>
                  <a:pt x="61" y="9"/>
                  <a:pt x="40" y="21"/>
                </a:cubicBezTo>
                <a:cubicBezTo>
                  <a:pt x="21" y="34"/>
                  <a:pt x="11" y="56"/>
                  <a:pt x="15" y="80"/>
                </a:cubicBezTo>
                <a:cubicBezTo>
                  <a:pt x="16" y="88"/>
                  <a:pt x="20" y="95"/>
                  <a:pt x="24" y="102"/>
                </a:cubicBezTo>
                <a:cubicBezTo>
                  <a:pt x="30" y="113"/>
                  <a:pt x="35" y="124"/>
                  <a:pt x="36" y="136"/>
                </a:cubicBezTo>
                <a:cubicBezTo>
                  <a:pt x="36" y="140"/>
                  <a:pt x="38" y="141"/>
                  <a:pt x="42" y="141"/>
                </a:cubicBezTo>
                <a:cubicBezTo>
                  <a:pt x="52" y="141"/>
                  <a:pt x="61" y="141"/>
                  <a:pt x="70" y="141"/>
                </a:cubicBezTo>
                <a:close/>
                <a:moveTo>
                  <a:pt x="70" y="147"/>
                </a:moveTo>
                <a:cubicBezTo>
                  <a:pt x="61" y="147"/>
                  <a:pt x="52" y="147"/>
                  <a:pt x="43" y="147"/>
                </a:cubicBezTo>
                <a:cubicBezTo>
                  <a:pt x="40" y="147"/>
                  <a:pt x="38" y="148"/>
                  <a:pt x="37" y="150"/>
                </a:cubicBezTo>
                <a:cubicBezTo>
                  <a:pt x="35" y="154"/>
                  <a:pt x="38" y="158"/>
                  <a:pt x="43" y="158"/>
                </a:cubicBezTo>
                <a:cubicBezTo>
                  <a:pt x="55" y="158"/>
                  <a:pt x="68" y="158"/>
                  <a:pt x="81" y="158"/>
                </a:cubicBezTo>
                <a:cubicBezTo>
                  <a:pt x="86" y="158"/>
                  <a:pt x="92" y="158"/>
                  <a:pt x="97" y="158"/>
                </a:cubicBezTo>
                <a:cubicBezTo>
                  <a:pt x="100" y="158"/>
                  <a:pt x="102" y="157"/>
                  <a:pt x="103" y="155"/>
                </a:cubicBezTo>
                <a:cubicBezTo>
                  <a:pt x="105" y="151"/>
                  <a:pt x="102" y="147"/>
                  <a:pt x="97" y="147"/>
                </a:cubicBezTo>
                <a:cubicBezTo>
                  <a:pt x="88" y="147"/>
                  <a:pt x="79" y="147"/>
                  <a:pt x="70" y="147"/>
                </a:cubicBezTo>
                <a:close/>
                <a:moveTo>
                  <a:pt x="70" y="164"/>
                </a:moveTo>
                <a:cubicBezTo>
                  <a:pt x="61" y="164"/>
                  <a:pt x="52" y="164"/>
                  <a:pt x="43" y="164"/>
                </a:cubicBezTo>
                <a:cubicBezTo>
                  <a:pt x="40" y="164"/>
                  <a:pt x="38" y="165"/>
                  <a:pt x="37" y="167"/>
                </a:cubicBezTo>
                <a:cubicBezTo>
                  <a:pt x="35" y="171"/>
                  <a:pt x="38" y="175"/>
                  <a:pt x="43" y="175"/>
                </a:cubicBezTo>
                <a:cubicBezTo>
                  <a:pt x="55" y="175"/>
                  <a:pt x="68" y="175"/>
                  <a:pt x="81" y="175"/>
                </a:cubicBezTo>
                <a:cubicBezTo>
                  <a:pt x="86" y="175"/>
                  <a:pt x="92" y="175"/>
                  <a:pt x="97" y="175"/>
                </a:cubicBezTo>
                <a:cubicBezTo>
                  <a:pt x="100" y="175"/>
                  <a:pt x="102" y="174"/>
                  <a:pt x="103" y="171"/>
                </a:cubicBezTo>
                <a:cubicBezTo>
                  <a:pt x="105" y="168"/>
                  <a:pt x="102" y="164"/>
                  <a:pt x="97" y="164"/>
                </a:cubicBezTo>
                <a:cubicBezTo>
                  <a:pt x="88" y="164"/>
                  <a:pt x="79" y="164"/>
                  <a:pt x="70" y="164"/>
                </a:cubicBezTo>
                <a:close/>
                <a:moveTo>
                  <a:pt x="48" y="181"/>
                </a:moveTo>
                <a:cubicBezTo>
                  <a:pt x="48" y="186"/>
                  <a:pt x="52" y="191"/>
                  <a:pt x="58" y="191"/>
                </a:cubicBezTo>
                <a:cubicBezTo>
                  <a:pt x="66" y="192"/>
                  <a:pt x="74" y="192"/>
                  <a:pt x="82" y="191"/>
                </a:cubicBezTo>
                <a:cubicBezTo>
                  <a:pt x="88" y="191"/>
                  <a:pt x="92" y="186"/>
                  <a:pt x="92" y="181"/>
                </a:cubicBezTo>
                <a:cubicBezTo>
                  <a:pt x="77" y="181"/>
                  <a:pt x="63" y="181"/>
                  <a:pt x="48" y="181"/>
                </a:cubicBezTo>
                <a:close/>
              </a:path>
            </a:pathLst>
          </a:custGeom>
          <a:solidFill>
            <a:srgbClr val="FF4200"/>
          </a:solidFill>
          <a:ln>
            <a:noFill/>
          </a:ln>
        </p:spPr>
        <p:txBody>
          <a:bodyPr/>
          <a:lstStyle/>
          <a:p>
            <a:pPr>
              <a:lnSpc>
                <a:spcPct val="120000"/>
              </a:lnSpc>
            </a:pPr>
            <a:endParaRPr lang="zh-CN" altLang="en-US">
              <a:cs typeface="+mn-ea"/>
              <a:sym typeface="+mn-lt"/>
            </a:endParaRPr>
          </a:p>
        </p:txBody>
      </p:sp>
      <p:sp>
        <p:nvSpPr>
          <p:cNvPr id="71" name="文本框 70"/>
          <p:cNvSpPr txBox="1"/>
          <p:nvPr>
            <p:custDataLst>
              <p:tags r:id="rId23"/>
            </p:custDataLst>
          </p:nvPr>
        </p:nvSpPr>
        <p:spPr>
          <a:xfrm>
            <a:off x="6921885" y="2151072"/>
            <a:ext cx="3157038" cy="702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chorCtr="0">
            <a:normAutofit/>
          </a:bodyPr>
          <a:lstStyle>
            <a:defPPr>
              <a:defRPr lang="zh-CN"/>
            </a:defPPr>
            <a:lvl1pPr algn="ctr">
              <a:spcBef>
                <a:spcPct val="0"/>
              </a:spcBef>
              <a:buFontTx/>
              <a:buNone/>
              <a:defRPr sz="1800"/>
            </a:lvl1pPr>
            <a:lvl2pPr marL="742950" indent="-285750">
              <a:lnSpc>
                <a:spcPct val="90000"/>
              </a:lnSpc>
              <a:spcBef>
                <a:spcPts val="500"/>
              </a:spcBef>
              <a:buFont typeface="Arial" panose="020B0604020202020204" pitchFamily="34" charset="0"/>
              <a:buChar char="•"/>
              <a:defRPr>
                <a:latin typeface="Calibri" panose="020F050202020403020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latin typeface="Calibri" panose="020F050202020403020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latin typeface="Calibri" panose="020F050202020403020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latin typeface="Calibri" panose="020F050202020403020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charset="0"/>
                <a:ea typeface="宋体" panose="02010600030101010101" pitchFamily="2" charset="-122"/>
              </a:defRPr>
            </a:lvl9pPr>
          </a:lstStyle>
          <a:p>
            <a:pPr marL="508000" lvl="1" indent="-222250" algn="l" fontAlgn="ctr">
              <a:lnSpc>
                <a:spcPct val="130000"/>
              </a:lnSpc>
              <a:spcBef>
                <a:spcPts val="0"/>
              </a:spcBef>
              <a:spcAft>
                <a:spcPts val="0"/>
              </a:spcAft>
              <a:buSzPct val="100000"/>
              <a:buFont typeface="Arial" panose="020B0604020202020204" pitchFamily="34" charset="0"/>
              <a:buChar char="○"/>
            </a:pPr>
            <a:r>
              <a:rPr lang="zh-CN" altLang="en-US" sz="2000" spc="150" dirty="0">
                <a:solidFill>
                  <a:schemeClr val="tx1">
                    <a:lumMod val="75000"/>
                    <a:lumOff val="25000"/>
                  </a:schemeClr>
                </a:solidFill>
                <a:latin typeface="+mn-lt"/>
                <a:ea typeface="+mn-ea"/>
                <a:cs typeface="+mn-ea"/>
                <a:sym typeface="+mn-lt"/>
              </a:rPr>
              <a:t>追逐利益</a:t>
            </a:r>
          </a:p>
        </p:txBody>
      </p:sp>
      <p:sp>
        <p:nvSpPr>
          <p:cNvPr id="72" name="文本框 71"/>
          <p:cNvSpPr txBox="1"/>
          <p:nvPr>
            <p:custDataLst>
              <p:tags r:id="rId24"/>
            </p:custDataLst>
          </p:nvPr>
        </p:nvSpPr>
        <p:spPr>
          <a:xfrm>
            <a:off x="8818287" y="3472544"/>
            <a:ext cx="3157038" cy="702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chorCtr="0">
            <a:normAutofit/>
          </a:bodyPr>
          <a:lstStyle>
            <a:defPPr>
              <a:defRPr lang="zh-CN"/>
            </a:defPPr>
            <a:lvl1pPr algn="ctr">
              <a:spcBef>
                <a:spcPct val="0"/>
              </a:spcBef>
              <a:buFontTx/>
              <a:buNone/>
              <a:defRPr sz="1800"/>
            </a:lvl1pPr>
            <a:lvl2pPr marL="742950" indent="-285750">
              <a:lnSpc>
                <a:spcPct val="90000"/>
              </a:lnSpc>
              <a:spcBef>
                <a:spcPts val="500"/>
              </a:spcBef>
              <a:buFont typeface="Arial" panose="020B0604020202020204" pitchFamily="34" charset="0"/>
              <a:buChar char="•"/>
              <a:defRPr>
                <a:latin typeface="Calibri" panose="020F050202020403020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latin typeface="Calibri" panose="020F050202020403020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latin typeface="Calibri" panose="020F050202020403020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latin typeface="Calibri" panose="020F050202020403020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charset="0"/>
                <a:ea typeface="宋体" panose="02010600030101010101" pitchFamily="2" charset="-122"/>
              </a:defRPr>
            </a:lvl9pPr>
          </a:lstStyle>
          <a:p>
            <a:pPr marL="508000" lvl="1" indent="-222250" algn="l" fontAlgn="ctr">
              <a:lnSpc>
                <a:spcPct val="130000"/>
              </a:lnSpc>
              <a:spcBef>
                <a:spcPts val="0"/>
              </a:spcBef>
              <a:spcAft>
                <a:spcPts val="0"/>
              </a:spcAft>
              <a:buSzPct val="100000"/>
              <a:buFont typeface="Arial" panose="020B0604020202020204" pitchFamily="34" charset="0"/>
              <a:buChar char="○"/>
            </a:pPr>
            <a:r>
              <a:rPr lang="zh-CN" altLang="en-US" sz="2000" spc="150">
                <a:solidFill>
                  <a:schemeClr val="tx1">
                    <a:lumMod val="75000"/>
                    <a:lumOff val="25000"/>
                  </a:schemeClr>
                </a:solidFill>
                <a:latin typeface="+mn-lt"/>
                <a:ea typeface="+mn-ea"/>
                <a:cs typeface="+mn-ea"/>
                <a:sym typeface="+mn-lt"/>
              </a:rPr>
              <a:t>恐惧心理</a:t>
            </a:r>
          </a:p>
        </p:txBody>
      </p:sp>
      <p:sp>
        <p:nvSpPr>
          <p:cNvPr id="73" name="文本框 72"/>
          <p:cNvSpPr txBox="1"/>
          <p:nvPr>
            <p:custDataLst>
              <p:tags r:id="rId25"/>
            </p:custDataLst>
          </p:nvPr>
        </p:nvSpPr>
        <p:spPr>
          <a:xfrm>
            <a:off x="7829182" y="5522763"/>
            <a:ext cx="3157038" cy="702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chorCtr="0">
            <a:normAutofit/>
          </a:bodyPr>
          <a:lstStyle>
            <a:defPPr>
              <a:defRPr lang="zh-CN"/>
            </a:defPPr>
            <a:lvl1pPr algn="ctr">
              <a:spcBef>
                <a:spcPct val="0"/>
              </a:spcBef>
              <a:buFontTx/>
              <a:buNone/>
              <a:defRPr sz="1800"/>
            </a:lvl1pPr>
            <a:lvl2pPr marL="742950" indent="-285750">
              <a:lnSpc>
                <a:spcPct val="90000"/>
              </a:lnSpc>
              <a:spcBef>
                <a:spcPts val="500"/>
              </a:spcBef>
              <a:buFont typeface="Arial" panose="020B0604020202020204" pitchFamily="34" charset="0"/>
              <a:buChar char="•"/>
              <a:defRPr>
                <a:latin typeface="Calibri" panose="020F050202020403020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latin typeface="Calibri" panose="020F050202020403020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latin typeface="Calibri" panose="020F050202020403020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latin typeface="Calibri" panose="020F050202020403020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charset="0"/>
                <a:ea typeface="宋体" panose="02010600030101010101" pitchFamily="2" charset="-122"/>
              </a:defRPr>
            </a:lvl9pPr>
          </a:lstStyle>
          <a:p>
            <a:pPr marL="508000" lvl="1" indent="-222250" algn="l" fontAlgn="ctr">
              <a:lnSpc>
                <a:spcPct val="130000"/>
              </a:lnSpc>
              <a:spcBef>
                <a:spcPts val="0"/>
              </a:spcBef>
              <a:spcAft>
                <a:spcPts val="0"/>
              </a:spcAft>
              <a:buSzPct val="100000"/>
              <a:buFont typeface="Arial" panose="020B0604020202020204" pitchFamily="34" charset="0"/>
              <a:buChar char="○"/>
            </a:pPr>
            <a:r>
              <a:rPr lang="zh-CN" altLang="en-US" sz="2000" spc="150" dirty="0">
                <a:solidFill>
                  <a:schemeClr val="tx1">
                    <a:lumMod val="75000"/>
                    <a:lumOff val="25000"/>
                  </a:schemeClr>
                </a:solidFill>
                <a:latin typeface="+mn-lt"/>
                <a:ea typeface="+mn-ea"/>
                <a:cs typeface="+mn-ea"/>
                <a:sym typeface="+mn-lt"/>
              </a:rPr>
              <a:t>理性信从</a:t>
            </a:r>
          </a:p>
        </p:txBody>
      </p:sp>
      <p:sp>
        <p:nvSpPr>
          <p:cNvPr id="74" name="文本框 73"/>
          <p:cNvSpPr txBox="1"/>
          <p:nvPr>
            <p:custDataLst>
              <p:tags r:id="rId26"/>
            </p:custDataLst>
          </p:nvPr>
        </p:nvSpPr>
        <p:spPr>
          <a:xfrm>
            <a:off x="1799843" y="5679741"/>
            <a:ext cx="3157038" cy="702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chorCtr="0">
            <a:normAutofit/>
          </a:bodyPr>
          <a:lstStyle>
            <a:defPPr>
              <a:defRPr lang="zh-CN"/>
            </a:defPPr>
            <a:lvl1pPr algn="ctr">
              <a:spcBef>
                <a:spcPct val="0"/>
              </a:spcBef>
              <a:buFontTx/>
              <a:buNone/>
              <a:defRPr sz="1800"/>
            </a:lvl1pPr>
            <a:lvl2pPr marL="742950" indent="-285750">
              <a:lnSpc>
                <a:spcPct val="90000"/>
              </a:lnSpc>
              <a:spcBef>
                <a:spcPts val="500"/>
              </a:spcBef>
              <a:buFont typeface="Arial" panose="020B0604020202020204" pitchFamily="34" charset="0"/>
              <a:buChar char="•"/>
              <a:defRPr>
                <a:latin typeface="Calibri" panose="020F050202020403020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latin typeface="Calibri" panose="020F050202020403020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latin typeface="Calibri" panose="020F050202020403020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latin typeface="Calibri" panose="020F050202020403020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charset="0"/>
                <a:ea typeface="宋体" panose="02010600030101010101" pitchFamily="2" charset="-122"/>
              </a:defRPr>
            </a:lvl9pPr>
          </a:lstStyle>
          <a:p>
            <a:pPr marL="508000" lvl="1" indent="-222250" algn="r" fontAlgn="ctr">
              <a:lnSpc>
                <a:spcPct val="130000"/>
              </a:lnSpc>
              <a:spcBef>
                <a:spcPts val="0"/>
              </a:spcBef>
              <a:spcAft>
                <a:spcPts val="0"/>
              </a:spcAft>
              <a:buSzPct val="100000"/>
              <a:buFont typeface="Arial" panose="020B0604020202020204" pitchFamily="34" charset="0"/>
              <a:buChar char="○"/>
            </a:pPr>
            <a:r>
              <a:rPr lang="zh-CN" altLang="en-US" sz="2000" spc="150">
                <a:solidFill>
                  <a:schemeClr val="tx1">
                    <a:lumMod val="75000"/>
                    <a:lumOff val="25000"/>
                  </a:schemeClr>
                </a:solidFill>
                <a:latin typeface="+mn-lt"/>
                <a:ea typeface="+mn-ea"/>
                <a:cs typeface="+mn-ea"/>
                <a:sym typeface="+mn-lt"/>
              </a:rPr>
              <a:t>情感因素</a:t>
            </a:r>
          </a:p>
        </p:txBody>
      </p:sp>
      <p:sp>
        <p:nvSpPr>
          <p:cNvPr id="75" name="文本框 74"/>
          <p:cNvSpPr txBox="1"/>
          <p:nvPr>
            <p:custDataLst>
              <p:tags r:id="rId27"/>
            </p:custDataLst>
          </p:nvPr>
        </p:nvSpPr>
        <p:spPr>
          <a:xfrm>
            <a:off x="216178" y="4457153"/>
            <a:ext cx="3157038" cy="702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chorCtr="0">
            <a:normAutofit/>
          </a:bodyPr>
          <a:lstStyle>
            <a:defPPr>
              <a:defRPr lang="zh-CN"/>
            </a:defPPr>
            <a:lvl1pPr algn="ctr">
              <a:spcBef>
                <a:spcPct val="0"/>
              </a:spcBef>
              <a:buFontTx/>
              <a:buNone/>
              <a:defRPr sz="1800"/>
            </a:lvl1pPr>
            <a:lvl2pPr marL="742950" indent="-285750">
              <a:lnSpc>
                <a:spcPct val="90000"/>
              </a:lnSpc>
              <a:spcBef>
                <a:spcPts val="500"/>
              </a:spcBef>
              <a:buFont typeface="Arial" panose="020B0604020202020204" pitchFamily="34" charset="0"/>
              <a:buChar char="•"/>
              <a:defRPr>
                <a:latin typeface="Calibri" panose="020F050202020403020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latin typeface="Calibri" panose="020F050202020403020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latin typeface="Calibri" panose="020F050202020403020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latin typeface="Calibri" panose="020F050202020403020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charset="0"/>
                <a:ea typeface="宋体" panose="02010600030101010101" pitchFamily="2" charset="-122"/>
              </a:defRPr>
            </a:lvl9pPr>
          </a:lstStyle>
          <a:p>
            <a:pPr marL="508000" lvl="1" indent="-222250" algn="r" fontAlgn="ctr">
              <a:lnSpc>
                <a:spcPct val="130000"/>
              </a:lnSpc>
              <a:spcBef>
                <a:spcPts val="0"/>
              </a:spcBef>
              <a:spcAft>
                <a:spcPts val="0"/>
              </a:spcAft>
              <a:buSzPct val="100000"/>
              <a:buFont typeface="Arial" panose="020B0604020202020204" pitchFamily="34" charset="0"/>
              <a:buChar char="○"/>
            </a:pPr>
            <a:r>
              <a:rPr lang="zh-CN" altLang="en-US" sz="2000" spc="150">
                <a:solidFill>
                  <a:schemeClr val="tx1">
                    <a:lumMod val="75000"/>
                    <a:lumOff val="25000"/>
                  </a:schemeClr>
                </a:solidFill>
                <a:latin typeface="+mn-lt"/>
                <a:ea typeface="+mn-ea"/>
                <a:cs typeface="+mn-ea"/>
                <a:sym typeface="+mn-lt"/>
              </a:rPr>
              <a:t>自我实现</a:t>
            </a:r>
          </a:p>
        </p:txBody>
      </p:sp>
      <p:sp>
        <p:nvSpPr>
          <p:cNvPr id="76" name="文本框 75"/>
          <p:cNvSpPr txBox="1"/>
          <p:nvPr>
            <p:custDataLst>
              <p:tags r:id="rId28"/>
            </p:custDataLst>
          </p:nvPr>
        </p:nvSpPr>
        <p:spPr>
          <a:xfrm>
            <a:off x="886032" y="2477179"/>
            <a:ext cx="3157038" cy="702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chorCtr="0">
            <a:normAutofit/>
          </a:bodyPr>
          <a:lstStyle>
            <a:defPPr>
              <a:defRPr lang="zh-CN"/>
            </a:defPPr>
            <a:lvl1pPr algn="ctr">
              <a:spcBef>
                <a:spcPct val="0"/>
              </a:spcBef>
              <a:buFontTx/>
              <a:buNone/>
              <a:defRPr sz="1800"/>
            </a:lvl1pPr>
            <a:lvl2pPr marL="742950" indent="-285750">
              <a:lnSpc>
                <a:spcPct val="90000"/>
              </a:lnSpc>
              <a:spcBef>
                <a:spcPts val="500"/>
              </a:spcBef>
              <a:buFont typeface="Arial" panose="020B0604020202020204" pitchFamily="34" charset="0"/>
              <a:buChar char="•"/>
              <a:defRPr>
                <a:latin typeface="Calibri" panose="020F050202020403020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latin typeface="Calibri" panose="020F050202020403020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latin typeface="Calibri" panose="020F050202020403020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latin typeface="Calibri" panose="020F050202020403020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charset="0"/>
                <a:ea typeface="宋体" panose="02010600030101010101" pitchFamily="2" charset="-122"/>
              </a:defRPr>
            </a:lvl9pPr>
          </a:lstStyle>
          <a:p>
            <a:pPr marL="508000" lvl="1" indent="-222250" algn="r" fontAlgn="ctr">
              <a:lnSpc>
                <a:spcPct val="130000"/>
              </a:lnSpc>
              <a:spcBef>
                <a:spcPts val="0"/>
              </a:spcBef>
              <a:spcAft>
                <a:spcPts val="0"/>
              </a:spcAft>
              <a:buSzPct val="100000"/>
              <a:buFont typeface="Arial" panose="020B0604020202020204" pitchFamily="34" charset="0"/>
              <a:buChar char="○"/>
            </a:pPr>
            <a:r>
              <a:rPr lang="zh-CN" altLang="en-US" sz="2000" spc="150" dirty="0">
                <a:solidFill>
                  <a:schemeClr val="tx1">
                    <a:lumMod val="75000"/>
                    <a:lumOff val="25000"/>
                  </a:schemeClr>
                </a:solidFill>
                <a:latin typeface="+mn-lt"/>
                <a:ea typeface="+mn-ea"/>
                <a:cs typeface="+mn-ea"/>
                <a:sym typeface="+mn-lt"/>
              </a:rPr>
              <a:t>正统观念</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blinds(horizontal)">
                                      <p:cBhvr>
                                        <p:cTn id="7" dur="500"/>
                                        <p:tgtEl>
                                          <p:spTgt spid="4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54"/>
                                        </p:tgtEl>
                                        <p:attrNameLst>
                                          <p:attrName>style.visibility</p:attrName>
                                        </p:attrNameLst>
                                      </p:cBhvr>
                                      <p:to>
                                        <p:strVal val="visible"/>
                                      </p:to>
                                    </p:set>
                                    <p:animEffect transition="in" filter="blinds(horizontal)">
                                      <p:cBhvr>
                                        <p:cTn id="10" dur="500"/>
                                        <p:tgtEl>
                                          <p:spTgt spid="54"/>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55"/>
                                        </p:tgtEl>
                                        <p:attrNameLst>
                                          <p:attrName>style.visibility</p:attrName>
                                        </p:attrNameLst>
                                      </p:cBhvr>
                                      <p:to>
                                        <p:strVal val="visible"/>
                                      </p:to>
                                    </p:set>
                                    <p:animEffect transition="in" filter="blinds(horizontal)">
                                      <p:cBhvr>
                                        <p:cTn id="13" dur="500"/>
                                        <p:tgtEl>
                                          <p:spTgt spid="55"/>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56"/>
                                        </p:tgtEl>
                                        <p:attrNameLst>
                                          <p:attrName>style.visibility</p:attrName>
                                        </p:attrNameLst>
                                      </p:cBhvr>
                                      <p:to>
                                        <p:strVal val="visible"/>
                                      </p:to>
                                    </p:set>
                                    <p:animEffect transition="in" filter="blinds(horizontal)">
                                      <p:cBhvr>
                                        <p:cTn id="16" dur="500"/>
                                        <p:tgtEl>
                                          <p:spTgt spid="56"/>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57"/>
                                        </p:tgtEl>
                                        <p:attrNameLst>
                                          <p:attrName>style.visibility</p:attrName>
                                        </p:attrNameLst>
                                      </p:cBhvr>
                                      <p:to>
                                        <p:strVal val="visible"/>
                                      </p:to>
                                    </p:set>
                                    <p:animEffect transition="in" filter="blinds(horizontal)">
                                      <p:cBhvr>
                                        <p:cTn id="19" dur="500"/>
                                        <p:tgtEl>
                                          <p:spTgt spid="57"/>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58"/>
                                        </p:tgtEl>
                                        <p:attrNameLst>
                                          <p:attrName>style.visibility</p:attrName>
                                        </p:attrNameLst>
                                      </p:cBhvr>
                                      <p:to>
                                        <p:strVal val="visible"/>
                                      </p:to>
                                    </p:set>
                                    <p:animEffect transition="in" filter="blinds(horizontal)">
                                      <p:cBhvr>
                                        <p:cTn id="22" dur="500"/>
                                        <p:tgtEl>
                                          <p:spTgt spid="58"/>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59"/>
                                        </p:tgtEl>
                                        <p:attrNameLst>
                                          <p:attrName>style.visibility</p:attrName>
                                        </p:attrNameLst>
                                      </p:cBhvr>
                                      <p:to>
                                        <p:strVal val="visible"/>
                                      </p:to>
                                    </p:set>
                                    <p:animEffect transition="in" filter="blinds(horizontal)">
                                      <p:cBhvr>
                                        <p:cTn id="25" dur="500"/>
                                        <p:tgtEl>
                                          <p:spTgt spid="59"/>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60"/>
                                        </p:tgtEl>
                                        <p:attrNameLst>
                                          <p:attrName>style.visibility</p:attrName>
                                        </p:attrNameLst>
                                      </p:cBhvr>
                                      <p:to>
                                        <p:strVal val="visible"/>
                                      </p:to>
                                    </p:set>
                                    <p:animEffect transition="in" filter="blinds(horizontal)">
                                      <p:cBhvr>
                                        <p:cTn id="28" dur="500"/>
                                        <p:tgtEl>
                                          <p:spTgt spid="60"/>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61"/>
                                        </p:tgtEl>
                                        <p:attrNameLst>
                                          <p:attrName>style.visibility</p:attrName>
                                        </p:attrNameLst>
                                      </p:cBhvr>
                                      <p:to>
                                        <p:strVal val="visible"/>
                                      </p:to>
                                    </p:set>
                                    <p:animEffect transition="in" filter="blinds(horizontal)">
                                      <p:cBhvr>
                                        <p:cTn id="31" dur="500"/>
                                        <p:tgtEl>
                                          <p:spTgt spid="61"/>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62"/>
                                        </p:tgtEl>
                                        <p:attrNameLst>
                                          <p:attrName>style.visibility</p:attrName>
                                        </p:attrNameLst>
                                      </p:cBhvr>
                                      <p:to>
                                        <p:strVal val="visible"/>
                                      </p:to>
                                    </p:set>
                                    <p:animEffect transition="in" filter="blinds(horizontal)">
                                      <p:cBhvr>
                                        <p:cTn id="34" dur="500"/>
                                        <p:tgtEl>
                                          <p:spTgt spid="62"/>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15366"/>
                                        </p:tgtEl>
                                        <p:attrNameLst>
                                          <p:attrName>style.visibility</p:attrName>
                                        </p:attrNameLst>
                                      </p:cBhvr>
                                      <p:to>
                                        <p:strVal val="visible"/>
                                      </p:to>
                                    </p:set>
                                    <p:animEffect transition="in" filter="blinds(horizontal)">
                                      <p:cBhvr>
                                        <p:cTn id="37" dur="500"/>
                                        <p:tgtEl>
                                          <p:spTgt spid="15366"/>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15367"/>
                                        </p:tgtEl>
                                        <p:attrNameLst>
                                          <p:attrName>style.visibility</p:attrName>
                                        </p:attrNameLst>
                                      </p:cBhvr>
                                      <p:to>
                                        <p:strVal val="visible"/>
                                      </p:to>
                                    </p:set>
                                    <p:animEffect transition="in" filter="blinds(horizontal)">
                                      <p:cBhvr>
                                        <p:cTn id="40" dur="500"/>
                                        <p:tgtEl>
                                          <p:spTgt spid="15367"/>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63"/>
                                        </p:tgtEl>
                                        <p:attrNameLst>
                                          <p:attrName>style.visibility</p:attrName>
                                        </p:attrNameLst>
                                      </p:cBhvr>
                                      <p:to>
                                        <p:strVal val="visible"/>
                                      </p:to>
                                    </p:set>
                                    <p:animEffect transition="in" filter="blinds(horizontal)">
                                      <p:cBhvr>
                                        <p:cTn id="43" dur="500"/>
                                        <p:tgtEl>
                                          <p:spTgt spid="63"/>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64"/>
                                        </p:tgtEl>
                                        <p:attrNameLst>
                                          <p:attrName>style.visibility</p:attrName>
                                        </p:attrNameLst>
                                      </p:cBhvr>
                                      <p:to>
                                        <p:strVal val="visible"/>
                                      </p:to>
                                    </p:set>
                                    <p:animEffect transition="in" filter="blinds(horizontal)">
                                      <p:cBhvr>
                                        <p:cTn id="46" dur="500"/>
                                        <p:tgtEl>
                                          <p:spTgt spid="64"/>
                                        </p:tgtEl>
                                      </p:cBhvr>
                                    </p:animEffect>
                                  </p:childTnLst>
                                </p:cTn>
                              </p:par>
                              <p:par>
                                <p:cTn id="47" presetID="3" presetClass="entr" presetSubtype="10" fill="hold" grpId="0" nodeType="withEffect">
                                  <p:stCondLst>
                                    <p:cond delay="0"/>
                                  </p:stCondLst>
                                  <p:childTnLst>
                                    <p:set>
                                      <p:cBhvr>
                                        <p:cTn id="48" dur="1" fill="hold">
                                          <p:stCondLst>
                                            <p:cond delay="0"/>
                                          </p:stCondLst>
                                        </p:cTn>
                                        <p:tgtEl>
                                          <p:spTgt spid="65"/>
                                        </p:tgtEl>
                                        <p:attrNameLst>
                                          <p:attrName>style.visibility</p:attrName>
                                        </p:attrNameLst>
                                      </p:cBhvr>
                                      <p:to>
                                        <p:strVal val="visible"/>
                                      </p:to>
                                    </p:set>
                                    <p:animEffect transition="in" filter="blinds(horizontal)">
                                      <p:cBhvr>
                                        <p:cTn id="49" dur="500"/>
                                        <p:tgtEl>
                                          <p:spTgt spid="65"/>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66"/>
                                        </p:tgtEl>
                                        <p:attrNameLst>
                                          <p:attrName>style.visibility</p:attrName>
                                        </p:attrNameLst>
                                      </p:cBhvr>
                                      <p:to>
                                        <p:strVal val="visible"/>
                                      </p:to>
                                    </p:set>
                                    <p:animEffect transition="in" filter="blinds(horizontal)">
                                      <p:cBhvr>
                                        <p:cTn id="52" dur="500"/>
                                        <p:tgtEl>
                                          <p:spTgt spid="66"/>
                                        </p:tgtEl>
                                      </p:cBhvr>
                                    </p:animEffect>
                                  </p:childTnLst>
                                </p:cTn>
                              </p:par>
                              <p:par>
                                <p:cTn id="53" presetID="3" presetClass="entr" presetSubtype="10" fill="hold" grpId="0" nodeType="withEffect">
                                  <p:stCondLst>
                                    <p:cond delay="0"/>
                                  </p:stCondLst>
                                  <p:childTnLst>
                                    <p:set>
                                      <p:cBhvr>
                                        <p:cTn id="54" dur="1" fill="hold">
                                          <p:stCondLst>
                                            <p:cond delay="0"/>
                                          </p:stCondLst>
                                        </p:cTn>
                                        <p:tgtEl>
                                          <p:spTgt spid="67"/>
                                        </p:tgtEl>
                                        <p:attrNameLst>
                                          <p:attrName>style.visibility</p:attrName>
                                        </p:attrNameLst>
                                      </p:cBhvr>
                                      <p:to>
                                        <p:strVal val="visible"/>
                                      </p:to>
                                    </p:set>
                                    <p:animEffect transition="in" filter="blinds(horizontal)">
                                      <p:cBhvr>
                                        <p:cTn id="55" dur="500"/>
                                        <p:tgtEl>
                                          <p:spTgt spid="67"/>
                                        </p:tgtEl>
                                      </p:cBhvr>
                                    </p:animEffect>
                                  </p:childTnLst>
                                </p:cTn>
                              </p:par>
                              <p:par>
                                <p:cTn id="56" presetID="3" presetClass="entr" presetSubtype="10" fill="hold" grpId="0" nodeType="withEffect">
                                  <p:stCondLst>
                                    <p:cond delay="0"/>
                                  </p:stCondLst>
                                  <p:childTnLst>
                                    <p:set>
                                      <p:cBhvr>
                                        <p:cTn id="57" dur="1" fill="hold">
                                          <p:stCondLst>
                                            <p:cond delay="0"/>
                                          </p:stCondLst>
                                        </p:cTn>
                                        <p:tgtEl>
                                          <p:spTgt spid="15369"/>
                                        </p:tgtEl>
                                        <p:attrNameLst>
                                          <p:attrName>style.visibility</p:attrName>
                                        </p:attrNameLst>
                                      </p:cBhvr>
                                      <p:to>
                                        <p:strVal val="visible"/>
                                      </p:to>
                                    </p:set>
                                    <p:animEffect transition="in" filter="blinds(horizontal)">
                                      <p:cBhvr>
                                        <p:cTn id="58" dur="500"/>
                                        <p:tgtEl>
                                          <p:spTgt spid="15369"/>
                                        </p:tgtEl>
                                      </p:cBhvr>
                                    </p:animEffect>
                                  </p:childTnLst>
                                </p:cTn>
                              </p:par>
                              <p:par>
                                <p:cTn id="59" presetID="3" presetClass="entr" presetSubtype="10" fill="hold" grpId="0" nodeType="withEffect">
                                  <p:stCondLst>
                                    <p:cond delay="0"/>
                                  </p:stCondLst>
                                  <p:childTnLst>
                                    <p:set>
                                      <p:cBhvr>
                                        <p:cTn id="60" dur="1" fill="hold">
                                          <p:stCondLst>
                                            <p:cond delay="0"/>
                                          </p:stCondLst>
                                        </p:cTn>
                                        <p:tgtEl>
                                          <p:spTgt spid="15370"/>
                                        </p:tgtEl>
                                        <p:attrNameLst>
                                          <p:attrName>style.visibility</p:attrName>
                                        </p:attrNameLst>
                                      </p:cBhvr>
                                      <p:to>
                                        <p:strVal val="visible"/>
                                      </p:to>
                                    </p:set>
                                    <p:animEffect transition="in" filter="blinds(horizontal)">
                                      <p:cBhvr>
                                        <p:cTn id="61" dur="500"/>
                                        <p:tgtEl>
                                          <p:spTgt spid="15370"/>
                                        </p:tgtEl>
                                      </p:cBhvr>
                                    </p:animEffect>
                                  </p:childTnLst>
                                </p:cTn>
                              </p:par>
                              <p:par>
                                <p:cTn id="62" presetID="3" presetClass="entr" presetSubtype="10" fill="hold" grpId="0" nodeType="withEffect">
                                  <p:stCondLst>
                                    <p:cond delay="0"/>
                                  </p:stCondLst>
                                  <p:childTnLst>
                                    <p:set>
                                      <p:cBhvr>
                                        <p:cTn id="63" dur="1" fill="hold">
                                          <p:stCondLst>
                                            <p:cond delay="0"/>
                                          </p:stCondLst>
                                        </p:cTn>
                                        <p:tgtEl>
                                          <p:spTgt spid="68"/>
                                        </p:tgtEl>
                                        <p:attrNameLst>
                                          <p:attrName>style.visibility</p:attrName>
                                        </p:attrNameLst>
                                      </p:cBhvr>
                                      <p:to>
                                        <p:strVal val="visible"/>
                                      </p:to>
                                    </p:set>
                                    <p:animEffect transition="in" filter="blinds(horizontal)">
                                      <p:cBhvr>
                                        <p:cTn id="64" dur="500"/>
                                        <p:tgtEl>
                                          <p:spTgt spid="68"/>
                                        </p:tgtEl>
                                      </p:cBhvr>
                                    </p:animEffect>
                                  </p:childTnLst>
                                </p:cTn>
                              </p:par>
                              <p:par>
                                <p:cTn id="65" presetID="3" presetClass="entr" presetSubtype="10" fill="hold" grpId="0" nodeType="withEffect">
                                  <p:stCondLst>
                                    <p:cond delay="0"/>
                                  </p:stCondLst>
                                  <p:childTnLst>
                                    <p:set>
                                      <p:cBhvr>
                                        <p:cTn id="66" dur="1" fill="hold">
                                          <p:stCondLst>
                                            <p:cond delay="0"/>
                                          </p:stCondLst>
                                        </p:cTn>
                                        <p:tgtEl>
                                          <p:spTgt spid="69"/>
                                        </p:tgtEl>
                                        <p:attrNameLst>
                                          <p:attrName>style.visibility</p:attrName>
                                        </p:attrNameLst>
                                      </p:cBhvr>
                                      <p:to>
                                        <p:strVal val="visible"/>
                                      </p:to>
                                    </p:set>
                                    <p:animEffect transition="in" filter="blinds(horizontal)">
                                      <p:cBhvr>
                                        <p:cTn id="67" dur="500"/>
                                        <p:tgtEl>
                                          <p:spTgt spid="69"/>
                                        </p:tgtEl>
                                      </p:cBhvr>
                                    </p:animEffect>
                                  </p:childTnLst>
                                </p:cTn>
                              </p:par>
                              <p:par>
                                <p:cTn id="68" presetID="3" presetClass="entr" presetSubtype="10" fill="hold" grpId="0" nodeType="withEffect">
                                  <p:stCondLst>
                                    <p:cond delay="0"/>
                                  </p:stCondLst>
                                  <p:childTnLst>
                                    <p:set>
                                      <p:cBhvr>
                                        <p:cTn id="69" dur="1" fill="hold">
                                          <p:stCondLst>
                                            <p:cond delay="0"/>
                                          </p:stCondLst>
                                        </p:cTn>
                                        <p:tgtEl>
                                          <p:spTgt spid="70"/>
                                        </p:tgtEl>
                                        <p:attrNameLst>
                                          <p:attrName>style.visibility</p:attrName>
                                        </p:attrNameLst>
                                      </p:cBhvr>
                                      <p:to>
                                        <p:strVal val="visible"/>
                                      </p:to>
                                    </p:set>
                                    <p:animEffect transition="in" filter="blinds(horizontal)">
                                      <p:cBhvr>
                                        <p:cTn id="70" dur="500"/>
                                        <p:tgtEl>
                                          <p:spTgt spid="70"/>
                                        </p:tgtEl>
                                      </p:cBhvr>
                                    </p:animEffect>
                                  </p:childTnLst>
                                </p:cTn>
                              </p:par>
                              <p:par>
                                <p:cTn id="71" presetID="3" presetClass="entr" presetSubtype="10" fill="hold" grpId="0" nodeType="withEffect">
                                  <p:stCondLst>
                                    <p:cond delay="0"/>
                                  </p:stCondLst>
                                  <p:childTnLst>
                                    <p:set>
                                      <p:cBhvr>
                                        <p:cTn id="72" dur="1" fill="hold">
                                          <p:stCondLst>
                                            <p:cond delay="0"/>
                                          </p:stCondLst>
                                        </p:cTn>
                                        <p:tgtEl>
                                          <p:spTgt spid="71"/>
                                        </p:tgtEl>
                                        <p:attrNameLst>
                                          <p:attrName>style.visibility</p:attrName>
                                        </p:attrNameLst>
                                      </p:cBhvr>
                                      <p:to>
                                        <p:strVal val="visible"/>
                                      </p:to>
                                    </p:set>
                                    <p:animEffect transition="in" filter="blinds(horizontal)">
                                      <p:cBhvr>
                                        <p:cTn id="73" dur="500"/>
                                        <p:tgtEl>
                                          <p:spTgt spid="71"/>
                                        </p:tgtEl>
                                      </p:cBhvr>
                                    </p:animEffect>
                                  </p:childTnLst>
                                </p:cTn>
                              </p:par>
                              <p:par>
                                <p:cTn id="74" presetID="3" presetClass="entr" presetSubtype="10" fill="hold" grpId="0" nodeType="withEffect">
                                  <p:stCondLst>
                                    <p:cond delay="0"/>
                                  </p:stCondLst>
                                  <p:childTnLst>
                                    <p:set>
                                      <p:cBhvr>
                                        <p:cTn id="75" dur="1" fill="hold">
                                          <p:stCondLst>
                                            <p:cond delay="0"/>
                                          </p:stCondLst>
                                        </p:cTn>
                                        <p:tgtEl>
                                          <p:spTgt spid="72"/>
                                        </p:tgtEl>
                                        <p:attrNameLst>
                                          <p:attrName>style.visibility</p:attrName>
                                        </p:attrNameLst>
                                      </p:cBhvr>
                                      <p:to>
                                        <p:strVal val="visible"/>
                                      </p:to>
                                    </p:set>
                                    <p:animEffect transition="in" filter="blinds(horizontal)">
                                      <p:cBhvr>
                                        <p:cTn id="76" dur="500"/>
                                        <p:tgtEl>
                                          <p:spTgt spid="72"/>
                                        </p:tgtEl>
                                      </p:cBhvr>
                                    </p:animEffect>
                                  </p:childTnLst>
                                </p:cTn>
                              </p:par>
                              <p:par>
                                <p:cTn id="77" presetID="3" presetClass="entr" presetSubtype="10" fill="hold" grpId="0" nodeType="withEffect">
                                  <p:stCondLst>
                                    <p:cond delay="0"/>
                                  </p:stCondLst>
                                  <p:childTnLst>
                                    <p:set>
                                      <p:cBhvr>
                                        <p:cTn id="78" dur="1" fill="hold">
                                          <p:stCondLst>
                                            <p:cond delay="0"/>
                                          </p:stCondLst>
                                        </p:cTn>
                                        <p:tgtEl>
                                          <p:spTgt spid="73"/>
                                        </p:tgtEl>
                                        <p:attrNameLst>
                                          <p:attrName>style.visibility</p:attrName>
                                        </p:attrNameLst>
                                      </p:cBhvr>
                                      <p:to>
                                        <p:strVal val="visible"/>
                                      </p:to>
                                    </p:set>
                                    <p:animEffect transition="in" filter="blinds(horizontal)">
                                      <p:cBhvr>
                                        <p:cTn id="79" dur="500"/>
                                        <p:tgtEl>
                                          <p:spTgt spid="73"/>
                                        </p:tgtEl>
                                      </p:cBhvr>
                                    </p:animEffect>
                                  </p:childTnLst>
                                </p:cTn>
                              </p:par>
                              <p:par>
                                <p:cTn id="80" presetID="3" presetClass="entr" presetSubtype="10" fill="hold" grpId="0" nodeType="withEffect">
                                  <p:stCondLst>
                                    <p:cond delay="0"/>
                                  </p:stCondLst>
                                  <p:childTnLst>
                                    <p:set>
                                      <p:cBhvr>
                                        <p:cTn id="81" dur="1" fill="hold">
                                          <p:stCondLst>
                                            <p:cond delay="0"/>
                                          </p:stCondLst>
                                        </p:cTn>
                                        <p:tgtEl>
                                          <p:spTgt spid="74"/>
                                        </p:tgtEl>
                                        <p:attrNameLst>
                                          <p:attrName>style.visibility</p:attrName>
                                        </p:attrNameLst>
                                      </p:cBhvr>
                                      <p:to>
                                        <p:strVal val="visible"/>
                                      </p:to>
                                    </p:set>
                                    <p:animEffect transition="in" filter="blinds(horizontal)">
                                      <p:cBhvr>
                                        <p:cTn id="82" dur="500"/>
                                        <p:tgtEl>
                                          <p:spTgt spid="74"/>
                                        </p:tgtEl>
                                      </p:cBhvr>
                                    </p:animEffect>
                                  </p:childTnLst>
                                </p:cTn>
                              </p:par>
                              <p:par>
                                <p:cTn id="83" presetID="3" presetClass="entr" presetSubtype="10" fill="hold" grpId="0" nodeType="withEffect">
                                  <p:stCondLst>
                                    <p:cond delay="0"/>
                                  </p:stCondLst>
                                  <p:childTnLst>
                                    <p:set>
                                      <p:cBhvr>
                                        <p:cTn id="84" dur="1" fill="hold">
                                          <p:stCondLst>
                                            <p:cond delay="0"/>
                                          </p:stCondLst>
                                        </p:cTn>
                                        <p:tgtEl>
                                          <p:spTgt spid="75"/>
                                        </p:tgtEl>
                                        <p:attrNameLst>
                                          <p:attrName>style.visibility</p:attrName>
                                        </p:attrNameLst>
                                      </p:cBhvr>
                                      <p:to>
                                        <p:strVal val="visible"/>
                                      </p:to>
                                    </p:set>
                                    <p:animEffect transition="in" filter="blinds(horizontal)">
                                      <p:cBhvr>
                                        <p:cTn id="85" dur="500"/>
                                        <p:tgtEl>
                                          <p:spTgt spid="75"/>
                                        </p:tgtEl>
                                      </p:cBhvr>
                                    </p:animEffect>
                                  </p:childTnLst>
                                </p:cTn>
                              </p:par>
                              <p:par>
                                <p:cTn id="86" presetID="3" presetClass="entr" presetSubtype="10" fill="hold" grpId="0" nodeType="withEffect">
                                  <p:stCondLst>
                                    <p:cond delay="0"/>
                                  </p:stCondLst>
                                  <p:childTnLst>
                                    <p:set>
                                      <p:cBhvr>
                                        <p:cTn id="87" dur="1" fill="hold">
                                          <p:stCondLst>
                                            <p:cond delay="0"/>
                                          </p:stCondLst>
                                        </p:cTn>
                                        <p:tgtEl>
                                          <p:spTgt spid="76"/>
                                        </p:tgtEl>
                                        <p:attrNameLst>
                                          <p:attrName>style.visibility</p:attrName>
                                        </p:attrNameLst>
                                      </p:cBhvr>
                                      <p:to>
                                        <p:strVal val="visible"/>
                                      </p:to>
                                    </p:set>
                                    <p:animEffect transition="in" filter="blinds(horizontal)">
                                      <p:cBhvr>
                                        <p:cTn id="88" dur="5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54" grpId="0" animBg="1"/>
      <p:bldP spid="55" grpId="0" animBg="1"/>
      <p:bldP spid="56" grpId="0" animBg="1"/>
      <p:bldP spid="57" grpId="0" animBg="1"/>
      <p:bldP spid="58" grpId="0" animBg="1"/>
      <p:bldP spid="59" grpId="0" animBg="1"/>
      <p:bldP spid="60" grpId="0" animBg="1"/>
      <p:bldP spid="61" grpId="0" animBg="1"/>
      <p:bldP spid="62" grpId="0" animBg="1"/>
      <p:bldP spid="15366" grpId="0" animBg="1"/>
      <p:bldP spid="15367" grpId="0" animBg="1"/>
      <p:bldP spid="63" grpId="0" animBg="1"/>
      <p:bldP spid="64" grpId="0" animBg="1"/>
      <p:bldP spid="65" grpId="0" animBg="1"/>
      <p:bldP spid="66" grpId="0" animBg="1"/>
      <p:bldP spid="67" grpId="0" animBg="1"/>
      <p:bldP spid="15369" grpId="0" animBg="1"/>
      <p:bldP spid="15370" grpId="0" animBg="1"/>
      <p:bldP spid="68" grpId="0"/>
      <p:bldP spid="69" grpId="0" animBg="1"/>
      <p:bldP spid="70" grpId="0" animBg="1"/>
      <p:bldP spid="71" grpId="0"/>
      <p:bldP spid="72" grpId="0"/>
      <p:bldP spid="73" grpId="0"/>
      <p:bldP spid="74" grpId="0"/>
      <p:bldP spid="75" grpId="0"/>
      <p:bldP spid="76" grpId="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Rectangle 2"/>
          <p:cNvSpPr txBox="1">
            <a:spLocks noGrp="1" noChangeArrowheads="1"/>
          </p:cNvSpPr>
          <p:nvPr>
            <p:ph type="subTitle" idx="4294967295"/>
          </p:nvPr>
        </p:nvSpPr>
        <p:spPr bwMode="auto">
          <a:xfrm>
            <a:off x="1337310" y="1262380"/>
            <a:ext cx="2969083" cy="461665"/>
          </a:xfrm>
          <a:prstGeom prst="rect">
            <a:avLst/>
          </a:prstGeom>
          <a:noFill/>
        </p:spPr>
        <p:txBody>
          <a:bodyPr wrap="none" rtlCol="0" anchor="t">
            <a:spAutoFit/>
          </a:bodyPr>
          <a:lstStyle/>
          <a:p>
            <a:pPr marL="0" lvl="0" algn="l">
              <a:lnSpc>
                <a:spcPct val="100000"/>
              </a:lnSpc>
              <a:buClrTx/>
              <a:buSzTx/>
              <a:buFontTx/>
              <a:buNone/>
            </a:pPr>
            <a:r>
              <a:rPr lang="zh-CN" altLang="en-US" sz="2400" b="1">
                <a:solidFill>
                  <a:srgbClr val="BD3820"/>
                </a:solidFill>
                <a:cs typeface="+mn-ea"/>
                <a:sym typeface="+mn-lt"/>
              </a:rPr>
              <a:t>管理者权力构成分析</a:t>
            </a:r>
          </a:p>
        </p:txBody>
      </p:sp>
      <p:sp>
        <p:nvSpPr>
          <p:cNvPr id="25" name="Oval 5"/>
          <p:cNvSpPr>
            <a:spLocks noChangeArrowheads="1"/>
          </p:cNvSpPr>
          <p:nvPr>
            <p:custDataLst>
              <p:tags r:id="rId2"/>
            </p:custDataLst>
          </p:nvPr>
        </p:nvSpPr>
        <p:spPr bwMode="auto">
          <a:xfrm>
            <a:off x="2394700" y="4478953"/>
            <a:ext cx="1021345" cy="1017454"/>
          </a:xfrm>
          <a:prstGeom prst="ellipse">
            <a:avLst/>
          </a:prstGeom>
          <a:solidFill>
            <a:srgbClr val="BD3820"/>
          </a:solidFill>
          <a:ln w="9525" algn="ctr">
            <a:noFill/>
            <a:round/>
          </a:ln>
        </p:spPr>
        <p:txBody>
          <a:bodyPr wrap="square" anchor="ctr">
            <a:normAutofit/>
          </a:bodyPr>
          <a:lstStyle>
            <a:lvl1pPr>
              <a:defRPr>
                <a:solidFill>
                  <a:schemeClr val="tx1"/>
                </a:solidFill>
                <a:latin typeface="Calibri" panose="020F0502020204030204" charset="0"/>
                <a:ea typeface="微软雅黑" panose="020B0503020204020204" charset="-122"/>
              </a:defRPr>
            </a:lvl1pPr>
            <a:lvl2pPr marL="742950" indent="-285750">
              <a:defRPr>
                <a:solidFill>
                  <a:schemeClr val="tx1"/>
                </a:solidFill>
                <a:latin typeface="Calibri" panose="020F0502020204030204" charset="0"/>
                <a:ea typeface="微软雅黑" panose="020B0503020204020204" charset="-122"/>
              </a:defRPr>
            </a:lvl2pPr>
            <a:lvl3pPr marL="1143000" indent="-228600">
              <a:defRPr>
                <a:solidFill>
                  <a:schemeClr val="tx1"/>
                </a:solidFill>
                <a:latin typeface="Calibri" panose="020F0502020204030204" charset="0"/>
                <a:ea typeface="微软雅黑" panose="020B0503020204020204" charset="-122"/>
              </a:defRPr>
            </a:lvl3pPr>
            <a:lvl4pPr marL="1600200" indent="-228600">
              <a:defRPr>
                <a:solidFill>
                  <a:schemeClr val="tx1"/>
                </a:solidFill>
                <a:latin typeface="Calibri" panose="020F0502020204030204" charset="0"/>
                <a:ea typeface="微软雅黑" panose="020B0503020204020204" charset="-122"/>
              </a:defRPr>
            </a:lvl4pPr>
            <a:lvl5pPr marL="2057400" indent="-228600">
              <a:defRPr>
                <a:solidFill>
                  <a:schemeClr val="tx1"/>
                </a:solidFill>
                <a:latin typeface="Calibri" panose="020F0502020204030204" charset="0"/>
                <a:ea typeface="微软雅黑" panose="020B0503020204020204" charset="-122"/>
              </a:defRPr>
            </a:lvl5pPr>
            <a:lvl6pPr marL="2514600" indent="-228600" fontAlgn="base">
              <a:spcBef>
                <a:spcPct val="0"/>
              </a:spcBef>
              <a:spcAft>
                <a:spcPct val="0"/>
              </a:spcAft>
              <a:defRPr>
                <a:solidFill>
                  <a:schemeClr val="tx1"/>
                </a:solidFill>
                <a:latin typeface="Calibri" panose="020F0502020204030204" charset="0"/>
                <a:ea typeface="微软雅黑" panose="020B0503020204020204" charset="-122"/>
              </a:defRPr>
            </a:lvl6pPr>
            <a:lvl7pPr marL="2971800" indent="-228600" fontAlgn="base">
              <a:spcBef>
                <a:spcPct val="0"/>
              </a:spcBef>
              <a:spcAft>
                <a:spcPct val="0"/>
              </a:spcAft>
              <a:defRPr>
                <a:solidFill>
                  <a:schemeClr val="tx1"/>
                </a:solidFill>
                <a:latin typeface="Calibri" panose="020F0502020204030204" charset="0"/>
                <a:ea typeface="微软雅黑" panose="020B0503020204020204" charset="-122"/>
              </a:defRPr>
            </a:lvl7pPr>
            <a:lvl8pPr marL="3429000" indent="-228600" fontAlgn="base">
              <a:spcBef>
                <a:spcPct val="0"/>
              </a:spcBef>
              <a:spcAft>
                <a:spcPct val="0"/>
              </a:spcAft>
              <a:defRPr>
                <a:solidFill>
                  <a:schemeClr val="tx1"/>
                </a:solidFill>
                <a:latin typeface="Calibri" panose="020F0502020204030204" charset="0"/>
                <a:ea typeface="微软雅黑" panose="020B0503020204020204" charset="-122"/>
              </a:defRPr>
            </a:lvl8pPr>
            <a:lvl9pPr marL="3886200" indent="-228600" fontAlgn="base">
              <a:spcBef>
                <a:spcPct val="0"/>
              </a:spcBef>
              <a:spcAft>
                <a:spcPct val="0"/>
              </a:spcAft>
              <a:defRPr>
                <a:solidFill>
                  <a:schemeClr val="tx1"/>
                </a:solidFill>
                <a:latin typeface="Calibri" panose="020F0502020204030204" charset="0"/>
                <a:ea typeface="微软雅黑" panose="020B0503020204020204" charset="-122"/>
              </a:defRPr>
            </a:lvl9pPr>
          </a:lstStyle>
          <a:p>
            <a:pPr algn="ctr"/>
            <a:r>
              <a:rPr lang="en-US" altLang="zh-CN" sz="2400" dirty="0">
                <a:solidFill>
                  <a:schemeClr val="bg1"/>
                </a:solidFill>
                <a:latin typeface="+mn-lt"/>
                <a:ea typeface="+mn-ea"/>
                <a:cs typeface="+mn-ea"/>
                <a:sym typeface="+mn-lt"/>
              </a:rPr>
              <a:t>1</a:t>
            </a:r>
          </a:p>
        </p:txBody>
      </p:sp>
      <p:sp>
        <p:nvSpPr>
          <p:cNvPr id="27" name="Oval 10"/>
          <p:cNvSpPr>
            <a:spLocks noChangeArrowheads="1"/>
          </p:cNvSpPr>
          <p:nvPr>
            <p:custDataLst>
              <p:tags r:id="rId3"/>
            </p:custDataLst>
          </p:nvPr>
        </p:nvSpPr>
        <p:spPr bwMode="auto">
          <a:xfrm>
            <a:off x="3574464" y="3431921"/>
            <a:ext cx="1019372" cy="1017454"/>
          </a:xfrm>
          <a:prstGeom prst="ellipse">
            <a:avLst/>
          </a:prstGeom>
          <a:solidFill>
            <a:srgbClr val="BD3820"/>
          </a:solidFill>
          <a:ln w="9525" algn="ctr">
            <a:noFill/>
            <a:round/>
          </a:ln>
        </p:spPr>
        <p:txBody>
          <a:bodyPr wrap="square" anchor="ctr">
            <a:normAutofit/>
          </a:bodyPr>
          <a:lstStyle>
            <a:lvl1pPr>
              <a:defRPr>
                <a:solidFill>
                  <a:schemeClr val="tx1"/>
                </a:solidFill>
                <a:latin typeface="Calibri" panose="020F0502020204030204" charset="0"/>
                <a:ea typeface="微软雅黑" panose="020B0503020204020204" charset="-122"/>
              </a:defRPr>
            </a:lvl1pPr>
            <a:lvl2pPr marL="742950" indent="-285750">
              <a:defRPr>
                <a:solidFill>
                  <a:schemeClr val="tx1"/>
                </a:solidFill>
                <a:latin typeface="Calibri" panose="020F0502020204030204" charset="0"/>
                <a:ea typeface="微软雅黑" panose="020B0503020204020204" charset="-122"/>
              </a:defRPr>
            </a:lvl2pPr>
            <a:lvl3pPr marL="1143000" indent="-228600">
              <a:defRPr>
                <a:solidFill>
                  <a:schemeClr val="tx1"/>
                </a:solidFill>
                <a:latin typeface="Calibri" panose="020F0502020204030204" charset="0"/>
                <a:ea typeface="微软雅黑" panose="020B0503020204020204" charset="-122"/>
              </a:defRPr>
            </a:lvl3pPr>
            <a:lvl4pPr marL="1600200" indent="-228600">
              <a:defRPr>
                <a:solidFill>
                  <a:schemeClr val="tx1"/>
                </a:solidFill>
                <a:latin typeface="Calibri" panose="020F0502020204030204" charset="0"/>
                <a:ea typeface="微软雅黑" panose="020B0503020204020204" charset="-122"/>
              </a:defRPr>
            </a:lvl4pPr>
            <a:lvl5pPr marL="2057400" indent="-228600">
              <a:defRPr>
                <a:solidFill>
                  <a:schemeClr val="tx1"/>
                </a:solidFill>
                <a:latin typeface="Calibri" panose="020F0502020204030204" charset="0"/>
                <a:ea typeface="微软雅黑" panose="020B0503020204020204" charset="-122"/>
              </a:defRPr>
            </a:lvl5pPr>
            <a:lvl6pPr marL="2514600" indent="-228600" fontAlgn="base">
              <a:spcBef>
                <a:spcPct val="0"/>
              </a:spcBef>
              <a:spcAft>
                <a:spcPct val="0"/>
              </a:spcAft>
              <a:defRPr>
                <a:solidFill>
                  <a:schemeClr val="tx1"/>
                </a:solidFill>
                <a:latin typeface="Calibri" panose="020F0502020204030204" charset="0"/>
                <a:ea typeface="微软雅黑" panose="020B0503020204020204" charset="-122"/>
              </a:defRPr>
            </a:lvl6pPr>
            <a:lvl7pPr marL="2971800" indent="-228600" fontAlgn="base">
              <a:spcBef>
                <a:spcPct val="0"/>
              </a:spcBef>
              <a:spcAft>
                <a:spcPct val="0"/>
              </a:spcAft>
              <a:defRPr>
                <a:solidFill>
                  <a:schemeClr val="tx1"/>
                </a:solidFill>
                <a:latin typeface="Calibri" panose="020F0502020204030204" charset="0"/>
                <a:ea typeface="微软雅黑" panose="020B0503020204020204" charset="-122"/>
              </a:defRPr>
            </a:lvl7pPr>
            <a:lvl8pPr marL="3429000" indent="-228600" fontAlgn="base">
              <a:spcBef>
                <a:spcPct val="0"/>
              </a:spcBef>
              <a:spcAft>
                <a:spcPct val="0"/>
              </a:spcAft>
              <a:defRPr>
                <a:solidFill>
                  <a:schemeClr val="tx1"/>
                </a:solidFill>
                <a:latin typeface="Calibri" panose="020F0502020204030204" charset="0"/>
                <a:ea typeface="微软雅黑" panose="020B0503020204020204" charset="-122"/>
              </a:defRPr>
            </a:lvl8pPr>
            <a:lvl9pPr marL="3886200" indent="-228600" fontAlgn="base">
              <a:spcBef>
                <a:spcPct val="0"/>
              </a:spcBef>
              <a:spcAft>
                <a:spcPct val="0"/>
              </a:spcAft>
              <a:defRPr>
                <a:solidFill>
                  <a:schemeClr val="tx1"/>
                </a:solidFill>
                <a:latin typeface="Calibri" panose="020F0502020204030204" charset="0"/>
                <a:ea typeface="微软雅黑" panose="020B0503020204020204" charset="-122"/>
              </a:defRPr>
            </a:lvl9pPr>
          </a:lstStyle>
          <a:p>
            <a:pPr algn="ctr"/>
            <a:r>
              <a:rPr lang="en-US" altLang="zh-CN" sz="2400">
                <a:solidFill>
                  <a:schemeClr val="bg1"/>
                </a:solidFill>
                <a:latin typeface="+mn-lt"/>
                <a:ea typeface="+mn-ea"/>
                <a:cs typeface="+mn-ea"/>
                <a:sym typeface="+mn-lt"/>
              </a:rPr>
              <a:t>2</a:t>
            </a:r>
          </a:p>
        </p:txBody>
      </p:sp>
      <p:sp>
        <p:nvSpPr>
          <p:cNvPr id="29" name="Oval 15"/>
          <p:cNvSpPr>
            <a:spLocks noChangeArrowheads="1"/>
          </p:cNvSpPr>
          <p:nvPr>
            <p:custDataLst>
              <p:tags r:id="rId4"/>
            </p:custDataLst>
          </p:nvPr>
        </p:nvSpPr>
        <p:spPr bwMode="auto">
          <a:xfrm>
            <a:off x="7844059" y="3431921"/>
            <a:ext cx="1021345" cy="1017454"/>
          </a:xfrm>
          <a:prstGeom prst="ellipse">
            <a:avLst/>
          </a:prstGeom>
          <a:solidFill>
            <a:srgbClr val="BD3820"/>
          </a:solidFill>
          <a:ln>
            <a:noFill/>
          </a:ln>
          <a:effectLst/>
        </p:spPr>
        <p:txBody>
          <a:bodyPr wrap="square" anchor="ctr">
            <a:normAutofit/>
          </a:bodyPr>
          <a:lstStyle/>
          <a:p>
            <a:pPr algn="ctr"/>
            <a:r>
              <a:rPr lang="en-US" altLang="zh-CN" sz="2400" dirty="0">
                <a:solidFill>
                  <a:schemeClr val="bg1"/>
                </a:solidFill>
                <a:cs typeface="+mn-ea"/>
                <a:sym typeface="+mn-lt"/>
              </a:rPr>
              <a:t>5</a:t>
            </a:r>
          </a:p>
        </p:txBody>
      </p:sp>
      <p:sp>
        <p:nvSpPr>
          <p:cNvPr id="31" name="Oval 20"/>
          <p:cNvSpPr>
            <a:spLocks noChangeArrowheads="1"/>
          </p:cNvSpPr>
          <p:nvPr>
            <p:custDataLst>
              <p:tags r:id="rId5"/>
            </p:custDataLst>
          </p:nvPr>
        </p:nvSpPr>
        <p:spPr bwMode="auto">
          <a:xfrm>
            <a:off x="4991439" y="2747703"/>
            <a:ext cx="1021345" cy="1017454"/>
          </a:xfrm>
          <a:prstGeom prst="ellipse">
            <a:avLst/>
          </a:prstGeom>
          <a:solidFill>
            <a:srgbClr val="BD3820"/>
          </a:solidFill>
          <a:ln w="9525" algn="ctr">
            <a:noFill/>
            <a:round/>
          </a:ln>
        </p:spPr>
        <p:txBody>
          <a:bodyPr wrap="square" anchor="ctr">
            <a:normAutofit/>
          </a:bodyPr>
          <a:lstStyle>
            <a:lvl1pPr>
              <a:defRPr>
                <a:solidFill>
                  <a:schemeClr val="tx1"/>
                </a:solidFill>
                <a:latin typeface="Calibri" panose="020F0502020204030204" charset="0"/>
                <a:ea typeface="微软雅黑" panose="020B0503020204020204" charset="-122"/>
              </a:defRPr>
            </a:lvl1pPr>
            <a:lvl2pPr marL="742950" indent="-285750">
              <a:defRPr>
                <a:solidFill>
                  <a:schemeClr val="tx1"/>
                </a:solidFill>
                <a:latin typeface="Calibri" panose="020F0502020204030204" charset="0"/>
                <a:ea typeface="微软雅黑" panose="020B0503020204020204" charset="-122"/>
              </a:defRPr>
            </a:lvl2pPr>
            <a:lvl3pPr marL="1143000" indent="-228600">
              <a:defRPr>
                <a:solidFill>
                  <a:schemeClr val="tx1"/>
                </a:solidFill>
                <a:latin typeface="Calibri" panose="020F0502020204030204" charset="0"/>
                <a:ea typeface="微软雅黑" panose="020B0503020204020204" charset="-122"/>
              </a:defRPr>
            </a:lvl3pPr>
            <a:lvl4pPr marL="1600200" indent="-228600">
              <a:defRPr>
                <a:solidFill>
                  <a:schemeClr val="tx1"/>
                </a:solidFill>
                <a:latin typeface="Calibri" panose="020F0502020204030204" charset="0"/>
                <a:ea typeface="微软雅黑" panose="020B0503020204020204" charset="-122"/>
              </a:defRPr>
            </a:lvl4pPr>
            <a:lvl5pPr marL="2057400" indent="-228600">
              <a:defRPr>
                <a:solidFill>
                  <a:schemeClr val="tx1"/>
                </a:solidFill>
                <a:latin typeface="Calibri" panose="020F0502020204030204" charset="0"/>
                <a:ea typeface="微软雅黑" panose="020B0503020204020204" charset="-122"/>
              </a:defRPr>
            </a:lvl5pPr>
            <a:lvl6pPr marL="2514600" indent="-228600" fontAlgn="base">
              <a:spcBef>
                <a:spcPct val="0"/>
              </a:spcBef>
              <a:spcAft>
                <a:spcPct val="0"/>
              </a:spcAft>
              <a:defRPr>
                <a:solidFill>
                  <a:schemeClr val="tx1"/>
                </a:solidFill>
                <a:latin typeface="Calibri" panose="020F0502020204030204" charset="0"/>
                <a:ea typeface="微软雅黑" panose="020B0503020204020204" charset="-122"/>
              </a:defRPr>
            </a:lvl6pPr>
            <a:lvl7pPr marL="2971800" indent="-228600" fontAlgn="base">
              <a:spcBef>
                <a:spcPct val="0"/>
              </a:spcBef>
              <a:spcAft>
                <a:spcPct val="0"/>
              </a:spcAft>
              <a:defRPr>
                <a:solidFill>
                  <a:schemeClr val="tx1"/>
                </a:solidFill>
                <a:latin typeface="Calibri" panose="020F0502020204030204" charset="0"/>
                <a:ea typeface="微软雅黑" panose="020B0503020204020204" charset="-122"/>
              </a:defRPr>
            </a:lvl7pPr>
            <a:lvl8pPr marL="3429000" indent="-228600" fontAlgn="base">
              <a:spcBef>
                <a:spcPct val="0"/>
              </a:spcBef>
              <a:spcAft>
                <a:spcPct val="0"/>
              </a:spcAft>
              <a:defRPr>
                <a:solidFill>
                  <a:schemeClr val="tx1"/>
                </a:solidFill>
                <a:latin typeface="Calibri" panose="020F0502020204030204" charset="0"/>
                <a:ea typeface="微软雅黑" panose="020B0503020204020204" charset="-122"/>
              </a:defRPr>
            </a:lvl8pPr>
            <a:lvl9pPr marL="3886200" indent="-228600" fontAlgn="base">
              <a:spcBef>
                <a:spcPct val="0"/>
              </a:spcBef>
              <a:spcAft>
                <a:spcPct val="0"/>
              </a:spcAft>
              <a:defRPr>
                <a:solidFill>
                  <a:schemeClr val="tx1"/>
                </a:solidFill>
                <a:latin typeface="Calibri" panose="020F0502020204030204" charset="0"/>
                <a:ea typeface="微软雅黑" panose="020B0503020204020204" charset="-122"/>
              </a:defRPr>
            </a:lvl9pPr>
          </a:lstStyle>
          <a:p>
            <a:pPr algn="ctr"/>
            <a:r>
              <a:rPr lang="en-US" altLang="zh-CN" sz="2400">
                <a:solidFill>
                  <a:schemeClr val="bg1"/>
                </a:solidFill>
                <a:latin typeface="+mn-lt"/>
                <a:ea typeface="+mn-ea"/>
                <a:cs typeface="+mn-ea"/>
                <a:sym typeface="+mn-lt"/>
              </a:rPr>
              <a:t>3</a:t>
            </a:r>
          </a:p>
        </p:txBody>
      </p:sp>
      <p:sp>
        <p:nvSpPr>
          <p:cNvPr id="32" name="Oval 25"/>
          <p:cNvSpPr>
            <a:spLocks noChangeArrowheads="1"/>
          </p:cNvSpPr>
          <p:nvPr>
            <p:custDataLst>
              <p:tags r:id="rId6"/>
            </p:custDataLst>
          </p:nvPr>
        </p:nvSpPr>
        <p:spPr bwMode="auto">
          <a:xfrm>
            <a:off x="6440644" y="2791082"/>
            <a:ext cx="1021345" cy="1017454"/>
          </a:xfrm>
          <a:prstGeom prst="ellipse">
            <a:avLst/>
          </a:prstGeom>
          <a:solidFill>
            <a:srgbClr val="BD3820"/>
          </a:solidFill>
          <a:ln w="9525" algn="ctr">
            <a:noFill/>
            <a:round/>
          </a:ln>
        </p:spPr>
        <p:txBody>
          <a:bodyPr wrap="square" anchor="ctr">
            <a:normAutofit/>
          </a:bodyPr>
          <a:lstStyle>
            <a:lvl1pPr>
              <a:defRPr>
                <a:solidFill>
                  <a:schemeClr val="tx1"/>
                </a:solidFill>
                <a:latin typeface="Calibri" panose="020F0502020204030204" charset="0"/>
                <a:ea typeface="微软雅黑" panose="020B0503020204020204" charset="-122"/>
              </a:defRPr>
            </a:lvl1pPr>
            <a:lvl2pPr marL="742950" indent="-285750">
              <a:defRPr>
                <a:solidFill>
                  <a:schemeClr val="tx1"/>
                </a:solidFill>
                <a:latin typeface="Calibri" panose="020F0502020204030204" charset="0"/>
                <a:ea typeface="微软雅黑" panose="020B0503020204020204" charset="-122"/>
              </a:defRPr>
            </a:lvl2pPr>
            <a:lvl3pPr marL="1143000" indent="-228600">
              <a:defRPr>
                <a:solidFill>
                  <a:schemeClr val="tx1"/>
                </a:solidFill>
                <a:latin typeface="Calibri" panose="020F0502020204030204" charset="0"/>
                <a:ea typeface="微软雅黑" panose="020B0503020204020204" charset="-122"/>
              </a:defRPr>
            </a:lvl3pPr>
            <a:lvl4pPr marL="1600200" indent="-228600">
              <a:defRPr>
                <a:solidFill>
                  <a:schemeClr val="tx1"/>
                </a:solidFill>
                <a:latin typeface="Calibri" panose="020F0502020204030204" charset="0"/>
                <a:ea typeface="微软雅黑" panose="020B0503020204020204" charset="-122"/>
              </a:defRPr>
            </a:lvl4pPr>
            <a:lvl5pPr marL="2057400" indent="-228600">
              <a:defRPr>
                <a:solidFill>
                  <a:schemeClr val="tx1"/>
                </a:solidFill>
                <a:latin typeface="Calibri" panose="020F0502020204030204" charset="0"/>
                <a:ea typeface="微软雅黑" panose="020B0503020204020204" charset="-122"/>
              </a:defRPr>
            </a:lvl5pPr>
            <a:lvl6pPr marL="2514600" indent="-228600" fontAlgn="base">
              <a:spcBef>
                <a:spcPct val="0"/>
              </a:spcBef>
              <a:spcAft>
                <a:spcPct val="0"/>
              </a:spcAft>
              <a:defRPr>
                <a:solidFill>
                  <a:schemeClr val="tx1"/>
                </a:solidFill>
                <a:latin typeface="Calibri" panose="020F0502020204030204" charset="0"/>
                <a:ea typeface="微软雅黑" panose="020B0503020204020204" charset="-122"/>
              </a:defRPr>
            </a:lvl6pPr>
            <a:lvl7pPr marL="2971800" indent="-228600" fontAlgn="base">
              <a:spcBef>
                <a:spcPct val="0"/>
              </a:spcBef>
              <a:spcAft>
                <a:spcPct val="0"/>
              </a:spcAft>
              <a:defRPr>
                <a:solidFill>
                  <a:schemeClr val="tx1"/>
                </a:solidFill>
                <a:latin typeface="Calibri" panose="020F0502020204030204" charset="0"/>
                <a:ea typeface="微软雅黑" panose="020B0503020204020204" charset="-122"/>
              </a:defRPr>
            </a:lvl7pPr>
            <a:lvl8pPr marL="3429000" indent="-228600" fontAlgn="base">
              <a:spcBef>
                <a:spcPct val="0"/>
              </a:spcBef>
              <a:spcAft>
                <a:spcPct val="0"/>
              </a:spcAft>
              <a:defRPr>
                <a:solidFill>
                  <a:schemeClr val="tx1"/>
                </a:solidFill>
                <a:latin typeface="Calibri" panose="020F0502020204030204" charset="0"/>
                <a:ea typeface="微软雅黑" panose="020B0503020204020204" charset="-122"/>
              </a:defRPr>
            </a:lvl8pPr>
            <a:lvl9pPr marL="3886200" indent="-228600" fontAlgn="base">
              <a:spcBef>
                <a:spcPct val="0"/>
              </a:spcBef>
              <a:spcAft>
                <a:spcPct val="0"/>
              </a:spcAft>
              <a:defRPr>
                <a:solidFill>
                  <a:schemeClr val="tx1"/>
                </a:solidFill>
                <a:latin typeface="Calibri" panose="020F0502020204030204" charset="0"/>
                <a:ea typeface="微软雅黑" panose="020B0503020204020204" charset="-122"/>
              </a:defRPr>
            </a:lvl9pPr>
          </a:lstStyle>
          <a:p>
            <a:pPr algn="ctr"/>
            <a:r>
              <a:rPr lang="en-US" altLang="zh-CN" sz="2400">
                <a:solidFill>
                  <a:schemeClr val="bg1"/>
                </a:solidFill>
                <a:latin typeface="+mn-lt"/>
                <a:ea typeface="+mn-ea"/>
                <a:cs typeface="+mn-ea"/>
                <a:sym typeface="+mn-lt"/>
              </a:rPr>
              <a:t>4</a:t>
            </a:r>
          </a:p>
        </p:txBody>
      </p:sp>
      <p:sp>
        <p:nvSpPr>
          <p:cNvPr id="33" name="Oval 30"/>
          <p:cNvSpPr>
            <a:spLocks noChangeArrowheads="1"/>
          </p:cNvSpPr>
          <p:nvPr>
            <p:custDataLst>
              <p:tags r:id="rId7"/>
            </p:custDataLst>
          </p:nvPr>
        </p:nvSpPr>
        <p:spPr bwMode="auto">
          <a:xfrm>
            <a:off x="8941231" y="4478953"/>
            <a:ext cx="1019372" cy="1017454"/>
          </a:xfrm>
          <a:prstGeom prst="ellipse">
            <a:avLst/>
          </a:prstGeom>
          <a:solidFill>
            <a:srgbClr val="BD3820"/>
          </a:solidFill>
          <a:ln w="9525" algn="ctr">
            <a:noFill/>
            <a:round/>
          </a:ln>
        </p:spPr>
        <p:txBody>
          <a:bodyPr wrap="square" anchor="ctr">
            <a:normAutofit/>
          </a:bodyPr>
          <a:lstStyle>
            <a:lvl1pPr>
              <a:defRPr>
                <a:solidFill>
                  <a:schemeClr val="tx1"/>
                </a:solidFill>
                <a:latin typeface="Calibri" panose="020F0502020204030204" charset="0"/>
                <a:ea typeface="微软雅黑" panose="020B0503020204020204" charset="-122"/>
              </a:defRPr>
            </a:lvl1pPr>
            <a:lvl2pPr marL="742950" indent="-285750">
              <a:defRPr>
                <a:solidFill>
                  <a:schemeClr val="tx1"/>
                </a:solidFill>
                <a:latin typeface="Calibri" panose="020F0502020204030204" charset="0"/>
                <a:ea typeface="微软雅黑" panose="020B0503020204020204" charset="-122"/>
              </a:defRPr>
            </a:lvl2pPr>
            <a:lvl3pPr marL="1143000" indent="-228600">
              <a:defRPr>
                <a:solidFill>
                  <a:schemeClr val="tx1"/>
                </a:solidFill>
                <a:latin typeface="Calibri" panose="020F0502020204030204" charset="0"/>
                <a:ea typeface="微软雅黑" panose="020B0503020204020204" charset="-122"/>
              </a:defRPr>
            </a:lvl3pPr>
            <a:lvl4pPr marL="1600200" indent="-228600">
              <a:defRPr>
                <a:solidFill>
                  <a:schemeClr val="tx1"/>
                </a:solidFill>
                <a:latin typeface="Calibri" panose="020F0502020204030204" charset="0"/>
                <a:ea typeface="微软雅黑" panose="020B0503020204020204" charset="-122"/>
              </a:defRPr>
            </a:lvl4pPr>
            <a:lvl5pPr marL="2057400" indent="-228600">
              <a:defRPr>
                <a:solidFill>
                  <a:schemeClr val="tx1"/>
                </a:solidFill>
                <a:latin typeface="Calibri" panose="020F0502020204030204" charset="0"/>
                <a:ea typeface="微软雅黑" panose="020B0503020204020204" charset="-122"/>
              </a:defRPr>
            </a:lvl5pPr>
            <a:lvl6pPr marL="2514600" indent="-228600" fontAlgn="base">
              <a:spcBef>
                <a:spcPct val="0"/>
              </a:spcBef>
              <a:spcAft>
                <a:spcPct val="0"/>
              </a:spcAft>
              <a:defRPr>
                <a:solidFill>
                  <a:schemeClr val="tx1"/>
                </a:solidFill>
                <a:latin typeface="Calibri" panose="020F0502020204030204" charset="0"/>
                <a:ea typeface="微软雅黑" panose="020B0503020204020204" charset="-122"/>
              </a:defRPr>
            </a:lvl6pPr>
            <a:lvl7pPr marL="2971800" indent="-228600" fontAlgn="base">
              <a:spcBef>
                <a:spcPct val="0"/>
              </a:spcBef>
              <a:spcAft>
                <a:spcPct val="0"/>
              </a:spcAft>
              <a:defRPr>
                <a:solidFill>
                  <a:schemeClr val="tx1"/>
                </a:solidFill>
                <a:latin typeface="Calibri" panose="020F0502020204030204" charset="0"/>
                <a:ea typeface="微软雅黑" panose="020B0503020204020204" charset="-122"/>
              </a:defRPr>
            </a:lvl7pPr>
            <a:lvl8pPr marL="3429000" indent="-228600" fontAlgn="base">
              <a:spcBef>
                <a:spcPct val="0"/>
              </a:spcBef>
              <a:spcAft>
                <a:spcPct val="0"/>
              </a:spcAft>
              <a:defRPr>
                <a:solidFill>
                  <a:schemeClr val="tx1"/>
                </a:solidFill>
                <a:latin typeface="Calibri" panose="020F0502020204030204" charset="0"/>
                <a:ea typeface="微软雅黑" panose="020B0503020204020204" charset="-122"/>
              </a:defRPr>
            </a:lvl8pPr>
            <a:lvl9pPr marL="3886200" indent="-228600" fontAlgn="base">
              <a:spcBef>
                <a:spcPct val="0"/>
              </a:spcBef>
              <a:spcAft>
                <a:spcPct val="0"/>
              </a:spcAft>
              <a:defRPr>
                <a:solidFill>
                  <a:schemeClr val="tx1"/>
                </a:solidFill>
                <a:latin typeface="Calibri" panose="020F0502020204030204" charset="0"/>
                <a:ea typeface="微软雅黑" panose="020B0503020204020204" charset="-122"/>
              </a:defRPr>
            </a:lvl9pPr>
          </a:lstStyle>
          <a:p>
            <a:pPr algn="ctr"/>
            <a:r>
              <a:rPr lang="en-US" altLang="zh-CN" sz="2400" dirty="0">
                <a:solidFill>
                  <a:schemeClr val="bg1"/>
                </a:solidFill>
                <a:latin typeface="+mn-lt"/>
                <a:ea typeface="+mn-ea"/>
                <a:cs typeface="+mn-ea"/>
                <a:sym typeface="+mn-lt"/>
              </a:rPr>
              <a:t>6</a:t>
            </a:r>
          </a:p>
        </p:txBody>
      </p:sp>
      <p:sp>
        <p:nvSpPr>
          <p:cNvPr id="34" name="Line 34"/>
          <p:cNvSpPr>
            <a:spLocks noChangeShapeType="1"/>
          </p:cNvSpPr>
          <p:nvPr>
            <p:custDataLst>
              <p:tags r:id="rId8"/>
            </p:custDataLst>
          </p:nvPr>
        </p:nvSpPr>
        <p:spPr bwMode="auto">
          <a:xfrm rot="618245" flipV="1">
            <a:off x="6393323" y="3893326"/>
            <a:ext cx="147877" cy="1321114"/>
          </a:xfrm>
          <a:prstGeom prst="line">
            <a:avLst/>
          </a:prstGeom>
          <a:noFill/>
          <a:ln w="9525">
            <a:solidFill>
              <a:srgbClr val="FF170C">
                <a:lumMod val="40000"/>
                <a:lumOff val="60000"/>
              </a:srgbClr>
            </a:solidFill>
            <a:prstDash val="dash"/>
            <a:round/>
            <a:tailEnd type="triangle" w="med" len="med"/>
          </a:ln>
          <a:extLst>
            <a:ext uri="{909E8E84-426E-40DD-AFC4-6F175D3DCCD1}">
              <a14:hiddenFill xmlns:a14="http://schemas.microsoft.com/office/drawing/2010/main">
                <a:noFill/>
              </a14:hiddenFill>
            </a:ext>
          </a:extLst>
        </p:spPr>
        <p:txBody>
          <a:bodyPr>
            <a:normAutofit fontScale="25000" lnSpcReduction="20000"/>
          </a:bodyPr>
          <a:lstStyle/>
          <a:p>
            <a:endParaRPr lang="zh-CN" altLang="en-US">
              <a:cs typeface="+mn-ea"/>
              <a:sym typeface="+mn-lt"/>
            </a:endParaRPr>
          </a:p>
        </p:txBody>
      </p:sp>
      <p:sp>
        <p:nvSpPr>
          <p:cNvPr id="35" name="Line 35"/>
          <p:cNvSpPr>
            <a:spLocks noChangeShapeType="1"/>
          </p:cNvSpPr>
          <p:nvPr>
            <p:custDataLst>
              <p:tags r:id="rId9"/>
            </p:custDataLst>
          </p:nvPr>
        </p:nvSpPr>
        <p:spPr bwMode="auto">
          <a:xfrm rot="618245" flipH="1" flipV="1">
            <a:off x="5545489" y="3984028"/>
            <a:ext cx="546163" cy="1072666"/>
          </a:xfrm>
          <a:prstGeom prst="line">
            <a:avLst/>
          </a:prstGeom>
          <a:noFill/>
          <a:ln w="9525">
            <a:solidFill>
              <a:srgbClr val="FF170C">
                <a:lumMod val="40000"/>
                <a:lumOff val="60000"/>
              </a:srgbClr>
            </a:solidFill>
            <a:prstDash val="dash"/>
            <a:round/>
            <a:tailEnd type="triangle" w="med" len="med"/>
          </a:ln>
          <a:extLst>
            <a:ext uri="{909E8E84-426E-40DD-AFC4-6F175D3DCCD1}">
              <a14:hiddenFill xmlns:a14="http://schemas.microsoft.com/office/drawing/2010/main">
                <a:noFill/>
              </a14:hiddenFill>
            </a:ext>
          </a:extLst>
        </p:spPr>
        <p:txBody>
          <a:bodyPr>
            <a:normAutofit fontScale="25000" lnSpcReduction="20000"/>
          </a:bodyPr>
          <a:lstStyle/>
          <a:p>
            <a:endParaRPr lang="zh-CN" altLang="en-US">
              <a:cs typeface="+mn-ea"/>
              <a:sym typeface="+mn-lt"/>
            </a:endParaRPr>
          </a:p>
        </p:txBody>
      </p:sp>
      <p:sp>
        <p:nvSpPr>
          <p:cNvPr id="36" name="Line 36"/>
          <p:cNvSpPr>
            <a:spLocks noChangeShapeType="1"/>
          </p:cNvSpPr>
          <p:nvPr>
            <p:custDataLst>
              <p:tags r:id="rId10"/>
            </p:custDataLst>
          </p:nvPr>
        </p:nvSpPr>
        <p:spPr bwMode="auto">
          <a:xfrm rot="618245" flipH="1" flipV="1">
            <a:off x="4498456" y="4524306"/>
            <a:ext cx="1301328" cy="589572"/>
          </a:xfrm>
          <a:prstGeom prst="line">
            <a:avLst/>
          </a:prstGeom>
          <a:noFill/>
          <a:ln w="9525">
            <a:solidFill>
              <a:srgbClr val="FF170C">
                <a:lumMod val="40000"/>
                <a:lumOff val="60000"/>
              </a:srgbClr>
            </a:solidFill>
            <a:prstDash val="dash"/>
            <a:round/>
            <a:tailEnd type="triangle" w="med" len="med"/>
          </a:ln>
          <a:extLst>
            <a:ext uri="{909E8E84-426E-40DD-AFC4-6F175D3DCCD1}">
              <a14:hiddenFill xmlns:a14="http://schemas.microsoft.com/office/drawing/2010/main">
                <a:noFill/>
              </a14:hiddenFill>
            </a:ext>
          </a:extLst>
        </p:spPr>
        <p:txBody>
          <a:bodyPr>
            <a:normAutofit fontScale="25000" lnSpcReduction="20000"/>
          </a:bodyPr>
          <a:lstStyle/>
          <a:p>
            <a:endParaRPr lang="zh-CN" altLang="en-US">
              <a:cs typeface="+mn-ea"/>
              <a:sym typeface="+mn-lt"/>
            </a:endParaRPr>
          </a:p>
        </p:txBody>
      </p:sp>
      <p:sp>
        <p:nvSpPr>
          <p:cNvPr id="37" name="Line 37"/>
          <p:cNvSpPr>
            <a:spLocks noChangeShapeType="1"/>
          </p:cNvSpPr>
          <p:nvPr>
            <p:custDataLst>
              <p:tags r:id="rId11"/>
            </p:custDataLst>
          </p:nvPr>
        </p:nvSpPr>
        <p:spPr bwMode="auto">
          <a:xfrm rot="618245" flipH="1" flipV="1">
            <a:off x="3702737" y="5252570"/>
            <a:ext cx="1767233" cy="19646"/>
          </a:xfrm>
          <a:prstGeom prst="line">
            <a:avLst/>
          </a:prstGeom>
          <a:noFill/>
          <a:ln w="9525">
            <a:solidFill>
              <a:srgbClr val="FF170C">
                <a:lumMod val="40000"/>
                <a:lumOff val="60000"/>
              </a:srgbClr>
            </a:solidFill>
            <a:prstDash val="dash"/>
            <a:round/>
            <a:tailEnd type="triangle" w="med" len="med"/>
          </a:ln>
          <a:extLst>
            <a:ext uri="{909E8E84-426E-40DD-AFC4-6F175D3DCCD1}">
              <a14:hiddenFill xmlns:a14="http://schemas.microsoft.com/office/drawing/2010/main">
                <a:noFill/>
              </a14:hiddenFill>
            </a:ext>
          </a:extLst>
        </p:spPr>
        <p:txBody>
          <a:bodyPr>
            <a:normAutofit fontScale="25000" lnSpcReduction="20000"/>
          </a:bodyPr>
          <a:lstStyle/>
          <a:p>
            <a:endParaRPr lang="zh-CN" altLang="en-US" dirty="0">
              <a:cs typeface="+mn-ea"/>
              <a:sym typeface="+mn-lt"/>
            </a:endParaRPr>
          </a:p>
        </p:txBody>
      </p:sp>
      <p:sp>
        <p:nvSpPr>
          <p:cNvPr id="41" name="Line 38"/>
          <p:cNvSpPr>
            <a:spLocks noChangeShapeType="1"/>
          </p:cNvSpPr>
          <p:nvPr>
            <p:custDataLst>
              <p:tags r:id="rId12"/>
            </p:custDataLst>
          </p:nvPr>
        </p:nvSpPr>
        <p:spPr bwMode="auto">
          <a:xfrm rot="618245" flipV="1">
            <a:off x="6559221" y="4325152"/>
            <a:ext cx="836004" cy="968159"/>
          </a:xfrm>
          <a:prstGeom prst="line">
            <a:avLst/>
          </a:prstGeom>
          <a:noFill/>
          <a:ln w="9525">
            <a:solidFill>
              <a:srgbClr val="FF170C">
                <a:lumMod val="40000"/>
                <a:lumOff val="60000"/>
              </a:srgbClr>
            </a:solidFill>
            <a:prstDash val="dash"/>
            <a:round/>
            <a:tailEnd type="triangle" w="med" len="med"/>
          </a:ln>
          <a:extLst>
            <a:ext uri="{909E8E84-426E-40DD-AFC4-6F175D3DCCD1}">
              <a14:hiddenFill xmlns:a14="http://schemas.microsoft.com/office/drawing/2010/main">
                <a:noFill/>
              </a14:hiddenFill>
            </a:ext>
          </a:extLst>
        </p:spPr>
        <p:txBody>
          <a:bodyPr>
            <a:normAutofit fontScale="25000" lnSpcReduction="20000"/>
          </a:bodyPr>
          <a:lstStyle/>
          <a:p>
            <a:endParaRPr lang="zh-CN" altLang="en-US">
              <a:cs typeface="+mn-ea"/>
              <a:sym typeface="+mn-lt"/>
            </a:endParaRPr>
          </a:p>
        </p:txBody>
      </p:sp>
      <p:sp>
        <p:nvSpPr>
          <p:cNvPr id="42" name="Line 39"/>
          <p:cNvSpPr>
            <a:spLocks noChangeShapeType="1"/>
          </p:cNvSpPr>
          <p:nvPr>
            <p:custDataLst>
              <p:tags r:id="rId13"/>
            </p:custDataLst>
          </p:nvPr>
        </p:nvSpPr>
        <p:spPr bwMode="auto">
          <a:xfrm rot="618245" flipV="1">
            <a:off x="6915826" y="4930497"/>
            <a:ext cx="1638490" cy="599431"/>
          </a:xfrm>
          <a:prstGeom prst="line">
            <a:avLst/>
          </a:prstGeom>
          <a:noFill/>
          <a:ln w="9525">
            <a:solidFill>
              <a:srgbClr val="FF170C">
                <a:lumMod val="40000"/>
                <a:lumOff val="60000"/>
              </a:srgbClr>
            </a:solidFill>
            <a:prstDash val="dash"/>
            <a:round/>
            <a:tailEnd type="triangle" w="med" len="med"/>
          </a:ln>
          <a:extLst>
            <a:ext uri="{909E8E84-426E-40DD-AFC4-6F175D3DCCD1}">
              <a14:hiddenFill xmlns:a14="http://schemas.microsoft.com/office/drawing/2010/main">
                <a:noFill/>
              </a14:hiddenFill>
            </a:ext>
          </a:extLst>
        </p:spPr>
        <p:txBody>
          <a:bodyPr>
            <a:normAutofit fontScale="25000" lnSpcReduction="20000"/>
          </a:bodyPr>
          <a:lstStyle/>
          <a:p>
            <a:endParaRPr lang="zh-CN" altLang="en-US">
              <a:cs typeface="+mn-ea"/>
              <a:sym typeface="+mn-lt"/>
            </a:endParaRPr>
          </a:p>
        </p:txBody>
      </p:sp>
      <p:sp>
        <p:nvSpPr>
          <p:cNvPr id="43" name="Oval 44"/>
          <p:cNvSpPr>
            <a:spLocks noChangeArrowheads="1"/>
          </p:cNvSpPr>
          <p:nvPr>
            <p:custDataLst>
              <p:tags r:id="rId14"/>
            </p:custDataLst>
          </p:nvPr>
        </p:nvSpPr>
        <p:spPr bwMode="gray">
          <a:xfrm>
            <a:off x="5287124" y="5003458"/>
            <a:ext cx="1658343" cy="1639870"/>
          </a:xfrm>
          <a:prstGeom prst="ellipse">
            <a:avLst/>
          </a:prstGeom>
          <a:solidFill>
            <a:srgbClr val="BD3820"/>
          </a:solidFill>
          <a:ln>
            <a:noFill/>
          </a:ln>
        </p:spPr>
        <p:txBody>
          <a:bodyPr wrap="square" lIns="0" tIns="0" rIns="0" bIns="0" anchor="ctr">
            <a:normAutofit/>
          </a:bodyPr>
          <a:lstStyle>
            <a:lvl1pPr>
              <a:defRPr>
                <a:solidFill>
                  <a:schemeClr val="tx1"/>
                </a:solidFill>
                <a:latin typeface="Calibri" panose="020F0502020204030204" charset="0"/>
                <a:ea typeface="微软雅黑" panose="020B0503020204020204" charset="-122"/>
              </a:defRPr>
            </a:lvl1pPr>
            <a:lvl2pPr marL="742950" indent="-285750">
              <a:defRPr>
                <a:solidFill>
                  <a:schemeClr val="tx1"/>
                </a:solidFill>
                <a:latin typeface="Calibri" panose="020F0502020204030204" charset="0"/>
                <a:ea typeface="微软雅黑" panose="020B0503020204020204" charset="-122"/>
              </a:defRPr>
            </a:lvl2pPr>
            <a:lvl3pPr marL="1143000" indent="-228600">
              <a:defRPr>
                <a:solidFill>
                  <a:schemeClr val="tx1"/>
                </a:solidFill>
                <a:latin typeface="Calibri" panose="020F0502020204030204" charset="0"/>
                <a:ea typeface="微软雅黑" panose="020B0503020204020204" charset="-122"/>
              </a:defRPr>
            </a:lvl3pPr>
            <a:lvl4pPr marL="1600200" indent="-228600">
              <a:defRPr>
                <a:solidFill>
                  <a:schemeClr val="tx1"/>
                </a:solidFill>
                <a:latin typeface="Calibri" panose="020F0502020204030204" charset="0"/>
                <a:ea typeface="微软雅黑" panose="020B0503020204020204" charset="-122"/>
              </a:defRPr>
            </a:lvl4pPr>
            <a:lvl5pPr marL="2057400" indent="-228600">
              <a:defRPr>
                <a:solidFill>
                  <a:schemeClr val="tx1"/>
                </a:solidFill>
                <a:latin typeface="Calibri" panose="020F0502020204030204" charset="0"/>
                <a:ea typeface="微软雅黑" panose="020B0503020204020204" charset="-122"/>
              </a:defRPr>
            </a:lvl5pPr>
            <a:lvl6pPr marL="2514600" indent="-228600" fontAlgn="base">
              <a:spcBef>
                <a:spcPct val="0"/>
              </a:spcBef>
              <a:spcAft>
                <a:spcPct val="0"/>
              </a:spcAft>
              <a:defRPr>
                <a:solidFill>
                  <a:schemeClr val="tx1"/>
                </a:solidFill>
                <a:latin typeface="Calibri" panose="020F0502020204030204" charset="0"/>
                <a:ea typeface="微软雅黑" panose="020B0503020204020204" charset="-122"/>
              </a:defRPr>
            </a:lvl6pPr>
            <a:lvl7pPr marL="2971800" indent="-228600" fontAlgn="base">
              <a:spcBef>
                <a:spcPct val="0"/>
              </a:spcBef>
              <a:spcAft>
                <a:spcPct val="0"/>
              </a:spcAft>
              <a:defRPr>
                <a:solidFill>
                  <a:schemeClr val="tx1"/>
                </a:solidFill>
                <a:latin typeface="Calibri" panose="020F0502020204030204" charset="0"/>
                <a:ea typeface="微软雅黑" panose="020B0503020204020204" charset="-122"/>
              </a:defRPr>
            </a:lvl7pPr>
            <a:lvl8pPr marL="3429000" indent="-228600" fontAlgn="base">
              <a:spcBef>
                <a:spcPct val="0"/>
              </a:spcBef>
              <a:spcAft>
                <a:spcPct val="0"/>
              </a:spcAft>
              <a:defRPr>
                <a:solidFill>
                  <a:schemeClr val="tx1"/>
                </a:solidFill>
                <a:latin typeface="Calibri" panose="020F0502020204030204" charset="0"/>
                <a:ea typeface="微软雅黑" panose="020B0503020204020204" charset="-122"/>
              </a:defRPr>
            </a:lvl8pPr>
            <a:lvl9pPr marL="3886200" indent="-228600" fontAlgn="base">
              <a:spcBef>
                <a:spcPct val="0"/>
              </a:spcBef>
              <a:spcAft>
                <a:spcPct val="0"/>
              </a:spcAft>
              <a:defRPr>
                <a:solidFill>
                  <a:schemeClr val="tx1"/>
                </a:solidFill>
                <a:latin typeface="Calibri" panose="020F0502020204030204" charset="0"/>
                <a:ea typeface="微软雅黑" panose="020B0503020204020204" charset="-122"/>
              </a:defRPr>
            </a:lvl9pPr>
          </a:lstStyle>
          <a:p>
            <a:pPr marL="0" indent="0" algn="ctr">
              <a:lnSpc>
                <a:spcPct val="100000"/>
              </a:lnSpc>
              <a:spcBef>
                <a:spcPts val="0"/>
              </a:spcBef>
              <a:spcAft>
                <a:spcPts val="0"/>
              </a:spcAft>
              <a:buSzPct val="100000"/>
            </a:pPr>
            <a:r>
              <a:rPr lang="zh-CN" altLang="en-US" sz="2400" dirty="0">
                <a:solidFill>
                  <a:schemeClr val="bg1"/>
                </a:solidFill>
                <a:latin typeface="+mn-lt"/>
                <a:ea typeface="+mn-ea"/>
                <a:cs typeface="+mn-ea"/>
                <a:sym typeface="+mn-lt"/>
              </a:rPr>
              <a:t>领导影响力</a:t>
            </a:r>
          </a:p>
        </p:txBody>
      </p:sp>
      <p:sp>
        <p:nvSpPr>
          <p:cNvPr id="54" name="文本框 53"/>
          <p:cNvSpPr txBox="1"/>
          <p:nvPr>
            <p:custDataLst>
              <p:tags r:id="rId15"/>
            </p:custDataLst>
          </p:nvPr>
        </p:nvSpPr>
        <p:spPr>
          <a:xfrm>
            <a:off x="1337560" y="3539936"/>
            <a:ext cx="1564946" cy="939017"/>
          </a:xfrm>
          <a:prstGeom prst="rect">
            <a:avLst/>
          </a:prstGeom>
          <a:noFill/>
        </p:spPr>
        <p:txBody>
          <a:bodyPr wrap="square" rtlCol="0">
            <a:normAutofit/>
          </a:bodyPr>
          <a:lstStyle/>
          <a:p>
            <a:pPr marL="508000" lvl="1" indent="-222250" algn="ctr" fontAlgn="ctr">
              <a:lnSpc>
                <a:spcPct val="130000"/>
              </a:lnSpc>
              <a:spcBef>
                <a:spcPts val="0"/>
              </a:spcBef>
              <a:spcAft>
                <a:spcPts val="0"/>
              </a:spcAft>
              <a:buSzPct val="100000"/>
              <a:buFont typeface="Arial" panose="020B0604020202020204" pitchFamily="34" charset="0"/>
              <a:buChar char="○"/>
            </a:pPr>
            <a:r>
              <a:rPr lang="zh-CN" altLang="en-US" dirty="0">
                <a:solidFill>
                  <a:schemeClr val="tx1">
                    <a:lumMod val="75000"/>
                    <a:lumOff val="25000"/>
                  </a:schemeClr>
                </a:solidFill>
                <a:cs typeface="+mn-ea"/>
                <a:sym typeface="+mn-lt"/>
              </a:rPr>
              <a:t>法定权</a:t>
            </a:r>
          </a:p>
        </p:txBody>
      </p:sp>
      <p:sp>
        <p:nvSpPr>
          <p:cNvPr id="56" name="文本框 55"/>
          <p:cNvSpPr txBox="1"/>
          <p:nvPr>
            <p:custDataLst>
              <p:tags r:id="rId16"/>
            </p:custDataLst>
          </p:nvPr>
        </p:nvSpPr>
        <p:spPr>
          <a:xfrm>
            <a:off x="4520733" y="1753499"/>
            <a:ext cx="1564946" cy="939017"/>
          </a:xfrm>
          <a:prstGeom prst="rect">
            <a:avLst/>
          </a:prstGeom>
          <a:noFill/>
        </p:spPr>
        <p:txBody>
          <a:bodyPr wrap="square" rtlCol="0">
            <a:normAutofit/>
          </a:bodyPr>
          <a:lstStyle/>
          <a:p>
            <a:pPr marL="508000" lvl="1" indent="-222250" algn="ctr" fontAlgn="ctr">
              <a:lnSpc>
                <a:spcPct val="130000"/>
              </a:lnSpc>
              <a:spcBef>
                <a:spcPts val="0"/>
              </a:spcBef>
              <a:spcAft>
                <a:spcPts val="0"/>
              </a:spcAft>
              <a:buSzPct val="100000"/>
              <a:buFont typeface="Arial" panose="020B0604020202020204" pitchFamily="34" charset="0"/>
              <a:buChar char="○"/>
            </a:pPr>
            <a:r>
              <a:rPr lang="zh-CN" altLang="en-US" dirty="0">
                <a:solidFill>
                  <a:schemeClr val="tx1">
                    <a:lumMod val="75000"/>
                    <a:lumOff val="25000"/>
                  </a:schemeClr>
                </a:solidFill>
                <a:cs typeface="+mn-ea"/>
                <a:sym typeface="+mn-lt"/>
              </a:rPr>
              <a:t>强制权</a:t>
            </a:r>
          </a:p>
        </p:txBody>
      </p:sp>
      <p:sp>
        <p:nvSpPr>
          <p:cNvPr id="57" name="文本框 56"/>
          <p:cNvSpPr txBox="1"/>
          <p:nvPr>
            <p:custDataLst>
              <p:tags r:id="rId17"/>
            </p:custDataLst>
          </p:nvPr>
        </p:nvSpPr>
        <p:spPr>
          <a:xfrm>
            <a:off x="6279973" y="1757227"/>
            <a:ext cx="1564946" cy="939017"/>
          </a:xfrm>
          <a:prstGeom prst="rect">
            <a:avLst/>
          </a:prstGeom>
          <a:noFill/>
        </p:spPr>
        <p:txBody>
          <a:bodyPr wrap="square" rtlCol="0">
            <a:normAutofit/>
          </a:bodyPr>
          <a:lstStyle/>
          <a:p>
            <a:pPr marL="508000" lvl="1" indent="-222250" algn="ctr" fontAlgn="ctr">
              <a:lnSpc>
                <a:spcPct val="130000"/>
              </a:lnSpc>
              <a:spcBef>
                <a:spcPts val="0"/>
              </a:spcBef>
              <a:spcAft>
                <a:spcPts val="0"/>
              </a:spcAft>
              <a:buSzPct val="100000"/>
              <a:buFont typeface="Arial" panose="020B0604020202020204" pitchFamily="34" charset="0"/>
              <a:buChar char="○"/>
            </a:pPr>
            <a:r>
              <a:rPr lang="zh-CN" altLang="en-US" dirty="0">
                <a:solidFill>
                  <a:schemeClr val="tx1">
                    <a:lumMod val="75000"/>
                    <a:lumOff val="25000"/>
                  </a:schemeClr>
                </a:solidFill>
                <a:cs typeface="+mn-ea"/>
                <a:sym typeface="+mn-lt"/>
              </a:rPr>
              <a:t>专长权</a:t>
            </a:r>
          </a:p>
        </p:txBody>
      </p:sp>
      <p:sp>
        <p:nvSpPr>
          <p:cNvPr id="58" name="文本框 57"/>
          <p:cNvSpPr txBox="1"/>
          <p:nvPr>
            <p:custDataLst>
              <p:tags r:id="rId18"/>
            </p:custDataLst>
          </p:nvPr>
        </p:nvSpPr>
        <p:spPr>
          <a:xfrm>
            <a:off x="2761492" y="2492135"/>
            <a:ext cx="1564946" cy="939017"/>
          </a:xfrm>
          <a:prstGeom prst="rect">
            <a:avLst/>
          </a:prstGeom>
          <a:noFill/>
        </p:spPr>
        <p:txBody>
          <a:bodyPr wrap="square" rtlCol="0">
            <a:normAutofit/>
          </a:bodyPr>
          <a:lstStyle/>
          <a:p>
            <a:pPr marL="508000" lvl="1" indent="-222250" algn="ctr" fontAlgn="ctr">
              <a:lnSpc>
                <a:spcPct val="130000"/>
              </a:lnSpc>
              <a:spcBef>
                <a:spcPts val="0"/>
              </a:spcBef>
              <a:spcAft>
                <a:spcPts val="0"/>
              </a:spcAft>
              <a:buSzPct val="100000"/>
              <a:buFont typeface="Arial" panose="020B0604020202020204" pitchFamily="34" charset="0"/>
              <a:buChar char="○"/>
            </a:pPr>
            <a:r>
              <a:rPr lang="zh-CN" altLang="en-US" dirty="0">
                <a:solidFill>
                  <a:schemeClr val="tx1">
                    <a:lumMod val="75000"/>
                    <a:lumOff val="25000"/>
                  </a:schemeClr>
                </a:solidFill>
                <a:cs typeface="+mn-ea"/>
                <a:sym typeface="+mn-lt"/>
              </a:rPr>
              <a:t>奖赏权</a:t>
            </a:r>
          </a:p>
        </p:txBody>
      </p:sp>
      <p:sp>
        <p:nvSpPr>
          <p:cNvPr id="59" name="文本框 58"/>
          <p:cNvSpPr txBox="1"/>
          <p:nvPr>
            <p:custDataLst>
              <p:tags r:id="rId19"/>
            </p:custDataLst>
          </p:nvPr>
        </p:nvSpPr>
        <p:spPr>
          <a:xfrm>
            <a:off x="8212279" y="2416557"/>
            <a:ext cx="1564946" cy="939017"/>
          </a:xfrm>
          <a:prstGeom prst="rect">
            <a:avLst/>
          </a:prstGeom>
          <a:noFill/>
        </p:spPr>
        <p:txBody>
          <a:bodyPr wrap="square" rtlCol="0">
            <a:normAutofit/>
          </a:bodyPr>
          <a:lstStyle/>
          <a:p>
            <a:pPr marL="508000" lvl="1" indent="-222250" algn="ctr" fontAlgn="ctr">
              <a:lnSpc>
                <a:spcPct val="130000"/>
              </a:lnSpc>
              <a:spcBef>
                <a:spcPts val="0"/>
              </a:spcBef>
              <a:spcAft>
                <a:spcPts val="0"/>
              </a:spcAft>
              <a:buSzPct val="100000"/>
              <a:buFont typeface="Arial" panose="020B0604020202020204" pitchFamily="34" charset="0"/>
              <a:buChar char="○"/>
            </a:pPr>
            <a:r>
              <a:rPr lang="zh-CN" altLang="en-US" dirty="0">
                <a:solidFill>
                  <a:schemeClr val="tx1">
                    <a:lumMod val="75000"/>
                    <a:lumOff val="25000"/>
                  </a:schemeClr>
                </a:solidFill>
                <a:cs typeface="+mn-ea"/>
                <a:sym typeface="+mn-lt"/>
              </a:rPr>
              <a:t>表率权</a:t>
            </a:r>
          </a:p>
        </p:txBody>
      </p:sp>
      <p:sp>
        <p:nvSpPr>
          <p:cNvPr id="60" name="文本框 59"/>
          <p:cNvSpPr txBox="1"/>
          <p:nvPr>
            <p:custDataLst>
              <p:tags r:id="rId20"/>
            </p:custDataLst>
          </p:nvPr>
        </p:nvSpPr>
        <p:spPr>
          <a:xfrm>
            <a:off x="9311721" y="3539936"/>
            <a:ext cx="1564946" cy="939017"/>
          </a:xfrm>
          <a:prstGeom prst="rect">
            <a:avLst/>
          </a:prstGeom>
          <a:noFill/>
        </p:spPr>
        <p:txBody>
          <a:bodyPr wrap="square" rtlCol="0">
            <a:normAutofit/>
          </a:bodyPr>
          <a:lstStyle/>
          <a:p>
            <a:pPr marL="508000" lvl="1" indent="-222250" algn="ctr" fontAlgn="ctr">
              <a:lnSpc>
                <a:spcPct val="130000"/>
              </a:lnSpc>
              <a:spcBef>
                <a:spcPts val="0"/>
              </a:spcBef>
              <a:spcAft>
                <a:spcPts val="0"/>
              </a:spcAft>
              <a:buSzPct val="100000"/>
              <a:buFont typeface="Arial" panose="020B0604020202020204" pitchFamily="34" charset="0"/>
              <a:buChar char="○"/>
            </a:pPr>
            <a:r>
              <a:rPr lang="zh-CN" altLang="en-US" dirty="0">
                <a:solidFill>
                  <a:schemeClr val="tx1">
                    <a:lumMod val="75000"/>
                    <a:lumOff val="25000"/>
                  </a:schemeClr>
                </a:solidFill>
                <a:cs typeface="+mn-ea"/>
                <a:sym typeface="+mn-lt"/>
              </a:rPr>
              <a:t>亲和权</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7346">
                                            <p:txEl>
                                              <p:pRg st="0" end="0"/>
                                            </p:txEl>
                                          </p:spTgt>
                                        </p:tgtEl>
                                        <p:attrNameLst>
                                          <p:attrName>style.visibility</p:attrName>
                                        </p:attrNameLst>
                                      </p:cBhvr>
                                      <p:to>
                                        <p:strVal val="visible"/>
                                      </p:to>
                                    </p:set>
                                    <p:animEffect transition="in" filter="blinds(horizontal)">
                                      <p:cBhvr>
                                        <p:cTn id="7" dur="500"/>
                                        <p:tgtEl>
                                          <p:spTgt spid="57346">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blinds(horizontal)">
                                      <p:cBhvr>
                                        <p:cTn id="10" dur="500"/>
                                        <p:tgtEl>
                                          <p:spTgt spid="25"/>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27"/>
                                        </p:tgtEl>
                                        <p:attrNameLst>
                                          <p:attrName>style.visibility</p:attrName>
                                        </p:attrNameLst>
                                      </p:cBhvr>
                                      <p:to>
                                        <p:strVal val="visible"/>
                                      </p:to>
                                    </p:set>
                                    <p:animEffect transition="in" filter="blinds(horizontal)">
                                      <p:cBhvr>
                                        <p:cTn id="13" dur="500"/>
                                        <p:tgtEl>
                                          <p:spTgt spid="27"/>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29"/>
                                        </p:tgtEl>
                                        <p:attrNameLst>
                                          <p:attrName>style.visibility</p:attrName>
                                        </p:attrNameLst>
                                      </p:cBhvr>
                                      <p:to>
                                        <p:strVal val="visible"/>
                                      </p:to>
                                    </p:set>
                                    <p:animEffect transition="in" filter="blinds(horizontal)">
                                      <p:cBhvr>
                                        <p:cTn id="16" dur="500"/>
                                        <p:tgtEl>
                                          <p:spTgt spid="29"/>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31"/>
                                        </p:tgtEl>
                                        <p:attrNameLst>
                                          <p:attrName>style.visibility</p:attrName>
                                        </p:attrNameLst>
                                      </p:cBhvr>
                                      <p:to>
                                        <p:strVal val="visible"/>
                                      </p:to>
                                    </p:set>
                                    <p:animEffect transition="in" filter="blinds(horizontal)">
                                      <p:cBhvr>
                                        <p:cTn id="19" dur="500"/>
                                        <p:tgtEl>
                                          <p:spTgt spid="31"/>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blinds(horizontal)">
                                      <p:cBhvr>
                                        <p:cTn id="22" dur="500"/>
                                        <p:tgtEl>
                                          <p:spTgt spid="32"/>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33"/>
                                        </p:tgtEl>
                                        <p:attrNameLst>
                                          <p:attrName>style.visibility</p:attrName>
                                        </p:attrNameLst>
                                      </p:cBhvr>
                                      <p:to>
                                        <p:strVal val="visible"/>
                                      </p:to>
                                    </p:set>
                                    <p:animEffect transition="in" filter="blinds(horizontal)">
                                      <p:cBhvr>
                                        <p:cTn id="25" dur="500"/>
                                        <p:tgtEl>
                                          <p:spTgt spid="33"/>
                                        </p:tgtEl>
                                      </p:cBhvr>
                                    </p:animEffect>
                                  </p:childTnLst>
                                </p:cTn>
                              </p:par>
                              <p:par>
                                <p:cTn id="26" presetID="3" presetClass="entr" presetSubtype="10" fill="hold"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blinds(horizontal)">
                                      <p:cBhvr>
                                        <p:cTn id="28" dur="500"/>
                                        <p:tgtEl>
                                          <p:spTgt spid="34"/>
                                        </p:tgtEl>
                                      </p:cBhvr>
                                    </p:animEffect>
                                  </p:childTnLst>
                                </p:cTn>
                              </p:par>
                              <p:par>
                                <p:cTn id="29" presetID="3" presetClass="entr" presetSubtype="10" fill="hold" nodeType="withEffect">
                                  <p:stCondLst>
                                    <p:cond delay="0"/>
                                  </p:stCondLst>
                                  <p:childTnLst>
                                    <p:set>
                                      <p:cBhvr>
                                        <p:cTn id="30" dur="1" fill="hold">
                                          <p:stCondLst>
                                            <p:cond delay="0"/>
                                          </p:stCondLst>
                                        </p:cTn>
                                        <p:tgtEl>
                                          <p:spTgt spid="35"/>
                                        </p:tgtEl>
                                        <p:attrNameLst>
                                          <p:attrName>style.visibility</p:attrName>
                                        </p:attrNameLst>
                                      </p:cBhvr>
                                      <p:to>
                                        <p:strVal val="visible"/>
                                      </p:to>
                                    </p:set>
                                    <p:animEffect transition="in" filter="blinds(horizontal)">
                                      <p:cBhvr>
                                        <p:cTn id="31" dur="500"/>
                                        <p:tgtEl>
                                          <p:spTgt spid="35"/>
                                        </p:tgtEl>
                                      </p:cBhvr>
                                    </p:animEffect>
                                  </p:childTnLst>
                                </p:cTn>
                              </p:par>
                              <p:par>
                                <p:cTn id="32" presetID="3" presetClass="entr" presetSubtype="10" fill="hold" nodeType="withEffect">
                                  <p:stCondLst>
                                    <p:cond delay="0"/>
                                  </p:stCondLst>
                                  <p:childTnLst>
                                    <p:set>
                                      <p:cBhvr>
                                        <p:cTn id="33" dur="1" fill="hold">
                                          <p:stCondLst>
                                            <p:cond delay="0"/>
                                          </p:stCondLst>
                                        </p:cTn>
                                        <p:tgtEl>
                                          <p:spTgt spid="36"/>
                                        </p:tgtEl>
                                        <p:attrNameLst>
                                          <p:attrName>style.visibility</p:attrName>
                                        </p:attrNameLst>
                                      </p:cBhvr>
                                      <p:to>
                                        <p:strVal val="visible"/>
                                      </p:to>
                                    </p:set>
                                    <p:animEffect transition="in" filter="blinds(horizontal)">
                                      <p:cBhvr>
                                        <p:cTn id="34" dur="500"/>
                                        <p:tgtEl>
                                          <p:spTgt spid="36"/>
                                        </p:tgtEl>
                                      </p:cBhvr>
                                    </p:animEffect>
                                  </p:childTnLst>
                                </p:cTn>
                              </p:par>
                              <p:par>
                                <p:cTn id="35" presetID="3" presetClass="entr" presetSubtype="10" fill="hold" nodeType="withEffect">
                                  <p:stCondLst>
                                    <p:cond delay="0"/>
                                  </p:stCondLst>
                                  <p:childTnLst>
                                    <p:set>
                                      <p:cBhvr>
                                        <p:cTn id="36" dur="1" fill="hold">
                                          <p:stCondLst>
                                            <p:cond delay="0"/>
                                          </p:stCondLst>
                                        </p:cTn>
                                        <p:tgtEl>
                                          <p:spTgt spid="37"/>
                                        </p:tgtEl>
                                        <p:attrNameLst>
                                          <p:attrName>style.visibility</p:attrName>
                                        </p:attrNameLst>
                                      </p:cBhvr>
                                      <p:to>
                                        <p:strVal val="visible"/>
                                      </p:to>
                                    </p:set>
                                    <p:animEffect transition="in" filter="blinds(horizontal)">
                                      <p:cBhvr>
                                        <p:cTn id="37" dur="500"/>
                                        <p:tgtEl>
                                          <p:spTgt spid="37"/>
                                        </p:tgtEl>
                                      </p:cBhvr>
                                    </p:animEffect>
                                  </p:childTnLst>
                                </p:cTn>
                              </p:par>
                              <p:par>
                                <p:cTn id="38" presetID="3" presetClass="entr" presetSubtype="10" fill="hold" nodeType="withEffect">
                                  <p:stCondLst>
                                    <p:cond delay="0"/>
                                  </p:stCondLst>
                                  <p:childTnLst>
                                    <p:set>
                                      <p:cBhvr>
                                        <p:cTn id="39" dur="1" fill="hold">
                                          <p:stCondLst>
                                            <p:cond delay="0"/>
                                          </p:stCondLst>
                                        </p:cTn>
                                        <p:tgtEl>
                                          <p:spTgt spid="41"/>
                                        </p:tgtEl>
                                        <p:attrNameLst>
                                          <p:attrName>style.visibility</p:attrName>
                                        </p:attrNameLst>
                                      </p:cBhvr>
                                      <p:to>
                                        <p:strVal val="visible"/>
                                      </p:to>
                                    </p:set>
                                    <p:animEffect transition="in" filter="blinds(horizontal)">
                                      <p:cBhvr>
                                        <p:cTn id="40" dur="500"/>
                                        <p:tgtEl>
                                          <p:spTgt spid="41"/>
                                        </p:tgtEl>
                                      </p:cBhvr>
                                    </p:animEffect>
                                  </p:childTnLst>
                                </p:cTn>
                              </p:par>
                              <p:par>
                                <p:cTn id="41" presetID="3" presetClass="entr" presetSubtype="10" fill="hold" nodeType="withEffect">
                                  <p:stCondLst>
                                    <p:cond delay="0"/>
                                  </p:stCondLst>
                                  <p:childTnLst>
                                    <p:set>
                                      <p:cBhvr>
                                        <p:cTn id="42" dur="1" fill="hold">
                                          <p:stCondLst>
                                            <p:cond delay="0"/>
                                          </p:stCondLst>
                                        </p:cTn>
                                        <p:tgtEl>
                                          <p:spTgt spid="42"/>
                                        </p:tgtEl>
                                        <p:attrNameLst>
                                          <p:attrName>style.visibility</p:attrName>
                                        </p:attrNameLst>
                                      </p:cBhvr>
                                      <p:to>
                                        <p:strVal val="visible"/>
                                      </p:to>
                                    </p:set>
                                    <p:animEffect transition="in" filter="blinds(horizontal)">
                                      <p:cBhvr>
                                        <p:cTn id="43" dur="500"/>
                                        <p:tgtEl>
                                          <p:spTgt spid="42"/>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43"/>
                                        </p:tgtEl>
                                        <p:attrNameLst>
                                          <p:attrName>style.visibility</p:attrName>
                                        </p:attrNameLst>
                                      </p:cBhvr>
                                      <p:to>
                                        <p:strVal val="visible"/>
                                      </p:to>
                                    </p:set>
                                    <p:animEffect transition="in" filter="blinds(horizontal)">
                                      <p:cBhvr>
                                        <p:cTn id="46" dur="500"/>
                                        <p:tgtEl>
                                          <p:spTgt spid="43"/>
                                        </p:tgtEl>
                                      </p:cBhvr>
                                    </p:animEffect>
                                  </p:childTnLst>
                                </p:cTn>
                              </p:par>
                              <p:par>
                                <p:cTn id="47" presetID="3" presetClass="entr" presetSubtype="10" fill="hold" grpId="0" nodeType="withEffect">
                                  <p:stCondLst>
                                    <p:cond delay="0"/>
                                  </p:stCondLst>
                                  <p:childTnLst>
                                    <p:set>
                                      <p:cBhvr>
                                        <p:cTn id="48" dur="1" fill="hold">
                                          <p:stCondLst>
                                            <p:cond delay="0"/>
                                          </p:stCondLst>
                                        </p:cTn>
                                        <p:tgtEl>
                                          <p:spTgt spid="54"/>
                                        </p:tgtEl>
                                        <p:attrNameLst>
                                          <p:attrName>style.visibility</p:attrName>
                                        </p:attrNameLst>
                                      </p:cBhvr>
                                      <p:to>
                                        <p:strVal val="visible"/>
                                      </p:to>
                                    </p:set>
                                    <p:animEffect transition="in" filter="blinds(horizontal)">
                                      <p:cBhvr>
                                        <p:cTn id="49" dur="500"/>
                                        <p:tgtEl>
                                          <p:spTgt spid="54"/>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56"/>
                                        </p:tgtEl>
                                        <p:attrNameLst>
                                          <p:attrName>style.visibility</p:attrName>
                                        </p:attrNameLst>
                                      </p:cBhvr>
                                      <p:to>
                                        <p:strVal val="visible"/>
                                      </p:to>
                                    </p:set>
                                    <p:animEffect transition="in" filter="blinds(horizontal)">
                                      <p:cBhvr>
                                        <p:cTn id="52" dur="500"/>
                                        <p:tgtEl>
                                          <p:spTgt spid="56"/>
                                        </p:tgtEl>
                                      </p:cBhvr>
                                    </p:animEffect>
                                  </p:childTnLst>
                                </p:cTn>
                              </p:par>
                              <p:par>
                                <p:cTn id="53" presetID="3" presetClass="entr" presetSubtype="10" fill="hold" grpId="0" nodeType="withEffect">
                                  <p:stCondLst>
                                    <p:cond delay="0"/>
                                  </p:stCondLst>
                                  <p:childTnLst>
                                    <p:set>
                                      <p:cBhvr>
                                        <p:cTn id="54" dur="1" fill="hold">
                                          <p:stCondLst>
                                            <p:cond delay="0"/>
                                          </p:stCondLst>
                                        </p:cTn>
                                        <p:tgtEl>
                                          <p:spTgt spid="57"/>
                                        </p:tgtEl>
                                        <p:attrNameLst>
                                          <p:attrName>style.visibility</p:attrName>
                                        </p:attrNameLst>
                                      </p:cBhvr>
                                      <p:to>
                                        <p:strVal val="visible"/>
                                      </p:to>
                                    </p:set>
                                    <p:animEffect transition="in" filter="blinds(horizontal)">
                                      <p:cBhvr>
                                        <p:cTn id="55" dur="500"/>
                                        <p:tgtEl>
                                          <p:spTgt spid="57"/>
                                        </p:tgtEl>
                                      </p:cBhvr>
                                    </p:animEffect>
                                  </p:childTnLst>
                                </p:cTn>
                              </p:par>
                              <p:par>
                                <p:cTn id="56" presetID="3" presetClass="entr" presetSubtype="10" fill="hold" grpId="0" nodeType="withEffect">
                                  <p:stCondLst>
                                    <p:cond delay="0"/>
                                  </p:stCondLst>
                                  <p:childTnLst>
                                    <p:set>
                                      <p:cBhvr>
                                        <p:cTn id="57" dur="1" fill="hold">
                                          <p:stCondLst>
                                            <p:cond delay="0"/>
                                          </p:stCondLst>
                                        </p:cTn>
                                        <p:tgtEl>
                                          <p:spTgt spid="58"/>
                                        </p:tgtEl>
                                        <p:attrNameLst>
                                          <p:attrName>style.visibility</p:attrName>
                                        </p:attrNameLst>
                                      </p:cBhvr>
                                      <p:to>
                                        <p:strVal val="visible"/>
                                      </p:to>
                                    </p:set>
                                    <p:animEffect transition="in" filter="blinds(horizontal)">
                                      <p:cBhvr>
                                        <p:cTn id="58" dur="500"/>
                                        <p:tgtEl>
                                          <p:spTgt spid="58"/>
                                        </p:tgtEl>
                                      </p:cBhvr>
                                    </p:animEffect>
                                  </p:childTnLst>
                                </p:cTn>
                              </p:par>
                              <p:par>
                                <p:cTn id="59" presetID="3" presetClass="entr" presetSubtype="10" fill="hold" grpId="0" nodeType="withEffect">
                                  <p:stCondLst>
                                    <p:cond delay="0"/>
                                  </p:stCondLst>
                                  <p:childTnLst>
                                    <p:set>
                                      <p:cBhvr>
                                        <p:cTn id="60" dur="1" fill="hold">
                                          <p:stCondLst>
                                            <p:cond delay="0"/>
                                          </p:stCondLst>
                                        </p:cTn>
                                        <p:tgtEl>
                                          <p:spTgt spid="59"/>
                                        </p:tgtEl>
                                        <p:attrNameLst>
                                          <p:attrName>style.visibility</p:attrName>
                                        </p:attrNameLst>
                                      </p:cBhvr>
                                      <p:to>
                                        <p:strVal val="visible"/>
                                      </p:to>
                                    </p:set>
                                    <p:animEffect transition="in" filter="blinds(horizontal)">
                                      <p:cBhvr>
                                        <p:cTn id="61" dur="500"/>
                                        <p:tgtEl>
                                          <p:spTgt spid="59"/>
                                        </p:tgtEl>
                                      </p:cBhvr>
                                    </p:animEffect>
                                  </p:childTnLst>
                                </p:cTn>
                              </p:par>
                              <p:par>
                                <p:cTn id="62" presetID="3" presetClass="entr" presetSubtype="10" fill="hold" grpId="0" nodeType="withEffect">
                                  <p:stCondLst>
                                    <p:cond delay="0"/>
                                  </p:stCondLst>
                                  <p:childTnLst>
                                    <p:set>
                                      <p:cBhvr>
                                        <p:cTn id="63" dur="1" fill="hold">
                                          <p:stCondLst>
                                            <p:cond delay="0"/>
                                          </p:stCondLst>
                                        </p:cTn>
                                        <p:tgtEl>
                                          <p:spTgt spid="60"/>
                                        </p:tgtEl>
                                        <p:attrNameLst>
                                          <p:attrName>style.visibility</p:attrName>
                                        </p:attrNameLst>
                                      </p:cBhvr>
                                      <p:to>
                                        <p:strVal val="visible"/>
                                      </p:to>
                                    </p:set>
                                    <p:animEffect transition="in" filter="blinds(horizontal)">
                                      <p:cBhvr>
                                        <p:cTn id="64"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build="p"/>
      <p:bldP spid="25" grpId="0" animBg="1"/>
      <p:bldP spid="27" grpId="0" animBg="1"/>
      <p:bldP spid="29" grpId="0" animBg="1"/>
      <p:bldP spid="31" grpId="0" animBg="1"/>
      <p:bldP spid="32" grpId="0" animBg="1"/>
      <p:bldP spid="33" grpId="0" animBg="1"/>
      <p:bldP spid="43" grpId="0" animBg="1"/>
      <p:bldP spid="54" grpId="0"/>
      <p:bldP spid="56" grpId="0"/>
      <p:bldP spid="57" grpId="0"/>
      <p:bldP spid="58" grpId="0"/>
      <p:bldP spid="59" grpId="0"/>
      <p:bldP spid="60" grpId="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Rectangle 2"/>
          <p:cNvSpPr txBox="1">
            <a:spLocks noGrp="1" noChangeArrowheads="1"/>
          </p:cNvSpPr>
          <p:nvPr>
            <p:ph type="subTitle" idx="4294967295"/>
          </p:nvPr>
        </p:nvSpPr>
        <p:spPr bwMode="auto">
          <a:xfrm>
            <a:off x="1165860" y="1528445"/>
            <a:ext cx="5444119" cy="461665"/>
          </a:xfrm>
          <a:prstGeom prst="rect">
            <a:avLst/>
          </a:prstGeom>
          <a:noFill/>
        </p:spPr>
        <p:txBody>
          <a:bodyPr vert="horz" wrap="none" lIns="91440" tIns="45720" rIns="91440" bIns="45720" rtlCol="0" anchor="t">
            <a:spAutoFit/>
          </a:bodyPr>
          <a:lstStyle/>
          <a:p>
            <a:pPr marL="0" lvl="0" algn="l">
              <a:lnSpc>
                <a:spcPct val="100000"/>
              </a:lnSpc>
              <a:buClrTx/>
              <a:buSzTx/>
              <a:buFontTx/>
              <a:buNone/>
            </a:pPr>
            <a:r>
              <a:rPr lang="zh-CN" altLang="en-US" sz="2400" b="1">
                <a:solidFill>
                  <a:srgbClr val="BD3820"/>
                </a:solidFill>
                <a:cs typeface="+mn-ea"/>
                <a:sym typeface="+mn-lt"/>
              </a:rPr>
              <a:t>管理者的权力（含权威）形成机制模型</a:t>
            </a:r>
          </a:p>
        </p:txBody>
      </p:sp>
      <p:grpSp>
        <p:nvGrpSpPr>
          <p:cNvPr id="10" name="组合 9"/>
          <p:cNvGrpSpPr/>
          <p:nvPr/>
        </p:nvGrpSpPr>
        <p:grpSpPr>
          <a:xfrm>
            <a:off x="2628900" y="2646680"/>
            <a:ext cx="6933565" cy="3454400"/>
            <a:chOff x="4779" y="3397"/>
            <a:chExt cx="10919" cy="5440"/>
          </a:xfrm>
        </p:grpSpPr>
        <p:sp>
          <p:nvSpPr>
            <p:cNvPr id="58373" name="Oval 5"/>
            <p:cNvSpPr>
              <a:spLocks noChangeArrowheads="1"/>
            </p:cNvSpPr>
            <p:nvPr/>
          </p:nvSpPr>
          <p:spPr bwMode="auto">
            <a:xfrm>
              <a:off x="8550" y="5607"/>
              <a:ext cx="1792" cy="1374"/>
            </a:xfrm>
            <a:prstGeom prst="ellipse">
              <a:avLst/>
            </a:prstGeom>
            <a:solidFill>
              <a:srgbClr val="BD3820"/>
            </a:solidFill>
            <a:ln w="38100">
              <a:no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zh-CN" sz="2800" b="1">
                <a:solidFill>
                  <a:schemeClr val="bg1"/>
                </a:solidFill>
                <a:effectLst>
                  <a:outerShdw blurRad="38100" dist="38100" dir="2700000" algn="tl">
                    <a:srgbClr val="000000"/>
                  </a:outerShdw>
                </a:effectLst>
                <a:cs typeface="+mn-ea"/>
                <a:sym typeface="+mn-lt"/>
              </a:endParaRPr>
            </a:p>
          </p:txBody>
        </p:sp>
        <p:sp>
          <p:nvSpPr>
            <p:cNvPr id="58374" name="Line 6"/>
            <p:cNvSpPr>
              <a:spLocks noChangeShapeType="1"/>
            </p:cNvSpPr>
            <p:nvPr/>
          </p:nvSpPr>
          <p:spPr bwMode="auto">
            <a:xfrm>
              <a:off x="6842" y="4366"/>
              <a:ext cx="5" cy="368"/>
            </a:xfrm>
            <a:prstGeom prst="line">
              <a:avLst/>
            </a:prstGeom>
            <a:noFill/>
            <a:ln w="76200">
              <a:solidFill>
                <a:schemeClr val="tx1">
                  <a:lumMod val="50000"/>
                  <a:lumOff val="50000"/>
                </a:schemeClr>
              </a:solid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cs typeface="+mn-ea"/>
                <a:sym typeface="+mn-lt"/>
              </a:endParaRPr>
            </a:p>
          </p:txBody>
        </p:sp>
        <p:sp>
          <p:nvSpPr>
            <p:cNvPr id="58375" name="Line 7"/>
            <p:cNvSpPr>
              <a:spLocks noChangeShapeType="1"/>
            </p:cNvSpPr>
            <p:nvPr/>
          </p:nvSpPr>
          <p:spPr bwMode="auto">
            <a:xfrm>
              <a:off x="6842" y="4676"/>
              <a:ext cx="5197" cy="2"/>
            </a:xfrm>
            <a:prstGeom prst="line">
              <a:avLst/>
            </a:prstGeom>
            <a:noFill/>
            <a:ln w="76200">
              <a:solidFill>
                <a:schemeClr val="tx1">
                  <a:lumMod val="50000"/>
                  <a:lumOff val="50000"/>
                </a:schemeClr>
              </a:solid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cs typeface="+mn-ea"/>
                <a:sym typeface="+mn-lt"/>
              </a:endParaRPr>
            </a:p>
          </p:txBody>
        </p:sp>
        <p:sp>
          <p:nvSpPr>
            <p:cNvPr id="58376" name="Line 8"/>
            <p:cNvSpPr>
              <a:spLocks noChangeShapeType="1"/>
            </p:cNvSpPr>
            <p:nvPr/>
          </p:nvSpPr>
          <p:spPr bwMode="auto">
            <a:xfrm>
              <a:off x="12039" y="4308"/>
              <a:ext cx="3" cy="368"/>
            </a:xfrm>
            <a:prstGeom prst="line">
              <a:avLst/>
            </a:prstGeom>
            <a:noFill/>
            <a:ln w="76200">
              <a:solidFill>
                <a:schemeClr val="tx1">
                  <a:lumMod val="50000"/>
                  <a:lumOff val="50000"/>
                </a:schemeClr>
              </a:solid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cs typeface="+mn-ea"/>
                <a:sym typeface="+mn-lt"/>
              </a:endParaRPr>
            </a:p>
          </p:txBody>
        </p:sp>
        <p:grpSp>
          <p:nvGrpSpPr>
            <p:cNvPr id="58377" name="Group 9"/>
            <p:cNvGrpSpPr/>
            <p:nvPr/>
          </p:nvGrpSpPr>
          <p:grpSpPr bwMode="auto">
            <a:xfrm>
              <a:off x="9276" y="7248"/>
              <a:ext cx="377" cy="734"/>
              <a:chOff x="3542" y="3350"/>
              <a:chExt cx="103" cy="246"/>
            </a:xfrm>
            <a:solidFill>
              <a:schemeClr val="tx1">
                <a:lumMod val="50000"/>
                <a:lumOff val="50000"/>
              </a:schemeClr>
            </a:solidFill>
          </p:grpSpPr>
          <p:sp>
            <p:nvSpPr>
              <p:cNvPr id="58378" name="Line 10"/>
              <p:cNvSpPr>
                <a:spLocks noChangeShapeType="1"/>
              </p:cNvSpPr>
              <p:nvPr/>
            </p:nvSpPr>
            <p:spPr bwMode="auto">
              <a:xfrm flipV="1">
                <a:off x="3593" y="3469"/>
                <a:ext cx="1" cy="127"/>
              </a:xfrm>
              <a:prstGeom prst="line">
                <a:avLst/>
              </a:prstGeom>
              <a:grpFill/>
              <a:ln w="38100">
                <a:solidFill>
                  <a:schemeClr val="tx1">
                    <a:lumMod val="65000"/>
                    <a:lumOff val="35000"/>
                  </a:schemeClr>
                </a:solid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cs typeface="+mn-ea"/>
                  <a:sym typeface="+mn-lt"/>
                </a:endParaRPr>
              </a:p>
            </p:txBody>
          </p:sp>
          <p:sp>
            <p:nvSpPr>
              <p:cNvPr id="58379" name="Freeform 11"/>
              <p:cNvSpPr/>
              <p:nvPr/>
            </p:nvSpPr>
            <p:spPr bwMode="auto">
              <a:xfrm>
                <a:off x="3542" y="3350"/>
                <a:ext cx="103" cy="125"/>
              </a:xfrm>
              <a:custGeom>
                <a:avLst/>
                <a:gdLst>
                  <a:gd name="T0" fmla="*/ 103 w 103"/>
                  <a:gd name="T1" fmla="*/ 125 h 125"/>
                  <a:gd name="T2" fmla="*/ 51 w 103"/>
                  <a:gd name="T3" fmla="*/ 0 h 125"/>
                  <a:gd name="T4" fmla="*/ 0 w 103"/>
                  <a:gd name="T5" fmla="*/ 125 h 125"/>
                  <a:gd name="T6" fmla="*/ 103 w 103"/>
                  <a:gd name="T7" fmla="*/ 125 h 125"/>
                </a:gdLst>
                <a:ahLst/>
                <a:cxnLst>
                  <a:cxn ang="0">
                    <a:pos x="T0" y="T1"/>
                  </a:cxn>
                  <a:cxn ang="0">
                    <a:pos x="T2" y="T3"/>
                  </a:cxn>
                  <a:cxn ang="0">
                    <a:pos x="T4" y="T5"/>
                  </a:cxn>
                  <a:cxn ang="0">
                    <a:pos x="T6" y="T7"/>
                  </a:cxn>
                </a:cxnLst>
                <a:rect l="0" t="0" r="r" b="b"/>
                <a:pathLst>
                  <a:path w="103" h="125">
                    <a:moveTo>
                      <a:pt x="103" y="125"/>
                    </a:moveTo>
                    <a:lnTo>
                      <a:pt x="51" y="0"/>
                    </a:lnTo>
                    <a:lnTo>
                      <a:pt x="0" y="125"/>
                    </a:lnTo>
                    <a:lnTo>
                      <a:pt x="103" y="125"/>
                    </a:lnTo>
                    <a:close/>
                  </a:path>
                </a:pathLst>
              </a:custGeom>
              <a:grpFill/>
              <a:ln w="38100" cap="flat" cmpd="sng">
                <a:solidFill>
                  <a:schemeClr val="tx1">
                    <a:lumMod val="65000"/>
                    <a:lumOff val="35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cs typeface="+mn-ea"/>
                  <a:sym typeface="+mn-lt"/>
                </a:endParaRPr>
              </a:p>
            </p:txBody>
          </p:sp>
        </p:grpSp>
        <p:sp>
          <p:nvSpPr>
            <p:cNvPr id="58536" name="Line 168"/>
            <p:cNvSpPr>
              <a:spLocks noChangeShapeType="1"/>
            </p:cNvSpPr>
            <p:nvPr/>
          </p:nvSpPr>
          <p:spPr bwMode="auto">
            <a:xfrm>
              <a:off x="9390" y="4686"/>
              <a:ext cx="0" cy="618"/>
            </a:xfrm>
            <a:prstGeom prst="line">
              <a:avLst/>
            </a:prstGeom>
            <a:noFill/>
            <a:ln w="38100">
              <a:solidFill>
                <a:schemeClr val="tx1">
                  <a:lumMod val="50000"/>
                  <a:lumOff val="50000"/>
                </a:schemeClr>
              </a:solidFill>
              <a:miter lim="800000"/>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cs typeface="+mn-ea"/>
                <a:sym typeface="+mn-lt"/>
              </a:endParaRPr>
            </a:p>
          </p:txBody>
        </p:sp>
        <p:sp>
          <p:nvSpPr>
            <p:cNvPr id="58537" name="Text Box 169"/>
            <p:cNvSpPr txBox="1">
              <a:spLocks noChangeArrowheads="1"/>
            </p:cNvSpPr>
            <p:nvPr/>
          </p:nvSpPr>
          <p:spPr bwMode="auto">
            <a:xfrm>
              <a:off x="4779" y="3436"/>
              <a:ext cx="3041" cy="884"/>
            </a:xfrm>
            <a:prstGeom prst="rect">
              <a:avLst/>
            </a:prstGeom>
            <a:solidFill>
              <a:srgbClr val="BD3820"/>
            </a:solidFill>
            <a:ln>
              <a:no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nchorCtr="1">
              <a:noAutofit/>
            </a:bodyPr>
            <a:lstStyle/>
            <a:p>
              <a:pPr lvl="0" algn="ctr" eaLnBrk="0" hangingPunct="0">
                <a:buClrTx/>
                <a:buSzTx/>
                <a:buFontTx/>
              </a:pPr>
              <a:r>
                <a:rPr lang="zh-CN" altLang="en-US" sz="2000" b="1">
                  <a:solidFill>
                    <a:schemeClr val="bg1"/>
                  </a:solidFill>
                  <a:effectLst/>
                  <a:cs typeface="+mn-ea"/>
                  <a:sym typeface="+mn-lt"/>
                </a:rPr>
                <a:t>组织授权</a:t>
              </a:r>
            </a:p>
          </p:txBody>
        </p:sp>
        <p:sp>
          <p:nvSpPr>
            <p:cNvPr id="58538" name="Text Box 170"/>
            <p:cNvSpPr txBox="1">
              <a:spLocks noChangeArrowheads="1"/>
            </p:cNvSpPr>
            <p:nvPr/>
          </p:nvSpPr>
          <p:spPr bwMode="auto">
            <a:xfrm>
              <a:off x="10724" y="3397"/>
              <a:ext cx="4975" cy="884"/>
            </a:xfrm>
            <a:prstGeom prst="rect">
              <a:avLst/>
            </a:prstGeom>
            <a:solidFill>
              <a:srgbClr val="BD3820"/>
            </a:solidFill>
            <a:ln>
              <a:noFill/>
            </a:ln>
            <a:effectLst/>
            <a:extLst>
              <a:ext uri="{91240B29-F687-4F45-9708-019B960494DF}">
                <a14:hiddenLine xmlns:a14="http://schemas.microsoft.com/office/drawing/2010/main" w="9525">
                  <a:solidFill>
                    <a:schemeClr val="fo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nchorCtr="1"/>
            <a:lstStyle/>
            <a:p>
              <a:pPr algn="ctr" eaLnBrk="0" hangingPunct="0"/>
              <a:r>
                <a:rPr lang="zh-CN" altLang="en-US" sz="2000" b="1">
                  <a:solidFill>
                    <a:schemeClr val="bg1"/>
                  </a:solidFill>
                  <a:effectLst/>
                  <a:cs typeface="+mn-ea"/>
                  <a:sym typeface="+mn-lt"/>
                </a:rPr>
                <a:t>领导者素质与行为</a:t>
              </a:r>
            </a:p>
          </p:txBody>
        </p:sp>
        <p:sp>
          <p:nvSpPr>
            <p:cNvPr id="58539" name="Text Box 171"/>
            <p:cNvSpPr txBox="1">
              <a:spLocks noChangeArrowheads="1"/>
            </p:cNvSpPr>
            <p:nvPr/>
          </p:nvSpPr>
          <p:spPr bwMode="auto">
            <a:xfrm>
              <a:off x="7003" y="7953"/>
              <a:ext cx="4975" cy="884"/>
            </a:xfrm>
            <a:prstGeom prst="rect">
              <a:avLst/>
            </a:prstGeom>
            <a:solidFill>
              <a:srgbClr val="BD3820"/>
            </a:solidFill>
            <a:ln>
              <a:no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nchorCtr="1">
              <a:noAutofit/>
            </a:bodyPr>
            <a:lstStyle/>
            <a:p>
              <a:pPr lvl="0" algn="ctr" eaLnBrk="0" hangingPunct="0">
                <a:buClrTx/>
                <a:buSzTx/>
                <a:buFontTx/>
              </a:pPr>
              <a:r>
                <a:rPr lang="zh-CN" altLang="en-US" sz="2000" b="1">
                  <a:solidFill>
                    <a:schemeClr val="bg1"/>
                  </a:solidFill>
                  <a:effectLst/>
                  <a:cs typeface="+mn-ea"/>
                  <a:sym typeface="+mn-lt"/>
                </a:rPr>
                <a:t> 被管理者的服从</a:t>
              </a:r>
            </a:p>
          </p:txBody>
        </p:sp>
        <p:sp>
          <p:nvSpPr>
            <p:cNvPr id="58540" name="Text Box 172"/>
            <p:cNvSpPr txBox="1">
              <a:spLocks noChangeArrowheads="1"/>
            </p:cNvSpPr>
            <p:nvPr/>
          </p:nvSpPr>
          <p:spPr bwMode="auto">
            <a:xfrm>
              <a:off x="8614" y="5962"/>
              <a:ext cx="1701" cy="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zh-CN" altLang="en-US" sz="2000" b="1">
                  <a:solidFill>
                    <a:schemeClr val="bg1"/>
                  </a:solidFill>
                  <a:effectLst/>
                  <a:cs typeface="+mn-ea"/>
                  <a:sym typeface="+mn-lt"/>
                </a:rPr>
                <a:t>权力</a:t>
              </a:r>
            </a:p>
          </p:txBody>
        </p:sp>
        <p:grpSp>
          <p:nvGrpSpPr>
            <p:cNvPr id="6" name="组合 5"/>
            <p:cNvGrpSpPr/>
            <p:nvPr/>
          </p:nvGrpSpPr>
          <p:grpSpPr>
            <a:xfrm>
              <a:off x="6081" y="4281"/>
              <a:ext cx="756" cy="4220"/>
              <a:chOff x="6081" y="4281"/>
              <a:chExt cx="756" cy="4220"/>
            </a:xfrm>
          </p:grpSpPr>
          <p:cxnSp>
            <p:nvCxnSpPr>
              <p:cNvPr id="3" name="直接连接符 2"/>
              <p:cNvCxnSpPr/>
              <p:nvPr/>
            </p:nvCxnSpPr>
            <p:spPr>
              <a:xfrm flipH="1" flipV="1">
                <a:off x="6081" y="4281"/>
                <a:ext cx="29" cy="3765"/>
              </a:xfrm>
              <a:prstGeom prst="line">
                <a:avLst/>
              </a:prstGeom>
              <a:ln w="3492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4" name="肘形连接符 3"/>
              <p:cNvCxnSpPr/>
              <p:nvPr/>
            </p:nvCxnSpPr>
            <p:spPr>
              <a:xfrm>
                <a:off x="6133" y="8069"/>
                <a:ext cx="704" cy="432"/>
              </a:xfrm>
              <a:prstGeom prst="bentConnector3">
                <a:avLst>
                  <a:gd name="adj1" fmla="val -4687"/>
                </a:avLst>
              </a:prstGeom>
              <a:ln w="31750">
                <a:solidFill>
                  <a:schemeClr val="tx1">
                    <a:lumMod val="50000"/>
                    <a:lumOff val="50000"/>
                  </a:schemeClr>
                </a:solidFill>
                <a:tailEnd type="arrow"/>
              </a:ln>
            </p:spPr>
            <p:style>
              <a:lnRef idx="1">
                <a:schemeClr val="accent1"/>
              </a:lnRef>
              <a:fillRef idx="0">
                <a:schemeClr val="accent1"/>
              </a:fillRef>
              <a:effectRef idx="0">
                <a:schemeClr val="accent1"/>
              </a:effectRef>
              <a:fontRef idx="minor">
                <a:schemeClr val="tx1"/>
              </a:fontRef>
            </p:style>
          </p:cxnSp>
        </p:grpSp>
        <p:grpSp>
          <p:nvGrpSpPr>
            <p:cNvPr id="7" name="组合 6"/>
            <p:cNvGrpSpPr/>
            <p:nvPr/>
          </p:nvGrpSpPr>
          <p:grpSpPr>
            <a:xfrm flipH="1">
              <a:off x="12504" y="4391"/>
              <a:ext cx="756" cy="4220"/>
              <a:chOff x="6081" y="4281"/>
              <a:chExt cx="756" cy="4220"/>
            </a:xfrm>
          </p:grpSpPr>
          <p:cxnSp>
            <p:nvCxnSpPr>
              <p:cNvPr id="8" name="直接连接符 7"/>
              <p:cNvCxnSpPr/>
              <p:nvPr/>
            </p:nvCxnSpPr>
            <p:spPr>
              <a:xfrm flipH="1" flipV="1">
                <a:off x="6081" y="4281"/>
                <a:ext cx="29" cy="3765"/>
              </a:xfrm>
              <a:prstGeom prst="line">
                <a:avLst/>
              </a:prstGeom>
              <a:ln w="3492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9" name="肘形连接符 8"/>
              <p:cNvCxnSpPr/>
              <p:nvPr/>
            </p:nvCxnSpPr>
            <p:spPr>
              <a:xfrm>
                <a:off x="6133" y="8069"/>
                <a:ext cx="704" cy="432"/>
              </a:xfrm>
              <a:prstGeom prst="bentConnector3">
                <a:avLst>
                  <a:gd name="adj1" fmla="val -4687"/>
                </a:avLst>
              </a:prstGeom>
              <a:ln w="31750">
                <a:solidFill>
                  <a:schemeClr val="tx1">
                    <a:lumMod val="50000"/>
                    <a:lumOff val="50000"/>
                  </a:schemeClr>
                </a:solidFill>
                <a:tailEnd type="arrow"/>
              </a:ln>
            </p:spPr>
            <p:style>
              <a:lnRef idx="1">
                <a:schemeClr val="accent1"/>
              </a:lnRef>
              <a:fillRef idx="0">
                <a:schemeClr val="accent1"/>
              </a:fillRef>
              <a:effectRef idx="0">
                <a:schemeClr val="accent1"/>
              </a:effectRef>
              <a:fontRef idx="minor">
                <a:schemeClr val="tx1"/>
              </a:fontRef>
            </p:style>
          </p:cxnSp>
        </p:gr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8370">
                                            <p:txEl>
                                              <p:pRg st="0" end="0"/>
                                            </p:txEl>
                                          </p:spTgt>
                                        </p:tgtEl>
                                        <p:attrNameLst>
                                          <p:attrName>style.visibility</p:attrName>
                                        </p:attrNameLst>
                                      </p:cBhvr>
                                      <p:to>
                                        <p:strVal val="visible"/>
                                      </p:to>
                                    </p:set>
                                    <p:animEffect transition="in" filter="wheel(1)">
                                      <p:cBhvr>
                                        <p:cTn id="7" dur="2000"/>
                                        <p:tgtEl>
                                          <p:spTgt spid="58370">
                                            <p:txEl>
                                              <p:pRg st="0" end="0"/>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heel(1)">
                                      <p:cBhvr>
                                        <p:cTn id="10"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0"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15" name="文本框 14"/>
          <p:cNvSpPr txBox="1"/>
          <p:nvPr/>
        </p:nvSpPr>
        <p:spPr>
          <a:xfrm>
            <a:off x="2715895" y="2973070"/>
            <a:ext cx="6759575" cy="1445260"/>
          </a:xfrm>
          <a:prstGeom prst="rect">
            <a:avLst/>
          </a:prstGeom>
          <a:noFill/>
        </p:spPr>
        <p:txBody>
          <a:bodyPr wrap="square" rtlCol="0" anchor="t">
            <a:spAutoFit/>
          </a:bodyPr>
          <a:lstStyle/>
          <a:p>
            <a:pPr algn="dist"/>
            <a:r>
              <a:rPr lang="zh-CN" altLang="en-US" sz="8800" b="1" dirty="0">
                <a:solidFill>
                  <a:schemeClr val="bg1"/>
                </a:solidFill>
                <a:effectLst>
                  <a:outerShdw blurRad="50800" dist="38100" dir="2700000" algn="tl" rotWithShape="0">
                    <a:schemeClr val="bg1">
                      <a:lumMod val="50000"/>
                      <a:alpha val="40000"/>
                    </a:schemeClr>
                  </a:outerShdw>
                </a:effectLst>
                <a:cs typeface="+mn-ea"/>
                <a:sym typeface="+mn-lt"/>
              </a:rPr>
              <a:t>什么是管理</a:t>
            </a:r>
          </a:p>
        </p:txBody>
      </p:sp>
      <p:pic>
        <p:nvPicPr>
          <p:cNvPr id="16" name="图片 15" descr="F:\企业管理培训课件 53\原创设计0.png原创设计0"/>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a:off x="260350" y="280670"/>
            <a:ext cx="1346835" cy="793750"/>
          </a:xfrm>
          <a:prstGeom prst="rect">
            <a:avLst/>
          </a:prstGeom>
        </p:spPr>
      </p:pic>
      <p:sp>
        <p:nvSpPr>
          <p:cNvPr id="17" name="文本框 16"/>
          <p:cNvSpPr txBox="1"/>
          <p:nvPr/>
        </p:nvSpPr>
        <p:spPr>
          <a:xfrm>
            <a:off x="3090545" y="4418330"/>
            <a:ext cx="6153785" cy="408623"/>
          </a:xfrm>
          <a:prstGeom prst="roundRect">
            <a:avLst/>
          </a:prstGeom>
          <a:solidFill>
            <a:schemeClr val="bg1"/>
          </a:solidFill>
        </p:spPr>
        <p:txBody>
          <a:bodyPr wrap="square" rtlCol="0" anchor="t">
            <a:spAutoFit/>
          </a:bodyPr>
          <a:lstStyle/>
          <a:p>
            <a:pPr algn="dist"/>
            <a:r>
              <a:rPr lang="zh-CN" altLang="en-US">
                <a:solidFill>
                  <a:srgbClr val="BD3820"/>
                </a:solidFill>
                <a:effectLst>
                  <a:outerShdw blurRad="50800" dist="38100" dir="2700000" algn="tl" rotWithShape="0">
                    <a:schemeClr val="bg1">
                      <a:lumMod val="50000"/>
                      <a:alpha val="40000"/>
                    </a:schemeClr>
                  </a:outerShdw>
                </a:effectLst>
                <a:cs typeface="+mn-ea"/>
                <a:sym typeface="+mn-lt"/>
              </a:rPr>
              <a:t>What is management</a:t>
            </a:r>
          </a:p>
        </p:txBody>
      </p:sp>
      <p:sp>
        <p:nvSpPr>
          <p:cNvPr id="18" name="文本框 17"/>
          <p:cNvSpPr txBox="1"/>
          <p:nvPr/>
        </p:nvSpPr>
        <p:spPr>
          <a:xfrm>
            <a:off x="5064125" y="2000250"/>
            <a:ext cx="2063115" cy="646331"/>
          </a:xfrm>
          <a:prstGeom prst="rect">
            <a:avLst/>
          </a:prstGeom>
          <a:noFill/>
        </p:spPr>
        <p:txBody>
          <a:bodyPr wrap="square" rtlCol="0">
            <a:spAutoFit/>
          </a:bodyPr>
          <a:lstStyle/>
          <a:p>
            <a:pPr algn="dist"/>
            <a:r>
              <a:rPr lang="en-US" altLang="zh-CN" sz="3600" dirty="0">
                <a:solidFill>
                  <a:schemeClr val="bg1"/>
                </a:solidFill>
                <a:cs typeface="+mn-ea"/>
                <a:sym typeface="+mn-lt"/>
              </a:rPr>
              <a:t>PART.01</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additive="base">
                                        <p:cTn id="11" dur="500" fill="hold"/>
                                        <p:tgtEl>
                                          <p:spTgt spid="16"/>
                                        </p:tgtEl>
                                        <p:attrNameLst>
                                          <p:attrName>ppt_x</p:attrName>
                                        </p:attrNameLst>
                                      </p:cBhvr>
                                      <p:tavLst>
                                        <p:tav tm="0">
                                          <p:val>
                                            <p:strVal val="#ppt_x"/>
                                          </p:val>
                                        </p:tav>
                                        <p:tav tm="100000">
                                          <p:val>
                                            <p:strVal val="#ppt_x"/>
                                          </p:val>
                                        </p:tav>
                                      </p:tavLst>
                                    </p:anim>
                                    <p:anim calcmode="lin" valueType="num">
                                      <p:cBhvr additive="base">
                                        <p:cTn id="12" dur="500" fill="hold"/>
                                        <p:tgtEl>
                                          <p:spTgt spid="1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anim calcmode="lin" valueType="num">
                                      <p:cBhvr additive="base">
                                        <p:cTn id="15" dur="500" fill="hold"/>
                                        <p:tgtEl>
                                          <p:spTgt spid="17"/>
                                        </p:tgtEl>
                                        <p:attrNameLst>
                                          <p:attrName>ppt_x</p:attrName>
                                        </p:attrNameLst>
                                      </p:cBhvr>
                                      <p:tavLst>
                                        <p:tav tm="0">
                                          <p:val>
                                            <p:strVal val="#ppt_x"/>
                                          </p:val>
                                        </p:tav>
                                        <p:tav tm="100000">
                                          <p:val>
                                            <p:strVal val="#ppt_x"/>
                                          </p:val>
                                        </p:tav>
                                      </p:tavLst>
                                    </p:anim>
                                    <p:anim calcmode="lin" valueType="num">
                                      <p:cBhvr additive="base">
                                        <p:cTn id="16" dur="500" fill="hold"/>
                                        <p:tgtEl>
                                          <p:spTgt spid="17"/>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additive="base">
                                        <p:cTn id="19" dur="500" fill="hold"/>
                                        <p:tgtEl>
                                          <p:spTgt spid="18"/>
                                        </p:tgtEl>
                                        <p:attrNameLst>
                                          <p:attrName>ppt_x</p:attrName>
                                        </p:attrNameLst>
                                      </p:cBhvr>
                                      <p:tavLst>
                                        <p:tav tm="0">
                                          <p:val>
                                            <p:strVal val="#ppt_x"/>
                                          </p:val>
                                        </p:tav>
                                        <p:tav tm="100000">
                                          <p:val>
                                            <p:strVal val="#ppt_x"/>
                                          </p:val>
                                        </p:tav>
                                      </p:tavLst>
                                    </p:anim>
                                    <p:anim calcmode="lin" valueType="num">
                                      <p:cBhvr additive="base">
                                        <p:cTn id="2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7" grpId="0" animBg="1"/>
      <p:bldP spid="18" grpId="0"/>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6" name="Rectangle 4"/>
          <p:cNvSpPr txBox="1">
            <a:spLocks noChangeArrowheads="1"/>
          </p:cNvSpPr>
          <p:nvPr/>
        </p:nvSpPr>
        <p:spPr bwMode="auto">
          <a:xfrm>
            <a:off x="1227774" y="1322070"/>
            <a:ext cx="1814920" cy="461665"/>
          </a:xfrm>
          <a:prstGeom prst="rect">
            <a:avLst/>
          </a:prstGeom>
          <a:noFill/>
        </p:spPr>
        <p:txBody>
          <a:bodyPr vert="horz" wrap="none" lIns="91440" tIns="45720" rIns="91440" bIns="45720" rtlCol="0" anchor="t">
            <a:spAutoFit/>
          </a:bodyPr>
          <a:lstStyle/>
          <a:p>
            <a:pPr lvl="0" indent="-228600" algn="l">
              <a:spcBef>
                <a:spcPts val="1000"/>
              </a:spcBef>
              <a:buClrTx/>
              <a:buSzTx/>
              <a:buFontTx/>
            </a:pPr>
            <a:r>
              <a:rPr lang="zh-CN" altLang="en-US" sz="2400" b="1">
                <a:solidFill>
                  <a:srgbClr val="BD3820"/>
                </a:solidFill>
                <a:cs typeface="+mn-ea"/>
                <a:sym typeface="+mn-lt"/>
              </a:rPr>
              <a:t>权力的运用 </a:t>
            </a:r>
          </a:p>
        </p:txBody>
      </p:sp>
      <p:grpSp>
        <p:nvGrpSpPr>
          <p:cNvPr id="2" name="组合 1"/>
          <p:cNvGrpSpPr/>
          <p:nvPr/>
        </p:nvGrpSpPr>
        <p:grpSpPr>
          <a:xfrm>
            <a:off x="1373487" y="3152140"/>
            <a:ext cx="6120783" cy="2179955"/>
            <a:chOff x="5253" y="5562"/>
            <a:chExt cx="9639" cy="3434"/>
          </a:xfrm>
        </p:grpSpPr>
        <p:sp>
          <p:nvSpPr>
            <p:cNvPr id="15" name="矩形 14"/>
            <p:cNvSpPr/>
            <p:nvPr>
              <p:custDataLst>
                <p:tags r:id="rId8"/>
              </p:custDataLst>
            </p:nvPr>
          </p:nvSpPr>
          <p:spPr>
            <a:xfrm flipH="1">
              <a:off x="5253" y="5562"/>
              <a:ext cx="1052" cy="8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rtlCol="0" anchor="ctr">
              <a:normAutofit fontScale="90000" lnSpcReduction="20000"/>
            </a:bodyPr>
            <a:lstStyle/>
            <a:p>
              <a:pPr algn="ctr">
                <a:lnSpc>
                  <a:spcPct val="120000"/>
                </a:lnSpc>
              </a:pPr>
              <a:r>
                <a:rPr kumimoji="1" lang="en-US" altLang="zh-CN" sz="3200" b="1" dirty="0">
                  <a:solidFill>
                    <a:srgbClr val="BD3820"/>
                  </a:solidFill>
                  <a:cs typeface="+mn-ea"/>
                  <a:sym typeface="+mn-lt"/>
                </a:rPr>
                <a:t>02</a:t>
              </a:r>
            </a:p>
          </p:txBody>
        </p:sp>
        <p:sp>
          <p:nvSpPr>
            <p:cNvPr id="49" name="文本框 48"/>
            <p:cNvSpPr txBox="1"/>
            <p:nvPr>
              <p:custDataLst>
                <p:tags r:id="rId9"/>
              </p:custDataLst>
            </p:nvPr>
          </p:nvSpPr>
          <p:spPr>
            <a:xfrm>
              <a:off x="6316" y="5668"/>
              <a:ext cx="7632" cy="623"/>
            </a:xfrm>
            <a:prstGeom prst="rect">
              <a:avLst/>
            </a:prstGeom>
            <a:noFill/>
          </p:spPr>
          <p:txBody>
            <a:bodyPr wrap="square" lIns="90000" tIns="46800" rIns="90000" bIns="0" rtlCol="0" anchor="b" anchorCtr="0">
              <a:normAutofit lnSpcReduction="10000"/>
            </a:bodyPr>
            <a:lstStyle>
              <a:defPPr>
                <a:defRPr lang="zh-CN"/>
              </a:defPPr>
              <a:lvl1pPr>
                <a:defRPr sz="2400" spc="200">
                  <a:latin typeface="微软雅黑" panose="020B0503020204020204" charset="-122"/>
                  <a:ea typeface="微软雅黑" panose="020B0503020204020204" charset="-122"/>
                </a:defRPr>
              </a:lvl1pPr>
            </a:lstStyle>
            <a:p>
              <a:pPr marL="0" indent="0" algn="l">
                <a:lnSpc>
                  <a:spcPct val="120000"/>
                </a:lnSpc>
                <a:spcBef>
                  <a:spcPts val="0"/>
                </a:spcBef>
                <a:spcAft>
                  <a:spcPts val="0"/>
                </a:spcAft>
                <a:buSzPct val="100000"/>
              </a:pPr>
              <a:r>
                <a:rPr lang="zh-CN" altLang="en-US" sz="2000" b="1" dirty="0">
                  <a:solidFill>
                    <a:srgbClr val="BD3820"/>
                  </a:solidFill>
                  <a:latin typeface="+mn-lt"/>
                  <a:ea typeface="+mn-ea"/>
                  <a:cs typeface="+mn-ea"/>
                  <a:sym typeface="+mn-lt"/>
                </a:rPr>
                <a:t>科学地使用权力</a:t>
              </a:r>
            </a:p>
          </p:txBody>
        </p:sp>
        <p:sp>
          <p:nvSpPr>
            <p:cNvPr id="50" name="文本框 49"/>
            <p:cNvSpPr txBox="1"/>
            <p:nvPr>
              <p:custDataLst>
                <p:tags r:id="rId10"/>
              </p:custDataLst>
            </p:nvPr>
          </p:nvSpPr>
          <p:spPr>
            <a:xfrm>
              <a:off x="6316" y="6297"/>
              <a:ext cx="8576" cy="2699"/>
            </a:xfrm>
            <a:prstGeom prst="rect">
              <a:avLst/>
            </a:prstGeom>
            <a:noFill/>
          </p:spPr>
          <p:txBody>
            <a:bodyPr wrap="square" lIns="90000" tIns="0" rIns="90000" bIns="46800" rtlCol="0"/>
            <a:lstStyle>
              <a:defPPr>
                <a:defRPr lang="zh-CN"/>
              </a:defPPr>
              <a:lvl1pPr fontAlgn="auto">
                <a:lnSpc>
                  <a:spcPct val="130000"/>
                </a:lnSpc>
                <a:spcAft>
                  <a:spcPts val="1000"/>
                </a:spcAft>
                <a:defRPr sz="1600" spc="150"/>
              </a:lvl1pPr>
            </a:lstStyle>
            <a:p>
              <a:pPr marL="285750" lvl="0" indent="-285750" algn="l" fontAlgn="ctr">
                <a:lnSpc>
                  <a:spcPct val="120000"/>
                </a:lnSpc>
                <a:spcBef>
                  <a:spcPts val="1000"/>
                </a:spcBef>
                <a:spcAft>
                  <a:spcPts val="0"/>
                </a:spcAft>
                <a:buSzPct val="100000"/>
                <a:buFont typeface="Wingdings" panose="05000000000000000000" charset="0"/>
                <a:buChar char="l"/>
              </a:pPr>
              <a:r>
                <a:rPr lang="zh-CN" altLang="en-US" dirty="0">
                  <a:solidFill>
                    <a:schemeClr val="tx1">
                      <a:lumMod val="75000"/>
                      <a:lumOff val="25000"/>
                    </a:schemeClr>
                  </a:solidFill>
                  <a:cs typeface="+mn-ea"/>
                  <a:sym typeface="+mn-lt"/>
                </a:rPr>
                <a:t>坚持从实际出发，按客观规律办事。</a:t>
              </a:r>
            </a:p>
            <a:p>
              <a:pPr marL="285750" lvl="0" indent="-285750" algn="l" fontAlgn="ctr">
                <a:lnSpc>
                  <a:spcPct val="120000"/>
                </a:lnSpc>
                <a:spcBef>
                  <a:spcPts val="1000"/>
                </a:spcBef>
                <a:spcAft>
                  <a:spcPts val="0"/>
                </a:spcAft>
                <a:buSzPct val="100000"/>
                <a:buFont typeface="Wingdings" panose="05000000000000000000" charset="0"/>
                <a:buChar char="l"/>
              </a:pPr>
              <a:r>
                <a:rPr lang="zh-CN" altLang="en-US" dirty="0">
                  <a:solidFill>
                    <a:schemeClr val="tx1">
                      <a:lumMod val="75000"/>
                      <a:lumOff val="25000"/>
                    </a:schemeClr>
                  </a:solidFill>
                  <a:cs typeface="+mn-ea"/>
                  <a:sym typeface="+mn-lt"/>
                </a:rPr>
                <a:t>运用权力要同民主管理相结合，要同思想工作相结合，要同身教相结合。</a:t>
              </a:r>
            </a:p>
            <a:p>
              <a:pPr marL="285750" lvl="0" indent="-285750" algn="l" fontAlgn="ctr">
                <a:lnSpc>
                  <a:spcPct val="120000"/>
                </a:lnSpc>
                <a:spcBef>
                  <a:spcPts val="1000"/>
                </a:spcBef>
                <a:spcAft>
                  <a:spcPts val="0"/>
                </a:spcAft>
                <a:buSzPct val="100000"/>
                <a:buFont typeface="Wingdings" panose="05000000000000000000" charset="0"/>
                <a:buChar char="l"/>
              </a:pPr>
              <a:r>
                <a:rPr lang="zh-CN" altLang="en-US" dirty="0">
                  <a:solidFill>
                    <a:schemeClr val="tx1">
                      <a:lumMod val="75000"/>
                      <a:lumOff val="25000"/>
                    </a:schemeClr>
                  </a:solidFill>
                  <a:cs typeface="+mn-ea"/>
                  <a:sym typeface="+mn-lt"/>
                </a:rPr>
                <a:t>正确处理相关人员的职权关系。</a:t>
              </a:r>
            </a:p>
          </p:txBody>
        </p:sp>
      </p:grpSp>
      <p:grpSp>
        <p:nvGrpSpPr>
          <p:cNvPr id="4" name="组合 3"/>
          <p:cNvGrpSpPr/>
          <p:nvPr/>
        </p:nvGrpSpPr>
        <p:grpSpPr>
          <a:xfrm>
            <a:off x="1379855" y="5243195"/>
            <a:ext cx="5514340" cy="1295400"/>
            <a:chOff x="5264" y="8421"/>
            <a:chExt cx="8684" cy="2040"/>
          </a:xfrm>
        </p:grpSpPr>
        <p:sp>
          <p:nvSpPr>
            <p:cNvPr id="45" name="矩形 44"/>
            <p:cNvSpPr/>
            <p:nvPr>
              <p:custDataLst>
                <p:tags r:id="rId5"/>
              </p:custDataLst>
            </p:nvPr>
          </p:nvSpPr>
          <p:spPr>
            <a:xfrm flipH="1">
              <a:off x="5264" y="8421"/>
              <a:ext cx="1052" cy="8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rtlCol="0" anchor="ctr">
              <a:normAutofit fontScale="90000" lnSpcReduction="20000"/>
            </a:bodyPr>
            <a:lstStyle/>
            <a:p>
              <a:pPr algn="ctr">
                <a:lnSpc>
                  <a:spcPct val="120000"/>
                </a:lnSpc>
              </a:pPr>
              <a:r>
                <a:rPr kumimoji="1" lang="en-US" altLang="zh-CN" sz="3200" b="1" dirty="0">
                  <a:solidFill>
                    <a:srgbClr val="BD3820"/>
                  </a:solidFill>
                  <a:cs typeface="+mn-ea"/>
                  <a:sym typeface="+mn-lt"/>
                </a:rPr>
                <a:t>03</a:t>
              </a:r>
            </a:p>
          </p:txBody>
        </p:sp>
        <p:sp>
          <p:nvSpPr>
            <p:cNvPr id="52" name="文本框 51"/>
            <p:cNvSpPr txBox="1"/>
            <p:nvPr>
              <p:custDataLst>
                <p:tags r:id="rId6"/>
              </p:custDataLst>
            </p:nvPr>
          </p:nvSpPr>
          <p:spPr>
            <a:xfrm>
              <a:off x="6316" y="8496"/>
              <a:ext cx="7632" cy="623"/>
            </a:xfrm>
            <a:prstGeom prst="rect">
              <a:avLst/>
            </a:prstGeom>
            <a:noFill/>
          </p:spPr>
          <p:txBody>
            <a:bodyPr wrap="square" lIns="90000" tIns="46800" rIns="90000" bIns="0" rtlCol="0" anchor="b" anchorCtr="0">
              <a:normAutofit lnSpcReduction="10000"/>
            </a:bodyPr>
            <a:lstStyle>
              <a:defPPr>
                <a:defRPr lang="zh-CN"/>
              </a:defPPr>
              <a:lvl1pPr>
                <a:defRPr sz="2400" spc="200">
                  <a:latin typeface="微软雅黑" panose="020B0503020204020204" charset="-122"/>
                  <a:ea typeface="微软雅黑" panose="020B0503020204020204" charset="-122"/>
                </a:defRPr>
              </a:lvl1pPr>
            </a:lstStyle>
            <a:p>
              <a:pPr marL="0" indent="0" algn="l">
                <a:lnSpc>
                  <a:spcPct val="120000"/>
                </a:lnSpc>
                <a:spcBef>
                  <a:spcPts val="0"/>
                </a:spcBef>
                <a:spcAft>
                  <a:spcPts val="0"/>
                </a:spcAft>
                <a:buSzPct val="100000"/>
              </a:pPr>
              <a:r>
                <a:rPr lang="zh-CN" altLang="en-US" sz="2000" b="1" dirty="0">
                  <a:solidFill>
                    <a:srgbClr val="BD3820"/>
                  </a:solidFill>
                  <a:latin typeface="+mn-lt"/>
                  <a:ea typeface="+mn-ea"/>
                  <a:cs typeface="+mn-ea"/>
                  <a:sym typeface="+mn-lt"/>
                </a:rPr>
                <a:t>加大奖惩力度</a:t>
              </a:r>
            </a:p>
          </p:txBody>
        </p:sp>
        <p:sp>
          <p:nvSpPr>
            <p:cNvPr id="53" name="文本框 52"/>
            <p:cNvSpPr txBox="1"/>
            <p:nvPr>
              <p:custDataLst>
                <p:tags r:id="rId7"/>
              </p:custDataLst>
            </p:nvPr>
          </p:nvSpPr>
          <p:spPr>
            <a:xfrm>
              <a:off x="6316" y="9125"/>
              <a:ext cx="7632" cy="1336"/>
            </a:xfrm>
            <a:prstGeom prst="rect">
              <a:avLst/>
            </a:prstGeom>
            <a:noFill/>
          </p:spPr>
          <p:txBody>
            <a:bodyPr wrap="square" lIns="90000" tIns="0" rIns="90000" bIns="46800" rtlCol="0">
              <a:normAutofit/>
            </a:bodyPr>
            <a:lstStyle>
              <a:defPPr>
                <a:defRPr lang="zh-CN"/>
              </a:defPPr>
              <a:lvl1pPr fontAlgn="auto">
                <a:lnSpc>
                  <a:spcPct val="130000"/>
                </a:lnSpc>
                <a:spcAft>
                  <a:spcPts val="1000"/>
                </a:spcAft>
                <a:defRPr sz="1600" spc="150"/>
              </a:lvl1pPr>
            </a:lstStyle>
            <a:p>
              <a:pPr marL="285750" lvl="0" indent="-285750" algn="l" fontAlgn="ctr">
                <a:lnSpc>
                  <a:spcPct val="130000"/>
                </a:lnSpc>
                <a:spcBef>
                  <a:spcPts val="1000"/>
                </a:spcBef>
                <a:spcAft>
                  <a:spcPts val="0"/>
                </a:spcAft>
                <a:buSzPct val="100000"/>
                <a:buFont typeface="Wingdings" panose="05000000000000000000" charset="0"/>
                <a:buChar char="l"/>
              </a:pPr>
              <a:r>
                <a:rPr lang="zh-CN" altLang="en-US" dirty="0">
                  <a:solidFill>
                    <a:schemeClr val="tx1">
                      <a:lumMod val="75000"/>
                      <a:lumOff val="25000"/>
                    </a:schemeClr>
                  </a:solidFill>
                  <a:cs typeface="+mn-ea"/>
                  <a:sym typeface="+mn-lt"/>
                </a:rPr>
                <a:t>重视奖惩效应。</a:t>
              </a:r>
            </a:p>
            <a:p>
              <a:pPr marL="285750" lvl="0" indent="-285750" algn="l" fontAlgn="ctr">
                <a:lnSpc>
                  <a:spcPct val="130000"/>
                </a:lnSpc>
                <a:spcBef>
                  <a:spcPts val="1000"/>
                </a:spcBef>
                <a:spcAft>
                  <a:spcPts val="0"/>
                </a:spcAft>
                <a:buSzPct val="100000"/>
                <a:buFont typeface="Wingdings" panose="05000000000000000000" charset="0"/>
                <a:buChar char="l"/>
              </a:pPr>
              <a:r>
                <a:rPr lang="zh-CN" altLang="en-US" dirty="0">
                  <a:solidFill>
                    <a:schemeClr val="tx1">
                      <a:lumMod val="75000"/>
                      <a:lumOff val="25000"/>
                    </a:schemeClr>
                  </a:solidFill>
                  <a:cs typeface="+mn-ea"/>
                  <a:sym typeface="+mn-lt"/>
                </a:rPr>
                <a:t>加大奖惩力度，放大奖惩效应。</a:t>
              </a:r>
            </a:p>
          </p:txBody>
        </p:sp>
      </p:grpSp>
      <p:grpSp>
        <p:nvGrpSpPr>
          <p:cNvPr id="3" name="组合 2"/>
          <p:cNvGrpSpPr/>
          <p:nvPr/>
        </p:nvGrpSpPr>
        <p:grpSpPr>
          <a:xfrm>
            <a:off x="1373505" y="1974850"/>
            <a:ext cx="5521325" cy="1266190"/>
            <a:chOff x="5253" y="2780"/>
            <a:chExt cx="8695" cy="1994"/>
          </a:xfrm>
        </p:grpSpPr>
        <p:sp>
          <p:nvSpPr>
            <p:cNvPr id="18" name="文本框 17"/>
            <p:cNvSpPr txBox="1"/>
            <p:nvPr>
              <p:custDataLst>
                <p:tags r:id="rId2"/>
              </p:custDataLst>
            </p:nvPr>
          </p:nvSpPr>
          <p:spPr>
            <a:xfrm>
              <a:off x="6316" y="2809"/>
              <a:ext cx="7632" cy="623"/>
            </a:xfrm>
            <a:prstGeom prst="rect">
              <a:avLst/>
            </a:prstGeom>
            <a:noFill/>
          </p:spPr>
          <p:txBody>
            <a:bodyPr wrap="square" lIns="90000" tIns="46800" rIns="90000" bIns="0" rtlCol="0" anchor="b" anchorCtr="0">
              <a:normAutofit/>
            </a:bodyPr>
            <a:lstStyle>
              <a:defPPr>
                <a:defRPr lang="zh-CN"/>
              </a:defPPr>
              <a:lvl1pPr>
                <a:defRPr sz="2400" spc="200">
                  <a:latin typeface="微软雅黑" panose="020B0503020204020204" charset="-122"/>
                  <a:ea typeface="微软雅黑" panose="020B0503020204020204" charset="-122"/>
                </a:defRPr>
              </a:lvl1pPr>
            </a:lstStyle>
            <a:p>
              <a:pPr marL="0" indent="0" algn="l">
                <a:lnSpc>
                  <a:spcPct val="120000"/>
                </a:lnSpc>
                <a:spcBef>
                  <a:spcPts val="0"/>
                </a:spcBef>
                <a:spcAft>
                  <a:spcPts val="0"/>
                </a:spcAft>
                <a:buSzPct val="100000"/>
              </a:pPr>
              <a:r>
                <a:rPr lang="zh-CN" altLang="en-US" sz="1800" b="1" dirty="0">
                  <a:solidFill>
                    <a:srgbClr val="BD3820"/>
                  </a:solidFill>
                  <a:latin typeface="+mn-lt"/>
                  <a:ea typeface="+mn-ea"/>
                  <a:cs typeface="+mn-ea"/>
                  <a:sym typeface="+mn-lt"/>
                </a:rPr>
                <a:t>正确处理权力的自主与制衡</a:t>
              </a:r>
            </a:p>
          </p:txBody>
        </p:sp>
        <p:sp>
          <p:nvSpPr>
            <p:cNvPr id="25" name="文本框 24"/>
            <p:cNvSpPr txBox="1"/>
            <p:nvPr>
              <p:custDataLst>
                <p:tags r:id="rId3"/>
              </p:custDataLst>
            </p:nvPr>
          </p:nvSpPr>
          <p:spPr>
            <a:xfrm>
              <a:off x="6316" y="3438"/>
              <a:ext cx="7632" cy="1336"/>
            </a:xfrm>
            <a:prstGeom prst="rect">
              <a:avLst/>
            </a:prstGeom>
            <a:noFill/>
          </p:spPr>
          <p:txBody>
            <a:bodyPr wrap="square" lIns="90000" tIns="0" rIns="90000" bIns="46800" rtlCol="0">
              <a:normAutofit fontScale="92500" lnSpcReduction="10000"/>
            </a:bodyPr>
            <a:lstStyle>
              <a:defPPr>
                <a:defRPr lang="zh-CN"/>
              </a:defPPr>
              <a:lvl1pPr fontAlgn="auto">
                <a:lnSpc>
                  <a:spcPct val="130000"/>
                </a:lnSpc>
                <a:spcAft>
                  <a:spcPts val="1000"/>
                </a:spcAft>
                <a:defRPr sz="1600" spc="150"/>
              </a:lvl1pPr>
            </a:lstStyle>
            <a:p>
              <a:pPr marL="285750" lvl="0" indent="-285750" algn="l" fontAlgn="ctr">
                <a:lnSpc>
                  <a:spcPct val="150000"/>
                </a:lnSpc>
                <a:spcBef>
                  <a:spcPts val="1000"/>
                </a:spcBef>
                <a:spcAft>
                  <a:spcPts val="0"/>
                </a:spcAft>
                <a:buSzPct val="100000"/>
                <a:buFont typeface="Wingdings" panose="05000000000000000000" charset="0"/>
                <a:buChar char="l"/>
              </a:pPr>
              <a:r>
                <a:rPr lang="zh-CN" altLang="en-US" dirty="0">
                  <a:solidFill>
                    <a:schemeClr val="tx1">
                      <a:lumMod val="65000"/>
                      <a:lumOff val="35000"/>
                    </a:schemeClr>
                  </a:solidFill>
                  <a:cs typeface="+mn-ea"/>
                  <a:sym typeface="+mn-lt"/>
                </a:rPr>
                <a:t>保证管理者独立地运用权力。</a:t>
              </a:r>
            </a:p>
            <a:p>
              <a:pPr marL="285750" lvl="0" indent="-285750" algn="l" fontAlgn="ctr">
                <a:lnSpc>
                  <a:spcPct val="150000"/>
                </a:lnSpc>
                <a:spcBef>
                  <a:spcPts val="1000"/>
                </a:spcBef>
                <a:spcAft>
                  <a:spcPts val="0"/>
                </a:spcAft>
                <a:buSzPct val="100000"/>
                <a:buFont typeface="Wingdings" panose="05000000000000000000" charset="0"/>
                <a:buChar char="l"/>
              </a:pPr>
              <a:r>
                <a:rPr lang="zh-CN" altLang="en-US" dirty="0">
                  <a:solidFill>
                    <a:schemeClr val="tx1">
                      <a:lumMod val="65000"/>
                      <a:lumOff val="35000"/>
                    </a:schemeClr>
                  </a:solidFill>
                  <a:cs typeface="+mn-ea"/>
                  <a:sym typeface="+mn-lt"/>
                </a:rPr>
                <a:t>要建立必要的权力制衡体制。</a:t>
              </a:r>
            </a:p>
          </p:txBody>
        </p:sp>
        <p:sp>
          <p:nvSpPr>
            <p:cNvPr id="22" name="矩形 21"/>
            <p:cNvSpPr/>
            <p:nvPr>
              <p:custDataLst>
                <p:tags r:id="rId4"/>
              </p:custDataLst>
            </p:nvPr>
          </p:nvSpPr>
          <p:spPr>
            <a:xfrm flipH="1">
              <a:off x="5253" y="2780"/>
              <a:ext cx="1052" cy="8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rtlCol="0" anchor="ctr"/>
            <a:lstStyle/>
            <a:p>
              <a:pPr algn="ctr">
                <a:lnSpc>
                  <a:spcPct val="120000"/>
                </a:lnSpc>
              </a:pPr>
              <a:r>
                <a:rPr kumimoji="1" lang="en-US" altLang="zh-CN" sz="2800" b="1" dirty="0">
                  <a:solidFill>
                    <a:srgbClr val="BD3820"/>
                  </a:solidFill>
                  <a:cs typeface="+mn-ea"/>
                  <a:sym typeface="+mn-lt"/>
                </a:rPr>
                <a:t>01</a:t>
              </a:r>
            </a:p>
          </p:txBody>
        </p:sp>
      </p:grpSp>
      <p:pic>
        <p:nvPicPr>
          <p:cNvPr id="6" name="图片 5" descr="51miz-E1271418-6BA4555E"/>
          <p:cNvPicPr>
            <a:picLocks noChangeAspect="1"/>
          </p:cNvPicPr>
          <p:nvPr/>
        </p:nvPicPr>
        <p:blipFill>
          <a:blip r:embed="rId12" cstate="screen">
            <a:extLst>
              <a:ext uri="{28A0092B-C50C-407E-A947-70E740481C1C}">
                <a14:useLocalDpi xmlns:a14="http://schemas.microsoft.com/office/drawing/2010/main"/>
              </a:ext>
            </a:extLst>
          </a:blip>
          <a:stretch>
            <a:fillRect/>
          </a:stretch>
        </p:blipFill>
        <p:spPr>
          <a:xfrm>
            <a:off x="7494905" y="2917825"/>
            <a:ext cx="3843655" cy="2882900"/>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59396"/>
                                        </p:tgtEl>
                                        <p:attrNameLst>
                                          <p:attrName>style.visibility</p:attrName>
                                        </p:attrNameLst>
                                      </p:cBhvr>
                                      <p:to>
                                        <p:strVal val="visible"/>
                                      </p:to>
                                    </p:set>
                                    <p:animEffect transition="in" filter="plus(in)">
                                      <p:cBhvr>
                                        <p:cTn id="7" dur="2000"/>
                                        <p:tgtEl>
                                          <p:spTgt spid="59396"/>
                                        </p:tgtEl>
                                      </p:cBhvr>
                                    </p:animEffect>
                                  </p:childTnLst>
                                </p:cTn>
                              </p:par>
                              <p:par>
                                <p:cTn id="8" presetID="13" presetClass="entr" presetSubtype="16"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plus(in)">
                                      <p:cBhvr>
                                        <p:cTn id="10" dur="2000"/>
                                        <p:tgtEl>
                                          <p:spTgt spid="2"/>
                                        </p:tgtEl>
                                      </p:cBhvr>
                                    </p:animEffect>
                                  </p:childTnLst>
                                </p:cTn>
                              </p:par>
                              <p:par>
                                <p:cTn id="11" presetID="13" presetClass="entr" presetSubtype="16" fill="hold"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plus(in)">
                                      <p:cBhvr>
                                        <p:cTn id="13" dur="2000"/>
                                        <p:tgtEl>
                                          <p:spTgt spid="4"/>
                                        </p:tgtEl>
                                      </p:cBhvr>
                                    </p:animEffect>
                                  </p:childTnLst>
                                </p:cTn>
                              </p:par>
                              <p:par>
                                <p:cTn id="14" presetID="13" presetClass="entr" presetSubtype="16" fill="hold" nodeType="with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plus(in)">
                                      <p:cBhvr>
                                        <p:cTn id="16" dur="2000"/>
                                        <p:tgtEl>
                                          <p:spTgt spid="3"/>
                                        </p:tgtEl>
                                      </p:cBhvr>
                                    </p:animEffect>
                                  </p:childTnLst>
                                </p:cTn>
                              </p:par>
                              <p:par>
                                <p:cTn id="17" presetID="13" presetClass="entr" presetSubtype="16" fill="hold"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plus(in)">
                                      <p:cBhvr>
                                        <p:cTn id="19"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6" grpId="0"/>
    </p:bldLst>
  </p:timing>
</p:sld>
</file>

<file path=ppt/slides/slide41.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15" name="文本框 14"/>
          <p:cNvSpPr txBox="1"/>
          <p:nvPr/>
        </p:nvSpPr>
        <p:spPr>
          <a:xfrm>
            <a:off x="2320925" y="2973070"/>
            <a:ext cx="7549515" cy="1445260"/>
          </a:xfrm>
          <a:prstGeom prst="rect">
            <a:avLst/>
          </a:prstGeom>
          <a:noFill/>
        </p:spPr>
        <p:txBody>
          <a:bodyPr wrap="square" rtlCol="0" anchor="t">
            <a:spAutoFit/>
          </a:bodyPr>
          <a:lstStyle>
            <a:defPPr>
              <a:defRPr lang="zh-CN"/>
            </a:defPPr>
            <a:lvl1pPr algn="dist">
              <a:defRPr sz="8800" b="1">
                <a:solidFill>
                  <a:schemeClr val="bg1"/>
                </a:solidFill>
                <a:effectLst>
                  <a:outerShdw blurRad="50800" dist="38100" dir="2700000" algn="tl" rotWithShape="0">
                    <a:schemeClr val="bg1">
                      <a:lumMod val="50000"/>
                      <a:alpha val="40000"/>
                    </a:schemeClr>
                  </a:outerShdw>
                </a:effectLst>
                <a:cs typeface="+mn-ea"/>
              </a:defRPr>
            </a:lvl1pPr>
          </a:lstStyle>
          <a:p>
            <a:r>
              <a:rPr lang="zh-CN" altLang="en-US" dirty="0">
                <a:sym typeface="+mn-lt"/>
              </a:rPr>
              <a:t>激励与沟通</a:t>
            </a:r>
          </a:p>
        </p:txBody>
      </p:sp>
      <p:pic>
        <p:nvPicPr>
          <p:cNvPr id="16" name="图片 15" descr="F:\企业管理培训课件 53\原创设计0.png原创设计0"/>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a:off x="260350" y="280670"/>
            <a:ext cx="1346835" cy="793750"/>
          </a:xfrm>
          <a:prstGeom prst="rect">
            <a:avLst/>
          </a:prstGeom>
        </p:spPr>
      </p:pic>
      <p:sp>
        <p:nvSpPr>
          <p:cNvPr id="17" name="文本框 16"/>
          <p:cNvSpPr txBox="1"/>
          <p:nvPr/>
        </p:nvSpPr>
        <p:spPr>
          <a:xfrm>
            <a:off x="3090545" y="4418330"/>
            <a:ext cx="6153785" cy="408148"/>
          </a:xfrm>
          <a:prstGeom prst="roundRect">
            <a:avLst/>
          </a:prstGeom>
          <a:solidFill>
            <a:schemeClr val="bg1"/>
          </a:solidFill>
        </p:spPr>
        <p:txBody>
          <a:bodyPr wrap="square" rtlCol="0" anchor="t">
            <a:spAutoFit/>
          </a:bodyPr>
          <a:lstStyle/>
          <a:p>
            <a:pPr algn="dist"/>
            <a:r>
              <a:rPr lang="zh-CN" altLang="en-US">
                <a:solidFill>
                  <a:srgbClr val="BD3820"/>
                </a:solidFill>
                <a:effectLst>
                  <a:outerShdw blurRad="50800" dist="38100" dir="2700000" algn="tl" rotWithShape="0">
                    <a:schemeClr val="bg1">
                      <a:lumMod val="50000"/>
                      <a:alpha val="40000"/>
                    </a:schemeClr>
                  </a:outerShdw>
                </a:effectLst>
                <a:cs typeface="+mn-ea"/>
                <a:sym typeface="+mn-lt"/>
              </a:rPr>
              <a:t>Motivation and communication</a:t>
            </a:r>
          </a:p>
        </p:txBody>
      </p:sp>
      <p:sp>
        <p:nvSpPr>
          <p:cNvPr id="18" name="文本框 17"/>
          <p:cNvSpPr txBox="1"/>
          <p:nvPr/>
        </p:nvSpPr>
        <p:spPr>
          <a:xfrm>
            <a:off x="5064125" y="2000250"/>
            <a:ext cx="2063115" cy="646331"/>
          </a:xfrm>
          <a:prstGeom prst="rect">
            <a:avLst/>
          </a:prstGeom>
          <a:noFill/>
        </p:spPr>
        <p:txBody>
          <a:bodyPr wrap="square" rtlCol="0">
            <a:spAutoFit/>
          </a:bodyPr>
          <a:lstStyle>
            <a:defPPr>
              <a:defRPr lang="zh-CN"/>
            </a:defPPr>
            <a:lvl1pPr algn="dist">
              <a:defRPr sz="3600">
                <a:solidFill>
                  <a:schemeClr val="bg1"/>
                </a:solidFill>
                <a:cs typeface="+mn-ea"/>
              </a:defRPr>
            </a:lvl1pPr>
          </a:lstStyle>
          <a:p>
            <a:r>
              <a:rPr lang="en-US" altLang="zh-CN" dirty="0">
                <a:sym typeface="+mn-lt"/>
              </a:rPr>
              <a:t>PART.04</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arn(inVertical)">
                                      <p:cBhvr>
                                        <p:cTn id="7" dur="500"/>
                                        <p:tgtEl>
                                          <p:spTgt spid="15"/>
                                        </p:tgtEl>
                                      </p:cBhvr>
                                    </p:animEffect>
                                  </p:childTnLst>
                                </p:cTn>
                              </p:par>
                              <p:par>
                                <p:cTn id="8" presetID="16" presetClass="entr" presetSubtype="21" fill="hold"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barn(inVertical)">
                                      <p:cBhvr>
                                        <p:cTn id="10" dur="500"/>
                                        <p:tgtEl>
                                          <p:spTgt spid="16"/>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barn(inVertical)">
                                      <p:cBhvr>
                                        <p:cTn id="13" dur="500"/>
                                        <p:tgtEl>
                                          <p:spTgt spid="17"/>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barn(inVertical)">
                                      <p:cBhvr>
                                        <p:cTn id="16"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7" grpId="0" animBg="1"/>
      <p:bldP spid="18"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txBox="1">
            <a:spLocks noGrp="1" noChangeArrowheads="1"/>
          </p:cNvSpPr>
          <p:nvPr>
            <p:ph type="subTitle" idx="4294967295"/>
          </p:nvPr>
        </p:nvSpPr>
        <p:spPr bwMode="auto">
          <a:xfrm>
            <a:off x="5811520" y="2407920"/>
            <a:ext cx="2040943" cy="461665"/>
          </a:xfrm>
          <a:prstGeom prst="rect">
            <a:avLst/>
          </a:prstGeom>
          <a:noFill/>
        </p:spPr>
        <p:txBody>
          <a:bodyPr vert="horz" wrap="none" lIns="91440" tIns="45720" rIns="91440" bIns="45720" rtlCol="0" anchor="t">
            <a:spAutoFit/>
          </a:bodyPr>
          <a:lstStyle/>
          <a:p>
            <a:pPr marL="0" lvl="0" algn="l">
              <a:lnSpc>
                <a:spcPct val="100000"/>
              </a:lnSpc>
              <a:buClrTx/>
              <a:buSzTx/>
              <a:buFontTx/>
              <a:buNone/>
            </a:pPr>
            <a:r>
              <a:rPr lang="zh-CN" altLang="en-US" sz="2400" b="1">
                <a:solidFill>
                  <a:srgbClr val="BD3820"/>
                </a:solidFill>
                <a:cs typeface="+mn-ea"/>
                <a:sym typeface="+mn-lt"/>
              </a:rPr>
              <a:t>激励过程模式</a:t>
            </a:r>
          </a:p>
        </p:txBody>
      </p:sp>
      <p:sp>
        <p:nvSpPr>
          <p:cNvPr id="6" name="文本框 5"/>
          <p:cNvSpPr txBox="1"/>
          <p:nvPr/>
        </p:nvSpPr>
        <p:spPr>
          <a:xfrm>
            <a:off x="5811520" y="3030220"/>
            <a:ext cx="5130800" cy="1753235"/>
          </a:xfrm>
          <a:prstGeom prst="rect">
            <a:avLst/>
          </a:prstGeom>
          <a:noFill/>
        </p:spPr>
        <p:txBody>
          <a:bodyPr wrap="square">
            <a:spAutoFit/>
          </a:bodyPr>
          <a:lstStyle/>
          <a:p>
            <a:pPr marL="19685" lvl="1" indent="0" algn="just" fontAlgn="auto">
              <a:lnSpc>
                <a:spcPct val="150000"/>
              </a:lnSpc>
              <a:buNone/>
            </a:pPr>
            <a:r>
              <a:rPr lang="zh-CN" altLang="en-US" sz="1800" dirty="0">
                <a:solidFill>
                  <a:schemeClr val="tx1">
                    <a:lumMod val="75000"/>
                    <a:lumOff val="25000"/>
                  </a:schemeClr>
                </a:solidFill>
                <a:cs typeface="+mn-ea"/>
                <a:sym typeface="+mn-lt"/>
              </a:rPr>
              <a:t>激励的实质过程：是在</a:t>
            </a:r>
            <a:r>
              <a:rPr lang="zh-CN" altLang="en-US" sz="1800" b="1" dirty="0">
                <a:solidFill>
                  <a:srgbClr val="BD3820"/>
                </a:solidFill>
                <a:cs typeface="+mn-ea"/>
                <a:sym typeface="+mn-lt"/>
              </a:rPr>
              <a:t>外界刺激变量</a:t>
            </a:r>
            <a:r>
              <a:rPr lang="zh-CN" altLang="en-US" sz="1800" dirty="0">
                <a:solidFill>
                  <a:schemeClr val="tx1">
                    <a:lumMod val="75000"/>
                    <a:lumOff val="25000"/>
                  </a:schemeClr>
                </a:solidFill>
                <a:cs typeface="+mn-ea"/>
                <a:sym typeface="+mn-lt"/>
              </a:rPr>
              <a:t>（各种管理手段与环境因素）的作用下，使内在变量（需要、动机）产生持续不断的兴奋，从而引起被管理者</a:t>
            </a:r>
            <a:r>
              <a:rPr lang="zh-CN" altLang="en-US" sz="1800" b="1" dirty="0">
                <a:solidFill>
                  <a:srgbClr val="BD3820"/>
                </a:solidFill>
                <a:cs typeface="+mn-ea"/>
                <a:sym typeface="+mn-lt"/>
              </a:rPr>
              <a:t>积极的行为反应</a:t>
            </a:r>
            <a:r>
              <a:rPr lang="zh-CN" altLang="en-US" sz="1800" dirty="0">
                <a:solidFill>
                  <a:schemeClr val="tx1">
                    <a:lumMod val="75000"/>
                    <a:lumOff val="25000"/>
                  </a:schemeClr>
                </a:solidFill>
                <a:cs typeface="+mn-ea"/>
                <a:sym typeface="+mn-lt"/>
              </a:rPr>
              <a:t>（实现目标的努力）。 </a:t>
            </a:r>
          </a:p>
        </p:txBody>
      </p:sp>
      <p:pic>
        <p:nvPicPr>
          <p:cNvPr id="2" name="图片 1" descr="51miz-E1269716-49352FF5"/>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56615" y="1720215"/>
            <a:ext cx="4557395" cy="341757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1442">
                                            <p:txEl>
                                              <p:pRg st="0" end="0"/>
                                            </p:txEl>
                                          </p:spTgt>
                                        </p:tgtEl>
                                        <p:attrNameLst>
                                          <p:attrName>style.visibility</p:attrName>
                                        </p:attrNameLst>
                                      </p:cBhvr>
                                      <p:to>
                                        <p:strVal val="visible"/>
                                      </p:to>
                                    </p:set>
                                    <p:animEffect transition="in" filter="wipe(down)">
                                      <p:cBhvr>
                                        <p:cTn id="7" dur="500"/>
                                        <p:tgtEl>
                                          <p:spTgt spid="61442">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down)">
                                      <p:cBhvr>
                                        <p:cTn id="10" dur="500"/>
                                        <p:tgtEl>
                                          <p:spTgt spid="6"/>
                                        </p:tgtEl>
                                      </p:cBhvr>
                                    </p:animEffect>
                                  </p:childTnLst>
                                </p:cTn>
                              </p:par>
                              <p:par>
                                <p:cTn id="11" presetID="22" presetClass="entr" presetSubtype="4" fill="hold"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ipe(down)">
                                      <p:cBhvr>
                                        <p:cTn id="1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2" grpId="0" build="p"/>
      <p:bldP spid="6" grpId="0"/>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6" name="Rectangle 2"/>
          <p:cNvSpPr txBox="1">
            <a:spLocks noGrp="1" noChangeArrowheads="1"/>
          </p:cNvSpPr>
          <p:nvPr>
            <p:ph type="subTitle" idx="4294967295"/>
          </p:nvPr>
        </p:nvSpPr>
        <p:spPr bwMode="auto">
          <a:xfrm>
            <a:off x="1094105" y="2140585"/>
            <a:ext cx="9357995" cy="1927860"/>
          </a:xfrm>
          <a:prstGeom prst="rect">
            <a:avLst/>
          </a:prstGeom>
          <a:noFill/>
        </p:spPr>
        <p:txBody>
          <a:bodyPr vert="horz" wrap="square" lIns="91440" tIns="45720" rIns="91440" bIns="45720" rtlCol="0" anchor="t">
            <a:spAutoFit/>
          </a:bodyPr>
          <a:lstStyle/>
          <a:p>
            <a:pPr marL="114300" lvl="0" indent="-342900" algn="l" fontAlgn="auto">
              <a:lnSpc>
                <a:spcPct val="150000"/>
              </a:lnSpc>
              <a:buClrTx/>
              <a:buSzTx/>
              <a:buFont typeface="Wingdings" panose="05000000000000000000" charset="0"/>
              <a:buChar char="Ø"/>
            </a:pPr>
            <a:r>
              <a:rPr lang="zh-CN" altLang="en-US" sz="2000" b="1">
                <a:solidFill>
                  <a:srgbClr val="BD3820"/>
                </a:solidFill>
                <a:cs typeface="+mn-ea"/>
                <a:sym typeface="+mn-lt"/>
              </a:rPr>
              <a:t>马斯洛认为：</a:t>
            </a:r>
          </a:p>
          <a:p>
            <a:pPr marL="47625" lvl="1" indent="-47625" algn="l" fontAlgn="auto">
              <a:lnSpc>
                <a:spcPct val="150000"/>
              </a:lnSpc>
              <a:buNone/>
            </a:pPr>
            <a:r>
              <a:rPr sz="1800">
                <a:solidFill>
                  <a:schemeClr val="tx1">
                    <a:lumMod val="75000"/>
                    <a:lumOff val="25000"/>
                  </a:schemeClr>
                </a:solidFill>
                <a:cs typeface="+mn-ea"/>
                <a:sym typeface="+mn-lt"/>
              </a:rPr>
              <a:t>（1）只有低一层次需要得到基本满足之后，较高层次需要才发挥对人行为的推动作用（低层次需要并未消失）；</a:t>
            </a:r>
          </a:p>
          <a:p>
            <a:pPr marL="47625" lvl="1" indent="-47625" algn="l" fontAlgn="auto">
              <a:lnSpc>
                <a:spcPct val="150000"/>
              </a:lnSpc>
              <a:buNone/>
            </a:pPr>
            <a:r>
              <a:rPr sz="1800">
                <a:solidFill>
                  <a:schemeClr val="tx1">
                    <a:lumMod val="75000"/>
                    <a:lumOff val="25000"/>
                  </a:schemeClr>
                </a:solidFill>
                <a:cs typeface="+mn-ea"/>
                <a:sym typeface="+mn-lt"/>
              </a:rPr>
              <a:t>（2）人的行为主要受优势需要所驱使。 </a:t>
            </a:r>
          </a:p>
        </p:txBody>
      </p:sp>
      <p:sp>
        <p:nvSpPr>
          <p:cNvPr id="2" name="文本框 1"/>
          <p:cNvSpPr txBox="1"/>
          <p:nvPr/>
        </p:nvSpPr>
        <p:spPr bwMode="auto">
          <a:xfrm>
            <a:off x="1094083" y="1404028"/>
            <a:ext cx="3278462" cy="461665"/>
          </a:xfrm>
          <a:prstGeom prst="rect">
            <a:avLst/>
          </a:prstGeom>
          <a:noFill/>
        </p:spPr>
        <p:txBody>
          <a:bodyPr vert="horz" wrap="none" lIns="91440" tIns="45720" rIns="91440" bIns="45720" rtlCol="0" anchor="t">
            <a:spAutoFit/>
          </a:bodyPr>
          <a:lstStyle/>
          <a:p>
            <a:pPr lvl="0" indent="-228600" algn="l">
              <a:spcBef>
                <a:spcPts val="1000"/>
              </a:spcBef>
              <a:buClrTx/>
              <a:buSzTx/>
              <a:buFontTx/>
            </a:pPr>
            <a:r>
              <a:rPr lang="zh-CN" altLang="en-US" sz="2400" b="1">
                <a:solidFill>
                  <a:srgbClr val="BD3820"/>
                </a:solidFill>
                <a:cs typeface="+mn-ea"/>
                <a:sym typeface="+mn-lt"/>
              </a:rPr>
              <a:t>激励的理论需要层次论</a:t>
            </a:r>
          </a:p>
        </p:txBody>
      </p:sp>
      <p:sp>
        <p:nvSpPr>
          <p:cNvPr id="3" name="Rectangle 2"/>
          <p:cNvSpPr txBox="1">
            <a:spLocks noGrp="1" noChangeArrowheads="1"/>
          </p:cNvSpPr>
          <p:nvPr/>
        </p:nvSpPr>
        <p:spPr bwMode="auto">
          <a:xfrm>
            <a:off x="1094105" y="4365625"/>
            <a:ext cx="9357995" cy="1640205"/>
          </a:xfrm>
          <a:prstGeom prst="rect">
            <a:avLst/>
          </a:prstGeom>
          <a:noFill/>
        </p:spPr>
        <p:txBody>
          <a:bodyPr vert="horz" wrap="square" lIns="91440" tIns="45720" rIns="91440" bIns="45720" rtlCol="0" anchor="t">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14300" lvl="0" indent="-342900" algn="l" fontAlgn="auto">
              <a:lnSpc>
                <a:spcPct val="150000"/>
              </a:lnSpc>
              <a:buClrTx/>
              <a:buSzTx/>
              <a:buFont typeface="Wingdings" panose="05000000000000000000" charset="0"/>
              <a:buChar char="Ø"/>
            </a:pPr>
            <a:r>
              <a:rPr lang="zh-CN" altLang="en-US" sz="2000" b="1">
                <a:solidFill>
                  <a:srgbClr val="BD3820"/>
                </a:solidFill>
                <a:cs typeface="+mn-ea"/>
                <a:sym typeface="+mn-lt"/>
              </a:rPr>
              <a:t>对管理实践的启示</a:t>
            </a:r>
          </a:p>
          <a:p>
            <a:pPr marL="0" lvl="0" indent="0" algn="l" fontAlgn="auto">
              <a:lnSpc>
                <a:spcPct val="150000"/>
              </a:lnSpc>
              <a:buClrTx/>
              <a:buSzTx/>
              <a:buNone/>
            </a:pPr>
            <a:r>
              <a:rPr sz="1800">
                <a:solidFill>
                  <a:schemeClr val="tx1">
                    <a:lumMod val="75000"/>
                    <a:lumOff val="25000"/>
                  </a:schemeClr>
                </a:solidFill>
                <a:cs typeface="+mn-ea"/>
                <a:sym typeface="+mn-lt"/>
              </a:rPr>
              <a:t>1）正确认识被管理者需要的多层次性；</a:t>
            </a:r>
          </a:p>
          <a:p>
            <a:pPr marL="0" lvl="0" indent="0" algn="l" fontAlgn="auto">
              <a:lnSpc>
                <a:spcPct val="150000"/>
              </a:lnSpc>
              <a:buClrTx/>
              <a:buSzTx/>
              <a:buNone/>
            </a:pPr>
            <a:r>
              <a:rPr sz="1800">
                <a:solidFill>
                  <a:schemeClr val="tx1">
                    <a:lumMod val="75000"/>
                    <a:lumOff val="25000"/>
                  </a:schemeClr>
                </a:solidFill>
                <a:cs typeface="+mn-ea"/>
                <a:sym typeface="+mn-lt"/>
              </a:rPr>
              <a:t>2）找出受时代、环境及个人条件差异影响的优势需要，有针对性地进行激励。</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2466">
                                            <p:txEl>
                                              <p:pRg st="0" end="0"/>
                                            </p:txEl>
                                          </p:spTgt>
                                        </p:tgtEl>
                                        <p:attrNameLst>
                                          <p:attrName>style.visibility</p:attrName>
                                        </p:attrNameLst>
                                      </p:cBhvr>
                                      <p:to>
                                        <p:strVal val="visible"/>
                                      </p:to>
                                    </p:set>
                                    <p:anim calcmode="lin" valueType="num">
                                      <p:cBhvr additive="base">
                                        <p:cTn id="7" dur="500" fill="hold"/>
                                        <p:tgtEl>
                                          <p:spTgt spid="6246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246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2466">
                                            <p:txEl>
                                              <p:pRg st="1" end="1"/>
                                            </p:txEl>
                                          </p:spTgt>
                                        </p:tgtEl>
                                        <p:attrNameLst>
                                          <p:attrName>style.visibility</p:attrName>
                                        </p:attrNameLst>
                                      </p:cBhvr>
                                      <p:to>
                                        <p:strVal val="visible"/>
                                      </p:to>
                                    </p:set>
                                    <p:anim calcmode="lin" valueType="num">
                                      <p:cBhvr additive="base">
                                        <p:cTn id="11" dur="500" fill="hold"/>
                                        <p:tgtEl>
                                          <p:spTgt spid="6246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2466">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2466">
                                            <p:txEl>
                                              <p:pRg st="2" end="2"/>
                                            </p:txEl>
                                          </p:spTgt>
                                        </p:tgtEl>
                                        <p:attrNameLst>
                                          <p:attrName>style.visibility</p:attrName>
                                        </p:attrNameLst>
                                      </p:cBhvr>
                                      <p:to>
                                        <p:strVal val="visible"/>
                                      </p:to>
                                    </p:set>
                                    <p:anim calcmode="lin" valueType="num">
                                      <p:cBhvr additive="base">
                                        <p:cTn id="15" dur="500" fill="hold"/>
                                        <p:tgtEl>
                                          <p:spTgt spid="62466">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2466">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gtEl>
                                        <p:attrNameLst>
                                          <p:attrName>style.visibility</p:attrName>
                                        </p:attrNameLst>
                                      </p:cBhvr>
                                      <p:to>
                                        <p:strVal val="visible"/>
                                      </p:to>
                                    </p:set>
                                    <p:anim calcmode="lin" valueType="num">
                                      <p:cBhvr additive="base">
                                        <p:cTn id="23" dur="500" fill="hold"/>
                                        <p:tgtEl>
                                          <p:spTgt spid="3"/>
                                        </p:tgtEl>
                                        <p:attrNameLst>
                                          <p:attrName>ppt_x</p:attrName>
                                        </p:attrNameLst>
                                      </p:cBhvr>
                                      <p:tavLst>
                                        <p:tav tm="0">
                                          <p:val>
                                            <p:strVal val="#ppt_x"/>
                                          </p:val>
                                        </p:tav>
                                        <p:tav tm="100000">
                                          <p:val>
                                            <p:strVal val="#ppt_x"/>
                                          </p:val>
                                        </p:tav>
                                      </p:tavLst>
                                    </p:anim>
                                    <p:anim calcmode="lin" valueType="num">
                                      <p:cBhvr additive="base">
                                        <p:cTn id="2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6" grpId="0" build="p"/>
      <p:bldP spid="2" grpId="0"/>
      <p:bldP spid="3"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txBox="1">
            <a:spLocks noChangeArrowheads="1"/>
          </p:cNvSpPr>
          <p:nvPr/>
        </p:nvSpPr>
        <p:spPr bwMode="auto">
          <a:xfrm>
            <a:off x="1270335" y="1401608"/>
            <a:ext cx="1507144" cy="461665"/>
          </a:xfrm>
          <a:prstGeom prst="rect">
            <a:avLst/>
          </a:prstGeom>
          <a:noFill/>
        </p:spPr>
        <p:txBody>
          <a:bodyPr vert="horz" wrap="none" lIns="91440" tIns="45720" rIns="91440" bIns="45720" rtlCol="0" anchor="t">
            <a:spAutoFit/>
          </a:bodyPr>
          <a:lstStyle/>
          <a:p>
            <a:pPr lvl="0" indent="-228600" algn="l">
              <a:spcBef>
                <a:spcPts val="1000"/>
              </a:spcBef>
              <a:buClrTx/>
              <a:buSzTx/>
              <a:buFontTx/>
            </a:pPr>
            <a:r>
              <a:rPr lang="zh-CN" altLang="en-US" sz="2400" b="1">
                <a:solidFill>
                  <a:srgbClr val="BD3820"/>
                </a:solidFill>
                <a:cs typeface="+mn-ea"/>
                <a:sym typeface="+mn-lt"/>
              </a:rPr>
              <a:t>双因素论 </a:t>
            </a:r>
          </a:p>
        </p:txBody>
      </p:sp>
      <p:sp>
        <p:nvSpPr>
          <p:cNvPr id="5" name="文本框 4"/>
          <p:cNvSpPr txBox="1"/>
          <p:nvPr/>
        </p:nvSpPr>
        <p:spPr>
          <a:xfrm>
            <a:off x="1343995" y="1985005"/>
            <a:ext cx="8139292" cy="375809"/>
          </a:xfrm>
          <a:prstGeom prst="rect">
            <a:avLst/>
          </a:prstGeom>
          <a:noFill/>
        </p:spPr>
        <p:txBody>
          <a:bodyPr wrap="square">
            <a:spAutoFit/>
          </a:bodyPr>
          <a:lstStyle/>
          <a:p>
            <a:pPr marL="0" indent="0" algn="just">
              <a:lnSpc>
                <a:spcPct val="110000"/>
              </a:lnSpc>
              <a:buNone/>
            </a:pPr>
            <a:r>
              <a:rPr lang="zh-CN" altLang="en-US" sz="1800" dirty="0">
                <a:solidFill>
                  <a:schemeClr val="tx1">
                    <a:lumMod val="75000"/>
                    <a:lumOff val="25000"/>
                  </a:schemeClr>
                </a:solidFill>
                <a:cs typeface="+mn-ea"/>
                <a:sym typeface="+mn-lt"/>
              </a:rPr>
              <a:t>双因素论是美国心理学家赫茨伯格于</a:t>
            </a:r>
            <a:r>
              <a:rPr lang="en-US" altLang="zh-CN" sz="1800" dirty="0">
                <a:solidFill>
                  <a:schemeClr val="tx1">
                    <a:lumMod val="75000"/>
                    <a:lumOff val="25000"/>
                  </a:schemeClr>
                </a:solidFill>
                <a:cs typeface="+mn-ea"/>
                <a:sym typeface="+mn-lt"/>
              </a:rPr>
              <a:t>20</a:t>
            </a:r>
            <a:r>
              <a:rPr lang="zh-CN" altLang="en-US" sz="1800" dirty="0">
                <a:solidFill>
                  <a:schemeClr val="tx1">
                    <a:lumMod val="75000"/>
                    <a:lumOff val="25000"/>
                  </a:schemeClr>
                </a:solidFill>
                <a:cs typeface="+mn-ea"/>
                <a:sym typeface="+mn-lt"/>
              </a:rPr>
              <a:t>世纪</a:t>
            </a:r>
            <a:r>
              <a:rPr lang="en-US" altLang="zh-CN" sz="1800" dirty="0">
                <a:solidFill>
                  <a:schemeClr val="tx1">
                    <a:lumMod val="75000"/>
                    <a:lumOff val="25000"/>
                  </a:schemeClr>
                </a:solidFill>
                <a:cs typeface="+mn-ea"/>
                <a:sym typeface="+mn-lt"/>
              </a:rPr>
              <a:t>50</a:t>
            </a:r>
            <a:r>
              <a:rPr lang="zh-CN" altLang="en-US" sz="1800" dirty="0">
                <a:solidFill>
                  <a:schemeClr val="tx1">
                    <a:lumMod val="75000"/>
                    <a:lumOff val="25000"/>
                  </a:schemeClr>
                </a:solidFill>
                <a:cs typeface="+mn-ea"/>
                <a:sym typeface="+mn-lt"/>
              </a:rPr>
              <a:t>年代提出来的。</a:t>
            </a:r>
          </a:p>
        </p:txBody>
      </p:sp>
      <p:grpSp>
        <p:nvGrpSpPr>
          <p:cNvPr id="31" name="组合 30"/>
          <p:cNvGrpSpPr/>
          <p:nvPr>
            <p:custDataLst>
              <p:tags r:id="rId2"/>
            </p:custDataLst>
          </p:nvPr>
        </p:nvGrpSpPr>
        <p:grpSpPr>
          <a:xfrm>
            <a:off x="1805305" y="2717815"/>
            <a:ext cx="8143103" cy="1712548"/>
            <a:chOff x="1511706" y="1564596"/>
            <a:chExt cx="9168588" cy="1928777"/>
          </a:xfrm>
        </p:grpSpPr>
        <p:sp>
          <p:nvSpPr>
            <p:cNvPr id="3" name="任意形状 4"/>
            <p:cNvSpPr/>
            <p:nvPr>
              <p:custDataLst>
                <p:tags r:id="rId13"/>
              </p:custDataLst>
            </p:nvPr>
          </p:nvSpPr>
          <p:spPr>
            <a:xfrm>
              <a:off x="9860324" y="1565335"/>
              <a:ext cx="819970" cy="1928038"/>
            </a:xfrm>
            <a:custGeom>
              <a:avLst/>
              <a:gdLst>
                <a:gd name="connsiteX0" fmla="*/ 799040 w 895574"/>
                <a:gd name="connsiteY0" fmla="*/ 2102060 h 2105809"/>
                <a:gd name="connsiteX1" fmla="*/ 894245 w 895574"/>
                <a:gd name="connsiteY1" fmla="*/ 2006855 h 2105809"/>
                <a:gd name="connsiteX2" fmla="*/ 894245 w 895574"/>
                <a:gd name="connsiteY2" fmla="*/ 100331 h 2105809"/>
                <a:gd name="connsiteX3" fmla="*/ 799040 w 895574"/>
                <a:gd name="connsiteY3" fmla="*/ 5126 h 2105809"/>
                <a:gd name="connsiteX4" fmla="*/ 396435 w 895574"/>
                <a:gd name="connsiteY4" fmla="*/ 5126 h 2105809"/>
                <a:gd name="connsiteX5" fmla="*/ 396435 w 895574"/>
                <a:gd name="connsiteY5" fmla="*/ 5126 h 2105809"/>
                <a:gd name="connsiteX6" fmla="*/ 396435 w 895574"/>
                <a:gd name="connsiteY6" fmla="*/ 845029 h 2105809"/>
                <a:gd name="connsiteX7" fmla="*/ 328662 w 895574"/>
                <a:gd name="connsiteY7" fmla="*/ 1008007 h 2105809"/>
                <a:gd name="connsiteX8" fmla="*/ 72899 w 895574"/>
                <a:gd name="connsiteY8" fmla="*/ 1263770 h 2105809"/>
                <a:gd name="connsiteX9" fmla="*/ 5126 w 895574"/>
                <a:gd name="connsiteY9" fmla="*/ 1426749 h 2105809"/>
                <a:gd name="connsiteX10" fmla="*/ 5126 w 895574"/>
                <a:gd name="connsiteY10" fmla="*/ 2102867 h 2105809"/>
                <a:gd name="connsiteX11" fmla="*/ 799040 w 895574"/>
                <a:gd name="connsiteY11" fmla="*/ 2102867 h 210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95574" h="2105809">
                  <a:moveTo>
                    <a:pt x="799040" y="2102060"/>
                  </a:moveTo>
                  <a:cubicBezTo>
                    <a:pt x="851484" y="2102060"/>
                    <a:pt x="894245" y="2059298"/>
                    <a:pt x="894245" y="2006855"/>
                  </a:cubicBezTo>
                  <a:lnTo>
                    <a:pt x="894245" y="100331"/>
                  </a:lnTo>
                  <a:cubicBezTo>
                    <a:pt x="894245" y="47887"/>
                    <a:pt x="851484" y="5126"/>
                    <a:pt x="799040" y="5126"/>
                  </a:cubicBezTo>
                  <a:lnTo>
                    <a:pt x="396435" y="5126"/>
                  </a:lnTo>
                  <a:cubicBezTo>
                    <a:pt x="396435" y="5126"/>
                    <a:pt x="396435" y="5126"/>
                    <a:pt x="396435" y="5126"/>
                  </a:cubicBezTo>
                  <a:lnTo>
                    <a:pt x="396435" y="845029"/>
                  </a:lnTo>
                  <a:cubicBezTo>
                    <a:pt x="396435" y="897472"/>
                    <a:pt x="365776" y="970893"/>
                    <a:pt x="328662" y="1008007"/>
                  </a:cubicBezTo>
                  <a:lnTo>
                    <a:pt x="72899" y="1263770"/>
                  </a:lnTo>
                  <a:cubicBezTo>
                    <a:pt x="35785" y="1300884"/>
                    <a:pt x="5126" y="1374305"/>
                    <a:pt x="5126" y="1426749"/>
                  </a:cubicBezTo>
                  <a:lnTo>
                    <a:pt x="5126" y="2102867"/>
                  </a:lnTo>
                  <a:lnTo>
                    <a:pt x="799040" y="2102867"/>
                  </a:lnTo>
                  <a:close/>
                </a:path>
              </a:pathLst>
            </a:custGeom>
            <a:solidFill>
              <a:srgbClr val="BD3820"/>
            </a:solidFill>
            <a:ln w="25400" cap="flat">
              <a:noFill/>
              <a:prstDash val="solid"/>
              <a:miter/>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defTabSz="457200"/>
              <a:endParaRPr lang="zh-CN" altLang="en-US">
                <a:solidFill>
                  <a:srgbClr val="222222"/>
                </a:solidFill>
                <a:cs typeface="+mn-ea"/>
                <a:sym typeface="+mn-lt"/>
              </a:endParaRPr>
            </a:p>
          </p:txBody>
        </p:sp>
        <p:sp>
          <p:nvSpPr>
            <p:cNvPr id="6" name="任意形状 5"/>
            <p:cNvSpPr/>
            <p:nvPr>
              <p:custDataLst>
                <p:tags r:id="rId14"/>
              </p:custDataLst>
            </p:nvPr>
          </p:nvSpPr>
          <p:spPr>
            <a:xfrm>
              <a:off x="1511706" y="1564596"/>
              <a:ext cx="620518" cy="1928038"/>
            </a:xfrm>
            <a:custGeom>
              <a:avLst/>
              <a:gdLst>
                <a:gd name="connsiteX0" fmla="*/ 100331 w 677731"/>
                <a:gd name="connsiteY0" fmla="*/ 5126 h 2105809"/>
                <a:gd name="connsiteX1" fmla="*/ 5126 w 677731"/>
                <a:gd name="connsiteY1" fmla="*/ 100331 h 2105809"/>
                <a:gd name="connsiteX2" fmla="*/ 5126 w 677731"/>
                <a:gd name="connsiteY2" fmla="*/ 2007662 h 2105809"/>
                <a:gd name="connsiteX3" fmla="*/ 100331 w 677731"/>
                <a:gd name="connsiteY3" fmla="*/ 2102867 h 2105809"/>
                <a:gd name="connsiteX4" fmla="*/ 281866 w 677731"/>
                <a:gd name="connsiteY4" fmla="*/ 2102867 h 2105809"/>
                <a:gd name="connsiteX5" fmla="*/ 281866 w 677731"/>
                <a:gd name="connsiteY5" fmla="*/ 2102867 h 2105809"/>
                <a:gd name="connsiteX6" fmla="*/ 281866 w 677731"/>
                <a:gd name="connsiteY6" fmla="*/ 860359 h 2105809"/>
                <a:gd name="connsiteX7" fmla="*/ 349639 w 677731"/>
                <a:gd name="connsiteY7" fmla="*/ 697380 h 2105809"/>
                <a:gd name="connsiteX8" fmla="*/ 605402 w 677731"/>
                <a:gd name="connsiteY8" fmla="*/ 441617 h 2105809"/>
                <a:gd name="connsiteX9" fmla="*/ 673176 w 677731"/>
                <a:gd name="connsiteY9" fmla="*/ 278639 h 2105809"/>
                <a:gd name="connsiteX10" fmla="*/ 673176 w 677731"/>
                <a:gd name="connsiteY10" fmla="*/ 5933 h 2105809"/>
                <a:gd name="connsiteX11" fmla="*/ 100331 w 677731"/>
                <a:gd name="connsiteY11" fmla="*/ 5933 h 210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7731" h="2105809">
                  <a:moveTo>
                    <a:pt x="100331" y="5126"/>
                  </a:moveTo>
                  <a:cubicBezTo>
                    <a:pt x="47887" y="5126"/>
                    <a:pt x="5126" y="47887"/>
                    <a:pt x="5126" y="100331"/>
                  </a:cubicBezTo>
                  <a:lnTo>
                    <a:pt x="5126" y="2007662"/>
                  </a:lnTo>
                  <a:cubicBezTo>
                    <a:pt x="5126" y="2060105"/>
                    <a:pt x="47887" y="2102867"/>
                    <a:pt x="100331" y="2102867"/>
                  </a:cubicBezTo>
                  <a:lnTo>
                    <a:pt x="281866" y="2102867"/>
                  </a:lnTo>
                  <a:cubicBezTo>
                    <a:pt x="281866" y="2102867"/>
                    <a:pt x="281866" y="2102867"/>
                    <a:pt x="281866" y="2102867"/>
                  </a:cubicBezTo>
                  <a:lnTo>
                    <a:pt x="281866" y="860359"/>
                  </a:lnTo>
                  <a:cubicBezTo>
                    <a:pt x="281866" y="807915"/>
                    <a:pt x="312525" y="734494"/>
                    <a:pt x="349639" y="697380"/>
                  </a:cubicBezTo>
                  <a:lnTo>
                    <a:pt x="605402" y="441617"/>
                  </a:lnTo>
                  <a:cubicBezTo>
                    <a:pt x="642516" y="404503"/>
                    <a:pt x="673176" y="331082"/>
                    <a:pt x="673176" y="278639"/>
                  </a:cubicBezTo>
                  <a:lnTo>
                    <a:pt x="673176" y="5933"/>
                  </a:lnTo>
                  <a:lnTo>
                    <a:pt x="100331" y="5933"/>
                  </a:lnTo>
                  <a:close/>
                </a:path>
              </a:pathLst>
            </a:custGeom>
            <a:solidFill>
              <a:schemeClr val="bg1">
                <a:lumMod val="95000"/>
              </a:schemeClr>
            </a:solidFill>
            <a:ln w="25400" cap="flat">
              <a:noFill/>
              <a:prstDash val="solid"/>
              <a:miter/>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defTabSz="457200"/>
              <a:endParaRPr lang="zh-CN" altLang="en-US">
                <a:solidFill>
                  <a:srgbClr val="222222"/>
                </a:solidFill>
                <a:cs typeface="+mn-ea"/>
                <a:sym typeface="+mn-lt"/>
              </a:endParaRPr>
            </a:p>
          </p:txBody>
        </p:sp>
        <p:sp>
          <p:nvSpPr>
            <p:cNvPr id="4" name="圆角矩形 3"/>
            <p:cNvSpPr/>
            <p:nvPr>
              <p:custDataLst>
                <p:tags r:id="rId15"/>
              </p:custDataLst>
            </p:nvPr>
          </p:nvSpPr>
          <p:spPr>
            <a:xfrm>
              <a:off x="1511706" y="1564596"/>
              <a:ext cx="9168588" cy="1925587"/>
            </a:xfrm>
            <a:prstGeom prst="roundRect">
              <a:avLst>
                <a:gd name="adj" fmla="val 5137"/>
              </a:avLst>
            </a:prstGeom>
            <a:noFill/>
            <a:ln w="25400" cap="flat">
              <a:solidFill>
                <a:srgbClr val="BD3820"/>
              </a:solidFill>
              <a:prstDash val="solid"/>
              <a:miter/>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defTabSz="457200"/>
              <a:endParaRPr lang="zh-CN" altLang="en-US">
                <a:solidFill>
                  <a:srgbClr val="222222"/>
                </a:solidFill>
                <a:cs typeface="+mn-ea"/>
                <a:sym typeface="+mn-lt"/>
              </a:endParaRPr>
            </a:p>
          </p:txBody>
        </p:sp>
      </p:grpSp>
      <p:sp>
        <p:nvSpPr>
          <p:cNvPr id="40" name="文本框 39"/>
          <p:cNvSpPr txBox="1"/>
          <p:nvPr>
            <p:custDataLst>
              <p:tags r:id="rId3"/>
            </p:custDataLst>
          </p:nvPr>
        </p:nvSpPr>
        <p:spPr>
          <a:xfrm>
            <a:off x="2080521" y="3322310"/>
            <a:ext cx="7139243" cy="942831"/>
          </a:xfrm>
          <a:prstGeom prst="rect">
            <a:avLst/>
          </a:prstGeom>
          <a:noFill/>
        </p:spPr>
        <p:txBody>
          <a:bodyPr wrap="square" lIns="90000" tIns="0" rtlCol="0">
            <a:normAutofit/>
          </a:bodyPr>
          <a:lstStyle>
            <a:defPPr>
              <a:defRPr lang="en-US"/>
            </a:defPPr>
            <a:lvl1pPr algn="r">
              <a:lnSpc>
                <a:spcPct val="140000"/>
              </a:lnSpc>
              <a:defRPr kumimoji="1" sz="1400">
                <a:solidFill>
                  <a:schemeClr val="tx1">
                    <a:lumMod val="75000"/>
                    <a:lumOff val="25000"/>
                  </a:schemeClr>
                </a:solidFill>
              </a:defRPr>
            </a:lvl1pPr>
          </a:lstStyle>
          <a:p>
            <a:pPr marL="0" lvl="0" indent="0" algn="l">
              <a:lnSpc>
                <a:spcPct val="140000"/>
              </a:lnSpc>
              <a:spcBef>
                <a:spcPts val="0"/>
              </a:spcBef>
              <a:spcAft>
                <a:spcPts val="0"/>
              </a:spcAft>
              <a:buSzPct val="100000"/>
            </a:pPr>
            <a:r>
              <a:rPr lang="zh-CN" altLang="en-US" sz="1400" spc="150" dirty="0">
                <a:solidFill>
                  <a:schemeClr val="tx1">
                    <a:lumMod val="75000"/>
                    <a:lumOff val="25000"/>
                  </a:schemeClr>
                </a:solidFill>
                <a:cs typeface="+mn-ea"/>
                <a:sym typeface="+mn-lt"/>
              </a:rPr>
              <a:t>这属于和工作环境或条件相关的因素。当人们得到这些方面满足时，只是消除了不满，却不会调动人们的工作积极性。</a:t>
            </a:r>
          </a:p>
        </p:txBody>
      </p:sp>
      <p:sp>
        <p:nvSpPr>
          <p:cNvPr id="41" name="文本框 40"/>
          <p:cNvSpPr txBox="1"/>
          <p:nvPr>
            <p:custDataLst>
              <p:tags r:id="rId4"/>
            </p:custDataLst>
          </p:nvPr>
        </p:nvSpPr>
        <p:spPr>
          <a:xfrm flipH="1">
            <a:off x="2080521" y="2966492"/>
            <a:ext cx="7134731" cy="328186"/>
          </a:xfrm>
          <a:prstGeom prst="rect">
            <a:avLst/>
          </a:prstGeom>
          <a:noFill/>
        </p:spPr>
        <p:txBody>
          <a:bodyPr wrap="square" bIns="0" rtlCol="0" anchor="b" anchorCtr="0">
            <a:normAutofit fontScale="97500"/>
          </a:bodyPr>
          <a:lstStyle>
            <a:defPPr>
              <a:defRPr lang="en-US"/>
            </a:defPPr>
            <a:lvl1pPr algn="r">
              <a:defRPr kumimoji="1" b="1">
                <a:solidFill>
                  <a:schemeClr val="accent1"/>
                </a:solidFill>
                <a:latin typeface="+mn-ea"/>
              </a:defRPr>
            </a:lvl1pPr>
          </a:lstStyle>
          <a:p>
            <a:pPr marL="0" indent="0" algn="l" defTabSz="457200">
              <a:lnSpc>
                <a:spcPct val="100000"/>
              </a:lnSpc>
              <a:spcBef>
                <a:spcPts val="0"/>
              </a:spcBef>
              <a:spcAft>
                <a:spcPts val="0"/>
              </a:spcAft>
              <a:buSzPct val="100000"/>
            </a:pPr>
            <a:r>
              <a:rPr lang="zh-CN" altLang="en-US" spc="300" dirty="0">
                <a:solidFill>
                  <a:srgbClr val="BD3820"/>
                </a:solidFill>
                <a:latin typeface="+mn-lt"/>
                <a:cs typeface="+mn-ea"/>
                <a:sym typeface="+mn-lt"/>
              </a:rPr>
              <a:t>保健因素：</a:t>
            </a:r>
          </a:p>
        </p:txBody>
      </p:sp>
      <p:sp>
        <p:nvSpPr>
          <p:cNvPr id="19" name="文本框 18"/>
          <p:cNvSpPr txBox="1"/>
          <p:nvPr>
            <p:custDataLst>
              <p:tags r:id="rId5"/>
            </p:custDataLst>
          </p:nvPr>
        </p:nvSpPr>
        <p:spPr>
          <a:xfrm>
            <a:off x="9281235" y="3799364"/>
            <a:ext cx="671120" cy="628742"/>
          </a:xfrm>
          <a:prstGeom prst="rect">
            <a:avLst/>
          </a:prstGeom>
          <a:noFill/>
        </p:spPr>
        <p:txBody>
          <a:bodyPr wrap="square" rtlCol="0">
            <a:normAutofit fontScale="95000" lnSpcReduction="10000"/>
          </a:bodyPr>
          <a:lstStyle/>
          <a:p>
            <a:pPr algn="ctr" defTabSz="457200"/>
            <a:r>
              <a:rPr kumimoji="1" lang="en-US" altLang="zh-CN" sz="4000" b="1" dirty="0">
                <a:solidFill>
                  <a:srgbClr val="FFFFFF"/>
                </a:solidFill>
                <a:cs typeface="+mn-ea"/>
                <a:sym typeface="+mn-lt"/>
              </a:rPr>
              <a:t>1</a:t>
            </a:r>
          </a:p>
        </p:txBody>
      </p:sp>
      <p:grpSp>
        <p:nvGrpSpPr>
          <p:cNvPr id="42" name="组合 41"/>
          <p:cNvGrpSpPr/>
          <p:nvPr>
            <p:custDataLst>
              <p:tags r:id="rId6"/>
            </p:custDataLst>
          </p:nvPr>
        </p:nvGrpSpPr>
        <p:grpSpPr>
          <a:xfrm>
            <a:off x="1805305" y="4777157"/>
            <a:ext cx="8143103" cy="1712548"/>
            <a:chOff x="1511706" y="3883611"/>
            <a:chExt cx="9168588" cy="1928777"/>
          </a:xfrm>
        </p:grpSpPr>
        <p:sp>
          <p:nvSpPr>
            <p:cNvPr id="44" name="任意形状 43"/>
            <p:cNvSpPr/>
            <p:nvPr>
              <p:custDataLst>
                <p:tags r:id="rId10"/>
              </p:custDataLst>
            </p:nvPr>
          </p:nvSpPr>
          <p:spPr>
            <a:xfrm>
              <a:off x="9860324" y="3884350"/>
              <a:ext cx="819970" cy="1928038"/>
            </a:xfrm>
            <a:custGeom>
              <a:avLst/>
              <a:gdLst>
                <a:gd name="connsiteX0" fmla="*/ 799040 w 895574"/>
                <a:gd name="connsiteY0" fmla="*/ 2102060 h 2105809"/>
                <a:gd name="connsiteX1" fmla="*/ 894245 w 895574"/>
                <a:gd name="connsiteY1" fmla="*/ 2006855 h 2105809"/>
                <a:gd name="connsiteX2" fmla="*/ 894245 w 895574"/>
                <a:gd name="connsiteY2" fmla="*/ 100331 h 2105809"/>
                <a:gd name="connsiteX3" fmla="*/ 799040 w 895574"/>
                <a:gd name="connsiteY3" fmla="*/ 5126 h 2105809"/>
                <a:gd name="connsiteX4" fmla="*/ 396435 w 895574"/>
                <a:gd name="connsiteY4" fmla="*/ 5126 h 2105809"/>
                <a:gd name="connsiteX5" fmla="*/ 396435 w 895574"/>
                <a:gd name="connsiteY5" fmla="*/ 5126 h 2105809"/>
                <a:gd name="connsiteX6" fmla="*/ 396435 w 895574"/>
                <a:gd name="connsiteY6" fmla="*/ 845029 h 2105809"/>
                <a:gd name="connsiteX7" fmla="*/ 328662 w 895574"/>
                <a:gd name="connsiteY7" fmla="*/ 1008007 h 2105809"/>
                <a:gd name="connsiteX8" fmla="*/ 72899 w 895574"/>
                <a:gd name="connsiteY8" fmla="*/ 1263770 h 2105809"/>
                <a:gd name="connsiteX9" fmla="*/ 5126 w 895574"/>
                <a:gd name="connsiteY9" fmla="*/ 1426749 h 2105809"/>
                <a:gd name="connsiteX10" fmla="*/ 5126 w 895574"/>
                <a:gd name="connsiteY10" fmla="*/ 2102867 h 2105809"/>
                <a:gd name="connsiteX11" fmla="*/ 799040 w 895574"/>
                <a:gd name="connsiteY11" fmla="*/ 2102867 h 210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95574" h="2105809">
                  <a:moveTo>
                    <a:pt x="799040" y="2102060"/>
                  </a:moveTo>
                  <a:cubicBezTo>
                    <a:pt x="851484" y="2102060"/>
                    <a:pt x="894245" y="2059298"/>
                    <a:pt x="894245" y="2006855"/>
                  </a:cubicBezTo>
                  <a:lnTo>
                    <a:pt x="894245" y="100331"/>
                  </a:lnTo>
                  <a:cubicBezTo>
                    <a:pt x="894245" y="47887"/>
                    <a:pt x="851484" y="5126"/>
                    <a:pt x="799040" y="5126"/>
                  </a:cubicBezTo>
                  <a:lnTo>
                    <a:pt x="396435" y="5126"/>
                  </a:lnTo>
                  <a:cubicBezTo>
                    <a:pt x="396435" y="5126"/>
                    <a:pt x="396435" y="5126"/>
                    <a:pt x="396435" y="5126"/>
                  </a:cubicBezTo>
                  <a:lnTo>
                    <a:pt x="396435" y="845029"/>
                  </a:lnTo>
                  <a:cubicBezTo>
                    <a:pt x="396435" y="897472"/>
                    <a:pt x="365776" y="970893"/>
                    <a:pt x="328662" y="1008007"/>
                  </a:cubicBezTo>
                  <a:lnTo>
                    <a:pt x="72899" y="1263770"/>
                  </a:lnTo>
                  <a:cubicBezTo>
                    <a:pt x="35785" y="1300884"/>
                    <a:pt x="5126" y="1374305"/>
                    <a:pt x="5126" y="1426749"/>
                  </a:cubicBezTo>
                  <a:lnTo>
                    <a:pt x="5126" y="2102867"/>
                  </a:lnTo>
                  <a:lnTo>
                    <a:pt x="799040" y="2102867"/>
                  </a:lnTo>
                  <a:close/>
                </a:path>
              </a:pathLst>
            </a:custGeom>
            <a:solidFill>
              <a:srgbClr val="BD3820"/>
            </a:solidFill>
            <a:ln w="25400" cap="flat">
              <a:noFill/>
              <a:prstDash val="solid"/>
              <a:miter/>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defTabSz="457200"/>
              <a:endParaRPr lang="zh-CN" altLang="en-US">
                <a:solidFill>
                  <a:srgbClr val="222222"/>
                </a:solidFill>
                <a:cs typeface="+mn-ea"/>
                <a:sym typeface="+mn-lt"/>
              </a:endParaRPr>
            </a:p>
          </p:txBody>
        </p:sp>
        <p:sp>
          <p:nvSpPr>
            <p:cNvPr id="45" name="任意形状 44"/>
            <p:cNvSpPr/>
            <p:nvPr>
              <p:custDataLst>
                <p:tags r:id="rId11"/>
              </p:custDataLst>
            </p:nvPr>
          </p:nvSpPr>
          <p:spPr>
            <a:xfrm>
              <a:off x="1511706" y="3883611"/>
              <a:ext cx="620518" cy="1928038"/>
            </a:xfrm>
            <a:custGeom>
              <a:avLst/>
              <a:gdLst>
                <a:gd name="connsiteX0" fmla="*/ 100331 w 677731"/>
                <a:gd name="connsiteY0" fmla="*/ 5126 h 2105809"/>
                <a:gd name="connsiteX1" fmla="*/ 5126 w 677731"/>
                <a:gd name="connsiteY1" fmla="*/ 100331 h 2105809"/>
                <a:gd name="connsiteX2" fmla="*/ 5126 w 677731"/>
                <a:gd name="connsiteY2" fmla="*/ 2007662 h 2105809"/>
                <a:gd name="connsiteX3" fmla="*/ 100331 w 677731"/>
                <a:gd name="connsiteY3" fmla="*/ 2102867 h 2105809"/>
                <a:gd name="connsiteX4" fmla="*/ 281866 w 677731"/>
                <a:gd name="connsiteY4" fmla="*/ 2102867 h 2105809"/>
                <a:gd name="connsiteX5" fmla="*/ 281866 w 677731"/>
                <a:gd name="connsiteY5" fmla="*/ 2102867 h 2105809"/>
                <a:gd name="connsiteX6" fmla="*/ 281866 w 677731"/>
                <a:gd name="connsiteY6" fmla="*/ 860359 h 2105809"/>
                <a:gd name="connsiteX7" fmla="*/ 349639 w 677731"/>
                <a:gd name="connsiteY7" fmla="*/ 697380 h 2105809"/>
                <a:gd name="connsiteX8" fmla="*/ 605402 w 677731"/>
                <a:gd name="connsiteY8" fmla="*/ 441617 h 2105809"/>
                <a:gd name="connsiteX9" fmla="*/ 673176 w 677731"/>
                <a:gd name="connsiteY9" fmla="*/ 278639 h 2105809"/>
                <a:gd name="connsiteX10" fmla="*/ 673176 w 677731"/>
                <a:gd name="connsiteY10" fmla="*/ 5933 h 2105809"/>
                <a:gd name="connsiteX11" fmla="*/ 100331 w 677731"/>
                <a:gd name="connsiteY11" fmla="*/ 5933 h 210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7731" h="2105809">
                  <a:moveTo>
                    <a:pt x="100331" y="5126"/>
                  </a:moveTo>
                  <a:cubicBezTo>
                    <a:pt x="47887" y="5126"/>
                    <a:pt x="5126" y="47887"/>
                    <a:pt x="5126" y="100331"/>
                  </a:cubicBezTo>
                  <a:lnTo>
                    <a:pt x="5126" y="2007662"/>
                  </a:lnTo>
                  <a:cubicBezTo>
                    <a:pt x="5126" y="2060105"/>
                    <a:pt x="47887" y="2102867"/>
                    <a:pt x="100331" y="2102867"/>
                  </a:cubicBezTo>
                  <a:lnTo>
                    <a:pt x="281866" y="2102867"/>
                  </a:lnTo>
                  <a:cubicBezTo>
                    <a:pt x="281866" y="2102867"/>
                    <a:pt x="281866" y="2102867"/>
                    <a:pt x="281866" y="2102867"/>
                  </a:cubicBezTo>
                  <a:lnTo>
                    <a:pt x="281866" y="860359"/>
                  </a:lnTo>
                  <a:cubicBezTo>
                    <a:pt x="281866" y="807915"/>
                    <a:pt x="312525" y="734494"/>
                    <a:pt x="349639" y="697380"/>
                  </a:cubicBezTo>
                  <a:lnTo>
                    <a:pt x="605402" y="441617"/>
                  </a:lnTo>
                  <a:cubicBezTo>
                    <a:pt x="642516" y="404503"/>
                    <a:pt x="673176" y="331082"/>
                    <a:pt x="673176" y="278639"/>
                  </a:cubicBezTo>
                  <a:lnTo>
                    <a:pt x="673176" y="5933"/>
                  </a:lnTo>
                  <a:lnTo>
                    <a:pt x="100331" y="5933"/>
                  </a:lnTo>
                  <a:close/>
                </a:path>
              </a:pathLst>
            </a:custGeom>
            <a:solidFill>
              <a:schemeClr val="bg1">
                <a:lumMod val="95000"/>
              </a:schemeClr>
            </a:solidFill>
            <a:ln w="25400" cap="flat">
              <a:noFill/>
              <a:prstDash val="solid"/>
              <a:miter/>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defTabSz="457200"/>
              <a:endParaRPr lang="zh-CN" altLang="en-US">
                <a:solidFill>
                  <a:srgbClr val="222222"/>
                </a:solidFill>
                <a:cs typeface="+mn-ea"/>
                <a:sym typeface="+mn-lt"/>
              </a:endParaRPr>
            </a:p>
          </p:txBody>
        </p:sp>
        <p:sp>
          <p:nvSpPr>
            <p:cNvPr id="46" name="圆角矩形 45"/>
            <p:cNvSpPr/>
            <p:nvPr>
              <p:custDataLst>
                <p:tags r:id="rId12"/>
              </p:custDataLst>
            </p:nvPr>
          </p:nvSpPr>
          <p:spPr>
            <a:xfrm>
              <a:off x="1511706" y="3883611"/>
              <a:ext cx="9168588" cy="1925587"/>
            </a:xfrm>
            <a:prstGeom prst="roundRect">
              <a:avLst>
                <a:gd name="adj" fmla="val 5137"/>
              </a:avLst>
            </a:prstGeom>
            <a:noFill/>
            <a:ln w="25400" cap="flat">
              <a:solidFill>
                <a:srgbClr val="BD3820"/>
              </a:solidFill>
              <a:prstDash val="solid"/>
              <a:miter/>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defTabSz="457200"/>
              <a:endParaRPr lang="zh-CN" altLang="en-US">
                <a:solidFill>
                  <a:srgbClr val="222222"/>
                </a:solidFill>
                <a:cs typeface="+mn-ea"/>
                <a:sym typeface="+mn-lt"/>
              </a:endParaRPr>
            </a:p>
          </p:txBody>
        </p:sp>
      </p:grpSp>
      <p:sp>
        <p:nvSpPr>
          <p:cNvPr id="47" name="文本框 46"/>
          <p:cNvSpPr txBox="1"/>
          <p:nvPr>
            <p:custDataLst>
              <p:tags r:id="rId7"/>
            </p:custDataLst>
          </p:nvPr>
        </p:nvSpPr>
        <p:spPr>
          <a:xfrm>
            <a:off x="2080521" y="5381088"/>
            <a:ext cx="7139243" cy="942831"/>
          </a:xfrm>
          <a:prstGeom prst="rect">
            <a:avLst/>
          </a:prstGeom>
          <a:noFill/>
        </p:spPr>
        <p:txBody>
          <a:bodyPr wrap="square" lIns="90000" tIns="0" rtlCol="0">
            <a:normAutofit/>
          </a:bodyPr>
          <a:lstStyle>
            <a:defPPr>
              <a:defRPr lang="en-US"/>
            </a:defPPr>
            <a:lvl1pPr algn="r">
              <a:lnSpc>
                <a:spcPct val="140000"/>
              </a:lnSpc>
              <a:defRPr kumimoji="1" sz="1400">
                <a:solidFill>
                  <a:schemeClr val="tx1">
                    <a:lumMod val="75000"/>
                    <a:lumOff val="25000"/>
                  </a:schemeClr>
                </a:solidFill>
              </a:defRPr>
            </a:lvl1pPr>
          </a:lstStyle>
          <a:p>
            <a:pPr marL="0" lvl="0" indent="0" algn="l">
              <a:lnSpc>
                <a:spcPct val="140000"/>
              </a:lnSpc>
              <a:spcBef>
                <a:spcPts val="0"/>
              </a:spcBef>
              <a:spcAft>
                <a:spcPts val="0"/>
              </a:spcAft>
              <a:buSzPct val="100000"/>
            </a:pPr>
            <a:r>
              <a:rPr lang="zh-CN" altLang="en-US" sz="1400" spc="150" dirty="0">
                <a:solidFill>
                  <a:schemeClr val="tx1">
                    <a:lumMod val="75000"/>
                    <a:lumOff val="25000"/>
                  </a:schemeClr>
                </a:solidFill>
                <a:cs typeface="+mn-ea"/>
                <a:sym typeface="+mn-lt"/>
              </a:rPr>
              <a:t>这属于和工作本身相关的因素，包括的：工作成就感、工作挑战性、工作中得到的认可与赞美、工作的发展前途、个人成才与晋升的机会等。当人们得到这些方面的满足时，会对工作产生浓厚的兴趣，产生很大的工作积极性。 </a:t>
            </a:r>
          </a:p>
        </p:txBody>
      </p:sp>
      <p:sp>
        <p:nvSpPr>
          <p:cNvPr id="48" name="文本框 47"/>
          <p:cNvSpPr txBox="1"/>
          <p:nvPr>
            <p:custDataLst>
              <p:tags r:id="rId8"/>
            </p:custDataLst>
          </p:nvPr>
        </p:nvSpPr>
        <p:spPr>
          <a:xfrm flipH="1">
            <a:off x="2080521" y="5025834"/>
            <a:ext cx="7134731" cy="328186"/>
          </a:xfrm>
          <a:prstGeom prst="rect">
            <a:avLst/>
          </a:prstGeom>
          <a:noFill/>
        </p:spPr>
        <p:txBody>
          <a:bodyPr wrap="square" bIns="0" rtlCol="0" anchor="b" anchorCtr="0">
            <a:normAutofit fontScale="97500"/>
          </a:bodyPr>
          <a:lstStyle>
            <a:defPPr>
              <a:defRPr lang="en-US"/>
            </a:defPPr>
            <a:lvl1pPr algn="r">
              <a:defRPr kumimoji="1" b="1">
                <a:solidFill>
                  <a:schemeClr val="accent1"/>
                </a:solidFill>
                <a:latin typeface="+mn-ea"/>
              </a:defRPr>
            </a:lvl1pPr>
          </a:lstStyle>
          <a:p>
            <a:pPr marL="0" indent="0" algn="l" defTabSz="457200">
              <a:lnSpc>
                <a:spcPct val="100000"/>
              </a:lnSpc>
              <a:spcBef>
                <a:spcPts val="0"/>
              </a:spcBef>
              <a:spcAft>
                <a:spcPts val="0"/>
              </a:spcAft>
              <a:buSzPct val="100000"/>
            </a:pPr>
            <a:r>
              <a:rPr lang="zh-CN" altLang="en-US" spc="300" dirty="0">
                <a:solidFill>
                  <a:srgbClr val="BD3820"/>
                </a:solidFill>
                <a:latin typeface="+mn-lt"/>
                <a:cs typeface="+mn-ea"/>
                <a:sym typeface="+mn-lt"/>
              </a:rPr>
              <a:t>激励因素：</a:t>
            </a:r>
          </a:p>
        </p:txBody>
      </p:sp>
      <p:sp>
        <p:nvSpPr>
          <p:cNvPr id="49" name="文本框 48"/>
          <p:cNvSpPr txBox="1"/>
          <p:nvPr>
            <p:custDataLst>
              <p:tags r:id="rId9"/>
            </p:custDataLst>
          </p:nvPr>
        </p:nvSpPr>
        <p:spPr>
          <a:xfrm>
            <a:off x="9281235" y="5858707"/>
            <a:ext cx="671120" cy="628742"/>
          </a:xfrm>
          <a:prstGeom prst="rect">
            <a:avLst/>
          </a:prstGeom>
          <a:noFill/>
        </p:spPr>
        <p:txBody>
          <a:bodyPr wrap="square" rtlCol="0">
            <a:normAutofit fontScale="95000" lnSpcReduction="10000"/>
          </a:bodyPr>
          <a:lstStyle/>
          <a:p>
            <a:pPr algn="ctr" defTabSz="457200"/>
            <a:r>
              <a:rPr kumimoji="1" lang="en-US" altLang="zh-CN" sz="4000" b="1" dirty="0">
                <a:solidFill>
                  <a:srgbClr val="FFFFFF"/>
                </a:solidFill>
                <a:cs typeface="+mn-ea"/>
                <a:sym typeface="+mn-lt"/>
              </a:rPr>
              <a:t>2</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4515"/>
                                        </p:tgtEl>
                                        <p:attrNameLst>
                                          <p:attrName>style.visibility</p:attrName>
                                        </p:attrNameLst>
                                      </p:cBhvr>
                                      <p:to>
                                        <p:strVal val="visible"/>
                                      </p:to>
                                    </p:set>
                                    <p:animEffect transition="in" filter="blinds(horizontal)">
                                      <p:cBhvr>
                                        <p:cTn id="7" dur="500"/>
                                        <p:tgtEl>
                                          <p:spTgt spid="6451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linds(horizontal)">
                                      <p:cBhvr>
                                        <p:cTn id="10" dur="500"/>
                                        <p:tgtEl>
                                          <p:spTgt spid="5"/>
                                        </p:tgtEl>
                                      </p:cBhvr>
                                    </p:animEffect>
                                  </p:childTnLst>
                                </p:cTn>
                              </p:par>
                              <p:par>
                                <p:cTn id="11" presetID="3" presetClass="entr" presetSubtype="10" fill="hold" nodeType="withEffect">
                                  <p:stCondLst>
                                    <p:cond delay="0"/>
                                  </p:stCondLst>
                                  <p:childTnLst>
                                    <p:set>
                                      <p:cBhvr>
                                        <p:cTn id="12" dur="1" fill="hold">
                                          <p:stCondLst>
                                            <p:cond delay="0"/>
                                          </p:stCondLst>
                                        </p:cTn>
                                        <p:tgtEl>
                                          <p:spTgt spid="31"/>
                                        </p:tgtEl>
                                        <p:attrNameLst>
                                          <p:attrName>style.visibility</p:attrName>
                                        </p:attrNameLst>
                                      </p:cBhvr>
                                      <p:to>
                                        <p:strVal val="visible"/>
                                      </p:to>
                                    </p:set>
                                    <p:animEffect transition="in" filter="blinds(horizontal)">
                                      <p:cBhvr>
                                        <p:cTn id="13" dur="500"/>
                                        <p:tgtEl>
                                          <p:spTgt spid="31"/>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40"/>
                                        </p:tgtEl>
                                        <p:attrNameLst>
                                          <p:attrName>style.visibility</p:attrName>
                                        </p:attrNameLst>
                                      </p:cBhvr>
                                      <p:to>
                                        <p:strVal val="visible"/>
                                      </p:to>
                                    </p:set>
                                    <p:animEffect transition="in" filter="blinds(horizontal)">
                                      <p:cBhvr>
                                        <p:cTn id="16" dur="500"/>
                                        <p:tgtEl>
                                          <p:spTgt spid="40"/>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41"/>
                                        </p:tgtEl>
                                        <p:attrNameLst>
                                          <p:attrName>style.visibility</p:attrName>
                                        </p:attrNameLst>
                                      </p:cBhvr>
                                      <p:to>
                                        <p:strVal val="visible"/>
                                      </p:to>
                                    </p:set>
                                    <p:animEffect transition="in" filter="blinds(horizontal)">
                                      <p:cBhvr>
                                        <p:cTn id="19" dur="500"/>
                                        <p:tgtEl>
                                          <p:spTgt spid="41"/>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blinds(horizontal)">
                                      <p:cBhvr>
                                        <p:cTn id="22" dur="500"/>
                                        <p:tgtEl>
                                          <p:spTgt spid="19"/>
                                        </p:tgtEl>
                                      </p:cBhvr>
                                    </p:animEffect>
                                  </p:childTnLst>
                                </p:cTn>
                              </p:par>
                              <p:par>
                                <p:cTn id="23" presetID="3" presetClass="entr" presetSubtype="10" fill="hold" nodeType="withEffect">
                                  <p:stCondLst>
                                    <p:cond delay="0"/>
                                  </p:stCondLst>
                                  <p:childTnLst>
                                    <p:set>
                                      <p:cBhvr>
                                        <p:cTn id="24" dur="1" fill="hold">
                                          <p:stCondLst>
                                            <p:cond delay="0"/>
                                          </p:stCondLst>
                                        </p:cTn>
                                        <p:tgtEl>
                                          <p:spTgt spid="42"/>
                                        </p:tgtEl>
                                        <p:attrNameLst>
                                          <p:attrName>style.visibility</p:attrName>
                                        </p:attrNameLst>
                                      </p:cBhvr>
                                      <p:to>
                                        <p:strVal val="visible"/>
                                      </p:to>
                                    </p:set>
                                    <p:animEffect transition="in" filter="blinds(horizontal)">
                                      <p:cBhvr>
                                        <p:cTn id="25" dur="500"/>
                                        <p:tgtEl>
                                          <p:spTgt spid="42"/>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47"/>
                                        </p:tgtEl>
                                        <p:attrNameLst>
                                          <p:attrName>style.visibility</p:attrName>
                                        </p:attrNameLst>
                                      </p:cBhvr>
                                      <p:to>
                                        <p:strVal val="visible"/>
                                      </p:to>
                                    </p:set>
                                    <p:animEffect transition="in" filter="blinds(horizontal)">
                                      <p:cBhvr>
                                        <p:cTn id="28" dur="500"/>
                                        <p:tgtEl>
                                          <p:spTgt spid="47"/>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48"/>
                                        </p:tgtEl>
                                        <p:attrNameLst>
                                          <p:attrName>style.visibility</p:attrName>
                                        </p:attrNameLst>
                                      </p:cBhvr>
                                      <p:to>
                                        <p:strVal val="visible"/>
                                      </p:to>
                                    </p:set>
                                    <p:animEffect transition="in" filter="blinds(horizontal)">
                                      <p:cBhvr>
                                        <p:cTn id="31" dur="500"/>
                                        <p:tgtEl>
                                          <p:spTgt spid="48"/>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49"/>
                                        </p:tgtEl>
                                        <p:attrNameLst>
                                          <p:attrName>style.visibility</p:attrName>
                                        </p:attrNameLst>
                                      </p:cBhvr>
                                      <p:to>
                                        <p:strVal val="visible"/>
                                      </p:to>
                                    </p:set>
                                    <p:animEffect transition="in" filter="blinds(horizontal)">
                                      <p:cBhvr>
                                        <p:cTn id="34"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5" grpId="0"/>
      <p:bldP spid="5" grpId="0"/>
      <p:bldP spid="40" grpId="0"/>
      <p:bldP spid="41" grpId="0"/>
      <p:bldP spid="19" grpId="0"/>
      <p:bldP spid="47" grpId="0"/>
      <p:bldP spid="48" grpId="0"/>
      <p:bldP spid="49"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subTitle" idx="4294967295"/>
          </p:nvPr>
        </p:nvSpPr>
        <p:spPr bwMode="auto">
          <a:xfrm>
            <a:off x="1156970" y="1842135"/>
            <a:ext cx="3763010" cy="4064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p>
            <a:pPr>
              <a:buFont typeface="Wingdings" panose="05000000000000000000" charset="0"/>
              <a:buChar char="Ø"/>
            </a:pPr>
            <a:r>
              <a:rPr lang="zh-CN" altLang="en-US" sz="2000" b="1" dirty="0">
                <a:solidFill>
                  <a:srgbClr val="BD3820"/>
                </a:solidFill>
                <a:cs typeface="+mn-ea"/>
                <a:sym typeface="+mn-lt"/>
              </a:rPr>
              <a:t>对管理实践的启示 </a:t>
            </a:r>
          </a:p>
        </p:txBody>
      </p:sp>
      <p:sp>
        <p:nvSpPr>
          <p:cNvPr id="66563" name="Rectangle 3"/>
          <p:cNvSpPr txBox="1">
            <a:spLocks noChangeArrowheads="1"/>
          </p:cNvSpPr>
          <p:nvPr/>
        </p:nvSpPr>
        <p:spPr bwMode="auto">
          <a:xfrm>
            <a:off x="1156653" y="1258887"/>
            <a:ext cx="1507144" cy="461665"/>
          </a:xfrm>
          <a:prstGeom prst="rect">
            <a:avLst/>
          </a:prstGeom>
          <a:noFill/>
        </p:spPr>
        <p:txBody>
          <a:bodyPr vert="horz" wrap="none" lIns="91440" tIns="45720" rIns="91440" bIns="45720" rtlCol="0" anchor="t">
            <a:spAutoFit/>
          </a:bodyPr>
          <a:lstStyle/>
          <a:p>
            <a:pPr lvl="0" indent="-228600" algn="l">
              <a:spcBef>
                <a:spcPts val="1000"/>
              </a:spcBef>
              <a:buClrTx/>
              <a:buSzTx/>
              <a:buFontTx/>
            </a:pPr>
            <a:r>
              <a:rPr lang="zh-CN" altLang="en-US" sz="2400" b="1">
                <a:solidFill>
                  <a:srgbClr val="BD3820"/>
                </a:solidFill>
                <a:cs typeface="+mn-ea"/>
                <a:sym typeface="+mn-lt"/>
              </a:rPr>
              <a:t>双因素论 </a:t>
            </a:r>
          </a:p>
        </p:txBody>
      </p:sp>
      <p:sp>
        <p:nvSpPr>
          <p:cNvPr id="5" name="文本框 4"/>
          <p:cNvSpPr txBox="1"/>
          <p:nvPr/>
        </p:nvSpPr>
        <p:spPr>
          <a:xfrm>
            <a:off x="1412240" y="2554605"/>
            <a:ext cx="6385560" cy="3969385"/>
          </a:xfrm>
          <a:prstGeom prst="rect">
            <a:avLst/>
          </a:prstGeom>
          <a:noFill/>
        </p:spPr>
        <p:txBody>
          <a:bodyPr wrap="square">
            <a:spAutoFit/>
          </a:bodyPr>
          <a:lstStyle/>
          <a:p>
            <a:pPr marL="499110" indent="-499110" fontAlgn="auto">
              <a:lnSpc>
                <a:spcPct val="200000"/>
              </a:lnSpc>
              <a:buNone/>
            </a:pPr>
            <a:r>
              <a:rPr lang="zh-CN" altLang="en-US" sz="1800" dirty="0">
                <a:solidFill>
                  <a:schemeClr val="tx1">
                    <a:lumMod val="75000"/>
                    <a:lumOff val="25000"/>
                  </a:schemeClr>
                </a:solidFill>
                <a:cs typeface="+mn-ea"/>
                <a:sym typeface="+mn-lt"/>
              </a:rPr>
              <a:t>（</a:t>
            </a:r>
            <a:r>
              <a:rPr lang="en-US" altLang="zh-CN" sz="1800" dirty="0">
                <a:solidFill>
                  <a:schemeClr val="tx1">
                    <a:lumMod val="75000"/>
                    <a:lumOff val="25000"/>
                  </a:schemeClr>
                </a:solidFill>
                <a:cs typeface="+mn-ea"/>
                <a:sym typeface="+mn-lt"/>
              </a:rPr>
              <a:t>1</a:t>
            </a:r>
            <a:r>
              <a:rPr lang="zh-CN" altLang="en-US" sz="1800" dirty="0">
                <a:solidFill>
                  <a:schemeClr val="tx1">
                    <a:lumMod val="75000"/>
                    <a:lumOff val="25000"/>
                  </a:schemeClr>
                </a:solidFill>
                <a:cs typeface="+mn-ea"/>
                <a:sym typeface="+mn-lt"/>
              </a:rPr>
              <a:t>）善于区分管理实践中存在的两类因素。</a:t>
            </a:r>
          </a:p>
          <a:p>
            <a:pPr marL="499110" indent="-499110" fontAlgn="auto">
              <a:lnSpc>
                <a:spcPct val="200000"/>
              </a:lnSpc>
              <a:buNone/>
            </a:pPr>
            <a:r>
              <a:rPr lang="zh-CN" altLang="en-US" sz="1800" dirty="0">
                <a:solidFill>
                  <a:schemeClr val="tx1">
                    <a:lumMod val="75000"/>
                    <a:lumOff val="25000"/>
                  </a:schemeClr>
                </a:solidFill>
                <a:cs typeface="+mn-ea"/>
                <a:sym typeface="+mn-lt"/>
              </a:rPr>
              <a:t>（</a:t>
            </a:r>
            <a:r>
              <a:rPr lang="en-US" altLang="zh-CN" sz="1800" dirty="0">
                <a:solidFill>
                  <a:schemeClr val="tx1">
                    <a:lumMod val="75000"/>
                    <a:lumOff val="25000"/>
                  </a:schemeClr>
                </a:solidFill>
                <a:cs typeface="+mn-ea"/>
                <a:sym typeface="+mn-lt"/>
              </a:rPr>
              <a:t>2</a:t>
            </a:r>
            <a:r>
              <a:rPr lang="zh-CN" altLang="en-US" sz="1800" dirty="0">
                <a:solidFill>
                  <a:schemeClr val="tx1">
                    <a:lumMod val="75000"/>
                    <a:lumOff val="25000"/>
                  </a:schemeClr>
                </a:solidFill>
                <a:cs typeface="+mn-ea"/>
                <a:sym typeface="+mn-lt"/>
              </a:rPr>
              <a:t>）管理者应动用各种手段，如调整工作的分工，实行工作内容丰富化等来增加员工对工作的兴趣，千方百计地使员工满意自己的工作。</a:t>
            </a:r>
          </a:p>
          <a:p>
            <a:pPr marL="499110" indent="-499110" fontAlgn="auto">
              <a:lnSpc>
                <a:spcPct val="200000"/>
              </a:lnSpc>
              <a:buNone/>
            </a:pPr>
            <a:r>
              <a:rPr lang="zh-CN" altLang="en-US" sz="1800" dirty="0">
                <a:solidFill>
                  <a:schemeClr val="tx1">
                    <a:lumMod val="75000"/>
                    <a:lumOff val="25000"/>
                  </a:schemeClr>
                </a:solidFill>
                <a:cs typeface="+mn-ea"/>
                <a:sym typeface="+mn-lt"/>
              </a:rPr>
              <a:t>（</a:t>
            </a:r>
            <a:r>
              <a:rPr lang="en-US" altLang="zh-CN" sz="1800" dirty="0">
                <a:solidFill>
                  <a:schemeClr val="tx1">
                    <a:lumMod val="75000"/>
                    <a:lumOff val="25000"/>
                  </a:schemeClr>
                </a:solidFill>
                <a:cs typeface="+mn-ea"/>
                <a:sym typeface="+mn-lt"/>
              </a:rPr>
              <a:t>3</a:t>
            </a:r>
            <a:r>
              <a:rPr lang="zh-CN" altLang="en-US" sz="1800" dirty="0">
                <a:solidFill>
                  <a:schemeClr val="tx1">
                    <a:lumMod val="75000"/>
                    <a:lumOff val="25000"/>
                  </a:schemeClr>
                </a:solidFill>
                <a:cs typeface="+mn-ea"/>
                <a:sym typeface="+mn-lt"/>
              </a:rPr>
              <a:t>）在不同国家、不同地区、不同时期、不同阶层、不同组织，乃至每个人，最敏感的激励因素是各不相同的，应灵活地加以确定。 </a:t>
            </a:r>
          </a:p>
        </p:txBody>
      </p:sp>
      <p:pic>
        <p:nvPicPr>
          <p:cNvPr id="3" name="图片 2" descr="51miz-E1270572-2F515A38"/>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50885" y="3561715"/>
            <a:ext cx="3220720" cy="241554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66562">
                                            <p:txEl>
                                              <p:pRg st="0" end="0"/>
                                            </p:txEl>
                                          </p:spTgt>
                                        </p:tgtEl>
                                        <p:attrNameLst>
                                          <p:attrName>style.visibility</p:attrName>
                                        </p:attrNameLst>
                                      </p:cBhvr>
                                      <p:to>
                                        <p:strVal val="visible"/>
                                      </p:to>
                                    </p:set>
                                    <p:animEffect transition="in" filter="plus(in)">
                                      <p:cBhvr>
                                        <p:cTn id="7" dur="2000"/>
                                        <p:tgtEl>
                                          <p:spTgt spid="66562">
                                            <p:txEl>
                                              <p:pRg st="0" end="0"/>
                                            </p:txEl>
                                          </p:spTgt>
                                        </p:tgtEl>
                                      </p:cBhvr>
                                    </p:animEffect>
                                  </p:childTnLst>
                                </p:cTn>
                              </p:par>
                              <p:par>
                                <p:cTn id="8" presetID="13" presetClass="entr" presetSubtype="16" fill="hold" grpId="0" nodeType="withEffect">
                                  <p:stCondLst>
                                    <p:cond delay="0"/>
                                  </p:stCondLst>
                                  <p:childTnLst>
                                    <p:set>
                                      <p:cBhvr>
                                        <p:cTn id="9" dur="1" fill="hold">
                                          <p:stCondLst>
                                            <p:cond delay="0"/>
                                          </p:stCondLst>
                                        </p:cTn>
                                        <p:tgtEl>
                                          <p:spTgt spid="66563"/>
                                        </p:tgtEl>
                                        <p:attrNameLst>
                                          <p:attrName>style.visibility</p:attrName>
                                        </p:attrNameLst>
                                      </p:cBhvr>
                                      <p:to>
                                        <p:strVal val="visible"/>
                                      </p:to>
                                    </p:set>
                                    <p:animEffect transition="in" filter="plus(in)">
                                      <p:cBhvr>
                                        <p:cTn id="10" dur="2000"/>
                                        <p:tgtEl>
                                          <p:spTgt spid="66563"/>
                                        </p:tgtEl>
                                      </p:cBhvr>
                                    </p:animEffect>
                                  </p:childTnLst>
                                </p:cTn>
                              </p:par>
                              <p:par>
                                <p:cTn id="11" presetID="13" presetClass="entr" presetSubtype="16"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plus(in)">
                                      <p:cBhvr>
                                        <p:cTn id="13" dur="2000"/>
                                        <p:tgtEl>
                                          <p:spTgt spid="5"/>
                                        </p:tgtEl>
                                      </p:cBhvr>
                                    </p:animEffect>
                                  </p:childTnLst>
                                </p:cTn>
                              </p:par>
                              <p:par>
                                <p:cTn id="14" presetID="13" presetClass="entr" presetSubtype="16" fill="hold" nodeType="with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plus(in)">
                                      <p:cBhvr>
                                        <p:cTn id="16"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2" grpId="0" build="p"/>
      <p:bldP spid="66563" grpId="0"/>
      <p:bldP spid="5"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3"/>
          <p:cNvSpPr txBox="1">
            <a:spLocks noChangeArrowheads="1"/>
          </p:cNvSpPr>
          <p:nvPr/>
        </p:nvSpPr>
        <p:spPr bwMode="auto">
          <a:xfrm>
            <a:off x="1151573" y="1341120"/>
            <a:ext cx="1422184" cy="461665"/>
          </a:xfrm>
          <a:prstGeom prst="rect">
            <a:avLst/>
          </a:prstGeom>
          <a:noFill/>
        </p:spPr>
        <p:txBody>
          <a:bodyPr vert="horz" wrap="none" lIns="91440" tIns="45720" rIns="91440" bIns="45720" rtlCol="0" anchor="t">
            <a:spAutoFit/>
          </a:bodyPr>
          <a:lstStyle/>
          <a:p>
            <a:pPr lvl="0" indent="-228600" algn="l">
              <a:spcBef>
                <a:spcPts val="1000"/>
              </a:spcBef>
              <a:buClrTx/>
              <a:buSzTx/>
              <a:buFontTx/>
            </a:pPr>
            <a:r>
              <a:rPr lang="zh-CN" altLang="en-US" sz="2400" b="1">
                <a:solidFill>
                  <a:srgbClr val="BD3820"/>
                </a:solidFill>
                <a:cs typeface="+mn-ea"/>
                <a:sym typeface="+mn-lt"/>
              </a:rPr>
              <a:t>公平理论</a:t>
            </a:r>
          </a:p>
        </p:txBody>
      </p:sp>
      <p:sp>
        <p:nvSpPr>
          <p:cNvPr id="5" name="文本框 4"/>
          <p:cNvSpPr txBox="1"/>
          <p:nvPr/>
        </p:nvSpPr>
        <p:spPr>
          <a:xfrm>
            <a:off x="1151580" y="1924599"/>
            <a:ext cx="6094854" cy="368300"/>
          </a:xfrm>
          <a:prstGeom prst="rect">
            <a:avLst/>
          </a:prstGeom>
          <a:noFill/>
        </p:spPr>
        <p:txBody>
          <a:bodyPr wrap="square">
            <a:spAutoFit/>
          </a:bodyPr>
          <a:lstStyle/>
          <a:p>
            <a:pPr marL="0" indent="0" algn="just">
              <a:buNone/>
            </a:pPr>
            <a:r>
              <a:rPr lang="zh-CN" altLang="en-US" sz="1800" dirty="0">
                <a:solidFill>
                  <a:schemeClr val="tx1">
                    <a:lumMod val="75000"/>
                    <a:lumOff val="25000"/>
                  </a:schemeClr>
                </a:solidFill>
                <a:cs typeface="+mn-ea"/>
                <a:sym typeface="+mn-lt"/>
              </a:rPr>
              <a:t>公平理论是美国心理学家亚当斯于</a:t>
            </a:r>
            <a:r>
              <a:rPr lang="en-US" altLang="zh-CN" sz="1800" dirty="0">
                <a:solidFill>
                  <a:schemeClr val="tx1">
                    <a:lumMod val="75000"/>
                    <a:lumOff val="25000"/>
                  </a:schemeClr>
                </a:solidFill>
                <a:cs typeface="+mn-ea"/>
                <a:sym typeface="+mn-lt"/>
              </a:rPr>
              <a:t>1965</a:t>
            </a:r>
            <a:r>
              <a:rPr lang="zh-CN" altLang="en-US" sz="1800" dirty="0">
                <a:solidFill>
                  <a:schemeClr val="tx1">
                    <a:lumMod val="75000"/>
                    <a:lumOff val="25000"/>
                  </a:schemeClr>
                </a:solidFill>
                <a:cs typeface="+mn-ea"/>
                <a:sym typeface="+mn-lt"/>
              </a:rPr>
              <a:t>年提出的。</a:t>
            </a:r>
          </a:p>
        </p:txBody>
      </p:sp>
      <p:sp>
        <p:nvSpPr>
          <p:cNvPr id="7" name="文本框 6"/>
          <p:cNvSpPr txBox="1"/>
          <p:nvPr/>
        </p:nvSpPr>
        <p:spPr>
          <a:xfrm>
            <a:off x="1151890" y="2552065"/>
            <a:ext cx="9656445" cy="1337945"/>
          </a:xfrm>
          <a:prstGeom prst="rect">
            <a:avLst/>
          </a:prstGeom>
          <a:noFill/>
        </p:spPr>
        <p:txBody>
          <a:bodyPr wrap="square">
            <a:spAutoFit/>
          </a:bodyPr>
          <a:lstStyle/>
          <a:p>
            <a:pPr marL="285750" indent="-285750" algn="just" fontAlgn="auto">
              <a:lnSpc>
                <a:spcPct val="150000"/>
              </a:lnSpc>
              <a:buFont typeface="Wingdings" panose="05000000000000000000" charset="0"/>
              <a:buChar char="Ø"/>
            </a:pPr>
            <a:r>
              <a:rPr lang="zh-CN" altLang="en-US" sz="1800" b="1" dirty="0">
                <a:solidFill>
                  <a:srgbClr val="BD3820"/>
                </a:solidFill>
                <a:cs typeface="+mn-ea"/>
                <a:sym typeface="+mn-lt"/>
              </a:rPr>
              <a:t>基本内容：</a:t>
            </a:r>
          </a:p>
          <a:p>
            <a:pPr marL="0" indent="0" algn="just" fontAlgn="auto">
              <a:lnSpc>
                <a:spcPct val="150000"/>
              </a:lnSpc>
              <a:buNone/>
            </a:pPr>
            <a:r>
              <a:rPr lang="zh-CN" altLang="en-US" sz="1800" dirty="0">
                <a:solidFill>
                  <a:schemeClr val="tx1">
                    <a:lumMod val="75000"/>
                    <a:lumOff val="25000"/>
                  </a:schemeClr>
                </a:solidFill>
                <a:cs typeface="+mn-ea"/>
                <a:sym typeface="+mn-lt"/>
              </a:rPr>
              <a:t>公平理论认为，人的工作积极性不仅受其所得的绝对报酬的影响，更重要的是受其</a:t>
            </a:r>
            <a:r>
              <a:rPr lang="zh-CN" altLang="en-US" sz="1800" dirty="0">
                <a:solidFill>
                  <a:srgbClr val="BD3820"/>
                </a:solidFill>
                <a:cs typeface="+mn-ea"/>
                <a:sym typeface="+mn-lt"/>
              </a:rPr>
              <a:t>相对报酬</a:t>
            </a:r>
            <a:r>
              <a:rPr lang="zh-CN" altLang="en-US" sz="1800" dirty="0">
                <a:solidFill>
                  <a:schemeClr val="tx1">
                    <a:lumMod val="75000"/>
                    <a:lumOff val="25000"/>
                  </a:schemeClr>
                </a:solidFill>
                <a:cs typeface="+mn-ea"/>
                <a:sym typeface="+mn-lt"/>
              </a:rPr>
              <a:t>的影响。这种相对报酬是指个人付出劳动与所得到的报酬的比较值。包括两种：</a:t>
            </a:r>
          </a:p>
        </p:txBody>
      </p:sp>
      <p:sp>
        <p:nvSpPr>
          <p:cNvPr id="2" name="任意多边形 1"/>
          <p:cNvSpPr/>
          <p:nvPr>
            <p:custDataLst>
              <p:tags r:id="rId2"/>
            </p:custDataLst>
          </p:nvPr>
        </p:nvSpPr>
        <p:spPr>
          <a:xfrm>
            <a:off x="4943930" y="4419087"/>
            <a:ext cx="1859841" cy="1859469"/>
          </a:xfrm>
          <a:custGeom>
            <a:avLst/>
            <a:gdLst>
              <a:gd name="connsiteX0" fmla="*/ 1460037 w 2920075"/>
              <a:gd name="connsiteY0" fmla="*/ 0 h 2920075"/>
              <a:gd name="connsiteX1" fmla="*/ 2920075 w 2920075"/>
              <a:gd name="connsiteY1" fmla="*/ 1460038 h 2920075"/>
              <a:gd name="connsiteX2" fmla="*/ 1460037 w 2920075"/>
              <a:gd name="connsiteY2" fmla="*/ 2920076 h 2920075"/>
              <a:gd name="connsiteX3" fmla="*/ 1460038 w 2920075"/>
              <a:gd name="connsiteY3" fmla="*/ 1460038 h 2920075"/>
              <a:gd name="connsiteX4" fmla="*/ 1460037 w 2920075"/>
              <a:gd name="connsiteY4" fmla="*/ 0 h 29200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20075" h="2920075">
                <a:moveTo>
                  <a:pt x="1460037" y="0"/>
                </a:moveTo>
                <a:cubicBezTo>
                  <a:pt x="2266394" y="0"/>
                  <a:pt x="2920075" y="653681"/>
                  <a:pt x="2920075" y="1460038"/>
                </a:cubicBezTo>
                <a:cubicBezTo>
                  <a:pt x="2920075" y="2266395"/>
                  <a:pt x="2266394" y="2920076"/>
                  <a:pt x="1460037" y="2920076"/>
                </a:cubicBezTo>
                <a:cubicBezTo>
                  <a:pt x="1460037" y="2433397"/>
                  <a:pt x="1460038" y="1946717"/>
                  <a:pt x="1460038" y="1460038"/>
                </a:cubicBezTo>
                <a:cubicBezTo>
                  <a:pt x="1460038" y="973359"/>
                  <a:pt x="1460037" y="486679"/>
                  <a:pt x="1460037" y="0"/>
                </a:cubicBezTo>
                <a:close/>
              </a:path>
            </a:pathLst>
          </a:custGeom>
          <a:solidFill>
            <a:srgbClr val="BD3820"/>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0" tIns="0" rIns="0" bIns="0" numCol="1" spcCol="1270" anchor="ctr" anchorCtr="0"/>
          <a:lstStyle/>
          <a:p>
            <a:pPr lvl="0" algn="l" defTabSz="1111250">
              <a:lnSpc>
                <a:spcPct val="100000"/>
              </a:lnSpc>
              <a:spcBef>
                <a:spcPct val="0"/>
              </a:spcBef>
              <a:spcAft>
                <a:spcPct val="35000"/>
              </a:spcAft>
            </a:pPr>
            <a:r>
              <a:rPr lang="en-US" altLang="zh-CN" sz="1600" b="1" kern="1200" dirty="0">
                <a:solidFill>
                  <a:schemeClr val="bg1"/>
                </a:solidFill>
                <a:cs typeface="+mn-ea"/>
                <a:sym typeface="+mn-lt"/>
              </a:rPr>
              <a:t>                           02</a:t>
            </a:r>
          </a:p>
        </p:txBody>
      </p:sp>
      <p:sp>
        <p:nvSpPr>
          <p:cNvPr id="11" name="任意多边形 10"/>
          <p:cNvSpPr/>
          <p:nvPr>
            <p:custDataLst>
              <p:tags r:id="rId3"/>
            </p:custDataLst>
          </p:nvPr>
        </p:nvSpPr>
        <p:spPr>
          <a:xfrm>
            <a:off x="4855367" y="4419087"/>
            <a:ext cx="1859841" cy="1859469"/>
          </a:xfrm>
          <a:custGeom>
            <a:avLst/>
            <a:gdLst>
              <a:gd name="connsiteX0" fmla="*/ 1460038 w 2920075"/>
              <a:gd name="connsiteY0" fmla="*/ 2920075 h 2920075"/>
              <a:gd name="connsiteX1" fmla="*/ 0 w 2920075"/>
              <a:gd name="connsiteY1" fmla="*/ 1460037 h 2920075"/>
              <a:gd name="connsiteX2" fmla="*/ 1460038 w 2920075"/>
              <a:gd name="connsiteY2" fmla="*/ -1 h 2920075"/>
              <a:gd name="connsiteX3" fmla="*/ 1460038 w 2920075"/>
              <a:gd name="connsiteY3" fmla="*/ 1460038 h 2920075"/>
              <a:gd name="connsiteX4" fmla="*/ 1460038 w 2920075"/>
              <a:gd name="connsiteY4" fmla="*/ 2920075 h 29200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20075" h="2920075">
                <a:moveTo>
                  <a:pt x="1460038" y="2920075"/>
                </a:moveTo>
                <a:cubicBezTo>
                  <a:pt x="653681" y="2920075"/>
                  <a:pt x="0" y="2266394"/>
                  <a:pt x="0" y="1460037"/>
                </a:cubicBezTo>
                <a:cubicBezTo>
                  <a:pt x="0" y="653680"/>
                  <a:pt x="653681" y="-1"/>
                  <a:pt x="1460038" y="-1"/>
                </a:cubicBezTo>
                <a:lnTo>
                  <a:pt x="1460038" y="1460038"/>
                </a:lnTo>
                <a:lnTo>
                  <a:pt x="1460038" y="2920075"/>
                </a:lnTo>
                <a:close/>
              </a:path>
            </a:pathLst>
          </a:custGeom>
          <a:solidFill>
            <a:srgbClr val="BD3820"/>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0" tIns="0" rIns="0" bIns="0" numCol="1" spcCol="1270" anchor="ctr" anchorCtr="0">
            <a:normAutofit/>
          </a:bodyPr>
          <a:lstStyle/>
          <a:p>
            <a:pPr lvl="0" algn="l" defTabSz="1111250">
              <a:lnSpc>
                <a:spcPct val="90000"/>
              </a:lnSpc>
              <a:spcBef>
                <a:spcPct val="0"/>
              </a:spcBef>
              <a:spcAft>
                <a:spcPct val="35000"/>
              </a:spcAft>
            </a:pPr>
            <a:r>
              <a:rPr lang="en-US" altLang="zh-CN" sz="1400" b="1" kern="1200" dirty="0">
                <a:solidFill>
                  <a:schemeClr val="bg1"/>
                </a:solidFill>
                <a:cs typeface="+mn-ea"/>
                <a:sym typeface="+mn-lt"/>
              </a:rPr>
              <a:t>     01</a:t>
            </a:r>
          </a:p>
        </p:txBody>
      </p:sp>
      <p:sp>
        <p:nvSpPr>
          <p:cNvPr id="12" name="环形箭头 11"/>
          <p:cNvSpPr/>
          <p:nvPr>
            <p:custDataLst>
              <p:tags r:id="rId4"/>
            </p:custDataLst>
          </p:nvPr>
        </p:nvSpPr>
        <p:spPr>
          <a:xfrm>
            <a:off x="4828798" y="4303977"/>
            <a:ext cx="2090107" cy="2089689"/>
          </a:xfrm>
          <a:prstGeom prst="circularArrow">
            <a:avLst>
              <a:gd name="adj1" fmla="val 5085"/>
              <a:gd name="adj2" fmla="val 327528"/>
              <a:gd name="adj3" fmla="val 5072472"/>
              <a:gd name="adj4" fmla="val 16200000"/>
              <a:gd name="adj5" fmla="val 5932"/>
            </a:avLst>
          </a:prstGeom>
          <a:solidFill>
            <a:schemeClr val="bg1">
              <a:lumMod val="65000"/>
            </a:schemeClr>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txBody>
          <a:bodyPr>
            <a:normAutofit/>
          </a:bodyPr>
          <a:lstStyle/>
          <a:p>
            <a:endParaRPr lang="zh-CN" altLang="en-US" sz="1400">
              <a:cs typeface="+mn-ea"/>
              <a:sym typeface="+mn-lt"/>
            </a:endParaRPr>
          </a:p>
        </p:txBody>
      </p:sp>
      <p:sp>
        <p:nvSpPr>
          <p:cNvPr id="13" name="环形箭头 12"/>
          <p:cNvSpPr/>
          <p:nvPr>
            <p:custDataLst>
              <p:tags r:id="rId5"/>
            </p:custDataLst>
          </p:nvPr>
        </p:nvSpPr>
        <p:spPr>
          <a:xfrm>
            <a:off x="4740234" y="4303977"/>
            <a:ext cx="2090107" cy="2089689"/>
          </a:xfrm>
          <a:prstGeom prst="circularArrow">
            <a:avLst>
              <a:gd name="adj1" fmla="val 5085"/>
              <a:gd name="adj2" fmla="val 327528"/>
              <a:gd name="adj3" fmla="val 15872472"/>
              <a:gd name="adj4" fmla="val 5400000"/>
              <a:gd name="adj5" fmla="val 5932"/>
            </a:avLst>
          </a:prstGeom>
          <a:solidFill>
            <a:schemeClr val="bg1">
              <a:lumMod val="65000"/>
            </a:schemeClr>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txBody>
          <a:bodyPr>
            <a:normAutofit/>
          </a:bodyPr>
          <a:lstStyle/>
          <a:p>
            <a:endParaRPr lang="zh-CN" altLang="en-US" sz="1400">
              <a:cs typeface="+mn-ea"/>
              <a:sym typeface="+mn-lt"/>
            </a:endParaRPr>
          </a:p>
        </p:txBody>
      </p:sp>
      <p:sp>
        <p:nvSpPr>
          <p:cNvPr id="4" name="文本框 3"/>
          <p:cNvSpPr txBox="1"/>
          <p:nvPr>
            <p:custDataLst>
              <p:tags r:id="rId6"/>
            </p:custDataLst>
          </p:nvPr>
        </p:nvSpPr>
        <p:spPr>
          <a:xfrm>
            <a:off x="7296366" y="4796611"/>
            <a:ext cx="1990234" cy="235186"/>
          </a:xfrm>
          <a:prstGeom prst="rect">
            <a:avLst/>
          </a:prstGeom>
        </p:spPr>
        <p:txBody>
          <a:bodyPr wrap="square" anchor="ctr" anchorCtr="0"/>
          <a:lstStyle>
            <a:defPPr>
              <a:defRPr lang="zh-CN"/>
            </a:defPPr>
            <a:lvl1pPr lvl="0" algn="r">
              <a:defRPr b="1">
                <a:solidFill>
                  <a:schemeClr val="accent1"/>
                </a:solidFill>
                <a:latin typeface="Calibri" panose="020F0502020204030204"/>
                <a:ea typeface="宋体" panose="02010600030101010101" pitchFamily="2" charset="-122"/>
                <a:cs typeface="Arial" panose="020B0604020202020204" pitchFamily="34" charset="0"/>
              </a:defRPr>
            </a:lvl1pPr>
          </a:lstStyle>
          <a:p>
            <a:pPr lvl="0" algn="l">
              <a:spcBef>
                <a:spcPts val="0"/>
              </a:spcBef>
              <a:spcAft>
                <a:spcPts val="0"/>
              </a:spcAft>
              <a:buClrTx/>
              <a:buSzTx/>
              <a:buFontTx/>
            </a:pPr>
            <a:r>
              <a:rPr lang="zh-CN" altLang="en-US" dirty="0">
                <a:solidFill>
                  <a:srgbClr val="BD3820"/>
                </a:solidFill>
                <a:latin typeface="+mn-lt"/>
                <a:ea typeface="+mn-ea"/>
                <a:cs typeface="+mn-ea"/>
                <a:sym typeface="+mn-lt"/>
              </a:rPr>
              <a:t>纵比，</a:t>
            </a:r>
          </a:p>
        </p:txBody>
      </p:sp>
      <p:sp>
        <p:nvSpPr>
          <p:cNvPr id="6" name="文本框 5"/>
          <p:cNvSpPr txBox="1"/>
          <p:nvPr>
            <p:custDataLst>
              <p:tags r:id="rId7"/>
            </p:custDataLst>
          </p:nvPr>
        </p:nvSpPr>
        <p:spPr>
          <a:xfrm>
            <a:off x="7296366" y="5031740"/>
            <a:ext cx="3511550" cy="992505"/>
          </a:xfrm>
          <a:prstGeom prst="rect">
            <a:avLst/>
          </a:prstGeom>
        </p:spPr>
        <p:txBody>
          <a:bodyPr wrap="square">
            <a:noAutofit/>
          </a:bodyPr>
          <a:lstStyle>
            <a:defPPr>
              <a:defRPr lang="zh-CN"/>
            </a:defPPr>
            <a:lvl1pPr lvl="0" algn="r">
              <a:lnSpc>
                <a:spcPct val="160000"/>
              </a:lnSpc>
              <a:defRPr>
                <a:ea typeface="宋体" panose="02010600030101010101" pitchFamily="2" charset="-122"/>
              </a:defRPr>
            </a:lvl1pPr>
          </a:lstStyle>
          <a:p>
            <a:pPr lvl="0" algn="l">
              <a:lnSpc>
                <a:spcPct val="150000"/>
              </a:lnSpc>
              <a:spcBef>
                <a:spcPts val="0"/>
              </a:spcBef>
              <a:spcAft>
                <a:spcPts val="0"/>
              </a:spcAft>
              <a:buClrTx/>
              <a:buSzTx/>
              <a:buFontTx/>
            </a:pPr>
            <a:r>
              <a:rPr lang="zh-CN" altLang="en-US" sz="1600" dirty="0">
                <a:solidFill>
                  <a:schemeClr val="tx1">
                    <a:lumMod val="75000"/>
                    <a:lumOff val="25000"/>
                  </a:schemeClr>
                </a:solidFill>
                <a:ea typeface="+mn-ea"/>
                <a:cs typeface="+mn-ea"/>
                <a:sym typeface="+mn-lt"/>
              </a:rPr>
              <a:t>即拿自己不同时期的付出与报酬比较。前者可称为社会比较，后者可称为历史比较。 </a:t>
            </a:r>
          </a:p>
        </p:txBody>
      </p:sp>
      <p:sp>
        <p:nvSpPr>
          <p:cNvPr id="15" name="文本框 14"/>
          <p:cNvSpPr txBox="1"/>
          <p:nvPr>
            <p:custDataLst>
              <p:tags r:id="rId8"/>
            </p:custDataLst>
          </p:nvPr>
        </p:nvSpPr>
        <p:spPr>
          <a:xfrm>
            <a:off x="2372539" y="4676204"/>
            <a:ext cx="1990104" cy="489971"/>
          </a:xfrm>
          <a:prstGeom prst="rect">
            <a:avLst/>
          </a:prstGeom>
        </p:spPr>
        <p:txBody>
          <a:bodyPr wrap="square" anchor="ctr" anchorCtr="0">
            <a:normAutofit/>
          </a:bodyPr>
          <a:lstStyle>
            <a:defPPr>
              <a:defRPr lang="zh-CN"/>
            </a:defPPr>
            <a:lvl1pPr lvl="0" algn="r">
              <a:defRPr b="1">
                <a:solidFill>
                  <a:schemeClr val="accent1"/>
                </a:solidFill>
                <a:latin typeface="Calibri" panose="020F0502020204030204"/>
                <a:ea typeface="宋体" panose="02010600030101010101" pitchFamily="2" charset="-122"/>
                <a:cs typeface="Arial" panose="020B0604020202020204" pitchFamily="34" charset="0"/>
              </a:defRPr>
            </a:lvl1pPr>
          </a:lstStyle>
          <a:p>
            <a:pPr marL="0" indent="0" algn="r">
              <a:lnSpc>
                <a:spcPct val="100000"/>
              </a:lnSpc>
              <a:spcBef>
                <a:spcPts val="0"/>
              </a:spcBef>
              <a:spcAft>
                <a:spcPts val="0"/>
              </a:spcAft>
              <a:buSzPct val="100000"/>
            </a:pPr>
            <a:r>
              <a:rPr lang="zh-CN" altLang="en-US" dirty="0">
                <a:solidFill>
                  <a:srgbClr val="BD3820"/>
                </a:solidFill>
                <a:latin typeface="+mn-lt"/>
                <a:ea typeface="+mn-ea"/>
                <a:cs typeface="+mn-ea"/>
                <a:sym typeface="+mn-lt"/>
              </a:rPr>
              <a:t>横比，</a:t>
            </a:r>
          </a:p>
        </p:txBody>
      </p:sp>
      <p:sp>
        <p:nvSpPr>
          <p:cNvPr id="16" name="文本框 15"/>
          <p:cNvSpPr txBox="1"/>
          <p:nvPr>
            <p:custDataLst>
              <p:tags r:id="rId9"/>
            </p:custDataLst>
          </p:nvPr>
        </p:nvSpPr>
        <p:spPr>
          <a:xfrm>
            <a:off x="1264285" y="5031740"/>
            <a:ext cx="3098165" cy="562610"/>
          </a:xfrm>
          <a:prstGeom prst="rect">
            <a:avLst/>
          </a:prstGeom>
        </p:spPr>
        <p:txBody>
          <a:bodyPr wrap="square"/>
          <a:lstStyle>
            <a:defPPr>
              <a:defRPr lang="zh-CN"/>
            </a:defPPr>
            <a:lvl1pPr lvl="0" algn="r">
              <a:lnSpc>
                <a:spcPct val="160000"/>
              </a:lnSpc>
              <a:defRPr>
                <a:ea typeface="宋体" panose="02010600030101010101" pitchFamily="2" charset="-122"/>
              </a:defRPr>
            </a:lvl1pPr>
          </a:lstStyle>
          <a:p>
            <a:pPr marL="0" lvl="0" indent="0" algn="r" fontAlgn="auto">
              <a:lnSpc>
                <a:spcPct val="150000"/>
              </a:lnSpc>
              <a:spcBef>
                <a:spcPts val="0"/>
              </a:spcBef>
              <a:spcAft>
                <a:spcPts val="0"/>
              </a:spcAft>
              <a:buSzPct val="100000"/>
            </a:pPr>
            <a:r>
              <a:rPr lang="zh-CN" altLang="en-US" sz="1600" dirty="0">
                <a:solidFill>
                  <a:schemeClr val="tx1">
                    <a:lumMod val="75000"/>
                    <a:lumOff val="25000"/>
                  </a:schemeClr>
                </a:solidFill>
                <a:ea typeface="+mn-ea"/>
                <a:cs typeface="+mn-ea"/>
                <a:sym typeface="+mn-lt"/>
              </a:rPr>
              <a:t>即在同一时间内以自身同其他人的相比较；</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7587"/>
                                        </p:tgtEl>
                                        <p:attrNameLst>
                                          <p:attrName>style.visibility</p:attrName>
                                        </p:attrNameLst>
                                      </p:cBhvr>
                                      <p:to>
                                        <p:strVal val="visible"/>
                                      </p:to>
                                    </p:set>
                                    <p:animEffect transition="in" filter="wheel(1)">
                                      <p:cBhvr>
                                        <p:cTn id="7" dur="2000"/>
                                        <p:tgtEl>
                                          <p:spTgt spid="67587"/>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heel(1)">
                                      <p:cBhvr>
                                        <p:cTn id="10" dur="2000"/>
                                        <p:tgtEl>
                                          <p:spTgt spid="5"/>
                                        </p:tgtEl>
                                      </p:cBhvr>
                                    </p:animEffect>
                                  </p:childTnLst>
                                </p:cTn>
                              </p:par>
                              <p:par>
                                <p:cTn id="11" presetID="21" presetClass="entr" presetSubtype="1"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heel(1)">
                                      <p:cBhvr>
                                        <p:cTn id="13" dur="2000"/>
                                        <p:tgtEl>
                                          <p:spTgt spid="7"/>
                                        </p:tgtEl>
                                      </p:cBhvr>
                                    </p:animEffect>
                                  </p:childTnLst>
                                </p:cTn>
                              </p:par>
                              <p:par>
                                <p:cTn id="14" presetID="21" presetClass="entr" presetSubtype="1" fill="hold" grpId="0" nodeType="with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wheel(1)">
                                      <p:cBhvr>
                                        <p:cTn id="16" dur="2000"/>
                                        <p:tgtEl>
                                          <p:spTgt spid="2"/>
                                        </p:tgtEl>
                                      </p:cBhvr>
                                    </p:animEffect>
                                  </p:childTnLst>
                                </p:cTn>
                              </p:par>
                              <p:par>
                                <p:cTn id="17" presetID="21" presetClass="entr" presetSubtype="1"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heel(1)">
                                      <p:cBhvr>
                                        <p:cTn id="19" dur="2000"/>
                                        <p:tgtEl>
                                          <p:spTgt spid="11"/>
                                        </p:tgtEl>
                                      </p:cBhvr>
                                    </p:animEffect>
                                  </p:childTnLst>
                                </p:cTn>
                              </p:par>
                              <p:par>
                                <p:cTn id="20" presetID="21" presetClass="entr" presetSubtype="1" fill="hold" grpId="0"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heel(1)">
                                      <p:cBhvr>
                                        <p:cTn id="22" dur="2000"/>
                                        <p:tgtEl>
                                          <p:spTgt spid="12"/>
                                        </p:tgtEl>
                                      </p:cBhvr>
                                    </p:animEffect>
                                  </p:childTnLst>
                                </p:cTn>
                              </p:par>
                              <p:par>
                                <p:cTn id="23" presetID="21" presetClass="entr" presetSubtype="1"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wheel(1)">
                                      <p:cBhvr>
                                        <p:cTn id="25" dur="2000"/>
                                        <p:tgtEl>
                                          <p:spTgt spid="13"/>
                                        </p:tgtEl>
                                      </p:cBhvr>
                                    </p:animEffect>
                                  </p:childTnLst>
                                </p:cTn>
                              </p:par>
                              <p:par>
                                <p:cTn id="26" presetID="21" presetClass="entr" presetSubtype="1" fill="hold" grpId="0" nodeType="with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wheel(1)">
                                      <p:cBhvr>
                                        <p:cTn id="28" dur="2000"/>
                                        <p:tgtEl>
                                          <p:spTgt spid="4"/>
                                        </p:tgtEl>
                                      </p:cBhvr>
                                    </p:animEffect>
                                  </p:childTnLst>
                                </p:cTn>
                              </p:par>
                              <p:par>
                                <p:cTn id="29" presetID="21" presetClass="entr" presetSubtype="1" fill="hold" grpId="0" nodeType="with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wheel(1)">
                                      <p:cBhvr>
                                        <p:cTn id="31" dur="2000"/>
                                        <p:tgtEl>
                                          <p:spTgt spid="6"/>
                                        </p:tgtEl>
                                      </p:cBhvr>
                                    </p:animEffect>
                                  </p:childTnLst>
                                </p:cTn>
                              </p:par>
                              <p:par>
                                <p:cTn id="32" presetID="21" presetClass="entr" presetSubtype="1" fill="hold" grpId="0" nodeType="with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wheel(1)">
                                      <p:cBhvr>
                                        <p:cTn id="34" dur="2000"/>
                                        <p:tgtEl>
                                          <p:spTgt spid="15"/>
                                        </p:tgtEl>
                                      </p:cBhvr>
                                    </p:animEffect>
                                  </p:childTnLst>
                                </p:cTn>
                              </p:par>
                              <p:par>
                                <p:cTn id="35" presetID="21" presetClass="entr" presetSubtype="1" fill="hold" grpId="0" nodeType="with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wheel(1)">
                                      <p:cBhvr>
                                        <p:cTn id="37"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7" grpId="0"/>
      <p:bldP spid="5" grpId="0"/>
      <p:bldP spid="7" grpId="0"/>
      <p:bldP spid="2" grpId="0" animBg="1"/>
      <p:bldP spid="11" grpId="0" animBg="1"/>
      <p:bldP spid="12" grpId="0" animBg="1"/>
      <p:bldP spid="13" grpId="0" animBg="1"/>
      <p:bldP spid="4" grpId="0"/>
      <p:bldP spid="6" grpId="0"/>
      <p:bldP spid="15" grpId="0"/>
      <p:bldP spid="16"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3"/>
          <p:cNvSpPr txBox="1">
            <a:spLocks noChangeArrowheads="1"/>
          </p:cNvSpPr>
          <p:nvPr/>
        </p:nvSpPr>
        <p:spPr bwMode="auto">
          <a:xfrm>
            <a:off x="1151573" y="1750060"/>
            <a:ext cx="1422184" cy="461665"/>
          </a:xfrm>
          <a:prstGeom prst="rect">
            <a:avLst/>
          </a:prstGeom>
          <a:noFill/>
        </p:spPr>
        <p:txBody>
          <a:bodyPr vert="horz" wrap="none" lIns="91440" tIns="45720" rIns="91440" bIns="45720" rtlCol="0" anchor="t">
            <a:spAutoFit/>
          </a:bodyPr>
          <a:lstStyle/>
          <a:p>
            <a:pPr lvl="0" indent="-228600" algn="l">
              <a:spcBef>
                <a:spcPts val="1000"/>
              </a:spcBef>
              <a:buClrTx/>
              <a:buSzTx/>
              <a:buFontTx/>
            </a:pPr>
            <a:r>
              <a:rPr lang="zh-CN" altLang="en-US" sz="2400" b="1">
                <a:solidFill>
                  <a:srgbClr val="BD3820"/>
                </a:solidFill>
                <a:cs typeface="+mn-ea"/>
                <a:sym typeface="+mn-lt"/>
              </a:rPr>
              <a:t>公平理论</a:t>
            </a:r>
          </a:p>
        </p:txBody>
      </p:sp>
      <p:sp>
        <p:nvSpPr>
          <p:cNvPr id="7" name="文本框 6"/>
          <p:cNvSpPr txBox="1"/>
          <p:nvPr/>
        </p:nvSpPr>
        <p:spPr>
          <a:xfrm>
            <a:off x="1151890" y="2552700"/>
            <a:ext cx="9656445" cy="1732334"/>
          </a:xfrm>
          <a:prstGeom prst="rect">
            <a:avLst/>
          </a:prstGeom>
          <a:noFill/>
        </p:spPr>
        <p:txBody>
          <a:bodyPr wrap="square">
            <a:spAutoFit/>
          </a:bodyPr>
          <a:lstStyle/>
          <a:p>
            <a:pPr marL="285750" indent="-285750" algn="just" fontAlgn="auto">
              <a:lnSpc>
                <a:spcPct val="200000"/>
              </a:lnSpc>
              <a:buFont typeface="Wingdings" panose="05000000000000000000" charset="0"/>
              <a:buChar char="Ø"/>
            </a:pPr>
            <a:r>
              <a:rPr lang="zh-CN" altLang="en-US" sz="2000" b="1" dirty="0">
                <a:solidFill>
                  <a:srgbClr val="BD3820"/>
                </a:solidFill>
                <a:cs typeface="+mn-ea"/>
                <a:sym typeface="+mn-lt"/>
              </a:rPr>
              <a:t>对管理实践的启示</a:t>
            </a:r>
          </a:p>
          <a:p>
            <a:pPr indent="0" algn="just" fontAlgn="auto">
              <a:lnSpc>
                <a:spcPct val="200000"/>
              </a:lnSpc>
              <a:buNone/>
            </a:pPr>
            <a:r>
              <a:rPr lang="zh-CN" altLang="en-US" sz="1800" dirty="0">
                <a:solidFill>
                  <a:schemeClr val="tx1">
                    <a:lumMod val="75000"/>
                    <a:lumOff val="25000"/>
                  </a:schemeClr>
                </a:solidFill>
                <a:cs typeface="+mn-ea"/>
                <a:sym typeface="+mn-lt"/>
              </a:rPr>
              <a:t>（1）必须将相对报酬作为有报酬作为有效激励的方式。</a:t>
            </a:r>
          </a:p>
          <a:p>
            <a:pPr indent="0" algn="just" fontAlgn="auto">
              <a:lnSpc>
                <a:spcPct val="200000"/>
              </a:lnSpc>
              <a:buNone/>
            </a:pPr>
            <a:r>
              <a:rPr lang="zh-CN" altLang="en-US" sz="1800" dirty="0">
                <a:solidFill>
                  <a:schemeClr val="tx1">
                    <a:lumMod val="75000"/>
                    <a:lumOff val="25000"/>
                  </a:schemeClr>
                </a:solidFill>
                <a:cs typeface="+mn-ea"/>
                <a:sym typeface="+mn-lt"/>
              </a:rPr>
              <a:t>（2）尽可能实现相对报酬的公平性。 </a:t>
            </a:r>
          </a:p>
        </p:txBody>
      </p:sp>
      <p:pic>
        <p:nvPicPr>
          <p:cNvPr id="2" name="图片 1" descr="51miz-E1269921-16B5DFFE"/>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228205" y="2333625"/>
            <a:ext cx="3754120" cy="2815590"/>
          </a:xfrm>
          <a:prstGeom prst="rect">
            <a:avLst/>
          </a:prstGeom>
        </p:spPr>
      </p:pic>
      <p:sp>
        <p:nvSpPr>
          <p:cNvPr id="3" name="文本框 2"/>
          <p:cNvSpPr txBox="1"/>
          <p:nvPr/>
        </p:nvSpPr>
        <p:spPr>
          <a:xfrm>
            <a:off x="5049520" y="1527810"/>
            <a:ext cx="184731" cy="369332"/>
          </a:xfrm>
          <a:prstGeom prst="rect">
            <a:avLst/>
          </a:prstGeom>
          <a:noFill/>
        </p:spPr>
        <p:txBody>
          <a:bodyPr wrap="none" rtlCol="0">
            <a:spAutoFit/>
          </a:bodyPr>
          <a:lstStyle/>
          <a:p>
            <a:endParaRPr lang="zh-CN" altLang="en-US">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8611"/>
                                        </p:tgtEl>
                                        <p:attrNameLst>
                                          <p:attrName>style.visibility</p:attrName>
                                        </p:attrNameLst>
                                      </p:cBhvr>
                                      <p:to>
                                        <p:strVal val="visible"/>
                                      </p:to>
                                    </p:set>
                                    <p:anim calcmode="lin" valueType="num">
                                      <p:cBhvr additive="base">
                                        <p:cTn id="7" dur="500" fill="hold"/>
                                        <p:tgtEl>
                                          <p:spTgt spid="68611"/>
                                        </p:tgtEl>
                                        <p:attrNameLst>
                                          <p:attrName>ppt_x</p:attrName>
                                        </p:attrNameLst>
                                      </p:cBhvr>
                                      <p:tavLst>
                                        <p:tav tm="0">
                                          <p:val>
                                            <p:strVal val="#ppt_x"/>
                                          </p:val>
                                        </p:tav>
                                        <p:tav tm="100000">
                                          <p:val>
                                            <p:strVal val="#ppt_x"/>
                                          </p:val>
                                        </p:tav>
                                      </p:tavLst>
                                    </p:anim>
                                    <p:anim calcmode="lin" valueType="num">
                                      <p:cBhvr additive="base">
                                        <p:cTn id="8" dur="500" fill="hold"/>
                                        <p:tgtEl>
                                          <p:spTgt spid="6861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p:bldP spid="7" grpId="0"/>
      <p:bldP spid="3"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3"/>
          <p:cNvSpPr txBox="1">
            <a:spLocks noChangeArrowheads="1"/>
          </p:cNvSpPr>
          <p:nvPr/>
        </p:nvSpPr>
        <p:spPr bwMode="auto">
          <a:xfrm>
            <a:off x="1035604" y="1147111"/>
            <a:ext cx="2659702" cy="461665"/>
          </a:xfrm>
          <a:prstGeom prst="rect">
            <a:avLst/>
          </a:prstGeom>
          <a:noFill/>
        </p:spPr>
        <p:txBody>
          <a:bodyPr vert="horz" wrap="none" lIns="91440" tIns="45720" rIns="91440" bIns="45720" rtlCol="0" anchor="t">
            <a:spAutoFit/>
          </a:bodyPr>
          <a:lstStyle/>
          <a:p>
            <a:pPr lvl="0" indent="-228600" algn="l">
              <a:spcBef>
                <a:spcPts val="1000"/>
              </a:spcBef>
              <a:buClrTx/>
              <a:buSzTx/>
              <a:buFontTx/>
            </a:pPr>
            <a:r>
              <a:rPr lang="zh-CN" altLang="en-US" sz="2400" b="1">
                <a:solidFill>
                  <a:srgbClr val="BD3820"/>
                </a:solidFill>
                <a:cs typeface="+mn-ea"/>
                <a:sym typeface="+mn-lt"/>
              </a:rPr>
              <a:t>激励实施系统模式</a:t>
            </a:r>
          </a:p>
        </p:txBody>
      </p:sp>
      <p:grpSp>
        <p:nvGrpSpPr>
          <p:cNvPr id="69637" name="Group 5"/>
          <p:cNvGrpSpPr/>
          <p:nvPr/>
        </p:nvGrpSpPr>
        <p:grpSpPr bwMode="auto">
          <a:xfrm>
            <a:off x="2247900" y="2259648"/>
            <a:ext cx="7696200" cy="4114800"/>
            <a:chOff x="624" y="1152"/>
            <a:chExt cx="4896" cy="2688"/>
          </a:xfrm>
          <a:solidFill>
            <a:srgbClr val="BD3820"/>
          </a:solidFill>
        </p:grpSpPr>
        <p:sp>
          <p:nvSpPr>
            <p:cNvPr id="69638" name="Text Box 6"/>
            <p:cNvSpPr txBox="1">
              <a:spLocks noChangeArrowheads="1"/>
            </p:cNvSpPr>
            <p:nvPr/>
          </p:nvSpPr>
          <p:spPr bwMode="auto">
            <a:xfrm>
              <a:off x="4528" y="2384"/>
              <a:ext cx="992" cy="640"/>
            </a:xfrm>
            <a:prstGeom prst="rect">
              <a:avLst/>
            </a:prstGeom>
            <a:grpFill/>
            <a:ln w="9525">
              <a:noFill/>
              <a:miter lim="800000"/>
            </a:ln>
            <a:effectLst/>
            <a:sp3d extrusionH="430200" prstMaterial="legacyMatte">
              <a:bevelT w="13500" h="13500" prst="angle"/>
              <a:bevelB w="13500" h="13500" prst="angle"/>
              <a:extrusionClr>
                <a:srgbClr val="F8F8F8"/>
              </a:extrusionClr>
              <a:contourClr>
                <a:srgbClr val="F8F8F8"/>
              </a:contour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lgn="ctr" eaLnBrk="0" hangingPunct="0"/>
              <a:r>
                <a:rPr lang="zh-CN" altLang="en-US" sz="2800">
                  <a:solidFill>
                    <a:schemeClr val="bg1"/>
                  </a:solidFill>
                  <a:cs typeface="+mn-ea"/>
                  <a:sym typeface="+mn-lt"/>
                </a:rPr>
                <a:t>物质利益驱动</a:t>
              </a:r>
            </a:p>
          </p:txBody>
        </p:sp>
        <p:sp>
          <p:nvSpPr>
            <p:cNvPr id="69639" name="Text Box 7"/>
            <p:cNvSpPr txBox="1">
              <a:spLocks noChangeArrowheads="1"/>
            </p:cNvSpPr>
            <p:nvPr/>
          </p:nvSpPr>
          <p:spPr bwMode="auto">
            <a:xfrm>
              <a:off x="759" y="1152"/>
              <a:ext cx="1052" cy="391"/>
            </a:xfrm>
            <a:prstGeom prst="rect">
              <a:avLst/>
            </a:prstGeom>
            <a:grpFill/>
            <a:ln w="9525">
              <a:noFill/>
              <a:miter lim="800000"/>
            </a:ln>
            <a:effectLst/>
            <a:sp3d extrusionH="430200" prstMaterial="legacyMatte">
              <a:bevelT w="13500" h="13500" prst="angle"/>
              <a:bevelB w="13500" h="13500" prst="angle"/>
              <a:extrusionClr>
                <a:srgbClr val="F8F8F8"/>
              </a:extrusionClr>
              <a:contourClr>
                <a:srgbClr val="F8F8F8"/>
              </a:contour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lgn="ctr" eaLnBrk="0" hangingPunct="0"/>
              <a:r>
                <a:rPr lang="zh-CN" altLang="en-US" sz="2800" dirty="0">
                  <a:solidFill>
                    <a:schemeClr val="bg1"/>
                  </a:solidFill>
                  <a:cs typeface="+mn-ea"/>
                  <a:sym typeface="+mn-lt"/>
                </a:rPr>
                <a:t>管理行为</a:t>
              </a:r>
            </a:p>
          </p:txBody>
        </p:sp>
        <p:sp>
          <p:nvSpPr>
            <p:cNvPr id="69640" name="Text Box 8"/>
            <p:cNvSpPr txBox="1">
              <a:spLocks noChangeArrowheads="1"/>
            </p:cNvSpPr>
            <p:nvPr/>
          </p:nvSpPr>
          <p:spPr bwMode="auto">
            <a:xfrm>
              <a:off x="2191" y="1152"/>
              <a:ext cx="1520" cy="391"/>
            </a:xfrm>
            <a:prstGeom prst="rect">
              <a:avLst/>
            </a:prstGeom>
            <a:grpFill/>
            <a:ln w="9525">
              <a:noFill/>
              <a:miter lim="800000"/>
            </a:ln>
            <a:effectLst/>
            <a:sp3d extrusionH="430200" prstMaterial="legacyMatte">
              <a:bevelT w="13500" h="13500" prst="angle"/>
              <a:bevelB w="13500" h="13500" prst="angle"/>
              <a:extrusionClr>
                <a:srgbClr val="F8F8F8"/>
              </a:extrusionClr>
              <a:contourClr>
                <a:srgbClr val="F8F8F8"/>
              </a:contour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lgn="ctr" eaLnBrk="0" hangingPunct="0"/>
              <a:r>
                <a:rPr lang="zh-CN" altLang="en-US" sz="2800">
                  <a:solidFill>
                    <a:schemeClr val="bg1"/>
                  </a:solidFill>
                  <a:cs typeface="+mn-ea"/>
                  <a:sym typeface="+mn-lt"/>
                </a:rPr>
                <a:t>被管理者需求</a:t>
              </a:r>
            </a:p>
          </p:txBody>
        </p:sp>
        <p:sp>
          <p:nvSpPr>
            <p:cNvPr id="69641" name="Text Box 9"/>
            <p:cNvSpPr txBox="1">
              <a:spLocks noChangeArrowheads="1"/>
            </p:cNvSpPr>
            <p:nvPr/>
          </p:nvSpPr>
          <p:spPr bwMode="auto">
            <a:xfrm>
              <a:off x="4138" y="1152"/>
              <a:ext cx="950" cy="391"/>
            </a:xfrm>
            <a:prstGeom prst="rect">
              <a:avLst/>
            </a:prstGeom>
            <a:grpFill/>
            <a:ln w="9525">
              <a:noFill/>
              <a:miter lim="800000"/>
            </a:ln>
            <a:effectLst/>
            <a:sp3d extrusionH="430200" prstMaterial="legacyMatte">
              <a:bevelT w="13500" h="13500" prst="angle"/>
              <a:bevelB w="13500" h="13500" prst="angle"/>
              <a:extrusionClr>
                <a:srgbClr val="F8F8F8"/>
              </a:extrusionClr>
              <a:contourClr>
                <a:srgbClr val="F8F8F8"/>
              </a:contour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lgn="ctr" eaLnBrk="0" hangingPunct="0"/>
              <a:r>
                <a:rPr lang="zh-CN" altLang="en-US" sz="2800">
                  <a:solidFill>
                    <a:schemeClr val="bg1"/>
                  </a:solidFill>
                  <a:cs typeface="+mn-ea"/>
                  <a:sym typeface="+mn-lt"/>
                </a:rPr>
                <a:t>环  境</a:t>
              </a:r>
            </a:p>
          </p:txBody>
        </p:sp>
        <p:sp>
          <p:nvSpPr>
            <p:cNvPr id="69642" name="Line 10"/>
            <p:cNvSpPr>
              <a:spLocks noChangeShapeType="1"/>
            </p:cNvSpPr>
            <p:nvPr/>
          </p:nvSpPr>
          <p:spPr bwMode="auto">
            <a:xfrm>
              <a:off x="1297" y="1543"/>
              <a:ext cx="0" cy="177"/>
            </a:xfrm>
            <a:prstGeom prst="line">
              <a:avLst/>
            </a:prstGeom>
            <a:grpFill/>
            <a:ln w="38100">
              <a:solidFill>
                <a:schemeClr val="bg1">
                  <a:lumMod val="50000"/>
                </a:schemeClr>
              </a:solid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cs typeface="+mn-ea"/>
                <a:sym typeface="+mn-lt"/>
              </a:endParaRPr>
            </a:p>
          </p:txBody>
        </p:sp>
        <p:sp>
          <p:nvSpPr>
            <p:cNvPr id="69643" name="Line 11"/>
            <p:cNvSpPr>
              <a:spLocks noChangeShapeType="1"/>
            </p:cNvSpPr>
            <p:nvPr/>
          </p:nvSpPr>
          <p:spPr bwMode="auto">
            <a:xfrm>
              <a:off x="1297" y="1730"/>
              <a:ext cx="3364" cy="0"/>
            </a:xfrm>
            <a:prstGeom prst="line">
              <a:avLst/>
            </a:prstGeom>
            <a:grpFill/>
            <a:ln w="38100">
              <a:solidFill>
                <a:schemeClr val="bg1">
                  <a:lumMod val="50000"/>
                </a:schemeClr>
              </a:solid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cs typeface="+mn-ea"/>
                <a:sym typeface="+mn-lt"/>
              </a:endParaRPr>
            </a:p>
          </p:txBody>
        </p:sp>
        <p:sp>
          <p:nvSpPr>
            <p:cNvPr id="69644" name="Line 12"/>
            <p:cNvSpPr>
              <a:spLocks noChangeShapeType="1"/>
            </p:cNvSpPr>
            <p:nvPr/>
          </p:nvSpPr>
          <p:spPr bwMode="auto">
            <a:xfrm>
              <a:off x="4661" y="1543"/>
              <a:ext cx="0" cy="177"/>
            </a:xfrm>
            <a:prstGeom prst="line">
              <a:avLst/>
            </a:prstGeom>
            <a:grpFill/>
            <a:ln w="38100">
              <a:solidFill>
                <a:schemeClr val="bg1">
                  <a:lumMod val="50000"/>
                </a:schemeClr>
              </a:solid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cs typeface="+mn-ea"/>
                <a:sym typeface="+mn-lt"/>
              </a:endParaRPr>
            </a:p>
          </p:txBody>
        </p:sp>
        <p:sp>
          <p:nvSpPr>
            <p:cNvPr id="69645" name="Line 13"/>
            <p:cNvSpPr>
              <a:spLocks noChangeShapeType="1"/>
            </p:cNvSpPr>
            <p:nvPr/>
          </p:nvSpPr>
          <p:spPr bwMode="auto">
            <a:xfrm>
              <a:off x="3046" y="1543"/>
              <a:ext cx="0" cy="177"/>
            </a:xfrm>
            <a:prstGeom prst="line">
              <a:avLst/>
            </a:prstGeom>
            <a:grpFill/>
            <a:ln w="38100">
              <a:solidFill>
                <a:schemeClr val="bg1">
                  <a:lumMod val="50000"/>
                </a:schemeClr>
              </a:solid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cs typeface="+mn-ea"/>
                <a:sym typeface="+mn-lt"/>
              </a:endParaRPr>
            </a:p>
          </p:txBody>
        </p:sp>
        <p:sp>
          <p:nvSpPr>
            <p:cNvPr id="69646" name="Line 14"/>
            <p:cNvSpPr>
              <a:spLocks noChangeShapeType="1"/>
            </p:cNvSpPr>
            <p:nvPr/>
          </p:nvSpPr>
          <p:spPr bwMode="auto">
            <a:xfrm>
              <a:off x="1906" y="1299"/>
              <a:ext cx="285" cy="0"/>
            </a:xfrm>
            <a:prstGeom prst="line">
              <a:avLst/>
            </a:prstGeom>
            <a:grpFill/>
            <a:ln w="38100">
              <a:solidFill>
                <a:schemeClr val="bg1">
                  <a:lumMod val="50000"/>
                </a:schemeClr>
              </a:solid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cs typeface="+mn-ea"/>
                <a:sym typeface="+mn-lt"/>
              </a:endParaRPr>
            </a:p>
          </p:txBody>
        </p:sp>
        <p:sp>
          <p:nvSpPr>
            <p:cNvPr id="69647" name="Line 15"/>
            <p:cNvSpPr>
              <a:spLocks noChangeShapeType="1"/>
            </p:cNvSpPr>
            <p:nvPr/>
          </p:nvSpPr>
          <p:spPr bwMode="auto">
            <a:xfrm flipH="1">
              <a:off x="3806" y="1299"/>
              <a:ext cx="332" cy="0"/>
            </a:xfrm>
            <a:prstGeom prst="line">
              <a:avLst/>
            </a:prstGeom>
            <a:grpFill/>
            <a:ln w="38100">
              <a:solidFill>
                <a:schemeClr val="bg1">
                  <a:lumMod val="50000"/>
                </a:schemeClr>
              </a:solid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cs typeface="+mn-ea"/>
                <a:sym typeface="+mn-lt"/>
              </a:endParaRPr>
            </a:p>
          </p:txBody>
        </p:sp>
        <p:sp>
          <p:nvSpPr>
            <p:cNvPr id="69648" name="Text Box 16"/>
            <p:cNvSpPr txBox="1">
              <a:spLocks noChangeArrowheads="1"/>
            </p:cNvSpPr>
            <p:nvPr/>
          </p:nvSpPr>
          <p:spPr bwMode="auto">
            <a:xfrm>
              <a:off x="624" y="2392"/>
              <a:ext cx="807" cy="666"/>
            </a:xfrm>
            <a:prstGeom prst="rect">
              <a:avLst/>
            </a:prstGeom>
            <a:grpFill/>
            <a:ln w="9525">
              <a:noFill/>
              <a:miter lim="800000"/>
            </a:ln>
            <a:effectLst/>
            <a:sp3d extrusionH="430200" prstMaterial="legacyMatte">
              <a:bevelT w="13500" h="13500" prst="angle"/>
              <a:bevelB w="13500" h="13500" prst="angle"/>
              <a:extrusionClr>
                <a:srgbClr val="F8F8F8"/>
              </a:extrusionClr>
              <a:contourClr>
                <a:srgbClr val="F8F8F8"/>
              </a:contour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lgn="ctr" eaLnBrk="0" hangingPunct="0"/>
              <a:r>
                <a:rPr lang="zh-CN" altLang="en-US" sz="2800">
                  <a:solidFill>
                    <a:schemeClr val="bg1"/>
                  </a:solidFill>
                  <a:cs typeface="+mn-ea"/>
                  <a:sym typeface="+mn-lt"/>
                </a:rPr>
                <a:t>目标</a:t>
              </a:r>
            </a:p>
            <a:p>
              <a:pPr algn="ctr" eaLnBrk="0" hangingPunct="0"/>
              <a:r>
                <a:rPr lang="zh-CN" altLang="en-US" sz="2800">
                  <a:solidFill>
                    <a:schemeClr val="bg1"/>
                  </a:solidFill>
                  <a:cs typeface="+mn-ea"/>
                  <a:sym typeface="+mn-lt"/>
                </a:rPr>
                <a:t>成就</a:t>
              </a:r>
            </a:p>
          </p:txBody>
        </p:sp>
        <p:sp>
          <p:nvSpPr>
            <p:cNvPr id="69649" name="Text Box 17"/>
            <p:cNvSpPr txBox="1">
              <a:spLocks noChangeArrowheads="1"/>
            </p:cNvSpPr>
            <p:nvPr/>
          </p:nvSpPr>
          <p:spPr bwMode="auto">
            <a:xfrm>
              <a:off x="1566" y="2392"/>
              <a:ext cx="807" cy="650"/>
            </a:xfrm>
            <a:prstGeom prst="rect">
              <a:avLst/>
            </a:prstGeom>
            <a:grpFill/>
            <a:ln w="9525">
              <a:noFill/>
              <a:miter lim="800000"/>
            </a:ln>
            <a:effectLst/>
            <a:sp3d extrusionH="430200" prstMaterial="legacyMatte">
              <a:bevelT w="13500" h="13500" prst="angle"/>
              <a:bevelB w="13500" h="13500" prst="angle"/>
              <a:extrusionClr>
                <a:srgbClr val="F8F8F8"/>
              </a:extrusionClr>
              <a:contourClr>
                <a:srgbClr val="F8F8F8"/>
              </a:contour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lgn="ctr" eaLnBrk="0" hangingPunct="0"/>
              <a:r>
                <a:rPr lang="zh-CN" altLang="en-US" sz="2800">
                  <a:solidFill>
                    <a:schemeClr val="bg1"/>
                  </a:solidFill>
                  <a:cs typeface="+mn-ea"/>
                  <a:sym typeface="+mn-lt"/>
                </a:rPr>
                <a:t>兴趣</a:t>
              </a:r>
            </a:p>
            <a:p>
              <a:pPr algn="ctr" eaLnBrk="0" hangingPunct="0"/>
              <a:r>
                <a:rPr lang="zh-CN" altLang="en-US" sz="2800">
                  <a:solidFill>
                    <a:schemeClr val="bg1"/>
                  </a:solidFill>
                  <a:cs typeface="+mn-ea"/>
                  <a:sym typeface="+mn-lt"/>
                </a:rPr>
                <a:t>体验</a:t>
              </a:r>
            </a:p>
          </p:txBody>
        </p:sp>
        <p:sp>
          <p:nvSpPr>
            <p:cNvPr id="69650" name="Text Box 18"/>
            <p:cNvSpPr txBox="1">
              <a:spLocks noChangeArrowheads="1"/>
            </p:cNvSpPr>
            <p:nvPr/>
          </p:nvSpPr>
          <p:spPr bwMode="auto">
            <a:xfrm>
              <a:off x="2506" y="2392"/>
              <a:ext cx="809" cy="650"/>
            </a:xfrm>
            <a:prstGeom prst="rect">
              <a:avLst/>
            </a:prstGeom>
            <a:grpFill/>
            <a:ln w="9525">
              <a:noFill/>
              <a:miter lim="800000"/>
            </a:ln>
            <a:effectLst/>
            <a:sp3d extrusionH="430200" prstMaterial="legacyMatte">
              <a:bevelT w="13500" h="13500" prst="angle"/>
              <a:bevelB w="13500" h="13500" prst="angle"/>
              <a:extrusionClr>
                <a:srgbClr val="F8F8F8"/>
              </a:extrusionClr>
              <a:contourClr>
                <a:srgbClr val="F8F8F8"/>
              </a:contour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lgn="ctr" eaLnBrk="0" hangingPunct="0"/>
              <a:r>
                <a:rPr lang="zh-CN" altLang="en-US" sz="2800">
                  <a:solidFill>
                    <a:schemeClr val="bg1"/>
                  </a:solidFill>
                  <a:cs typeface="+mn-ea"/>
                  <a:sym typeface="+mn-lt"/>
                </a:rPr>
                <a:t>人际</a:t>
              </a:r>
            </a:p>
            <a:p>
              <a:pPr algn="ctr" eaLnBrk="0" hangingPunct="0"/>
              <a:r>
                <a:rPr lang="zh-CN" altLang="en-US" sz="2800">
                  <a:solidFill>
                    <a:schemeClr val="bg1"/>
                  </a:solidFill>
                  <a:cs typeface="+mn-ea"/>
                  <a:sym typeface="+mn-lt"/>
                </a:rPr>
                <a:t>互动</a:t>
              </a:r>
            </a:p>
          </p:txBody>
        </p:sp>
        <p:sp>
          <p:nvSpPr>
            <p:cNvPr id="69651" name="Line 19"/>
            <p:cNvSpPr>
              <a:spLocks noChangeShapeType="1"/>
            </p:cNvSpPr>
            <p:nvPr/>
          </p:nvSpPr>
          <p:spPr bwMode="auto">
            <a:xfrm>
              <a:off x="1028" y="2129"/>
              <a:ext cx="0" cy="178"/>
            </a:xfrm>
            <a:prstGeom prst="line">
              <a:avLst/>
            </a:prstGeom>
            <a:grpFill/>
            <a:ln w="38100">
              <a:solidFill>
                <a:schemeClr val="bg1">
                  <a:lumMod val="50000"/>
                </a:schemeClr>
              </a:solid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cs typeface="+mn-ea"/>
                <a:sym typeface="+mn-lt"/>
              </a:endParaRPr>
            </a:p>
          </p:txBody>
        </p:sp>
        <p:sp>
          <p:nvSpPr>
            <p:cNvPr id="69652" name="Line 20"/>
            <p:cNvSpPr>
              <a:spLocks noChangeShapeType="1"/>
            </p:cNvSpPr>
            <p:nvPr/>
          </p:nvSpPr>
          <p:spPr bwMode="auto">
            <a:xfrm>
              <a:off x="1028" y="2129"/>
              <a:ext cx="3902" cy="0"/>
            </a:xfrm>
            <a:prstGeom prst="line">
              <a:avLst/>
            </a:prstGeom>
            <a:grpFill/>
            <a:ln w="38100">
              <a:solidFill>
                <a:schemeClr val="bg1">
                  <a:lumMod val="50000"/>
                </a:schemeClr>
              </a:solid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cs typeface="+mn-ea"/>
                <a:sym typeface="+mn-lt"/>
              </a:endParaRPr>
            </a:p>
          </p:txBody>
        </p:sp>
        <p:sp>
          <p:nvSpPr>
            <p:cNvPr id="69653" name="Line 21"/>
            <p:cNvSpPr>
              <a:spLocks noChangeShapeType="1"/>
            </p:cNvSpPr>
            <p:nvPr/>
          </p:nvSpPr>
          <p:spPr bwMode="auto">
            <a:xfrm>
              <a:off x="4930" y="2121"/>
              <a:ext cx="0" cy="177"/>
            </a:xfrm>
            <a:prstGeom prst="line">
              <a:avLst/>
            </a:prstGeom>
            <a:grpFill/>
            <a:ln w="38100">
              <a:solidFill>
                <a:schemeClr val="bg1">
                  <a:lumMod val="50000"/>
                </a:schemeClr>
              </a:solid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cs typeface="+mn-ea"/>
                <a:sym typeface="+mn-lt"/>
              </a:endParaRPr>
            </a:p>
          </p:txBody>
        </p:sp>
        <p:sp>
          <p:nvSpPr>
            <p:cNvPr id="69654" name="Line 22"/>
            <p:cNvSpPr>
              <a:spLocks noChangeShapeType="1"/>
            </p:cNvSpPr>
            <p:nvPr/>
          </p:nvSpPr>
          <p:spPr bwMode="auto">
            <a:xfrm>
              <a:off x="1970" y="2129"/>
              <a:ext cx="0" cy="178"/>
            </a:xfrm>
            <a:prstGeom prst="line">
              <a:avLst/>
            </a:prstGeom>
            <a:grpFill/>
            <a:ln w="38100">
              <a:solidFill>
                <a:schemeClr val="bg1">
                  <a:lumMod val="50000"/>
                </a:schemeClr>
              </a:solid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cs typeface="+mn-ea"/>
                <a:sym typeface="+mn-lt"/>
              </a:endParaRPr>
            </a:p>
          </p:txBody>
        </p:sp>
        <p:sp>
          <p:nvSpPr>
            <p:cNvPr id="69655" name="Line 23"/>
            <p:cNvSpPr>
              <a:spLocks noChangeShapeType="1"/>
            </p:cNvSpPr>
            <p:nvPr/>
          </p:nvSpPr>
          <p:spPr bwMode="auto">
            <a:xfrm>
              <a:off x="3853" y="2129"/>
              <a:ext cx="0" cy="178"/>
            </a:xfrm>
            <a:prstGeom prst="line">
              <a:avLst/>
            </a:prstGeom>
            <a:grpFill/>
            <a:ln w="38100">
              <a:solidFill>
                <a:schemeClr val="bg1">
                  <a:lumMod val="50000"/>
                </a:schemeClr>
              </a:solid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cs typeface="+mn-ea"/>
                <a:sym typeface="+mn-lt"/>
              </a:endParaRPr>
            </a:p>
          </p:txBody>
        </p:sp>
        <p:sp>
          <p:nvSpPr>
            <p:cNvPr id="69656" name="Line 24"/>
            <p:cNvSpPr>
              <a:spLocks noChangeShapeType="1"/>
            </p:cNvSpPr>
            <p:nvPr/>
          </p:nvSpPr>
          <p:spPr bwMode="auto">
            <a:xfrm>
              <a:off x="3046" y="1738"/>
              <a:ext cx="0" cy="391"/>
            </a:xfrm>
            <a:prstGeom prst="line">
              <a:avLst/>
            </a:prstGeom>
            <a:grpFill/>
            <a:ln w="38100">
              <a:solidFill>
                <a:schemeClr val="bg1">
                  <a:lumMod val="50000"/>
                </a:schemeClr>
              </a:solid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cs typeface="+mn-ea"/>
                <a:sym typeface="+mn-lt"/>
              </a:endParaRPr>
            </a:p>
          </p:txBody>
        </p:sp>
        <p:sp>
          <p:nvSpPr>
            <p:cNvPr id="69657" name="Line 25"/>
            <p:cNvSpPr>
              <a:spLocks noChangeShapeType="1"/>
            </p:cNvSpPr>
            <p:nvPr/>
          </p:nvSpPr>
          <p:spPr bwMode="auto">
            <a:xfrm>
              <a:off x="1028" y="3044"/>
              <a:ext cx="0" cy="177"/>
            </a:xfrm>
            <a:prstGeom prst="line">
              <a:avLst/>
            </a:prstGeom>
            <a:grpFill/>
            <a:ln w="38100">
              <a:solidFill>
                <a:schemeClr val="bg1">
                  <a:lumMod val="50000"/>
                </a:schemeClr>
              </a:solid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cs typeface="+mn-ea"/>
                <a:sym typeface="+mn-lt"/>
              </a:endParaRPr>
            </a:p>
          </p:txBody>
        </p:sp>
        <p:sp>
          <p:nvSpPr>
            <p:cNvPr id="69658" name="Line 26"/>
            <p:cNvSpPr>
              <a:spLocks noChangeShapeType="1"/>
            </p:cNvSpPr>
            <p:nvPr/>
          </p:nvSpPr>
          <p:spPr bwMode="auto">
            <a:xfrm>
              <a:off x="1028" y="3205"/>
              <a:ext cx="3902" cy="0"/>
            </a:xfrm>
            <a:prstGeom prst="line">
              <a:avLst/>
            </a:prstGeom>
            <a:grpFill/>
            <a:ln w="38100">
              <a:solidFill>
                <a:schemeClr val="bg1">
                  <a:lumMod val="50000"/>
                </a:schemeClr>
              </a:solid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cs typeface="+mn-ea"/>
                <a:sym typeface="+mn-lt"/>
              </a:endParaRPr>
            </a:p>
          </p:txBody>
        </p:sp>
        <p:sp>
          <p:nvSpPr>
            <p:cNvPr id="69659" name="Line 27"/>
            <p:cNvSpPr>
              <a:spLocks noChangeShapeType="1"/>
            </p:cNvSpPr>
            <p:nvPr/>
          </p:nvSpPr>
          <p:spPr bwMode="auto">
            <a:xfrm>
              <a:off x="4930" y="3036"/>
              <a:ext cx="0" cy="177"/>
            </a:xfrm>
            <a:prstGeom prst="line">
              <a:avLst/>
            </a:prstGeom>
            <a:grpFill/>
            <a:ln w="38100">
              <a:solidFill>
                <a:schemeClr val="bg1">
                  <a:lumMod val="50000"/>
                </a:schemeClr>
              </a:solid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cs typeface="+mn-ea"/>
                <a:sym typeface="+mn-lt"/>
              </a:endParaRPr>
            </a:p>
          </p:txBody>
        </p:sp>
        <p:sp>
          <p:nvSpPr>
            <p:cNvPr id="69660" name="Line 28"/>
            <p:cNvSpPr>
              <a:spLocks noChangeShapeType="1"/>
            </p:cNvSpPr>
            <p:nvPr/>
          </p:nvSpPr>
          <p:spPr bwMode="auto">
            <a:xfrm>
              <a:off x="3853" y="3027"/>
              <a:ext cx="0" cy="178"/>
            </a:xfrm>
            <a:prstGeom prst="line">
              <a:avLst/>
            </a:prstGeom>
            <a:grpFill/>
            <a:ln w="38100">
              <a:solidFill>
                <a:schemeClr val="bg1">
                  <a:lumMod val="50000"/>
                </a:schemeClr>
              </a:solid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cs typeface="+mn-ea"/>
                <a:sym typeface="+mn-lt"/>
              </a:endParaRPr>
            </a:p>
          </p:txBody>
        </p:sp>
        <p:sp>
          <p:nvSpPr>
            <p:cNvPr id="69661" name="Line 29"/>
            <p:cNvSpPr>
              <a:spLocks noChangeShapeType="1"/>
            </p:cNvSpPr>
            <p:nvPr/>
          </p:nvSpPr>
          <p:spPr bwMode="auto">
            <a:xfrm>
              <a:off x="1970" y="3044"/>
              <a:ext cx="0" cy="177"/>
            </a:xfrm>
            <a:prstGeom prst="line">
              <a:avLst/>
            </a:prstGeom>
            <a:grpFill/>
            <a:ln w="38100">
              <a:solidFill>
                <a:schemeClr val="bg1">
                  <a:lumMod val="50000"/>
                </a:schemeClr>
              </a:solid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cs typeface="+mn-ea"/>
                <a:sym typeface="+mn-lt"/>
              </a:endParaRPr>
            </a:p>
          </p:txBody>
        </p:sp>
        <p:sp>
          <p:nvSpPr>
            <p:cNvPr id="69662" name="Text Box 30"/>
            <p:cNvSpPr txBox="1">
              <a:spLocks noChangeArrowheads="1"/>
            </p:cNvSpPr>
            <p:nvPr/>
          </p:nvSpPr>
          <p:spPr bwMode="auto">
            <a:xfrm>
              <a:off x="1970" y="3455"/>
              <a:ext cx="2168" cy="385"/>
            </a:xfrm>
            <a:prstGeom prst="rect">
              <a:avLst/>
            </a:prstGeom>
            <a:grpFill/>
            <a:ln w="9525">
              <a:noFill/>
              <a:miter lim="800000"/>
            </a:ln>
            <a:effectLst/>
            <a:sp3d extrusionH="430200" prstMaterial="legacyMatte">
              <a:bevelT w="13500" h="13500" prst="angle"/>
              <a:bevelB w="13500" h="13500" prst="angle"/>
              <a:extrusionClr>
                <a:srgbClr val="F8F8F8"/>
              </a:extrusionClr>
              <a:contourClr>
                <a:srgbClr val="F8F8F8"/>
              </a:contour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lgn="ctr" eaLnBrk="0" hangingPunct="0"/>
              <a:r>
                <a:rPr lang="zh-CN" altLang="en-US" sz="2800">
                  <a:solidFill>
                    <a:schemeClr val="bg1"/>
                  </a:solidFill>
                  <a:cs typeface="+mn-ea"/>
                  <a:sym typeface="+mn-lt"/>
                </a:rPr>
                <a:t>激励的实现</a:t>
              </a:r>
            </a:p>
          </p:txBody>
        </p:sp>
        <p:sp>
          <p:nvSpPr>
            <p:cNvPr id="69663" name="Line 31"/>
            <p:cNvSpPr>
              <a:spLocks noChangeShapeType="1"/>
            </p:cNvSpPr>
            <p:nvPr/>
          </p:nvSpPr>
          <p:spPr bwMode="auto">
            <a:xfrm>
              <a:off x="2998" y="3050"/>
              <a:ext cx="0" cy="299"/>
            </a:xfrm>
            <a:prstGeom prst="line">
              <a:avLst/>
            </a:prstGeom>
            <a:grpFill/>
            <a:ln w="38100">
              <a:solidFill>
                <a:schemeClr val="bg1">
                  <a:lumMod val="50000"/>
                </a:schemeClr>
              </a:solid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cs typeface="+mn-ea"/>
                <a:sym typeface="+mn-lt"/>
              </a:endParaRPr>
            </a:p>
          </p:txBody>
        </p:sp>
        <p:sp>
          <p:nvSpPr>
            <p:cNvPr id="69664" name="Text Box 32"/>
            <p:cNvSpPr txBox="1">
              <a:spLocks noChangeArrowheads="1"/>
            </p:cNvSpPr>
            <p:nvPr/>
          </p:nvSpPr>
          <p:spPr bwMode="auto">
            <a:xfrm>
              <a:off x="3521" y="2392"/>
              <a:ext cx="807" cy="650"/>
            </a:xfrm>
            <a:prstGeom prst="rect">
              <a:avLst/>
            </a:prstGeom>
            <a:grpFill/>
            <a:ln w="9525">
              <a:noFill/>
              <a:miter lim="800000"/>
            </a:ln>
            <a:effectLst/>
            <a:sp3d extrusionH="430200" prstMaterial="legacyMatte">
              <a:bevelT w="13500" h="13500" prst="angle"/>
              <a:bevelB w="13500" h="13500" prst="angle"/>
              <a:extrusionClr>
                <a:srgbClr val="F8F8F8"/>
              </a:extrusionClr>
              <a:contourClr>
                <a:srgbClr val="F8F8F8"/>
              </a:contour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lgn="ctr" eaLnBrk="0" hangingPunct="0"/>
              <a:r>
                <a:rPr lang="zh-CN" altLang="en-US" sz="2800">
                  <a:solidFill>
                    <a:schemeClr val="bg1"/>
                  </a:solidFill>
                  <a:cs typeface="+mn-ea"/>
                  <a:sym typeface="+mn-lt"/>
                </a:rPr>
                <a:t>思想</a:t>
              </a:r>
            </a:p>
            <a:p>
              <a:pPr algn="ctr" eaLnBrk="0" hangingPunct="0"/>
              <a:r>
                <a:rPr lang="zh-CN" altLang="en-US" sz="2800">
                  <a:solidFill>
                    <a:schemeClr val="bg1"/>
                  </a:solidFill>
                  <a:cs typeface="+mn-ea"/>
                  <a:sym typeface="+mn-lt"/>
                </a:rPr>
                <a:t>教育</a:t>
              </a:r>
            </a:p>
          </p:txBody>
        </p:sp>
        <p:sp>
          <p:nvSpPr>
            <p:cNvPr id="69665" name="Line 33"/>
            <p:cNvSpPr>
              <a:spLocks noChangeShapeType="1"/>
            </p:cNvSpPr>
            <p:nvPr/>
          </p:nvSpPr>
          <p:spPr bwMode="auto">
            <a:xfrm>
              <a:off x="3046" y="2129"/>
              <a:ext cx="0" cy="178"/>
            </a:xfrm>
            <a:prstGeom prst="line">
              <a:avLst/>
            </a:prstGeom>
            <a:grpFill/>
            <a:ln w="38100">
              <a:solidFill>
                <a:schemeClr val="bg1">
                  <a:lumMod val="50000"/>
                </a:schemeClr>
              </a:solid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cs typeface="+mn-ea"/>
                <a:sym typeface="+mn-lt"/>
              </a:endParaRPr>
            </a:p>
          </p:txBody>
        </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9635"/>
                                        </p:tgtEl>
                                        <p:attrNameLst>
                                          <p:attrName>style.visibility</p:attrName>
                                        </p:attrNameLst>
                                      </p:cBhvr>
                                      <p:to>
                                        <p:strVal val="visible"/>
                                      </p:to>
                                    </p:set>
                                    <p:animEffect transition="in" filter="blinds(horizontal)">
                                      <p:cBhvr>
                                        <p:cTn id="7" dur="500"/>
                                        <p:tgtEl>
                                          <p:spTgt spid="69635"/>
                                        </p:tgtEl>
                                      </p:cBhvr>
                                    </p:animEffect>
                                  </p:childTnLst>
                                </p:cTn>
                              </p:par>
                              <p:par>
                                <p:cTn id="8" presetID="3" presetClass="entr" presetSubtype="10" fill="hold" nodeType="withEffect">
                                  <p:stCondLst>
                                    <p:cond delay="0"/>
                                  </p:stCondLst>
                                  <p:childTnLst>
                                    <p:set>
                                      <p:cBhvr>
                                        <p:cTn id="9" dur="1" fill="hold">
                                          <p:stCondLst>
                                            <p:cond delay="0"/>
                                          </p:stCondLst>
                                        </p:cTn>
                                        <p:tgtEl>
                                          <p:spTgt spid="69637"/>
                                        </p:tgtEl>
                                        <p:attrNameLst>
                                          <p:attrName>style.visibility</p:attrName>
                                        </p:attrNameLst>
                                      </p:cBhvr>
                                      <p:to>
                                        <p:strVal val="visible"/>
                                      </p:to>
                                    </p:set>
                                    <p:animEffect transition="in" filter="blinds(horizontal)">
                                      <p:cBhvr>
                                        <p:cTn id="10" dur="500"/>
                                        <p:tgtEl>
                                          <p:spTgt spid="696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p:bld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0659" name="Rectangle 3"/>
          <p:cNvSpPr txBox="1">
            <a:spLocks noChangeArrowheads="1"/>
          </p:cNvSpPr>
          <p:nvPr/>
        </p:nvSpPr>
        <p:spPr bwMode="auto">
          <a:xfrm>
            <a:off x="1179513" y="1360488"/>
            <a:ext cx="2040943" cy="461665"/>
          </a:xfrm>
          <a:prstGeom prst="rect">
            <a:avLst/>
          </a:prstGeom>
          <a:noFill/>
        </p:spPr>
        <p:txBody>
          <a:bodyPr vert="horz" wrap="none" lIns="91440" tIns="45720" rIns="91440" bIns="45720" rtlCol="0" anchor="t">
            <a:spAutoFit/>
          </a:bodyPr>
          <a:lstStyle/>
          <a:p>
            <a:pPr lvl="0" indent="-228600" algn="l">
              <a:spcBef>
                <a:spcPts val="1000"/>
              </a:spcBef>
              <a:buClrTx/>
              <a:buSzTx/>
              <a:buFontTx/>
            </a:pPr>
            <a:r>
              <a:rPr lang="zh-CN" altLang="en-US" sz="2400" b="1">
                <a:solidFill>
                  <a:srgbClr val="BD3820"/>
                </a:solidFill>
                <a:cs typeface="+mn-ea"/>
                <a:sym typeface="+mn-lt"/>
              </a:rPr>
              <a:t>目标成就激励</a:t>
            </a:r>
          </a:p>
        </p:txBody>
      </p:sp>
      <p:grpSp>
        <p:nvGrpSpPr>
          <p:cNvPr id="4" name="组合 3"/>
          <p:cNvGrpSpPr/>
          <p:nvPr/>
        </p:nvGrpSpPr>
        <p:grpSpPr>
          <a:xfrm>
            <a:off x="8226425" y="2851150"/>
            <a:ext cx="2368550" cy="1524000"/>
            <a:chOff x="12402" y="7417"/>
            <a:chExt cx="3730" cy="2400"/>
          </a:xfrm>
        </p:grpSpPr>
        <p:sp>
          <p:nvSpPr>
            <p:cNvPr id="37" name="任意多边形 36"/>
            <p:cNvSpPr/>
            <p:nvPr>
              <p:custDataLst>
                <p:tags r:id="rId10"/>
              </p:custDataLst>
            </p:nvPr>
          </p:nvSpPr>
          <p:spPr>
            <a:xfrm>
              <a:off x="12402" y="7417"/>
              <a:ext cx="3731" cy="2400"/>
            </a:xfrm>
            <a:custGeom>
              <a:avLst/>
              <a:gdLst>
                <a:gd name="connsiteX0" fmla="*/ 176782 w 1993900"/>
                <a:gd name="connsiteY0" fmla="*/ 0 h 1282700"/>
                <a:gd name="connsiteX1" fmla="*/ 399032 w 1993900"/>
                <a:gd name="connsiteY1" fmla="*/ 0 h 1282700"/>
                <a:gd name="connsiteX2" fmla="*/ 435678 w 1993900"/>
                <a:gd name="connsiteY2" fmla="*/ 0 h 1282700"/>
                <a:gd name="connsiteX3" fmla="*/ 657928 w 1993900"/>
                <a:gd name="connsiteY3" fmla="*/ 0 h 1282700"/>
                <a:gd name="connsiteX4" fmla="*/ 854778 w 1993900"/>
                <a:gd name="connsiteY4" fmla="*/ 196850 h 1282700"/>
                <a:gd name="connsiteX5" fmla="*/ 996950 w 1993900"/>
                <a:gd name="connsiteY5" fmla="*/ 196850 h 1282700"/>
                <a:gd name="connsiteX6" fmla="*/ 1844248 w 1993900"/>
                <a:gd name="connsiteY6" fmla="*/ 196850 h 1282700"/>
                <a:gd name="connsiteX7" fmla="*/ 1993900 w 1993900"/>
                <a:gd name="connsiteY7" fmla="*/ 346502 h 1282700"/>
                <a:gd name="connsiteX8" fmla="*/ 1993900 w 1993900"/>
                <a:gd name="connsiteY8" fmla="*/ 590550 h 1282700"/>
                <a:gd name="connsiteX9" fmla="*/ 1993900 w 1993900"/>
                <a:gd name="connsiteY9" fmla="*/ 1105918 h 1282700"/>
                <a:gd name="connsiteX10" fmla="*/ 1993900 w 1993900"/>
                <a:gd name="connsiteY10" fmla="*/ 1133048 h 1282700"/>
                <a:gd name="connsiteX11" fmla="*/ 1844248 w 1993900"/>
                <a:gd name="connsiteY11" fmla="*/ 1282700 h 1282700"/>
                <a:gd name="connsiteX12" fmla="*/ 1817118 w 1993900"/>
                <a:gd name="connsiteY12" fmla="*/ 1282700 h 1282700"/>
                <a:gd name="connsiteX13" fmla="*/ 996950 w 1993900"/>
                <a:gd name="connsiteY13" fmla="*/ 1282700 h 1282700"/>
                <a:gd name="connsiteX14" fmla="*/ 399032 w 1993900"/>
                <a:gd name="connsiteY14" fmla="*/ 1282700 h 1282700"/>
                <a:gd name="connsiteX15" fmla="*/ 371902 w 1993900"/>
                <a:gd name="connsiteY15" fmla="*/ 1282700 h 1282700"/>
                <a:gd name="connsiteX16" fmla="*/ 176782 w 1993900"/>
                <a:gd name="connsiteY16" fmla="*/ 1282700 h 1282700"/>
                <a:gd name="connsiteX17" fmla="*/ 149652 w 1993900"/>
                <a:gd name="connsiteY17" fmla="*/ 1282700 h 1282700"/>
                <a:gd name="connsiteX18" fmla="*/ 0 w 1993900"/>
                <a:gd name="connsiteY18" fmla="*/ 1133048 h 1282700"/>
                <a:gd name="connsiteX19" fmla="*/ 0 w 1993900"/>
                <a:gd name="connsiteY19" fmla="*/ 1105918 h 1282700"/>
                <a:gd name="connsiteX20" fmla="*/ 0 w 1993900"/>
                <a:gd name="connsiteY20" fmla="*/ 346502 h 1282700"/>
                <a:gd name="connsiteX21" fmla="*/ 0 w 1993900"/>
                <a:gd name="connsiteY21" fmla="*/ 176782 h 1282700"/>
                <a:gd name="connsiteX22" fmla="*/ 176782 w 1993900"/>
                <a:gd name="connsiteY22" fmla="*/ 0 h 1282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993900" h="1282700">
                  <a:moveTo>
                    <a:pt x="176782" y="0"/>
                  </a:moveTo>
                  <a:lnTo>
                    <a:pt x="399032" y="0"/>
                  </a:lnTo>
                  <a:lnTo>
                    <a:pt x="435678" y="0"/>
                  </a:lnTo>
                  <a:lnTo>
                    <a:pt x="657928" y="0"/>
                  </a:lnTo>
                  <a:lnTo>
                    <a:pt x="854778" y="196850"/>
                  </a:lnTo>
                  <a:lnTo>
                    <a:pt x="996950" y="196850"/>
                  </a:lnTo>
                  <a:lnTo>
                    <a:pt x="1844248" y="196850"/>
                  </a:lnTo>
                  <a:cubicBezTo>
                    <a:pt x="1926899" y="196850"/>
                    <a:pt x="1993900" y="263851"/>
                    <a:pt x="1993900" y="346502"/>
                  </a:cubicBezTo>
                  <a:lnTo>
                    <a:pt x="1993900" y="590550"/>
                  </a:lnTo>
                  <a:lnTo>
                    <a:pt x="1993900" y="1105918"/>
                  </a:lnTo>
                  <a:lnTo>
                    <a:pt x="1993900" y="1133048"/>
                  </a:lnTo>
                  <a:cubicBezTo>
                    <a:pt x="1993900" y="1215699"/>
                    <a:pt x="1926899" y="1282700"/>
                    <a:pt x="1844248" y="1282700"/>
                  </a:cubicBezTo>
                  <a:lnTo>
                    <a:pt x="1817118" y="1282700"/>
                  </a:lnTo>
                  <a:lnTo>
                    <a:pt x="996950" y="1282700"/>
                  </a:lnTo>
                  <a:lnTo>
                    <a:pt x="399032" y="1282700"/>
                  </a:lnTo>
                  <a:lnTo>
                    <a:pt x="371902" y="1282700"/>
                  </a:lnTo>
                  <a:lnTo>
                    <a:pt x="176782" y="1282700"/>
                  </a:lnTo>
                  <a:lnTo>
                    <a:pt x="149652" y="1282700"/>
                  </a:lnTo>
                  <a:cubicBezTo>
                    <a:pt x="67001" y="1282700"/>
                    <a:pt x="0" y="1215699"/>
                    <a:pt x="0" y="1133048"/>
                  </a:cubicBezTo>
                  <a:lnTo>
                    <a:pt x="0" y="1105918"/>
                  </a:lnTo>
                  <a:lnTo>
                    <a:pt x="0" y="346502"/>
                  </a:lnTo>
                  <a:lnTo>
                    <a:pt x="0" y="176782"/>
                  </a:lnTo>
                  <a:cubicBezTo>
                    <a:pt x="0" y="79148"/>
                    <a:pt x="79148" y="0"/>
                    <a:pt x="176782" y="0"/>
                  </a:cubicBezTo>
                  <a:close/>
                </a:path>
              </a:pathLst>
            </a:custGeom>
            <a:solidFill>
              <a:schemeClr val="bg1">
                <a:lumMod val="95000"/>
              </a:schemeClr>
            </a:solidFill>
          </p:spPr>
          <p:txBody>
            <a:bodyPr rot="0" spcFirstLastPara="0" vertOverflow="overflow" horzOverflow="overflow" vert="horz" wrap="square" lIns="91440" tIns="45720" rIns="91440" bIns="45720" numCol="1" spcCol="0" rtlCol="0" fromWordArt="0" anchor="ctr" anchorCtr="0" forceAA="0" compatLnSpc="1">
              <a:noAutofit/>
            </a:bodyPr>
            <a:lstStyle/>
            <a:p>
              <a:pPr algn="ctr">
                <a:lnSpc>
                  <a:spcPct val="120000"/>
                </a:lnSpc>
              </a:pPr>
              <a:endParaRPr lang="zh-CN" altLang="en-US" sz="2800" b="1" kern="0" dirty="0">
                <a:solidFill>
                  <a:schemeClr val="accent3"/>
                </a:solidFill>
                <a:cs typeface="+mn-ea"/>
                <a:sym typeface="+mn-lt"/>
              </a:endParaRPr>
            </a:p>
          </p:txBody>
        </p:sp>
        <p:sp>
          <p:nvSpPr>
            <p:cNvPr id="38" name="任意多边形 37"/>
            <p:cNvSpPr/>
            <p:nvPr>
              <p:custDataLst>
                <p:tags r:id="rId11"/>
              </p:custDataLst>
            </p:nvPr>
          </p:nvSpPr>
          <p:spPr>
            <a:xfrm>
              <a:off x="12402" y="7857"/>
              <a:ext cx="3731" cy="1960"/>
            </a:xfrm>
            <a:custGeom>
              <a:avLst/>
              <a:gdLst>
                <a:gd name="connsiteX0" fmla="*/ 908048 w 1993900"/>
                <a:gd name="connsiteY0" fmla="*/ 0 h 1047750"/>
                <a:gd name="connsiteX1" fmla="*/ 1849499 w 1993900"/>
                <a:gd name="connsiteY1" fmla="*/ 0 h 1047750"/>
                <a:gd name="connsiteX2" fmla="*/ 1993900 w 1993900"/>
                <a:gd name="connsiteY2" fmla="*/ 144401 h 1047750"/>
                <a:gd name="connsiteX3" fmla="*/ 1993900 w 1993900"/>
                <a:gd name="connsiteY3" fmla="*/ 903349 h 1047750"/>
                <a:gd name="connsiteX4" fmla="*/ 1849499 w 1993900"/>
                <a:gd name="connsiteY4" fmla="*/ 1047750 h 1047750"/>
                <a:gd name="connsiteX5" fmla="*/ 144401 w 1993900"/>
                <a:gd name="connsiteY5" fmla="*/ 1047750 h 1047750"/>
                <a:gd name="connsiteX6" fmla="*/ 0 w 1993900"/>
                <a:gd name="connsiteY6" fmla="*/ 903349 h 1047750"/>
                <a:gd name="connsiteX7" fmla="*/ 0 w 1993900"/>
                <a:gd name="connsiteY7" fmla="*/ 239711 h 1047750"/>
                <a:gd name="connsiteX8" fmla="*/ 115888 w 1993900"/>
                <a:gd name="connsiteY8" fmla="*/ 123823 h 1047750"/>
                <a:gd name="connsiteX9" fmla="*/ 784225 w 1993900"/>
                <a:gd name="connsiteY9" fmla="*/ 123823 h 1047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93900" h="1047750">
                  <a:moveTo>
                    <a:pt x="908048" y="0"/>
                  </a:moveTo>
                  <a:lnTo>
                    <a:pt x="1849499" y="0"/>
                  </a:lnTo>
                  <a:cubicBezTo>
                    <a:pt x="1929249" y="0"/>
                    <a:pt x="1993900" y="64651"/>
                    <a:pt x="1993900" y="144401"/>
                  </a:cubicBezTo>
                  <a:lnTo>
                    <a:pt x="1993900" y="903349"/>
                  </a:lnTo>
                  <a:cubicBezTo>
                    <a:pt x="1993900" y="983099"/>
                    <a:pt x="1929249" y="1047750"/>
                    <a:pt x="1849499" y="1047750"/>
                  </a:cubicBezTo>
                  <a:lnTo>
                    <a:pt x="144401" y="1047750"/>
                  </a:lnTo>
                  <a:cubicBezTo>
                    <a:pt x="64651" y="1047750"/>
                    <a:pt x="0" y="983099"/>
                    <a:pt x="0" y="903349"/>
                  </a:cubicBezTo>
                  <a:lnTo>
                    <a:pt x="0" y="239711"/>
                  </a:lnTo>
                  <a:lnTo>
                    <a:pt x="115888" y="123823"/>
                  </a:lnTo>
                  <a:lnTo>
                    <a:pt x="784225" y="123823"/>
                  </a:lnTo>
                  <a:close/>
                </a:path>
              </a:pathLst>
            </a:custGeom>
            <a:solidFill>
              <a:srgbClr val="BD3820"/>
            </a:solidFill>
          </p:spPr>
          <p:txBody>
            <a:bodyPr rot="0" spcFirstLastPara="0" vertOverflow="overflow" horzOverflow="overflow" vert="horz" wrap="square" lIns="91440" tIns="216000" rIns="91440" bIns="45720" numCol="1" spcCol="0" rtlCol="0" fromWordArt="0" anchor="ctr" anchorCtr="0" forceAA="0" compatLnSpc="1">
              <a:normAutofit/>
            </a:bodyPr>
            <a:lstStyle/>
            <a:p>
              <a:pPr algn="ctr">
                <a:lnSpc>
                  <a:spcPct val="120000"/>
                </a:lnSpc>
              </a:pPr>
              <a:endParaRPr lang="zh-CN" altLang="en-US" dirty="0">
                <a:solidFill>
                  <a:srgbClr val="BD3820"/>
                </a:solidFill>
                <a:cs typeface="+mn-ea"/>
                <a:sym typeface="+mn-lt"/>
              </a:endParaRPr>
            </a:p>
          </p:txBody>
        </p:sp>
        <p:sp>
          <p:nvSpPr>
            <p:cNvPr id="17" name="文本框 16"/>
            <p:cNvSpPr txBox="1"/>
            <p:nvPr>
              <p:custDataLst>
                <p:tags r:id="rId12"/>
              </p:custDataLst>
            </p:nvPr>
          </p:nvSpPr>
          <p:spPr>
            <a:xfrm>
              <a:off x="12496" y="8214"/>
              <a:ext cx="3543" cy="1246"/>
            </a:xfrm>
            <a:prstGeom prst="rect">
              <a:avLst/>
            </a:prstGeom>
            <a:noFill/>
          </p:spPr>
          <p:txBody>
            <a:bodyPr wrap="square" lIns="90000" tIns="46800" rIns="90000" bIns="46800" rtlCol="0" anchor="ctr" anchorCtr="0">
              <a:normAutofit/>
            </a:bodyPr>
            <a:lstStyle/>
            <a:p>
              <a:pPr marL="0" lvl="0" indent="0" algn="ctr">
                <a:lnSpc>
                  <a:spcPct val="120000"/>
                </a:lnSpc>
                <a:spcBef>
                  <a:spcPts val="0"/>
                </a:spcBef>
                <a:spcAft>
                  <a:spcPts val="0"/>
                </a:spcAft>
                <a:buSzPct val="100000"/>
              </a:pPr>
              <a:r>
                <a:rPr lang="zh-CN" altLang="en-US" spc="150" dirty="0">
                  <a:solidFill>
                    <a:schemeClr val="bg1"/>
                  </a:solidFill>
                  <a:cs typeface="+mn-ea"/>
                  <a:sym typeface="+mn-lt"/>
                </a:rPr>
                <a:t>竞赛（竞争）激励</a:t>
              </a:r>
            </a:p>
          </p:txBody>
        </p:sp>
        <p:sp>
          <p:nvSpPr>
            <p:cNvPr id="12" name="文本框 11"/>
            <p:cNvSpPr txBox="1"/>
            <p:nvPr>
              <p:custDataLst>
                <p:tags r:id="rId13"/>
              </p:custDataLst>
            </p:nvPr>
          </p:nvSpPr>
          <p:spPr>
            <a:xfrm>
              <a:off x="12402" y="7417"/>
              <a:ext cx="1461" cy="646"/>
            </a:xfrm>
            <a:prstGeom prst="rect">
              <a:avLst/>
            </a:prstGeom>
            <a:noFill/>
          </p:spPr>
          <p:txBody>
            <a:bodyPr wrap="square" rtlCol="0" anchor="ctr">
              <a:normAutofit fontScale="85000" lnSpcReduction="20000"/>
            </a:bodyPr>
            <a:lstStyle/>
            <a:p>
              <a:pPr algn="ctr">
                <a:lnSpc>
                  <a:spcPct val="120000"/>
                </a:lnSpc>
              </a:pPr>
              <a:r>
                <a:rPr lang="en-US" altLang="zh-CN" sz="2400" b="1" dirty="0">
                  <a:solidFill>
                    <a:srgbClr val="BD3820"/>
                  </a:solidFill>
                  <a:cs typeface="+mn-ea"/>
                  <a:sym typeface="+mn-lt"/>
                </a:rPr>
                <a:t>03</a:t>
              </a:r>
            </a:p>
          </p:txBody>
        </p:sp>
      </p:grpSp>
      <p:grpSp>
        <p:nvGrpSpPr>
          <p:cNvPr id="2" name="组合 1"/>
          <p:cNvGrpSpPr/>
          <p:nvPr/>
        </p:nvGrpSpPr>
        <p:grpSpPr>
          <a:xfrm>
            <a:off x="1306195" y="2851150"/>
            <a:ext cx="2368550" cy="1524000"/>
            <a:chOff x="3110" y="3721"/>
            <a:chExt cx="3730" cy="2400"/>
          </a:xfrm>
        </p:grpSpPr>
        <p:sp>
          <p:nvSpPr>
            <p:cNvPr id="22" name="任意多边形 21"/>
            <p:cNvSpPr/>
            <p:nvPr>
              <p:custDataLst>
                <p:tags r:id="rId6"/>
              </p:custDataLst>
            </p:nvPr>
          </p:nvSpPr>
          <p:spPr>
            <a:xfrm>
              <a:off x="3110" y="3721"/>
              <a:ext cx="3731" cy="2400"/>
            </a:xfrm>
            <a:custGeom>
              <a:avLst/>
              <a:gdLst>
                <a:gd name="connsiteX0" fmla="*/ 176782 w 1993900"/>
                <a:gd name="connsiteY0" fmla="*/ 0 h 1282700"/>
                <a:gd name="connsiteX1" fmla="*/ 399032 w 1993900"/>
                <a:gd name="connsiteY1" fmla="*/ 0 h 1282700"/>
                <a:gd name="connsiteX2" fmla="*/ 435678 w 1993900"/>
                <a:gd name="connsiteY2" fmla="*/ 0 h 1282700"/>
                <a:gd name="connsiteX3" fmla="*/ 657928 w 1993900"/>
                <a:gd name="connsiteY3" fmla="*/ 0 h 1282700"/>
                <a:gd name="connsiteX4" fmla="*/ 854778 w 1993900"/>
                <a:gd name="connsiteY4" fmla="*/ 196850 h 1282700"/>
                <a:gd name="connsiteX5" fmla="*/ 996950 w 1993900"/>
                <a:gd name="connsiteY5" fmla="*/ 196850 h 1282700"/>
                <a:gd name="connsiteX6" fmla="*/ 1844248 w 1993900"/>
                <a:gd name="connsiteY6" fmla="*/ 196850 h 1282700"/>
                <a:gd name="connsiteX7" fmla="*/ 1993900 w 1993900"/>
                <a:gd name="connsiteY7" fmla="*/ 346502 h 1282700"/>
                <a:gd name="connsiteX8" fmla="*/ 1993900 w 1993900"/>
                <a:gd name="connsiteY8" fmla="*/ 590550 h 1282700"/>
                <a:gd name="connsiteX9" fmla="*/ 1993900 w 1993900"/>
                <a:gd name="connsiteY9" fmla="*/ 1105918 h 1282700"/>
                <a:gd name="connsiteX10" fmla="*/ 1993900 w 1993900"/>
                <a:gd name="connsiteY10" fmla="*/ 1133048 h 1282700"/>
                <a:gd name="connsiteX11" fmla="*/ 1844248 w 1993900"/>
                <a:gd name="connsiteY11" fmla="*/ 1282700 h 1282700"/>
                <a:gd name="connsiteX12" fmla="*/ 1817118 w 1993900"/>
                <a:gd name="connsiteY12" fmla="*/ 1282700 h 1282700"/>
                <a:gd name="connsiteX13" fmla="*/ 996950 w 1993900"/>
                <a:gd name="connsiteY13" fmla="*/ 1282700 h 1282700"/>
                <a:gd name="connsiteX14" fmla="*/ 399032 w 1993900"/>
                <a:gd name="connsiteY14" fmla="*/ 1282700 h 1282700"/>
                <a:gd name="connsiteX15" fmla="*/ 371902 w 1993900"/>
                <a:gd name="connsiteY15" fmla="*/ 1282700 h 1282700"/>
                <a:gd name="connsiteX16" fmla="*/ 176782 w 1993900"/>
                <a:gd name="connsiteY16" fmla="*/ 1282700 h 1282700"/>
                <a:gd name="connsiteX17" fmla="*/ 149652 w 1993900"/>
                <a:gd name="connsiteY17" fmla="*/ 1282700 h 1282700"/>
                <a:gd name="connsiteX18" fmla="*/ 0 w 1993900"/>
                <a:gd name="connsiteY18" fmla="*/ 1133048 h 1282700"/>
                <a:gd name="connsiteX19" fmla="*/ 0 w 1993900"/>
                <a:gd name="connsiteY19" fmla="*/ 1105918 h 1282700"/>
                <a:gd name="connsiteX20" fmla="*/ 0 w 1993900"/>
                <a:gd name="connsiteY20" fmla="*/ 346502 h 1282700"/>
                <a:gd name="connsiteX21" fmla="*/ 0 w 1993900"/>
                <a:gd name="connsiteY21" fmla="*/ 176782 h 1282700"/>
                <a:gd name="connsiteX22" fmla="*/ 176782 w 1993900"/>
                <a:gd name="connsiteY22" fmla="*/ 0 h 1282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993900" h="1282700">
                  <a:moveTo>
                    <a:pt x="176782" y="0"/>
                  </a:moveTo>
                  <a:lnTo>
                    <a:pt x="399032" y="0"/>
                  </a:lnTo>
                  <a:lnTo>
                    <a:pt x="435678" y="0"/>
                  </a:lnTo>
                  <a:lnTo>
                    <a:pt x="657928" y="0"/>
                  </a:lnTo>
                  <a:lnTo>
                    <a:pt x="854778" y="196850"/>
                  </a:lnTo>
                  <a:lnTo>
                    <a:pt x="996950" y="196850"/>
                  </a:lnTo>
                  <a:lnTo>
                    <a:pt x="1844248" y="196850"/>
                  </a:lnTo>
                  <a:cubicBezTo>
                    <a:pt x="1926899" y="196850"/>
                    <a:pt x="1993900" y="263851"/>
                    <a:pt x="1993900" y="346502"/>
                  </a:cubicBezTo>
                  <a:lnTo>
                    <a:pt x="1993900" y="590550"/>
                  </a:lnTo>
                  <a:lnTo>
                    <a:pt x="1993900" y="1105918"/>
                  </a:lnTo>
                  <a:lnTo>
                    <a:pt x="1993900" y="1133048"/>
                  </a:lnTo>
                  <a:cubicBezTo>
                    <a:pt x="1993900" y="1215699"/>
                    <a:pt x="1926899" y="1282700"/>
                    <a:pt x="1844248" y="1282700"/>
                  </a:cubicBezTo>
                  <a:lnTo>
                    <a:pt x="1817118" y="1282700"/>
                  </a:lnTo>
                  <a:lnTo>
                    <a:pt x="996950" y="1282700"/>
                  </a:lnTo>
                  <a:lnTo>
                    <a:pt x="399032" y="1282700"/>
                  </a:lnTo>
                  <a:lnTo>
                    <a:pt x="371902" y="1282700"/>
                  </a:lnTo>
                  <a:lnTo>
                    <a:pt x="176782" y="1282700"/>
                  </a:lnTo>
                  <a:lnTo>
                    <a:pt x="149652" y="1282700"/>
                  </a:lnTo>
                  <a:cubicBezTo>
                    <a:pt x="67001" y="1282700"/>
                    <a:pt x="0" y="1215699"/>
                    <a:pt x="0" y="1133048"/>
                  </a:cubicBezTo>
                  <a:lnTo>
                    <a:pt x="0" y="1105918"/>
                  </a:lnTo>
                  <a:lnTo>
                    <a:pt x="0" y="346502"/>
                  </a:lnTo>
                  <a:lnTo>
                    <a:pt x="0" y="176782"/>
                  </a:lnTo>
                  <a:cubicBezTo>
                    <a:pt x="0" y="79148"/>
                    <a:pt x="79148" y="0"/>
                    <a:pt x="176782" y="0"/>
                  </a:cubicBezTo>
                  <a:close/>
                </a:path>
              </a:pathLst>
            </a:custGeom>
            <a:solidFill>
              <a:schemeClr val="bg1">
                <a:lumMod val="95000"/>
              </a:schemeClr>
            </a:solidFill>
          </p:spPr>
          <p:txBody>
            <a:bodyPr rot="0" spcFirstLastPara="0" vertOverflow="overflow" horzOverflow="overflow" vert="horz" wrap="square" lIns="91440" tIns="45720" rIns="91440" bIns="45720" numCol="1" spcCol="0" rtlCol="0" fromWordArt="0" anchor="ctr" anchorCtr="0" forceAA="0" compatLnSpc="1">
              <a:noAutofit/>
            </a:bodyPr>
            <a:lstStyle/>
            <a:p>
              <a:pPr algn="ctr">
                <a:lnSpc>
                  <a:spcPct val="120000"/>
                </a:lnSpc>
              </a:pPr>
              <a:endParaRPr lang="zh-CN" altLang="en-US" sz="2800" b="1" kern="0" dirty="0">
                <a:solidFill>
                  <a:schemeClr val="accent1"/>
                </a:solidFill>
                <a:cs typeface="+mn-ea"/>
                <a:sym typeface="+mn-lt"/>
              </a:endParaRPr>
            </a:p>
          </p:txBody>
        </p:sp>
        <p:sp>
          <p:nvSpPr>
            <p:cNvPr id="26" name="任意多边形 25"/>
            <p:cNvSpPr/>
            <p:nvPr>
              <p:custDataLst>
                <p:tags r:id="rId7"/>
              </p:custDataLst>
            </p:nvPr>
          </p:nvSpPr>
          <p:spPr>
            <a:xfrm>
              <a:off x="3110" y="4160"/>
              <a:ext cx="3731" cy="1960"/>
            </a:xfrm>
            <a:custGeom>
              <a:avLst/>
              <a:gdLst>
                <a:gd name="connsiteX0" fmla="*/ 908048 w 1993900"/>
                <a:gd name="connsiteY0" fmla="*/ 0 h 1047750"/>
                <a:gd name="connsiteX1" fmla="*/ 1849499 w 1993900"/>
                <a:gd name="connsiteY1" fmla="*/ 0 h 1047750"/>
                <a:gd name="connsiteX2" fmla="*/ 1993900 w 1993900"/>
                <a:gd name="connsiteY2" fmla="*/ 144401 h 1047750"/>
                <a:gd name="connsiteX3" fmla="*/ 1993900 w 1993900"/>
                <a:gd name="connsiteY3" fmla="*/ 903349 h 1047750"/>
                <a:gd name="connsiteX4" fmla="*/ 1849499 w 1993900"/>
                <a:gd name="connsiteY4" fmla="*/ 1047750 h 1047750"/>
                <a:gd name="connsiteX5" fmla="*/ 144401 w 1993900"/>
                <a:gd name="connsiteY5" fmla="*/ 1047750 h 1047750"/>
                <a:gd name="connsiteX6" fmla="*/ 0 w 1993900"/>
                <a:gd name="connsiteY6" fmla="*/ 903349 h 1047750"/>
                <a:gd name="connsiteX7" fmla="*/ 0 w 1993900"/>
                <a:gd name="connsiteY7" fmla="*/ 239711 h 1047750"/>
                <a:gd name="connsiteX8" fmla="*/ 115888 w 1993900"/>
                <a:gd name="connsiteY8" fmla="*/ 123823 h 1047750"/>
                <a:gd name="connsiteX9" fmla="*/ 784225 w 1993900"/>
                <a:gd name="connsiteY9" fmla="*/ 123823 h 1047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93900" h="1047750">
                  <a:moveTo>
                    <a:pt x="908048" y="0"/>
                  </a:moveTo>
                  <a:lnTo>
                    <a:pt x="1849499" y="0"/>
                  </a:lnTo>
                  <a:cubicBezTo>
                    <a:pt x="1929249" y="0"/>
                    <a:pt x="1993900" y="64651"/>
                    <a:pt x="1993900" y="144401"/>
                  </a:cubicBezTo>
                  <a:lnTo>
                    <a:pt x="1993900" y="903349"/>
                  </a:lnTo>
                  <a:cubicBezTo>
                    <a:pt x="1993900" y="983099"/>
                    <a:pt x="1929249" y="1047750"/>
                    <a:pt x="1849499" y="1047750"/>
                  </a:cubicBezTo>
                  <a:lnTo>
                    <a:pt x="144401" y="1047750"/>
                  </a:lnTo>
                  <a:cubicBezTo>
                    <a:pt x="64651" y="1047750"/>
                    <a:pt x="0" y="983099"/>
                    <a:pt x="0" y="903349"/>
                  </a:cubicBezTo>
                  <a:lnTo>
                    <a:pt x="0" y="239711"/>
                  </a:lnTo>
                  <a:lnTo>
                    <a:pt x="115888" y="123823"/>
                  </a:lnTo>
                  <a:lnTo>
                    <a:pt x="784225" y="123823"/>
                  </a:lnTo>
                  <a:close/>
                </a:path>
              </a:pathLst>
            </a:custGeom>
            <a:solidFill>
              <a:srgbClr val="BD3820"/>
            </a:solidFill>
          </p:spPr>
          <p:txBody>
            <a:bodyPr rot="0" spcFirstLastPara="0" vertOverflow="overflow" horzOverflow="overflow" vert="horz" wrap="square" lIns="91440" tIns="216000" rIns="91440" bIns="45720" numCol="1" spcCol="0" rtlCol="0" fromWordArt="0" anchor="ctr" anchorCtr="0" forceAA="0" compatLnSpc="1">
              <a:normAutofit/>
            </a:bodyPr>
            <a:lstStyle/>
            <a:p>
              <a:pPr algn="ctr">
                <a:lnSpc>
                  <a:spcPct val="120000"/>
                </a:lnSpc>
              </a:pPr>
              <a:endParaRPr lang="zh-CN" altLang="en-US" dirty="0">
                <a:solidFill>
                  <a:schemeClr val="bg1"/>
                </a:solidFill>
                <a:cs typeface="+mn-ea"/>
                <a:sym typeface="+mn-lt"/>
              </a:endParaRPr>
            </a:p>
          </p:txBody>
        </p:sp>
        <p:sp>
          <p:nvSpPr>
            <p:cNvPr id="15" name="文本框 14"/>
            <p:cNvSpPr txBox="1"/>
            <p:nvPr>
              <p:custDataLst>
                <p:tags r:id="rId8"/>
              </p:custDataLst>
            </p:nvPr>
          </p:nvSpPr>
          <p:spPr>
            <a:xfrm>
              <a:off x="3204" y="4518"/>
              <a:ext cx="3543" cy="1246"/>
            </a:xfrm>
            <a:prstGeom prst="rect">
              <a:avLst/>
            </a:prstGeom>
            <a:noFill/>
          </p:spPr>
          <p:txBody>
            <a:bodyPr wrap="square" lIns="90000" tIns="46800" rIns="90000" bIns="46800" rtlCol="0" anchor="ctr" anchorCtr="0">
              <a:normAutofit/>
            </a:bodyPr>
            <a:lstStyle/>
            <a:p>
              <a:pPr marL="0" lvl="0" indent="0" algn="ctr">
                <a:lnSpc>
                  <a:spcPct val="120000"/>
                </a:lnSpc>
                <a:spcBef>
                  <a:spcPts val="0"/>
                </a:spcBef>
                <a:spcAft>
                  <a:spcPts val="0"/>
                </a:spcAft>
                <a:buSzPct val="100000"/>
              </a:pPr>
              <a:r>
                <a:rPr lang="zh-CN" altLang="en-US" spc="150" dirty="0">
                  <a:solidFill>
                    <a:schemeClr val="bg1"/>
                  </a:solidFill>
                  <a:cs typeface="+mn-ea"/>
                  <a:sym typeface="+mn-lt"/>
                </a:rPr>
                <a:t>目标激励 </a:t>
              </a:r>
            </a:p>
          </p:txBody>
        </p:sp>
        <p:sp>
          <p:nvSpPr>
            <p:cNvPr id="20" name="文本框 19"/>
            <p:cNvSpPr txBox="1"/>
            <p:nvPr>
              <p:custDataLst>
                <p:tags r:id="rId9"/>
              </p:custDataLst>
            </p:nvPr>
          </p:nvSpPr>
          <p:spPr>
            <a:xfrm>
              <a:off x="3110" y="3745"/>
              <a:ext cx="1461" cy="646"/>
            </a:xfrm>
            <a:prstGeom prst="rect">
              <a:avLst/>
            </a:prstGeom>
            <a:noFill/>
          </p:spPr>
          <p:txBody>
            <a:bodyPr wrap="square" rtlCol="0" anchor="ctr">
              <a:normAutofit fontScale="85000" lnSpcReduction="20000"/>
            </a:bodyPr>
            <a:lstStyle/>
            <a:p>
              <a:pPr algn="ctr">
                <a:lnSpc>
                  <a:spcPct val="120000"/>
                </a:lnSpc>
              </a:pPr>
              <a:r>
                <a:rPr lang="en-US" altLang="zh-CN" sz="2400" b="1" dirty="0">
                  <a:solidFill>
                    <a:srgbClr val="BD3820"/>
                  </a:solidFill>
                  <a:cs typeface="+mn-ea"/>
                  <a:sym typeface="+mn-lt"/>
                </a:rPr>
                <a:t>01</a:t>
              </a:r>
            </a:p>
          </p:txBody>
        </p:sp>
      </p:grpSp>
      <p:grpSp>
        <p:nvGrpSpPr>
          <p:cNvPr id="3" name="组合 2"/>
          <p:cNvGrpSpPr/>
          <p:nvPr/>
        </p:nvGrpSpPr>
        <p:grpSpPr>
          <a:xfrm>
            <a:off x="4766310" y="2851150"/>
            <a:ext cx="2368550" cy="1524000"/>
            <a:chOff x="7756" y="5331"/>
            <a:chExt cx="3730" cy="2400"/>
          </a:xfrm>
        </p:grpSpPr>
        <p:sp>
          <p:nvSpPr>
            <p:cNvPr id="31" name="任意多边形 30"/>
            <p:cNvSpPr/>
            <p:nvPr>
              <p:custDataLst>
                <p:tags r:id="rId2"/>
              </p:custDataLst>
            </p:nvPr>
          </p:nvSpPr>
          <p:spPr>
            <a:xfrm>
              <a:off x="7756" y="5331"/>
              <a:ext cx="3731" cy="2400"/>
            </a:xfrm>
            <a:custGeom>
              <a:avLst/>
              <a:gdLst>
                <a:gd name="connsiteX0" fmla="*/ 176782 w 1993900"/>
                <a:gd name="connsiteY0" fmla="*/ 0 h 1282700"/>
                <a:gd name="connsiteX1" fmla="*/ 399032 w 1993900"/>
                <a:gd name="connsiteY1" fmla="*/ 0 h 1282700"/>
                <a:gd name="connsiteX2" fmla="*/ 435678 w 1993900"/>
                <a:gd name="connsiteY2" fmla="*/ 0 h 1282700"/>
                <a:gd name="connsiteX3" fmla="*/ 657928 w 1993900"/>
                <a:gd name="connsiteY3" fmla="*/ 0 h 1282700"/>
                <a:gd name="connsiteX4" fmla="*/ 854778 w 1993900"/>
                <a:gd name="connsiteY4" fmla="*/ 196850 h 1282700"/>
                <a:gd name="connsiteX5" fmla="*/ 996950 w 1993900"/>
                <a:gd name="connsiteY5" fmla="*/ 196850 h 1282700"/>
                <a:gd name="connsiteX6" fmla="*/ 1844248 w 1993900"/>
                <a:gd name="connsiteY6" fmla="*/ 196850 h 1282700"/>
                <a:gd name="connsiteX7" fmla="*/ 1993900 w 1993900"/>
                <a:gd name="connsiteY7" fmla="*/ 346502 h 1282700"/>
                <a:gd name="connsiteX8" fmla="*/ 1993900 w 1993900"/>
                <a:gd name="connsiteY8" fmla="*/ 590550 h 1282700"/>
                <a:gd name="connsiteX9" fmla="*/ 1993900 w 1993900"/>
                <a:gd name="connsiteY9" fmla="*/ 1105918 h 1282700"/>
                <a:gd name="connsiteX10" fmla="*/ 1993900 w 1993900"/>
                <a:gd name="connsiteY10" fmla="*/ 1133048 h 1282700"/>
                <a:gd name="connsiteX11" fmla="*/ 1844248 w 1993900"/>
                <a:gd name="connsiteY11" fmla="*/ 1282700 h 1282700"/>
                <a:gd name="connsiteX12" fmla="*/ 1817118 w 1993900"/>
                <a:gd name="connsiteY12" fmla="*/ 1282700 h 1282700"/>
                <a:gd name="connsiteX13" fmla="*/ 996950 w 1993900"/>
                <a:gd name="connsiteY13" fmla="*/ 1282700 h 1282700"/>
                <a:gd name="connsiteX14" fmla="*/ 399032 w 1993900"/>
                <a:gd name="connsiteY14" fmla="*/ 1282700 h 1282700"/>
                <a:gd name="connsiteX15" fmla="*/ 371902 w 1993900"/>
                <a:gd name="connsiteY15" fmla="*/ 1282700 h 1282700"/>
                <a:gd name="connsiteX16" fmla="*/ 176782 w 1993900"/>
                <a:gd name="connsiteY16" fmla="*/ 1282700 h 1282700"/>
                <a:gd name="connsiteX17" fmla="*/ 149652 w 1993900"/>
                <a:gd name="connsiteY17" fmla="*/ 1282700 h 1282700"/>
                <a:gd name="connsiteX18" fmla="*/ 0 w 1993900"/>
                <a:gd name="connsiteY18" fmla="*/ 1133048 h 1282700"/>
                <a:gd name="connsiteX19" fmla="*/ 0 w 1993900"/>
                <a:gd name="connsiteY19" fmla="*/ 1105918 h 1282700"/>
                <a:gd name="connsiteX20" fmla="*/ 0 w 1993900"/>
                <a:gd name="connsiteY20" fmla="*/ 346502 h 1282700"/>
                <a:gd name="connsiteX21" fmla="*/ 0 w 1993900"/>
                <a:gd name="connsiteY21" fmla="*/ 176782 h 1282700"/>
                <a:gd name="connsiteX22" fmla="*/ 176782 w 1993900"/>
                <a:gd name="connsiteY22" fmla="*/ 0 h 1282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993900" h="1282700">
                  <a:moveTo>
                    <a:pt x="176782" y="0"/>
                  </a:moveTo>
                  <a:lnTo>
                    <a:pt x="399032" y="0"/>
                  </a:lnTo>
                  <a:lnTo>
                    <a:pt x="435678" y="0"/>
                  </a:lnTo>
                  <a:lnTo>
                    <a:pt x="657928" y="0"/>
                  </a:lnTo>
                  <a:lnTo>
                    <a:pt x="854778" y="196850"/>
                  </a:lnTo>
                  <a:lnTo>
                    <a:pt x="996950" y="196850"/>
                  </a:lnTo>
                  <a:lnTo>
                    <a:pt x="1844248" y="196850"/>
                  </a:lnTo>
                  <a:cubicBezTo>
                    <a:pt x="1926899" y="196850"/>
                    <a:pt x="1993900" y="263851"/>
                    <a:pt x="1993900" y="346502"/>
                  </a:cubicBezTo>
                  <a:lnTo>
                    <a:pt x="1993900" y="590550"/>
                  </a:lnTo>
                  <a:lnTo>
                    <a:pt x="1993900" y="1105918"/>
                  </a:lnTo>
                  <a:lnTo>
                    <a:pt x="1993900" y="1133048"/>
                  </a:lnTo>
                  <a:cubicBezTo>
                    <a:pt x="1993900" y="1215699"/>
                    <a:pt x="1926899" y="1282700"/>
                    <a:pt x="1844248" y="1282700"/>
                  </a:cubicBezTo>
                  <a:lnTo>
                    <a:pt x="1817118" y="1282700"/>
                  </a:lnTo>
                  <a:lnTo>
                    <a:pt x="996950" y="1282700"/>
                  </a:lnTo>
                  <a:lnTo>
                    <a:pt x="399032" y="1282700"/>
                  </a:lnTo>
                  <a:lnTo>
                    <a:pt x="371902" y="1282700"/>
                  </a:lnTo>
                  <a:lnTo>
                    <a:pt x="176782" y="1282700"/>
                  </a:lnTo>
                  <a:lnTo>
                    <a:pt x="149652" y="1282700"/>
                  </a:lnTo>
                  <a:cubicBezTo>
                    <a:pt x="67001" y="1282700"/>
                    <a:pt x="0" y="1215699"/>
                    <a:pt x="0" y="1133048"/>
                  </a:cubicBezTo>
                  <a:lnTo>
                    <a:pt x="0" y="1105918"/>
                  </a:lnTo>
                  <a:lnTo>
                    <a:pt x="0" y="346502"/>
                  </a:lnTo>
                  <a:lnTo>
                    <a:pt x="0" y="176782"/>
                  </a:lnTo>
                  <a:cubicBezTo>
                    <a:pt x="0" y="79148"/>
                    <a:pt x="79148" y="0"/>
                    <a:pt x="176782" y="0"/>
                  </a:cubicBezTo>
                  <a:close/>
                </a:path>
              </a:pathLst>
            </a:custGeom>
            <a:solidFill>
              <a:schemeClr val="bg1">
                <a:lumMod val="95000"/>
              </a:schemeClr>
            </a:solidFill>
          </p:spPr>
          <p:txBody>
            <a:bodyPr rot="0" spcFirstLastPara="0" vertOverflow="overflow" horzOverflow="overflow" vert="horz" wrap="square" lIns="91440" tIns="45720" rIns="91440" bIns="45720" numCol="1" spcCol="0" rtlCol="0" fromWordArt="0" anchor="ctr" anchorCtr="0" forceAA="0" compatLnSpc="1">
              <a:noAutofit/>
            </a:bodyPr>
            <a:lstStyle/>
            <a:p>
              <a:pPr algn="ctr">
                <a:lnSpc>
                  <a:spcPct val="120000"/>
                </a:lnSpc>
              </a:pPr>
              <a:endParaRPr lang="zh-CN" altLang="en-US" sz="2800" b="1" kern="0" dirty="0">
                <a:solidFill>
                  <a:schemeClr val="accent2"/>
                </a:solidFill>
                <a:cs typeface="+mn-ea"/>
                <a:sym typeface="+mn-lt"/>
              </a:endParaRPr>
            </a:p>
          </p:txBody>
        </p:sp>
        <p:sp>
          <p:nvSpPr>
            <p:cNvPr id="32" name="任意多边形 31"/>
            <p:cNvSpPr/>
            <p:nvPr>
              <p:custDataLst>
                <p:tags r:id="rId3"/>
              </p:custDataLst>
            </p:nvPr>
          </p:nvSpPr>
          <p:spPr>
            <a:xfrm>
              <a:off x="7756" y="5770"/>
              <a:ext cx="3731" cy="1960"/>
            </a:xfrm>
            <a:custGeom>
              <a:avLst/>
              <a:gdLst>
                <a:gd name="connsiteX0" fmla="*/ 908048 w 1993900"/>
                <a:gd name="connsiteY0" fmla="*/ 0 h 1047750"/>
                <a:gd name="connsiteX1" fmla="*/ 1849499 w 1993900"/>
                <a:gd name="connsiteY1" fmla="*/ 0 h 1047750"/>
                <a:gd name="connsiteX2" fmla="*/ 1993900 w 1993900"/>
                <a:gd name="connsiteY2" fmla="*/ 144401 h 1047750"/>
                <a:gd name="connsiteX3" fmla="*/ 1993900 w 1993900"/>
                <a:gd name="connsiteY3" fmla="*/ 903349 h 1047750"/>
                <a:gd name="connsiteX4" fmla="*/ 1849499 w 1993900"/>
                <a:gd name="connsiteY4" fmla="*/ 1047750 h 1047750"/>
                <a:gd name="connsiteX5" fmla="*/ 144401 w 1993900"/>
                <a:gd name="connsiteY5" fmla="*/ 1047750 h 1047750"/>
                <a:gd name="connsiteX6" fmla="*/ 0 w 1993900"/>
                <a:gd name="connsiteY6" fmla="*/ 903349 h 1047750"/>
                <a:gd name="connsiteX7" fmla="*/ 0 w 1993900"/>
                <a:gd name="connsiteY7" fmla="*/ 239711 h 1047750"/>
                <a:gd name="connsiteX8" fmla="*/ 115888 w 1993900"/>
                <a:gd name="connsiteY8" fmla="*/ 123823 h 1047750"/>
                <a:gd name="connsiteX9" fmla="*/ 784225 w 1993900"/>
                <a:gd name="connsiteY9" fmla="*/ 123823 h 1047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93900" h="1047750">
                  <a:moveTo>
                    <a:pt x="908048" y="0"/>
                  </a:moveTo>
                  <a:lnTo>
                    <a:pt x="1849499" y="0"/>
                  </a:lnTo>
                  <a:cubicBezTo>
                    <a:pt x="1929249" y="0"/>
                    <a:pt x="1993900" y="64651"/>
                    <a:pt x="1993900" y="144401"/>
                  </a:cubicBezTo>
                  <a:lnTo>
                    <a:pt x="1993900" y="903349"/>
                  </a:lnTo>
                  <a:cubicBezTo>
                    <a:pt x="1993900" y="983099"/>
                    <a:pt x="1929249" y="1047750"/>
                    <a:pt x="1849499" y="1047750"/>
                  </a:cubicBezTo>
                  <a:lnTo>
                    <a:pt x="144401" y="1047750"/>
                  </a:lnTo>
                  <a:cubicBezTo>
                    <a:pt x="64651" y="1047750"/>
                    <a:pt x="0" y="983099"/>
                    <a:pt x="0" y="903349"/>
                  </a:cubicBezTo>
                  <a:lnTo>
                    <a:pt x="0" y="239711"/>
                  </a:lnTo>
                  <a:lnTo>
                    <a:pt x="115888" y="123823"/>
                  </a:lnTo>
                  <a:lnTo>
                    <a:pt x="784225" y="123823"/>
                  </a:lnTo>
                  <a:close/>
                </a:path>
              </a:pathLst>
            </a:custGeom>
            <a:solidFill>
              <a:srgbClr val="BD3820"/>
            </a:solidFill>
          </p:spPr>
          <p:txBody>
            <a:bodyPr rot="0" spcFirstLastPara="0" vertOverflow="overflow" horzOverflow="overflow" vert="horz" wrap="square" lIns="91440" tIns="216000" rIns="91440" bIns="45720" numCol="1" spcCol="0" rtlCol="0" fromWordArt="0" anchor="ctr" anchorCtr="0" forceAA="0" compatLnSpc="1">
              <a:normAutofit/>
            </a:bodyPr>
            <a:lstStyle/>
            <a:p>
              <a:pPr algn="ctr">
                <a:lnSpc>
                  <a:spcPct val="120000"/>
                </a:lnSpc>
              </a:pPr>
              <a:endParaRPr lang="zh-CN" altLang="en-US" dirty="0">
                <a:solidFill>
                  <a:schemeClr val="bg1"/>
                </a:solidFill>
                <a:cs typeface="+mn-ea"/>
                <a:sym typeface="+mn-lt"/>
              </a:endParaRPr>
            </a:p>
          </p:txBody>
        </p:sp>
        <p:sp>
          <p:nvSpPr>
            <p:cNvPr id="16" name="文本框 15"/>
            <p:cNvSpPr txBox="1"/>
            <p:nvPr>
              <p:custDataLst>
                <p:tags r:id="rId4"/>
              </p:custDataLst>
            </p:nvPr>
          </p:nvSpPr>
          <p:spPr>
            <a:xfrm>
              <a:off x="7850" y="6127"/>
              <a:ext cx="3543" cy="1246"/>
            </a:xfrm>
            <a:prstGeom prst="rect">
              <a:avLst/>
            </a:prstGeom>
            <a:noFill/>
          </p:spPr>
          <p:txBody>
            <a:bodyPr wrap="square" lIns="90000" tIns="46800" rIns="90000" bIns="46800" rtlCol="0" anchor="ctr" anchorCtr="0">
              <a:normAutofit/>
            </a:bodyPr>
            <a:lstStyle/>
            <a:p>
              <a:pPr marL="0" lvl="0" indent="0" algn="ctr">
                <a:lnSpc>
                  <a:spcPct val="120000"/>
                </a:lnSpc>
                <a:spcBef>
                  <a:spcPts val="0"/>
                </a:spcBef>
                <a:spcAft>
                  <a:spcPts val="0"/>
                </a:spcAft>
                <a:buSzPct val="100000"/>
              </a:pPr>
              <a:r>
                <a:rPr lang="zh-CN" altLang="en-US" spc="150" dirty="0">
                  <a:solidFill>
                    <a:schemeClr val="bg1"/>
                  </a:solidFill>
                  <a:cs typeface="+mn-ea"/>
                  <a:sym typeface="+mn-lt"/>
                </a:rPr>
                <a:t>参与激励 </a:t>
              </a:r>
            </a:p>
          </p:txBody>
        </p:sp>
        <p:sp>
          <p:nvSpPr>
            <p:cNvPr id="21" name="文本框 20"/>
            <p:cNvSpPr txBox="1"/>
            <p:nvPr>
              <p:custDataLst>
                <p:tags r:id="rId5"/>
              </p:custDataLst>
            </p:nvPr>
          </p:nvSpPr>
          <p:spPr>
            <a:xfrm>
              <a:off x="7756" y="5335"/>
              <a:ext cx="1461" cy="646"/>
            </a:xfrm>
            <a:prstGeom prst="rect">
              <a:avLst/>
            </a:prstGeom>
            <a:noFill/>
          </p:spPr>
          <p:txBody>
            <a:bodyPr wrap="square" rtlCol="0" anchor="ctr">
              <a:normAutofit fontScale="85000" lnSpcReduction="20000"/>
            </a:bodyPr>
            <a:lstStyle/>
            <a:p>
              <a:pPr algn="ctr">
                <a:lnSpc>
                  <a:spcPct val="120000"/>
                </a:lnSpc>
              </a:pPr>
              <a:r>
                <a:rPr lang="en-US" altLang="zh-CN" sz="2400" b="1" dirty="0">
                  <a:solidFill>
                    <a:srgbClr val="BD3820"/>
                  </a:solidFill>
                  <a:cs typeface="+mn-ea"/>
                  <a:sym typeface="+mn-lt"/>
                </a:rPr>
                <a:t>02</a:t>
              </a:r>
            </a:p>
          </p:txBody>
        </p:sp>
      </p:gr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70659"/>
                                        </p:tgtEl>
                                        <p:attrNameLst>
                                          <p:attrName>style.visibility</p:attrName>
                                        </p:attrNameLst>
                                      </p:cBhvr>
                                      <p:to>
                                        <p:strVal val="visible"/>
                                      </p:to>
                                    </p:set>
                                    <p:animEffect transition="in" filter="wheel(1)">
                                      <p:cBhvr>
                                        <p:cTn id="7" dur="2000"/>
                                        <p:tgtEl>
                                          <p:spTgt spid="70659"/>
                                        </p:tgtEl>
                                      </p:cBhvr>
                                    </p:animEffect>
                                  </p:childTnLst>
                                </p:cTn>
                              </p:par>
                              <p:par>
                                <p:cTn id="8" presetID="21" presetClass="entr" presetSubtype="1"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heel(1)">
                                      <p:cBhvr>
                                        <p:cTn id="10" dur="2000"/>
                                        <p:tgtEl>
                                          <p:spTgt spid="4"/>
                                        </p:tgtEl>
                                      </p:cBhvr>
                                    </p:animEffect>
                                  </p:childTnLst>
                                </p:cTn>
                              </p:par>
                              <p:par>
                                <p:cTn id="11" presetID="21" presetClass="entr" presetSubtype="1" fill="hold"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heel(1)">
                                      <p:cBhvr>
                                        <p:cTn id="13" dur="2000"/>
                                        <p:tgtEl>
                                          <p:spTgt spid="2"/>
                                        </p:tgtEl>
                                      </p:cBhvr>
                                    </p:animEffect>
                                  </p:childTnLst>
                                </p:cTn>
                              </p:par>
                              <p:par>
                                <p:cTn id="14" presetID="21" presetClass="entr" presetSubtype="1" fill="hold" nodeType="with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wheel(1)">
                                      <p:cBhvr>
                                        <p:cTn id="16"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9"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44" name="Rectangle 28"/>
          <p:cNvSpPr>
            <a:spLocks noChangeArrowheads="1"/>
          </p:cNvSpPr>
          <p:nvPr/>
        </p:nvSpPr>
        <p:spPr bwMode="auto">
          <a:xfrm>
            <a:off x="1264920" y="3545205"/>
            <a:ext cx="6038850" cy="2684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accent2"/>
              </a:buClr>
              <a:buFont typeface="Wingdings" panose="05000000000000000000" pitchFamily="2" charset="2"/>
              <a:defRPr sz="2800">
                <a:solidFill>
                  <a:schemeClr val="tx1"/>
                </a:solidFill>
                <a:latin typeface="Verdana" panose="020B0604030504040204" pitchFamily="34" charset="0"/>
                <a:ea typeface="宋体" panose="02010600030101010101" pitchFamily="2" charset="-122"/>
              </a:defRPr>
            </a:lvl1pPr>
            <a:lvl2pPr indent="14605" algn="ct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2pPr>
            <a:lvl3pPr marL="909955" algn="ctr">
              <a:spcBef>
                <a:spcPct val="20000"/>
              </a:spcBef>
              <a:buClr>
                <a:schemeClr val="accent2"/>
              </a:buClr>
              <a:buFont typeface="Wingdings" panose="05000000000000000000" pitchFamily="2" charset="2"/>
              <a:defRPr sz="2300">
                <a:solidFill>
                  <a:schemeClr val="tx1"/>
                </a:solidFill>
                <a:latin typeface="Verdana" panose="020B0604030504040204" pitchFamily="34" charset="0"/>
                <a:ea typeface="宋体" panose="02010600030101010101" pitchFamily="2" charset="-122"/>
              </a:defRPr>
            </a:lvl3pPr>
            <a:lvl4pPr marL="1306830" algn="ctr">
              <a:spcBef>
                <a:spcPct val="20000"/>
              </a:spcBef>
              <a:buClr>
                <a:schemeClr val="accent2"/>
              </a:buClr>
              <a:buFont typeface="Wingdings" panose="05000000000000000000" pitchFamily="2" charset="2"/>
              <a:defRPr sz="2000">
                <a:solidFill>
                  <a:schemeClr val="tx1"/>
                </a:solidFill>
                <a:latin typeface="Verdana" panose="020B0604030504040204" pitchFamily="34" charset="0"/>
                <a:ea typeface="宋体" panose="02010600030101010101" pitchFamily="2" charset="-122"/>
              </a:defRPr>
            </a:lvl4pPr>
            <a:lvl5pPr marL="1695450" algn="ctr">
              <a:spcBef>
                <a:spcPct val="25000"/>
              </a:spcBef>
              <a:buClr>
                <a:schemeClr val="accent2"/>
              </a:buClr>
              <a:buFont typeface="Wingdings" panose="05000000000000000000" pitchFamily="2" charset="2"/>
              <a:defRPr sz="2000">
                <a:solidFill>
                  <a:schemeClr val="tx1"/>
                </a:solidFill>
                <a:latin typeface="Verdana" panose="020B0604030504040204" pitchFamily="34" charset="0"/>
                <a:ea typeface="宋体" panose="02010600030101010101" pitchFamily="2" charset="-122"/>
              </a:defRPr>
            </a:lvl5pPr>
            <a:lvl6pPr marL="2152650" algn="ctr" fontAlgn="base">
              <a:spcBef>
                <a:spcPct val="25000"/>
              </a:spcBef>
              <a:spcAft>
                <a:spcPct val="0"/>
              </a:spcAft>
              <a:buClr>
                <a:schemeClr val="accent2"/>
              </a:buClr>
              <a:buFont typeface="Wingdings" panose="05000000000000000000" pitchFamily="2" charset="2"/>
              <a:defRPr sz="2000">
                <a:solidFill>
                  <a:schemeClr val="tx1"/>
                </a:solidFill>
                <a:latin typeface="Verdana" panose="020B0604030504040204" pitchFamily="34" charset="0"/>
                <a:ea typeface="宋体" panose="02010600030101010101" pitchFamily="2" charset="-122"/>
              </a:defRPr>
            </a:lvl6pPr>
            <a:lvl7pPr marL="2609850" algn="ctr" fontAlgn="base">
              <a:spcBef>
                <a:spcPct val="25000"/>
              </a:spcBef>
              <a:spcAft>
                <a:spcPct val="0"/>
              </a:spcAft>
              <a:buClr>
                <a:schemeClr val="accent2"/>
              </a:buClr>
              <a:buFont typeface="Wingdings" panose="05000000000000000000" pitchFamily="2" charset="2"/>
              <a:defRPr sz="2000">
                <a:solidFill>
                  <a:schemeClr val="tx1"/>
                </a:solidFill>
                <a:latin typeface="Verdana" panose="020B0604030504040204" pitchFamily="34" charset="0"/>
                <a:ea typeface="宋体" panose="02010600030101010101" pitchFamily="2" charset="-122"/>
              </a:defRPr>
            </a:lvl7pPr>
            <a:lvl8pPr marL="3067050" algn="ctr" fontAlgn="base">
              <a:spcBef>
                <a:spcPct val="25000"/>
              </a:spcBef>
              <a:spcAft>
                <a:spcPct val="0"/>
              </a:spcAft>
              <a:buClr>
                <a:schemeClr val="accent2"/>
              </a:buClr>
              <a:buFont typeface="Wingdings" panose="05000000000000000000" pitchFamily="2" charset="2"/>
              <a:defRPr sz="2000">
                <a:solidFill>
                  <a:schemeClr val="tx1"/>
                </a:solidFill>
                <a:latin typeface="Verdana" panose="020B0604030504040204" pitchFamily="34" charset="0"/>
                <a:ea typeface="宋体" panose="02010600030101010101" pitchFamily="2" charset="-122"/>
              </a:defRPr>
            </a:lvl8pPr>
            <a:lvl9pPr marL="3524250" algn="ctr" fontAlgn="base">
              <a:spcBef>
                <a:spcPct val="25000"/>
              </a:spcBef>
              <a:spcAft>
                <a:spcPct val="0"/>
              </a:spcAft>
              <a:buClr>
                <a:schemeClr val="accent2"/>
              </a:buClr>
              <a:buFont typeface="Wingdings" panose="05000000000000000000" pitchFamily="2" charset="2"/>
              <a:defRPr sz="2000">
                <a:solidFill>
                  <a:schemeClr val="tx1"/>
                </a:solidFill>
                <a:latin typeface="Verdana" panose="020B0604030504040204" pitchFamily="34" charset="0"/>
                <a:ea typeface="宋体" panose="02010600030101010101" pitchFamily="2" charset="-122"/>
              </a:defRPr>
            </a:lvl9pPr>
          </a:lstStyle>
          <a:p>
            <a:pPr fontAlgn="auto">
              <a:lnSpc>
                <a:spcPct val="180000"/>
              </a:lnSpc>
              <a:spcBef>
                <a:spcPts val="0"/>
              </a:spcBef>
              <a:buClr>
                <a:srgbClr val="BD3820"/>
              </a:buClr>
              <a:buFont typeface="Wingdings" panose="05000000000000000000" pitchFamily="2" charset="2"/>
              <a:buChar char="Ø"/>
            </a:pPr>
            <a:r>
              <a:rPr lang="zh-CN" altLang="en-US" sz="1800" dirty="0">
                <a:solidFill>
                  <a:srgbClr val="BD3820"/>
                </a:solidFill>
                <a:latin typeface="+mn-lt"/>
                <a:ea typeface="+mn-ea"/>
                <a:cs typeface="+mn-ea"/>
                <a:sym typeface="+mn-lt"/>
              </a:rPr>
              <a:t>强调作业过程：</a:t>
            </a:r>
            <a:r>
              <a:rPr lang="zh-CN" altLang="en-US" sz="1800" dirty="0">
                <a:solidFill>
                  <a:schemeClr val="tx1">
                    <a:lumMod val="75000"/>
                    <a:lumOff val="25000"/>
                  </a:schemeClr>
                </a:solidFill>
                <a:latin typeface="+mn-lt"/>
                <a:ea typeface="+mn-ea"/>
                <a:cs typeface="+mn-ea"/>
                <a:sym typeface="+mn-lt"/>
              </a:rPr>
              <a:t>管理是计划、组织、领导、控制的过程；</a:t>
            </a:r>
          </a:p>
          <a:p>
            <a:pPr fontAlgn="auto">
              <a:lnSpc>
                <a:spcPct val="180000"/>
              </a:lnSpc>
              <a:spcBef>
                <a:spcPts val="0"/>
              </a:spcBef>
              <a:buClr>
                <a:srgbClr val="BD3820"/>
              </a:buClr>
              <a:buFont typeface="Wingdings" panose="05000000000000000000" pitchFamily="2" charset="2"/>
              <a:buChar char="Ø"/>
            </a:pPr>
            <a:r>
              <a:rPr lang="zh-CN" altLang="en-US" sz="1800" dirty="0">
                <a:solidFill>
                  <a:srgbClr val="BD3820"/>
                </a:solidFill>
                <a:latin typeface="+mn-lt"/>
                <a:ea typeface="+mn-ea"/>
                <a:cs typeface="+mn-ea"/>
                <a:sym typeface="+mn-lt"/>
              </a:rPr>
              <a:t>强调管理的核心环节：</a:t>
            </a:r>
            <a:r>
              <a:rPr lang="zh-CN" altLang="en-US" sz="1800" dirty="0">
                <a:solidFill>
                  <a:schemeClr val="tx1">
                    <a:lumMod val="75000"/>
                    <a:lumOff val="25000"/>
                  </a:schemeClr>
                </a:solidFill>
                <a:latin typeface="+mn-lt"/>
                <a:ea typeface="+mn-ea"/>
                <a:cs typeface="+mn-ea"/>
                <a:sym typeface="+mn-lt"/>
              </a:rPr>
              <a:t>管理就是决策；</a:t>
            </a:r>
          </a:p>
          <a:p>
            <a:pPr fontAlgn="auto">
              <a:lnSpc>
                <a:spcPct val="180000"/>
              </a:lnSpc>
              <a:spcBef>
                <a:spcPts val="0"/>
              </a:spcBef>
              <a:buClr>
                <a:srgbClr val="BD3820"/>
              </a:buClr>
              <a:buFont typeface="Wingdings" panose="05000000000000000000" pitchFamily="2" charset="2"/>
              <a:buChar char="Ø"/>
            </a:pPr>
            <a:r>
              <a:rPr lang="zh-CN" altLang="en-US" sz="1800" dirty="0">
                <a:solidFill>
                  <a:srgbClr val="BD3820"/>
                </a:solidFill>
                <a:latin typeface="+mn-lt"/>
                <a:ea typeface="+mn-ea"/>
                <a:cs typeface="+mn-ea"/>
                <a:sym typeface="+mn-lt"/>
              </a:rPr>
              <a:t>强调对人的管理：</a:t>
            </a:r>
            <a:r>
              <a:rPr lang="zh-CN" altLang="en-US" sz="1800" dirty="0">
                <a:solidFill>
                  <a:schemeClr val="tx1">
                    <a:lumMod val="75000"/>
                    <a:lumOff val="25000"/>
                  </a:schemeClr>
                </a:solidFill>
                <a:latin typeface="+mn-lt"/>
                <a:ea typeface="+mn-ea"/>
                <a:cs typeface="+mn-ea"/>
                <a:sym typeface="+mn-lt"/>
              </a:rPr>
              <a:t>管理就是通过其他人把事办好；</a:t>
            </a:r>
          </a:p>
          <a:p>
            <a:pPr fontAlgn="auto">
              <a:lnSpc>
                <a:spcPct val="180000"/>
              </a:lnSpc>
              <a:spcBef>
                <a:spcPts val="0"/>
              </a:spcBef>
              <a:buClr>
                <a:srgbClr val="BD3820"/>
              </a:buClr>
              <a:buFont typeface="Wingdings" panose="05000000000000000000" pitchFamily="2" charset="2"/>
              <a:buChar char="Ø"/>
            </a:pPr>
            <a:r>
              <a:rPr lang="zh-CN" altLang="en-US" sz="1800" dirty="0">
                <a:solidFill>
                  <a:srgbClr val="BD3820"/>
                </a:solidFill>
                <a:latin typeface="+mn-lt"/>
                <a:ea typeface="+mn-ea"/>
                <a:cs typeface="+mn-ea"/>
                <a:sym typeface="+mn-lt"/>
              </a:rPr>
              <a:t>强调管理者个人作用：</a:t>
            </a:r>
            <a:r>
              <a:rPr lang="zh-CN" altLang="en-US" sz="1800" dirty="0">
                <a:solidFill>
                  <a:schemeClr val="tx1">
                    <a:lumMod val="75000"/>
                    <a:lumOff val="25000"/>
                  </a:schemeClr>
                </a:solidFill>
                <a:latin typeface="+mn-lt"/>
                <a:ea typeface="+mn-ea"/>
                <a:cs typeface="+mn-ea"/>
                <a:sym typeface="+mn-lt"/>
              </a:rPr>
              <a:t>管理就是领导；</a:t>
            </a:r>
          </a:p>
          <a:p>
            <a:pPr fontAlgn="auto">
              <a:lnSpc>
                <a:spcPct val="180000"/>
              </a:lnSpc>
              <a:spcBef>
                <a:spcPts val="0"/>
              </a:spcBef>
              <a:buClr>
                <a:srgbClr val="BD3820"/>
              </a:buClr>
              <a:buFont typeface="Wingdings" panose="05000000000000000000" pitchFamily="2" charset="2"/>
              <a:buChar char="Ø"/>
            </a:pPr>
            <a:r>
              <a:rPr lang="zh-CN" altLang="en-US" sz="1800" dirty="0">
                <a:solidFill>
                  <a:srgbClr val="BD3820"/>
                </a:solidFill>
                <a:latin typeface="+mn-lt"/>
                <a:ea typeface="+mn-ea"/>
                <a:cs typeface="+mn-ea"/>
                <a:sym typeface="+mn-lt"/>
              </a:rPr>
              <a:t>强调管理的本质：</a:t>
            </a:r>
            <a:r>
              <a:rPr lang="zh-CN" altLang="en-US" sz="1800" dirty="0">
                <a:solidFill>
                  <a:schemeClr val="tx1">
                    <a:lumMod val="75000"/>
                    <a:lumOff val="25000"/>
                  </a:schemeClr>
                </a:solidFill>
                <a:latin typeface="+mn-lt"/>
                <a:ea typeface="+mn-ea"/>
                <a:cs typeface="+mn-ea"/>
                <a:sym typeface="+mn-lt"/>
              </a:rPr>
              <a:t>管理就是协调。   </a:t>
            </a:r>
          </a:p>
        </p:txBody>
      </p:sp>
      <p:sp>
        <p:nvSpPr>
          <p:cNvPr id="7" name="文本框 6"/>
          <p:cNvSpPr txBox="1"/>
          <p:nvPr/>
        </p:nvSpPr>
        <p:spPr>
          <a:xfrm>
            <a:off x="1264920" y="1472565"/>
            <a:ext cx="9512300" cy="1568450"/>
          </a:xfrm>
          <a:prstGeom prst="rect">
            <a:avLst/>
          </a:prstGeom>
          <a:noFill/>
        </p:spPr>
        <p:txBody>
          <a:bodyPr wrap="square" rtlCol="0" anchor="t">
            <a:spAutoFit/>
          </a:bodyPr>
          <a:lstStyle/>
          <a:p>
            <a:pPr marL="0" indent="0" fontAlgn="auto">
              <a:lnSpc>
                <a:spcPct val="150000"/>
              </a:lnSpc>
              <a:buFont typeface="Arial" panose="020B0604020202020204" pitchFamily="34" charset="0"/>
              <a:buNone/>
            </a:pPr>
            <a:r>
              <a:rPr lang="zh-CN" altLang="en-US" sz="2800" b="1">
                <a:solidFill>
                  <a:srgbClr val="BD3820"/>
                </a:solidFill>
                <a:cs typeface="+mn-ea"/>
                <a:sym typeface="+mn-lt"/>
              </a:rPr>
              <a:t>管理，</a:t>
            </a:r>
          </a:p>
          <a:p>
            <a:pPr marL="0" indent="0" fontAlgn="auto">
              <a:lnSpc>
                <a:spcPct val="150000"/>
              </a:lnSpc>
              <a:buFont typeface="Arial" panose="020B0604020202020204" pitchFamily="34" charset="0"/>
              <a:buNone/>
            </a:pPr>
            <a:r>
              <a:rPr lang="zh-CN" altLang="en-US">
                <a:solidFill>
                  <a:schemeClr val="tx1">
                    <a:lumMod val="75000"/>
                    <a:lumOff val="25000"/>
                  </a:schemeClr>
                </a:solidFill>
                <a:cs typeface="+mn-ea"/>
                <a:sym typeface="+mn-lt"/>
              </a:rPr>
              <a:t>就是通过计划、组织、领导和控制，协调以人为中心的组织资源与职能活动，以有效实现目标的社会活动。</a:t>
            </a:r>
          </a:p>
        </p:txBody>
      </p:sp>
      <p:pic>
        <p:nvPicPr>
          <p:cNvPr id="8" name="图片 7" descr="51miz-E1157768-6A94963C"/>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303770" y="3225800"/>
            <a:ext cx="3175000" cy="3175000"/>
          </a:xfrm>
          <a:prstGeom prst="rect">
            <a:avLst/>
          </a:prstGeom>
        </p:spPr>
      </p:pic>
      <p:sp>
        <p:nvSpPr>
          <p:cNvPr id="2" name="文本框 1"/>
          <p:cNvSpPr txBox="1"/>
          <p:nvPr/>
        </p:nvSpPr>
        <p:spPr>
          <a:xfrm>
            <a:off x="4953740" y="559293"/>
            <a:ext cx="2175029" cy="261610"/>
          </a:xfrm>
          <a:prstGeom prst="rect">
            <a:avLst/>
          </a:prstGeom>
          <a:noFill/>
        </p:spPr>
        <p:txBody>
          <a:bodyPr wrap="square" rtlCol="0">
            <a:spAutoFit/>
          </a:bodyPr>
          <a:lstStyle/>
          <a:p>
            <a:r>
              <a:rPr lang="en-US" altLang="zh-CN" sz="1100" dirty="0">
                <a:solidFill>
                  <a:srgbClr val="FFFFFF"/>
                </a:solidFill>
              </a:rPr>
              <a:t>https://www.ypppt.com/</a:t>
            </a:r>
            <a:endParaRPr lang="zh-CN" altLang="en-US" sz="1100" dirty="0">
              <a:solidFill>
                <a:srgbClr val="FFFFFF"/>
              </a:solidFill>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244"/>
                                        </p:tgtEl>
                                        <p:attrNameLst>
                                          <p:attrName>style.visibility</p:attrName>
                                        </p:attrNameLst>
                                      </p:cBhvr>
                                      <p:to>
                                        <p:strVal val="visible"/>
                                      </p:to>
                                    </p:set>
                                    <p:anim calcmode="lin" valueType="num">
                                      <p:cBhvr additive="base">
                                        <p:cTn id="7" dur="500" fill="hold"/>
                                        <p:tgtEl>
                                          <p:spTgt spid="9244"/>
                                        </p:tgtEl>
                                        <p:attrNameLst>
                                          <p:attrName>ppt_x</p:attrName>
                                        </p:attrNameLst>
                                      </p:cBhvr>
                                      <p:tavLst>
                                        <p:tav tm="0">
                                          <p:val>
                                            <p:strVal val="#ppt_x"/>
                                          </p:val>
                                        </p:tav>
                                        <p:tav tm="100000">
                                          <p:val>
                                            <p:strVal val="#ppt_x"/>
                                          </p:val>
                                        </p:tav>
                                      </p:tavLst>
                                    </p:anim>
                                    <p:anim calcmode="lin" valueType="num">
                                      <p:cBhvr additive="base">
                                        <p:cTn id="8" dur="500" fill="hold"/>
                                        <p:tgtEl>
                                          <p:spTgt spid="924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ppt_x"/>
                                          </p:val>
                                        </p:tav>
                                        <p:tav tm="100000">
                                          <p:val>
                                            <p:strVal val="#ppt_x"/>
                                          </p:val>
                                        </p:tav>
                                      </p:tavLst>
                                    </p:anim>
                                    <p:anim calcmode="lin" valueType="num">
                                      <p:cBhvr additive="base">
                                        <p:cTn id="1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44" grpId="0" animBg="1"/>
      <p:bldP spid="7" grpId="0"/>
    </p:bld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683" name="Rectangle 3"/>
          <p:cNvSpPr txBox="1">
            <a:spLocks noChangeArrowheads="1"/>
          </p:cNvSpPr>
          <p:nvPr/>
        </p:nvSpPr>
        <p:spPr bwMode="auto">
          <a:xfrm>
            <a:off x="1223328" y="1403668"/>
            <a:ext cx="2350323" cy="461665"/>
          </a:xfrm>
          <a:prstGeom prst="rect">
            <a:avLst/>
          </a:prstGeom>
          <a:noFill/>
        </p:spPr>
        <p:txBody>
          <a:bodyPr vert="horz" wrap="none" lIns="91440" tIns="45720" rIns="91440" bIns="45720" rtlCol="0" anchor="t">
            <a:spAutoFit/>
          </a:bodyPr>
          <a:lstStyle/>
          <a:p>
            <a:pPr lvl="0" indent="-228600" algn="l">
              <a:spcBef>
                <a:spcPts val="1000"/>
              </a:spcBef>
              <a:buClrTx/>
              <a:buSzTx/>
              <a:buFontTx/>
            </a:pPr>
            <a:r>
              <a:rPr lang="zh-CN" altLang="en-US" sz="2400" b="1">
                <a:solidFill>
                  <a:srgbClr val="BD3820"/>
                </a:solidFill>
                <a:cs typeface="+mn-ea"/>
                <a:sym typeface="+mn-lt"/>
              </a:rPr>
              <a:t>兴趣与体验激励</a:t>
            </a:r>
          </a:p>
        </p:txBody>
      </p:sp>
      <p:sp>
        <p:nvSpPr>
          <p:cNvPr id="28" name="Oval 14"/>
          <p:cNvSpPr>
            <a:spLocks noChangeArrowheads="1"/>
          </p:cNvSpPr>
          <p:nvPr>
            <p:custDataLst>
              <p:tags r:id="rId2"/>
            </p:custDataLst>
          </p:nvPr>
        </p:nvSpPr>
        <p:spPr bwMode="auto">
          <a:xfrm>
            <a:off x="1323496" y="2669557"/>
            <a:ext cx="569250" cy="567265"/>
          </a:xfrm>
          <a:prstGeom prst="ellipse">
            <a:avLst/>
          </a:prstGeom>
          <a:solidFill>
            <a:srgbClr val="BD3820"/>
          </a:solidFill>
          <a:ln w="19050" cap="flat">
            <a:noFill/>
            <a:prstDash val="solid"/>
            <a:miter lim="800000"/>
          </a:ln>
        </p:spPr>
        <p:txBody>
          <a:bodyPr vert="horz" wrap="square" lIns="91440" tIns="45720" rIns="91440" bIns="45720" numCol="1" anchor="t" anchorCtr="0" compatLnSpc="1"/>
          <a:lstStyle/>
          <a:p>
            <a:endParaRPr lang="zh-CN" altLang="en-US" dirty="0">
              <a:cs typeface="+mn-ea"/>
              <a:sym typeface="+mn-lt"/>
            </a:endParaRPr>
          </a:p>
        </p:txBody>
      </p:sp>
      <p:sp>
        <p:nvSpPr>
          <p:cNvPr id="29" name="Shape 3676"/>
          <p:cNvSpPr/>
          <p:nvPr>
            <p:custDataLst>
              <p:tags r:id="rId3"/>
            </p:custDataLst>
          </p:nvPr>
        </p:nvSpPr>
        <p:spPr>
          <a:xfrm>
            <a:off x="1456879" y="2830091"/>
            <a:ext cx="286619" cy="260648"/>
          </a:xfrm>
          <a:custGeom>
            <a:avLst/>
            <a:gdLst/>
            <a:ahLst/>
            <a:cxnLst>
              <a:cxn ang="0">
                <a:pos x="wd2" y="hd2"/>
              </a:cxn>
              <a:cxn ang="5400000">
                <a:pos x="wd2" y="hd2"/>
              </a:cxn>
              <a:cxn ang="10800000">
                <a:pos x="wd2" y="hd2"/>
              </a:cxn>
              <a:cxn ang="16200000">
                <a:pos x="wd2" y="hd2"/>
              </a:cxn>
            </a:cxnLst>
            <a:rect l="0" t="0" r="r" b="b"/>
            <a:pathLst>
              <a:path w="21600" h="21600" extrusionOk="0">
                <a:moveTo>
                  <a:pt x="16691" y="20520"/>
                </a:moveTo>
                <a:lnTo>
                  <a:pt x="14727" y="20520"/>
                </a:lnTo>
                <a:lnTo>
                  <a:pt x="14727" y="18360"/>
                </a:lnTo>
                <a:cubicBezTo>
                  <a:pt x="14999" y="18360"/>
                  <a:pt x="15218" y="18118"/>
                  <a:pt x="15218" y="17820"/>
                </a:cubicBezTo>
                <a:cubicBezTo>
                  <a:pt x="15218" y="17523"/>
                  <a:pt x="14999" y="17280"/>
                  <a:pt x="14727" y="17280"/>
                </a:cubicBezTo>
                <a:lnTo>
                  <a:pt x="14727" y="7560"/>
                </a:lnTo>
                <a:lnTo>
                  <a:pt x="16691" y="7560"/>
                </a:lnTo>
                <a:cubicBezTo>
                  <a:pt x="16691" y="7560"/>
                  <a:pt x="16691" y="20520"/>
                  <a:pt x="16691" y="20520"/>
                </a:cubicBezTo>
                <a:close/>
                <a:moveTo>
                  <a:pt x="13745" y="17280"/>
                </a:moveTo>
                <a:cubicBezTo>
                  <a:pt x="13474" y="17280"/>
                  <a:pt x="13255" y="17523"/>
                  <a:pt x="13255" y="17820"/>
                </a:cubicBezTo>
                <a:cubicBezTo>
                  <a:pt x="13255" y="18118"/>
                  <a:pt x="13474" y="18360"/>
                  <a:pt x="13745" y="18360"/>
                </a:cubicBezTo>
                <a:lnTo>
                  <a:pt x="13745" y="20520"/>
                </a:lnTo>
                <a:lnTo>
                  <a:pt x="3927" y="20520"/>
                </a:lnTo>
                <a:lnTo>
                  <a:pt x="3927" y="18360"/>
                </a:lnTo>
                <a:cubicBezTo>
                  <a:pt x="4199" y="18360"/>
                  <a:pt x="4418" y="18118"/>
                  <a:pt x="4418" y="17820"/>
                </a:cubicBezTo>
                <a:cubicBezTo>
                  <a:pt x="4418" y="17523"/>
                  <a:pt x="4199" y="17280"/>
                  <a:pt x="3927" y="17280"/>
                </a:cubicBezTo>
                <a:lnTo>
                  <a:pt x="3927" y="7560"/>
                </a:lnTo>
                <a:lnTo>
                  <a:pt x="13745" y="7560"/>
                </a:lnTo>
                <a:cubicBezTo>
                  <a:pt x="13745" y="7560"/>
                  <a:pt x="13745" y="17280"/>
                  <a:pt x="13745" y="17280"/>
                </a:cubicBezTo>
                <a:close/>
                <a:moveTo>
                  <a:pt x="2945" y="17280"/>
                </a:moveTo>
                <a:cubicBezTo>
                  <a:pt x="2674" y="17280"/>
                  <a:pt x="2455" y="17523"/>
                  <a:pt x="2455" y="17820"/>
                </a:cubicBezTo>
                <a:cubicBezTo>
                  <a:pt x="2455" y="18118"/>
                  <a:pt x="2674" y="18360"/>
                  <a:pt x="2945" y="18360"/>
                </a:cubicBezTo>
                <a:lnTo>
                  <a:pt x="2945" y="20520"/>
                </a:lnTo>
                <a:lnTo>
                  <a:pt x="982" y="20520"/>
                </a:lnTo>
                <a:lnTo>
                  <a:pt x="982" y="7560"/>
                </a:lnTo>
                <a:lnTo>
                  <a:pt x="2945" y="7560"/>
                </a:lnTo>
                <a:cubicBezTo>
                  <a:pt x="2945" y="7560"/>
                  <a:pt x="2945" y="17280"/>
                  <a:pt x="2945" y="17280"/>
                </a:cubicBezTo>
                <a:close/>
                <a:moveTo>
                  <a:pt x="7855" y="5400"/>
                </a:moveTo>
                <a:lnTo>
                  <a:pt x="9818" y="5400"/>
                </a:lnTo>
                <a:cubicBezTo>
                  <a:pt x="10360" y="5400"/>
                  <a:pt x="10800" y="5884"/>
                  <a:pt x="10800" y="6481"/>
                </a:cubicBezTo>
                <a:lnTo>
                  <a:pt x="6873" y="6481"/>
                </a:lnTo>
                <a:cubicBezTo>
                  <a:pt x="6873" y="5884"/>
                  <a:pt x="7313" y="5400"/>
                  <a:pt x="7855" y="5400"/>
                </a:cubicBezTo>
                <a:moveTo>
                  <a:pt x="16691" y="6481"/>
                </a:moveTo>
                <a:lnTo>
                  <a:pt x="11782" y="6481"/>
                </a:lnTo>
                <a:cubicBezTo>
                  <a:pt x="11782" y="5287"/>
                  <a:pt x="10903" y="4321"/>
                  <a:pt x="9818" y="4321"/>
                </a:cubicBezTo>
                <a:lnTo>
                  <a:pt x="7855" y="4321"/>
                </a:lnTo>
                <a:cubicBezTo>
                  <a:pt x="6770" y="4321"/>
                  <a:pt x="5891" y="5287"/>
                  <a:pt x="5891" y="6481"/>
                </a:cubicBezTo>
                <a:lnTo>
                  <a:pt x="982" y="6481"/>
                </a:lnTo>
                <a:cubicBezTo>
                  <a:pt x="440" y="6481"/>
                  <a:pt x="0" y="6964"/>
                  <a:pt x="0" y="7560"/>
                </a:cubicBezTo>
                <a:lnTo>
                  <a:pt x="0" y="20520"/>
                </a:lnTo>
                <a:cubicBezTo>
                  <a:pt x="0" y="21116"/>
                  <a:pt x="440" y="21600"/>
                  <a:pt x="982" y="21600"/>
                </a:cubicBezTo>
                <a:lnTo>
                  <a:pt x="16691" y="21600"/>
                </a:lnTo>
                <a:cubicBezTo>
                  <a:pt x="17233" y="21600"/>
                  <a:pt x="17673" y="21116"/>
                  <a:pt x="17673" y="20520"/>
                </a:cubicBezTo>
                <a:lnTo>
                  <a:pt x="17673" y="7560"/>
                </a:lnTo>
                <a:cubicBezTo>
                  <a:pt x="17673" y="6964"/>
                  <a:pt x="17233" y="6481"/>
                  <a:pt x="16691" y="6481"/>
                </a:cubicBezTo>
                <a:moveTo>
                  <a:pt x="10800" y="2161"/>
                </a:moveTo>
                <a:cubicBezTo>
                  <a:pt x="10800" y="1564"/>
                  <a:pt x="11240" y="1080"/>
                  <a:pt x="11782" y="1080"/>
                </a:cubicBezTo>
                <a:lnTo>
                  <a:pt x="13745" y="1080"/>
                </a:lnTo>
                <a:cubicBezTo>
                  <a:pt x="14287" y="1080"/>
                  <a:pt x="14727" y="1564"/>
                  <a:pt x="14727" y="2161"/>
                </a:cubicBezTo>
                <a:cubicBezTo>
                  <a:pt x="14727" y="2161"/>
                  <a:pt x="10800" y="2161"/>
                  <a:pt x="10800" y="2161"/>
                </a:cubicBezTo>
                <a:close/>
                <a:moveTo>
                  <a:pt x="20618" y="2161"/>
                </a:moveTo>
                <a:lnTo>
                  <a:pt x="15709" y="2161"/>
                </a:lnTo>
                <a:cubicBezTo>
                  <a:pt x="15709" y="967"/>
                  <a:pt x="14830" y="0"/>
                  <a:pt x="13745" y="0"/>
                </a:cubicBezTo>
                <a:lnTo>
                  <a:pt x="11782" y="0"/>
                </a:lnTo>
                <a:cubicBezTo>
                  <a:pt x="10697" y="0"/>
                  <a:pt x="9818" y="967"/>
                  <a:pt x="9818" y="2161"/>
                </a:cubicBezTo>
                <a:lnTo>
                  <a:pt x="4909" y="2161"/>
                </a:lnTo>
                <a:cubicBezTo>
                  <a:pt x="4367" y="2161"/>
                  <a:pt x="3927" y="2644"/>
                  <a:pt x="3927" y="3240"/>
                </a:cubicBezTo>
                <a:lnTo>
                  <a:pt x="3927" y="4860"/>
                </a:lnTo>
                <a:cubicBezTo>
                  <a:pt x="3927" y="5158"/>
                  <a:pt x="4147" y="5400"/>
                  <a:pt x="4418" y="5400"/>
                </a:cubicBezTo>
                <a:cubicBezTo>
                  <a:pt x="4690" y="5400"/>
                  <a:pt x="4909" y="5158"/>
                  <a:pt x="4909" y="4860"/>
                </a:cubicBezTo>
                <a:lnTo>
                  <a:pt x="4909" y="3240"/>
                </a:lnTo>
                <a:lnTo>
                  <a:pt x="20618" y="3240"/>
                </a:lnTo>
                <a:lnTo>
                  <a:pt x="20618" y="16201"/>
                </a:lnTo>
                <a:lnTo>
                  <a:pt x="19145" y="16201"/>
                </a:lnTo>
                <a:cubicBezTo>
                  <a:pt x="18874" y="16201"/>
                  <a:pt x="18655" y="16443"/>
                  <a:pt x="18655" y="16740"/>
                </a:cubicBezTo>
                <a:cubicBezTo>
                  <a:pt x="18655" y="17038"/>
                  <a:pt x="18874" y="17280"/>
                  <a:pt x="19145" y="17280"/>
                </a:cubicBezTo>
                <a:lnTo>
                  <a:pt x="20618" y="17280"/>
                </a:lnTo>
                <a:cubicBezTo>
                  <a:pt x="21160" y="17280"/>
                  <a:pt x="21600" y="16796"/>
                  <a:pt x="21600" y="16201"/>
                </a:cubicBezTo>
                <a:lnTo>
                  <a:pt x="21600" y="3240"/>
                </a:lnTo>
                <a:cubicBezTo>
                  <a:pt x="21600" y="2644"/>
                  <a:pt x="21160" y="2161"/>
                  <a:pt x="20618" y="2161"/>
                </a:cubicBezTo>
                <a:moveTo>
                  <a:pt x="5400" y="11881"/>
                </a:moveTo>
                <a:lnTo>
                  <a:pt x="6382" y="11881"/>
                </a:lnTo>
                <a:cubicBezTo>
                  <a:pt x="6653" y="11881"/>
                  <a:pt x="6873" y="11638"/>
                  <a:pt x="6873" y="11341"/>
                </a:cubicBezTo>
                <a:cubicBezTo>
                  <a:pt x="6873" y="11043"/>
                  <a:pt x="6653" y="10800"/>
                  <a:pt x="6382" y="10800"/>
                </a:cubicBezTo>
                <a:lnTo>
                  <a:pt x="5400" y="10800"/>
                </a:lnTo>
                <a:cubicBezTo>
                  <a:pt x="5129" y="10800"/>
                  <a:pt x="4909" y="11043"/>
                  <a:pt x="4909" y="11341"/>
                </a:cubicBezTo>
                <a:cubicBezTo>
                  <a:pt x="4909" y="11638"/>
                  <a:pt x="5129" y="11881"/>
                  <a:pt x="5400" y="11881"/>
                </a:cubicBezTo>
                <a:moveTo>
                  <a:pt x="5400" y="9720"/>
                </a:moveTo>
                <a:lnTo>
                  <a:pt x="8345" y="9720"/>
                </a:lnTo>
                <a:cubicBezTo>
                  <a:pt x="8617" y="9720"/>
                  <a:pt x="8836" y="9478"/>
                  <a:pt x="8836" y="9181"/>
                </a:cubicBezTo>
                <a:cubicBezTo>
                  <a:pt x="8836" y="8883"/>
                  <a:pt x="8617" y="8640"/>
                  <a:pt x="8345" y="8640"/>
                </a:cubicBezTo>
                <a:lnTo>
                  <a:pt x="5400" y="8640"/>
                </a:lnTo>
                <a:cubicBezTo>
                  <a:pt x="5129" y="8640"/>
                  <a:pt x="4909" y="8883"/>
                  <a:pt x="4909" y="9181"/>
                </a:cubicBezTo>
                <a:cubicBezTo>
                  <a:pt x="4909" y="9478"/>
                  <a:pt x="5129" y="9720"/>
                  <a:pt x="5400" y="9720"/>
                </a:cubicBezTo>
              </a:path>
            </a:pathLst>
          </a:custGeom>
          <a:solidFill>
            <a:schemeClr val="bg1"/>
          </a:solidFill>
          <a:ln w="12700">
            <a:noFill/>
            <a:miter lim="400000"/>
          </a:ln>
        </p:spPr>
        <p:txBody>
          <a:bodyPr lIns="38100" tIns="38100" rIns="38100" bIns="38100" anchor="ctr"/>
          <a:lstStyle/>
          <a:p>
            <a:endParaRPr>
              <a:solidFill>
                <a:srgbClr val="17AFC2"/>
              </a:solidFill>
              <a:cs typeface="+mn-ea"/>
              <a:sym typeface="+mn-lt"/>
            </a:endParaRPr>
          </a:p>
        </p:txBody>
      </p:sp>
      <p:sp>
        <p:nvSpPr>
          <p:cNvPr id="98" name="Oval 15"/>
          <p:cNvSpPr>
            <a:spLocks noChangeArrowheads="1"/>
          </p:cNvSpPr>
          <p:nvPr>
            <p:custDataLst>
              <p:tags r:id="rId4"/>
            </p:custDataLst>
          </p:nvPr>
        </p:nvSpPr>
        <p:spPr bwMode="auto">
          <a:xfrm>
            <a:off x="1328201" y="3918408"/>
            <a:ext cx="559843" cy="560715"/>
          </a:xfrm>
          <a:prstGeom prst="ellipse">
            <a:avLst/>
          </a:prstGeom>
          <a:solidFill>
            <a:srgbClr val="BD3820"/>
          </a:solidFill>
          <a:ln w="19050" cap="flat">
            <a:noFill/>
            <a:prstDash val="solid"/>
            <a:miter lim="800000"/>
          </a:ln>
        </p:spPr>
        <p:txBody>
          <a:bodyPr vert="horz" wrap="square" lIns="91440" tIns="45720" rIns="91440" bIns="45720" numCol="1" anchor="t" anchorCtr="0" compatLnSpc="1"/>
          <a:lstStyle/>
          <a:p>
            <a:endParaRPr lang="zh-CN" altLang="en-US">
              <a:cs typeface="+mn-ea"/>
              <a:sym typeface="+mn-lt"/>
            </a:endParaRPr>
          </a:p>
        </p:txBody>
      </p:sp>
      <p:sp>
        <p:nvSpPr>
          <p:cNvPr id="99" name="Shape 3696"/>
          <p:cNvSpPr/>
          <p:nvPr>
            <p:custDataLst>
              <p:tags r:id="rId5"/>
            </p:custDataLst>
          </p:nvPr>
        </p:nvSpPr>
        <p:spPr>
          <a:xfrm>
            <a:off x="1466943" y="4063625"/>
            <a:ext cx="282357" cy="282321"/>
          </a:xfrm>
          <a:custGeom>
            <a:avLst/>
            <a:gdLst/>
            <a:ahLst/>
            <a:cxnLst>
              <a:cxn ang="0">
                <a:pos x="wd2" y="hd2"/>
              </a:cxn>
              <a:cxn ang="5400000">
                <a:pos x="wd2" y="hd2"/>
              </a:cxn>
              <a:cxn ang="10800000">
                <a:pos x="wd2" y="hd2"/>
              </a:cxn>
              <a:cxn ang="16200000">
                <a:pos x="wd2" y="hd2"/>
              </a:cxn>
            </a:cxnLst>
            <a:rect l="0" t="0" r="r" b="b"/>
            <a:pathLst>
              <a:path w="21600" h="21600" extrusionOk="0">
                <a:moveTo>
                  <a:pt x="7364" y="13255"/>
                </a:moveTo>
                <a:lnTo>
                  <a:pt x="5400" y="13255"/>
                </a:lnTo>
                <a:lnTo>
                  <a:pt x="5400" y="15218"/>
                </a:lnTo>
                <a:lnTo>
                  <a:pt x="7364" y="15218"/>
                </a:lnTo>
                <a:cubicBezTo>
                  <a:pt x="7364" y="15218"/>
                  <a:pt x="7364" y="13255"/>
                  <a:pt x="7364" y="13255"/>
                </a:cubicBezTo>
                <a:close/>
                <a:moveTo>
                  <a:pt x="7364" y="16691"/>
                </a:moveTo>
                <a:lnTo>
                  <a:pt x="5400" y="16691"/>
                </a:lnTo>
                <a:lnTo>
                  <a:pt x="5400" y="18655"/>
                </a:lnTo>
                <a:lnTo>
                  <a:pt x="7364" y="18655"/>
                </a:lnTo>
                <a:cubicBezTo>
                  <a:pt x="7364" y="18655"/>
                  <a:pt x="7364" y="16691"/>
                  <a:pt x="7364" y="16691"/>
                </a:cubicBezTo>
                <a:close/>
                <a:moveTo>
                  <a:pt x="7364" y="9818"/>
                </a:moveTo>
                <a:lnTo>
                  <a:pt x="5400" y="9818"/>
                </a:lnTo>
                <a:lnTo>
                  <a:pt x="5400" y="11782"/>
                </a:lnTo>
                <a:lnTo>
                  <a:pt x="7364" y="11782"/>
                </a:lnTo>
                <a:cubicBezTo>
                  <a:pt x="7364" y="11782"/>
                  <a:pt x="7364" y="9818"/>
                  <a:pt x="7364" y="9818"/>
                </a:cubicBezTo>
                <a:close/>
                <a:moveTo>
                  <a:pt x="4418" y="16691"/>
                </a:moveTo>
                <a:lnTo>
                  <a:pt x="2455" y="16691"/>
                </a:lnTo>
                <a:lnTo>
                  <a:pt x="2455" y="18655"/>
                </a:lnTo>
                <a:lnTo>
                  <a:pt x="4418" y="18655"/>
                </a:lnTo>
                <a:cubicBezTo>
                  <a:pt x="4418" y="18655"/>
                  <a:pt x="4418" y="16691"/>
                  <a:pt x="4418" y="16691"/>
                </a:cubicBezTo>
                <a:close/>
                <a:moveTo>
                  <a:pt x="20618" y="6873"/>
                </a:moveTo>
                <a:lnTo>
                  <a:pt x="982" y="6873"/>
                </a:lnTo>
                <a:lnTo>
                  <a:pt x="982" y="3928"/>
                </a:lnTo>
                <a:cubicBezTo>
                  <a:pt x="982" y="3386"/>
                  <a:pt x="1422" y="2945"/>
                  <a:pt x="1964" y="2945"/>
                </a:cubicBezTo>
                <a:lnTo>
                  <a:pt x="3927" y="2945"/>
                </a:lnTo>
                <a:lnTo>
                  <a:pt x="3927" y="4418"/>
                </a:lnTo>
                <a:cubicBezTo>
                  <a:pt x="3927" y="4690"/>
                  <a:pt x="4147" y="4909"/>
                  <a:pt x="4418" y="4909"/>
                </a:cubicBezTo>
                <a:cubicBezTo>
                  <a:pt x="4690" y="4909"/>
                  <a:pt x="4909" y="4690"/>
                  <a:pt x="4909" y="4418"/>
                </a:cubicBezTo>
                <a:lnTo>
                  <a:pt x="4909" y="2945"/>
                </a:lnTo>
                <a:lnTo>
                  <a:pt x="16691" y="2945"/>
                </a:lnTo>
                <a:lnTo>
                  <a:pt x="16691" y="4418"/>
                </a:lnTo>
                <a:cubicBezTo>
                  <a:pt x="16691" y="4690"/>
                  <a:pt x="16910" y="4909"/>
                  <a:pt x="17182" y="4909"/>
                </a:cubicBezTo>
                <a:cubicBezTo>
                  <a:pt x="17453" y="4909"/>
                  <a:pt x="17673" y="4690"/>
                  <a:pt x="17673" y="4418"/>
                </a:cubicBezTo>
                <a:lnTo>
                  <a:pt x="17673" y="2945"/>
                </a:lnTo>
                <a:lnTo>
                  <a:pt x="19636" y="2945"/>
                </a:lnTo>
                <a:cubicBezTo>
                  <a:pt x="20178" y="2945"/>
                  <a:pt x="20618" y="3386"/>
                  <a:pt x="20618" y="3928"/>
                </a:cubicBezTo>
                <a:cubicBezTo>
                  <a:pt x="20618" y="3928"/>
                  <a:pt x="20618" y="6873"/>
                  <a:pt x="20618" y="6873"/>
                </a:cubicBezTo>
                <a:close/>
                <a:moveTo>
                  <a:pt x="20618" y="19636"/>
                </a:moveTo>
                <a:cubicBezTo>
                  <a:pt x="20618" y="20178"/>
                  <a:pt x="20178" y="20618"/>
                  <a:pt x="19636" y="20618"/>
                </a:cubicBezTo>
                <a:lnTo>
                  <a:pt x="1964" y="20618"/>
                </a:lnTo>
                <a:cubicBezTo>
                  <a:pt x="1422" y="20618"/>
                  <a:pt x="982" y="20178"/>
                  <a:pt x="982" y="19636"/>
                </a:cubicBezTo>
                <a:lnTo>
                  <a:pt x="982" y="7855"/>
                </a:lnTo>
                <a:lnTo>
                  <a:pt x="20618" y="7855"/>
                </a:lnTo>
                <a:cubicBezTo>
                  <a:pt x="20618" y="7855"/>
                  <a:pt x="20618" y="19636"/>
                  <a:pt x="20618" y="19636"/>
                </a:cubicBezTo>
                <a:close/>
                <a:moveTo>
                  <a:pt x="19636" y="1964"/>
                </a:moveTo>
                <a:lnTo>
                  <a:pt x="17673" y="1964"/>
                </a:lnTo>
                <a:lnTo>
                  <a:pt x="17673" y="491"/>
                </a:lnTo>
                <a:cubicBezTo>
                  <a:pt x="17673" y="221"/>
                  <a:pt x="17453" y="0"/>
                  <a:pt x="17182" y="0"/>
                </a:cubicBezTo>
                <a:cubicBezTo>
                  <a:pt x="16910" y="0"/>
                  <a:pt x="16691" y="221"/>
                  <a:pt x="16691" y="491"/>
                </a:cubicBezTo>
                <a:lnTo>
                  <a:pt x="16691" y="1964"/>
                </a:lnTo>
                <a:lnTo>
                  <a:pt x="4909" y="1964"/>
                </a:lnTo>
                <a:lnTo>
                  <a:pt x="4909" y="491"/>
                </a:lnTo>
                <a:cubicBezTo>
                  <a:pt x="4909" y="221"/>
                  <a:pt x="4690" y="0"/>
                  <a:pt x="4418" y="0"/>
                </a:cubicBezTo>
                <a:cubicBezTo>
                  <a:pt x="4147" y="0"/>
                  <a:pt x="3927" y="221"/>
                  <a:pt x="3927" y="491"/>
                </a:cubicBezTo>
                <a:lnTo>
                  <a:pt x="3927" y="1964"/>
                </a:lnTo>
                <a:lnTo>
                  <a:pt x="1964" y="1964"/>
                </a:lnTo>
                <a:cubicBezTo>
                  <a:pt x="879" y="1964"/>
                  <a:pt x="0" y="2843"/>
                  <a:pt x="0" y="3928"/>
                </a:cubicBezTo>
                <a:lnTo>
                  <a:pt x="0" y="19636"/>
                </a:lnTo>
                <a:cubicBezTo>
                  <a:pt x="0" y="20721"/>
                  <a:pt x="879" y="21600"/>
                  <a:pt x="1964" y="21600"/>
                </a:cubicBezTo>
                <a:lnTo>
                  <a:pt x="19636" y="21600"/>
                </a:lnTo>
                <a:cubicBezTo>
                  <a:pt x="20721" y="21600"/>
                  <a:pt x="21600" y="20721"/>
                  <a:pt x="21600" y="19636"/>
                </a:cubicBezTo>
                <a:lnTo>
                  <a:pt x="21600" y="3928"/>
                </a:lnTo>
                <a:cubicBezTo>
                  <a:pt x="21600" y="2843"/>
                  <a:pt x="20721" y="1964"/>
                  <a:pt x="19636" y="1964"/>
                </a:cubicBezTo>
                <a:moveTo>
                  <a:pt x="4418" y="9818"/>
                </a:moveTo>
                <a:lnTo>
                  <a:pt x="2455" y="9818"/>
                </a:lnTo>
                <a:lnTo>
                  <a:pt x="2455" y="11782"/>
                </a:lnTo>
                <a:lnTo>
                  <a:pt x="4418" y="11782"/>
                </a:lnTo>
                <a:cubicBezTo>
                  <a:pt x="4418" y="11782"/>
                  <a:pt x="4418" y="9818"/>
                  <a:pt x="4418" y="9818"/>
                </a:cubicBezTo>
                <a:close/>
                <a:moveTo>
                  <a:pt x="4418" y="13255"/>
                </a:moveTo>
                <a:lnTo>
                  <a:pt x="2455" y="13255"/>
                </a:lnTo>
                <a:lnTo>
                  <a:pt x="2455" y="15218"/>
                </a:lnTo>
                <a:lnTo>
                  <a:pt x="4418" y="15218"/>
                </a:lnTo>
                <a:cubicBezTo>
                  <a:pt x="4418" y="15218"/>
                  <a:pt x="4418" y="13255"/>
                  <a:pt x="4418" y="13255"/>
                </a:cubicBezTo>
                <a:close/>
                <a:moveTo>
                  <a:pt x="10309" y="16691"/>
                </a:moveTo>
                <a:lnTo>
                  <a:pt x="8345" y="16691"/>
                </a:lnTo>
                <a:lnTo>
                  <a:pt x="8345" y="18655"/>
                </a:lnTo>
                <a:lnTo>
                  <a:pt x="10309" y="18655"/>
                </a:lnTo>
                <a:cubicBezTo>
                  <a:pt x="10309" y="18655"/>
                  <a:pt x="10309" y="16691"/>
                  <a:pt x="10309" y="16691"/>
                </a:cubicBezTo>
                <a:close/>
                <a:moveTo>
                  <a:pt x="10309" y="9818"/>
                </a:moveTo>
                <a:lnTo>
                  <a:pt x="8345" y="9818"/>
                </a:lnTo>
                <a:lnTo>
                  <a:pt x="8345" y="11782"/>
                </a:lnTo>
                <a:lnTo>
                  <a:pt x="10309" y="11782"/>
                </a:lnTo>
                <a:cubicBezTo>
                  <a:pt x="10309" y="11782"/>
                  <a:pt x="10309" y="9818"/>
                  <a:pt x="10309" y="9818"/>
                </a:cubicBezTo>
                <a:close/>
                <a:moveTo>
                  <a:pt x="10309" y="13255"/>
                </a:moveTo>
                <a:lnTo>
                  <a:pt x="8345" y="13255"/>
                </a:lnTo>
                <a:lnTo>
                  <a:pt x="8345" y="15218"/>
                </a:lnTo>
                <a:lnTo>
                  <a:pt x="10309" y="15218"/>
                </a:lnTo>
                <a:cubicBezTo>
                  <a:pt x="10309" y="15218"/>
                  <a:pt x="10309" y="13255"/>
                  <a:pt x="10309" y="13255"/>
                </a:cubicBezTo>
                <a:close/>
                <a:moveTo>
                  <a:pt x="19145" y="13255"/>
                </a:moveTo>
                <a:lnTo>
                  <a:pt x="17182" y="13255"/>
                </a:lnTo>
                <a:lnTo>
                  <a:pt x="17182" y="15218"/>
                </a:lnTo>
                <a:lnTo>
                  <a:pt x="19145" y="15218"/>
                </a:lnTo>
                <a:cubicBezTo>
                  <a:pt x="19145" y="15218"/>
                  <a:pt x="19145" y="13255"/>
                  <a:pt x="19145" y="13255"/>
                </a:cubicBezTo>
                <a:close/>
                <a:moveTo>
                  <a:pt x="16200" y="13255"/>
                </a:moveTo>
                <a:lnTo>
                  <a:pt x="14236" y="13255"/>
                </a:lnTo>
                <a:lnTo>
                  <a:pt x="14236" y="15218"/>
                </a:lnTo>
                <a:lnTo>
                  <a:pt x="16200" y="15218"/>
                </a:lnTo>
                <a:cubicBezTo>
                  <a:pt x="16200" y="15218"/>
                  <a:pt x="16200" y="13255"/>
                  <a:pt x="16200" y="13255"/>
                </a:cubicBezTo>
                <a:close/>
                <a:moveTo>
                  <a:pt x="19145" y="9818"/>
                </a:moveTo>
                <a:lnTo>
                  <a:pt x="17182" y="9818"/>
                </a:lnTo>
                <a:lnTo>
                  <a:pt x="17182" y="11782"/>
                </a:lnTo>
                <a:lnTo>
                  <a:pt x="19145" y="11782"/>
                </a:lnTo>
                <a:cubicBezTo>
                  <a:pt x="19145" y="11782"/>
                  <a:pt x="19145" y="9818"/>
                  <a:pt x="19145" y="9818"/>
                </a:cubicBezTo>
                <a:close/>
                <a:moveTo>
                  <a:pt x="16200" y="9818"/>
                </a:moveTo>
                <a:lnTo>
                  <a:pt x="14236" y="9818"/>
                </a:lnTo>
                <a:lnTo>
                  <a:pt x="14236" y="11782"/>
                </a:lnTo>
                <a:lnTo>
                  <a:pt x="16200" y="11782"/>
                </a:lnTo>
                <a:cubicBezTo>
                  <a:pt x="16200" y="11782"/>
                  <a:pt x="16200" y="9818"/>
                  <a:pt x="16200" y="9818"/>
                </a:cubicBezTo>
                <a:close/>
                <a:moveTo>
                  <a:pt x="13255" y="16691"/>
                </a:moveTo>
                <a:lnTo>
                  <a:pt x="11291" y="16691"/>
                </a:lnTo>
                <a:lnTo>
                  <a:pt x="11291" y="18655"/>
                </a:lnTo>
                <a:lnTo>
                  <a:pt x="13255" y="18655"/>
                </a:lnTo>
                <a:cubicBezTo>
                  <a:pt x="13255" y="18655"/>
                  <a:pt x="13255" y="16691"/>
                  <a:pt x="13255" y="16691"/>
                </a:cubicBezTo>
                <a:close/>
                <a:moveTo>
                  <a:pt x="13255" y="9818"/>
                </a:moveTo>
                <a:lnTo>
                  <a:pt x="11291" y="9818"/>
                </a:lnTo>
                <a:lnTo>
                  <a:pt x="11291" y="11782"/>
                </a:lnTo>
                <a:lnTo>
                  <a:pt x="13255" y="11782"/>
                </a:lnTo>
                <a:cubicBezTo>
                  <a:pt x="13255" y="11782"/>
                  <a:pt x="13255" y="9818"/>
                  <a:pt x="13255" y="9818"/>
                </a:cubicBezTo>
                <a:close/>
                <a:moveTo>
                  <a:pt x="13255" y="13255"/>
                </a:moveTo>
                <a:lnTo>
                  <a:pt x="11291" y="13255"/>
                </a:lnTo>
                <a:lnTo>
                  <a:pt x="11291" y="15218"/>
                </a:lnTo>
                <a:lnTo>
                  <a:pt x="13255" y="15218"/>
                </a:lnTo>
                <a:cubicBezTo>
                  <a:pt x="13255" y="15218"/>
                  <a:pt x="13255" y="13255"/>
                  <a:pt x="13255" y="13255"/>
                </a:cubicBezTo>
                <a:close/>
              </a:path>
            </a:pathLst>
          </a:custGeom>
          <a:solidFill>
            <a:schemeClr val="bg1"/>
          </a:solidFill>
          <a:ln w="12700">
            <a:noFill/>
            <a:miter lim="400000"/>
          </a:ln>
        </p:spPr>
        <p:txBody>
          <a:bodyPr lIns="38100" tIns="38100" rIns="38100" bIns="38100" anchor="ctr"/>
          <a:lstStyle/>
          <a:p>
            <a:endParaRPr>
              <a:solidFill>
                <a:srgbClr val="17AFC2"/>
              </a:solidFill>
              <a:cs typeface="+mn-ea"/>
              <a:sym typeface="+mn-lt"/>
            </a:endParaRPr>
          </a:p>
        </p:txBody>
      </p:sp>
      <p:sp>
        <p:nvSpPr>
          <p:cNvPr id="101" name="Oval 13"/>
          <p:cNvSpPr>
            <a:spLocks noChangeArrowheads="1"/>
          </p:cNvSpPr>
          <p:nvPr>
            <p:custDataLst>
              <p:tags r:id="rId6"/>
            </p:custDataLst>
          </p:nvPr>
        </p:nvSpPr>
        <p:spPr bwMode="auto">
          <a:xfrm>
            <a:off x="1331160" y="5189816"/>
            <a:ext cx="553925" cy="552924"/>
          </a:xfrm>
          <a:prstGeom prst="ellipse">
            <a:avLst/>
          </a:prstGeom>
          <a:solidFill>
            <a:srgbClr val="BD3820"/>
          </a:solidFill>
          <a:ln w="19050" cap="flat">
            <a:noFill/>
            <a:prstDash val="solid"/>
            <a:miter lim="800000"/>
          </a:ln>
        </p:spPr>
        <p:txBody>
          <a:bodyPr vert="horz" wrap="square" lIns="91440" tIns="45720" rIns="91440" bIns="45720" numCol="1" anchor="t" anchorCtr="0" compatLnSpc="1"/>
          <a:lstStyle/>
          <a:p>
            <a:endParaRPr lang="zh-CN" altLang="en-US">
              <a:cs typeface="+mn-ea"/>
              <a:sym typeface="+mn-lt"/>
            </a:endParaRPr>
          </a:p>
        </p:txBody>
      </p:sp>
      <p:sp>
        <p:nvSpPr>
          <p:cNvPr id="102" name="Shape 3686"/>
          <p:cNvSpPr/>
          <p:nvPr>
            <p:custDataLst>
              <p:tags r:id="rId7"/>
            </p:custDataLst>
          </p:nvPr>
        </p:nvSpPr>
        <p:spPr>
          <a:xfrm>
            <a:off x="1467641" y="5341994"/>
            <a:ext cx="279372" cy="279337"/>
          </a:xfrm>
          <a:custGeom>
            <a:avLst/>
            <a:gdLst/>
            <a:ahLst/>
            <a:cxnLst>
              <a:cxn ang="0">
                <a:pos x="wd2" y="hd2"/>
              </a:cxn>
              <a:cxn ang="5400000">
                <a:pos x="wd2" y="hd2"/>
              </a:cxn>
              <a:cxn ang="10800000">
                <a:pos x="wd2" y="hd2"/>
              </a:cxn>
              <a:cxn ang="16200000">
                <a:pos x="wd2" y="hd2"/>
              </a:cxn>
            </a:cxnLst>
            <a:rect l="0" t="0" r="r" b="b"/>
            <a:pathLst>
              <a:path w="21600" h="21600" extrusionOk="0">
                <a:moveTo>
                  <a:pt x="19636" y="1965"/>
                </a:moveTo>
                <a:lnTo>
                  <a:pt x="10800" y="1965"/>
                </a:lnTo>
                <a:cubicBezTo>
                  <a:pt x="8836" y="1964"/>
                  <a:pt x="8836" y="0"/>
                  <a:pt x="6873" y="0"/>
                </a:cubicBezTo>
                <a:lnTo>
                  <a:pt x="1964" y="0"/>
                </a:lnTo>
                <a:cubicBezTo>
                  <a:pt x="879" y="0"/>
                  <a:pt x="0" y="879"/>
                  <a:pt x="0" y="1965"/>
                </a:cubicBezTo>
                <a:lnTo>
                  <a:pt x="0" y="15709"/>
                </a:lnTo>
                <a:cubicBezTo>
                  <a:pt x="0" y="16794"/>
                  <a:pt x="879" y="17673"/>
                  <a:pt x="1964" y="17673"/>
                </a:cubicBezTo>
                <a:lnTo>
                  <a:pt x="6599" y="17673"/>
                </a:lnTo>
                <a:cubicBezTo>
                  <a:pt x="6257" y="17373"/>
                  <a:pt x="5941" y="17047"/>
                  <a:pt x="5656" y="16691"/>
                </a:cubicBezTo>
                <a:lnTo>
                  <a:pt x="1964" y="16691"/>
                </a:lnTo>
                <a:cubicBezTo>
                  <a:pt x="1422" y="16691"/>
                  <a:pt x="982" y="16252"/>
                  <a:pt x="982" y="15709"/>
                </a:cubicBezTo>
                <a:lnTo>
                  <a:pt x="982" y="5891"/>
                </a:lnTo>
                <a:lnTo>
                  <a:pt x="6599" y="5891"/>
                </a:lnTo>
                <a:cubicBezTo>
                  <a:pt x="7023" y="5518"/>
                  <a:pt x="7484" y="5185"/>
                  <a:pt x="7982" y="4909"/>
                </a:cubicBezTo>
                <a:lnTo>
                  <a:pt x="982" y="4909"/>
                </a:lnTo>
                <a:lnTo>
                  <a:pt x="982" y="1965"/>
                </a:lnTo>
                <a:cubicBezTo>
                  <a:pt x="982" y="1422"/>
                  <a:pt x="1422" y="982"/>
                  <a:pt x="1964" y="982"/>
                </a:cubicBezTo>
                <a:lnTo>
                  <a:pt x="6873" y="982"/>
                </a:lnTo>
                <a:cubicBezTo>
                  <a:pt x="8345" y="982"/>
                  <a:pt x="8345" y="2946"/>
                  <a:pt x="10800" y="2946"/>
                </a:cubicBezTo>
                <a:lnTo>
                  <a:pt x="19636" y="2946"/>
                </a:lnTo>
                <a:cubicBezTo>
                  <a:pt x="20178" y="2946"/>
                  <a:pt x="20618" y="3386"/>
                  <a:pt x="20618" y="3927"/>
                </a:cubicBezTo>
                <a:lnTo>
                  <a:pt x="20618" y="4909"/>
                </a:lnTo>
                <a:lnTo>
                  <a:pt x="15582" y="4909"/>
                </a:lnTo>
                <a:cubicBezTo>
                  <a:pt x="16080" y="5185"/>
                  <a:pt x="16541" y="5518"/>
                  <a:pt x="16965" y="5891"/>
                </a:cubicBezTo>
                <a:lnTo>
                  <a:pt x="20618" y="5891"/>
                </a:lnTo>
                <a:lnTo>
                  <a:pt x="20618" y="15709"/>
                </a:lnTo>
                <a:cubicBezTo>
                  <a:pt x="20618" y="16252"/>
                  <a:pt x="20178" y="16691"/>
                  <a:pt x="19636" y="16691"/>
                </a:cubicBezTo>
                <a:lnTo>
                  <a:pt x="18766" y="16691"/>
                </a:lnTo>
                <a:lnTo>
                  <a:pt x="19738" y="17663"/>
                </a:lnTo>
                <a:cubicBezTo>
                  <a:pt x="20774" y="17609"/>
                  <a:pt x="21600" y="16759"/>
                  <a:pt x="21600" y="15709"/>
                </a:cubicBezTo>
                <a:lnTo>
                  <a:pt x="21600" y="3927"/>
                </a:lnTo>
                <a:cubicBezTo>
                  <a:pt x="21600" y="2843"/>
                  <a:pt x="20721" y="1965"/>
                  <a:pt x="19636" y="1965"/>
                </a:cubicBezTo>
                <a:moveTo>
                  <a:pt x="11782" y="17673"/>
                </a:moveTo>
                <a:cubicBezTo>
                  <a:pt x="8529" y="17673"/>
                  <a:pt x="5891" y="15036"/>
                  <a:pt x="5891" y="11782"/>
                </a:cubicBezTo>
                <a:cubicBezTo>
                  <a:pt x="5891" y="8529"/>
                  <a:pt x="8529" y="5891"/>
                  <a:pt x="11782" y="5891"/>
                </a:cubicBezTo>
                <a:cubicBezTo>
                  <a:pt x="15035" y="5891"/>
                  <a:pt x="17673" y="8529"/>
                  <a:pt x="17673" y="11782"/>
                </a:cubicBezTo>
                <a:cubicBezTo>
                  <a:pt x="17673" y="15036"/>
                  <a:pt x="15035" y="17673"/>
                  <a:pt x="11782" y="17673"/>
                </a:cubicBezTo>
                <a:moveTo>
                  <a:pt x="16972" y="16279"/>
                </a:moveTo>
                <a:cubicBezTo>
                  <a:pt x="18018" y="15072"/>
                  <a:pt x="18655" y="13503"/>
                  <a:pt x="18655" y="11782"/>
                </a:cubicBezTo>
                <a:cubicBezTo>
                  <a:pt x="18655" y="7987"/>
                  <a:pt x="15578" y="4910"/>
                  <a:pt x="11782" y="4910"/>
                </a:cubicBezTo>
                <a:cubicBezTo>
                  <a:pt x="7986" y="4910"/>
                  <a:pt x="4909" y="7987"/>
                  <a:pt x="4909" y="11782"/>
                </a:cubicBezTo>
                <a:cubicBezTo>
                  <a:pt x="4909" y="15578"/>
                  <a:pt x="7986" y="18655"/>
                  <a:pt x="11782" y="18655"/>
                </a:cubicBezTo>
                <a:cubicBezTo>
                  <a:pt x="13503" y="18655"/>
                  <a:pt x="15072" y="18018"/>
                  <a:pt x="16278" y="16973"/>
                </a:cubicBezTo>
                <a:lnTo>
                  <a:pt x="16972" y="17667"/>
                </a:lnTo>
                <a:cubicBezTo>
                  <a:pt x="16969" y="17669"/>
                  <a:pt x="16967" y="17671"/>
                  <a:pt x="16965" y="17673"/>
                </a:cubicBezTo>
                <a:lnTo>
                  <a:pt x="16979" y="17673"/>
                </a:lnTo>
                <a:lnTo>
                  <a:pt x="20762" y="21457"/>
                </a:lnTo>
                <a:cubicBezTo>
                  <a:pt x="20851" y="21545"/>
                  <a:pt x="20974" y="21600"/>
                  <a:pt x="21109" y="21600"/>
                </a:cubicBezTo>
                <a:cubicBezTo>
                  <a:pt x="21380" y="21600"/>
                  <a:pt x="21600" y="21380"/>
                  <a:pt x="21600" y="21109"/>
                </a:cubicBezTo>
                <a:cubicBezTo>
                  <a:pt x="21600" y="20974"/>
                  <a:pt x="21545" y="20851"/>
                  <a:pt x="21456" y="20762"/>
                </a:cubicBezTo>
                <a:cubicBezTo>
                  <a:pt x="21456" y="20762"/>
                  <a:pt x="16972" y="16279"/>
                  <a:pt x="16972" y="16279"/>
                </a:cubicBezTo>
                <a:close/>
              </a:path>
            </a:pathLst>
          </a:custGeom>
          <a:solidFill>
            <a:schemeClr val="bg1"/>
          </a:solidFill>
          <a:ln w="12700">
            <a:noFill/>
            <a:miter lim="400000"/>
          </a:ln>
        </p:spPr>
        <p:txBody>
          <a:bodyPr lIns="38100" tIns="38100" rIns="38100" bIns="38100" anchor="ctr"/>
          <a:lstStyle/>
          <a:p>
            <a:endParaRPr dirty="0">
              <a:solidFill>
                <a:srgbClr val="17AFC2"/>
              </a:solidFill>
              <a:cs typeface="+mn-ea"/>
              <a:sym typeface="+mn-lt"/>
            </a:endParaRPr>
          </a:p>
        </p:txBody>
      </p:sp>
      <p:sp>
        <p:nvSpPr>
          <p:cNvPr id="104" name="Oval 10"/>
          <p:cNvSpPr>
            <a:spLocks noChangeArrowheads="1"/>
          </p:cNvSpPr>
          <p:nvPr>
            <p:custDataLst>
              <p:tags r:id="rId8"/>
            </p:custDataLst>
          </p:nvPr>
        </p:nvSpPr>
        <p:spPr bwMode="auto">
          <a:xfrm>
            <a:off x="4253276" y="2658086"/>
            <a:ext cx="579254" cy="578206"/>
          </a:xfrm>
          <a:prstGeom prst="ellipse">
            <a:avLst/>
          </a:prstGeom>
          <a:solidFill>
            <a:srgbClr val="BD3820"/>
          </a:solidFill>
          <a:ln w="19050" cap="flat">
            <a:noFill/>
            <a:prstDash val="solid"/>
            <a:miter lim="800000"/>
          </a:ln>
        </p:spPr>
        <p:txBody>
          <a:bodyPr vert="horz" wrap="square" lIns="91440" tIns="45720" rIns="91440" bIns="45720" numCol="1" anchor="t" anchorCtr="0" compatLnSpc="1"/>
          <a:lstStyle/>
          <a:p>
            <a:endParaRPr lang="zh-CN" altLang="en-US">
              <a:cs typeface="+mn-ea"/>
              <a:sym typeface="+mn-lt"/>
            </a:endParaRPr>
          </a:p>
        </p:txBody>
      </p:sp>
      <p:sp>
        <p:nvSpPr>
          <p:cNvPr id="105" name="Shape 3697"/>
          <p:cNvSpPr/>
          <p:nvPr>
            <p:custDataLst>
              <p:tags r:id="rId9"/>
            </p:custDataLst>
          </p:nvPr>
        </p:nvSpPr>
        <p:spPr>
          <a:xfrm>
            <a:off x="4396830" y="2792658"/>
            <a:ext cx="292146" cy="292111"/>
          </a:xfrm>
          <a:custGeom>
            <a:avLst/>
            <a:gdLst/>
            <a:ahLst/>
            <a:cxnLst>
              <a:cxn ang="0">
                <a:pos x="wd2" y="hd2"/>
              </a:cxn>
              <a:cxn ang="5400000">
                <a:pos x="wd2" y="hd2"/>
              </a:cxn>
              <a:cxn ang="10800000">
                <a:pos x="wd2" y="hd2"/>
              </a:cxn>
              <a:cxn ang="16200000">
                <a:pos x="wd2" y="hd2"/>
              </a:cxn>
            </a:cxnLst>
            <a:rect l="0" t="0" r="r" b="b"/>
            <a:pathLst>
              <a:path w="21600" h="21600" extrusionOk="0">
                <a:moveTo>
                  <a:pt x="982" y="6873"/>
                </a:moveTo>
                <a:lnTo>
                  <a:pt x="20618" y="6873"/>
                </a:lnTo>
                <a:lnTo>
                  <a:pt x="20618" y="7855"/>
                </a:lnTo>
                <a:lnTo>
                  <a:pt x="982" y="7855"/>
                </a:lnTo>
                <a:cubicBezTo>
                  <a:pt x="982" y="7855"/>
                  <a:pt x="982" y="6873"/>
                  <a:pt x="982" y="6873"/>
                </a:cubicBezTo>
                <a:close/>
                <a:moveTo>
                  <a:pt x="16691" y="8836"/>
                </a:moveTo>
                <a:lnTo>
                  <a:pt x="18655" y="8836"/>
                </a:lnTo>
                <a:lnTo>
                  <a:pt x="18655" y="17673"/>
                </a:lnTo>
                <a:lnTo>
                  <a:pt x="16691" y="17673"/>
                </a:lnTo>
                <a:cubicBezTo>
                  <a:pt x="16691" y="17673"/>
                  <a:pt x="16691" y="8836"/>
                  <a:pt x="16691" y="8836"/>
                </a:cubicBezTo>
                <a:close/>
                <a:moveTo>
                  <a:pt x="13745" y="8836"/>
                </a:moveTo>
                <a:lnTo>
                  <a:pt x="15709" y="8836"/>
                </a:lnTo>
                <a:lnTo>
                  <a:pt x="15709" y="17673"/>
                </a:lnTo>
                <a:lnTo>
                  <a:pt x="13745" y="17673"/>
                </a:lnTo>
                <a:cubicBezTo>
                  <a:pt x="13745" y="17673"/>
                  <a:pt x="13745" y="8836"/>
                  <a:pt x="13745" y="8836"/>
                </a:cubicBezTo>
                <a:close/>
                <a:moveTo>
                  <a:pt x="8836" y="8836"/>
                </a:moveTo>
                <a:lnTo>
                  <a:pt x="12764" y="8836"/>
                </a:lnTo>
                <a:lnTo>
                  <a:pt x="12764" y="17673"/>
                </a:lnTo>
                <a:lnTo>
                  <a:pt x="8836" y="17673"/>
                </a:lnTo>
                <a:cubicBezTo>
                  <a:pt x="8836" y="17673"/>
                  <a:pt x="8836" y="8836"/>
                  <a:pt x="8836" y="8836"/>
                </a:cubicBezTo>
                <a:close/>
                <a:moveTo>
                  <a:pt x="5891" y="8836"/>
                </a:moveTo>
                <a:lnTo>
                  <a:pt x="7855" y="8836"/>
                </a:lnTo>
                <a:lnTo>
                  <a:pt x="7855" y="17673"/>
                </a:lnTo>
                <a:lnTo>
                  <a:pt x="5891" y="17673"/>
                </a:lnTo>
                <a:cubicBezTo>
                  <a:pt x="5891" y="17673"/>
                  <a:pt x="5891" y="8836"/>
                  <a:pt x="5891" y="8836"/>
                </a:cubicBezTo>
                <a:close/>
                <a:moveTo>
                  <a:pt x="2945" y="8836"/>
                </a:moveTo>
                <a:lnTo>
                  <a:pt x="4909" y="8836"/>
                </a:lnTo>
                <a:lnTo>
                  <a:pt x="4909" y="17673"/>
                </a:lnTo>
                <a:lnTo>
                  <a:pt x="2945" y="17673"/>
                </a:lnTo>
                <a:cubicBezTo>
                  <a:pt x="2945" y="17673"/>
                  <a:pt x="2945" y="8836"/>
                  <a:pt x="2945" y="8836"/>
                </a:cubicBezTo>
                <a:close/>
                <a:moveTo>
                  <a:pt x="19773" y="18655"/>
                </a:moveTo>
                <a:lnTo>
                  <a:pt x="20428" y="20618"/>
                </a:lnTo>
                <a:lnTo>
                  <a:pt x="1172" y="20618"/>
                </a:lnTo>
                <a:lnTo>
                  <a:pt x="1827" y="18655"/>
                </a:lnTo>
                <a:cubicBezTo>
                  <a:pt x="1827" y="18655"/>
                  <a:pt x="19773" y="18655"/>
                  <a:pt x="19773" y="18655"/>
                </a:cubicBezTo>
                <a:close/>
                <a:moveTo>
                  <a:pt x="10800" y="1057"/>
                </a:moveTo>
                <a:lnTo>
                  <a:pt x="19261" y="5891"/>
                </a:lnTo>
                <a:lnTo>
                  <a:pt x="2339" y="5891"/>
                </a:lnTo>
                <a:cubicBezTo>
                  <a:pt x="2339" y="5891"/>
                  <a:pt x="10800" y="1057"/>
                  <a:pt x="10800" y="1057"/>
                </a:cubicBezTo>
                <a:close/>
                <a:moveTo>
                  <a:pt x="21109" y="8836"/>
                </a:moveTo>
                <a:cubicBezTo>
                  <a:pt x="21380" y="8836"/>
                  <a:pt x="21600" y="8617"/>
                  <a:pt x="21600" y="8345"/>
                </a:cubicBezTo>
                <a:lnTo>
                  <a:pt x="21600" y="6383"/>
                </a:lnTo>
                <a:cubicBezTo>
                  <a:pt x="21600" y="6200"/>
                  <a:pt x="21496" y="6047"/>
                  <a:pt x="21349" y="5963"/>
                </a:cubicBezTo>
                <a:lnTo>
                  <a:pt x="21353" y="5956"/>
                </a:lnTo>
                <a:lnTo>
                  <a:pt x="11044" y="65"/>
                </a:lnTo>
                <a:lnTo>
                  <a:pt x="11040" y="72"/>
                </a:lnTo>
                <a:cubicBezTo>
                  <a:pt x="10968" y="31"/>
                  <a:pt x="10889" y="0"/>
                  <a:pt x="10800" y="0"/>
                </a:cubicBezTo>
                <a:cubicBezTo>
                  <a:pt x="10711" y="0"/>
                  <a:pt x="10632" y="31"/>
                  <a:pt x="10560" y="72"/>
                </a:cubicBezTo>
                <a:lnTo>
                  <a:pt x="10556" y="65"/>
                </a:lnTo>
                <a:lnTo>
                  <a:pt x="247" y="5956"/>
                </a:lnTo>
                <a:lnTo>
                  <a:pt x="251" y="5963"/>
                </a:lnTo>
                <a:cubicBezTo>
                  <a:pt x="104" y="6047"/>
                  <a:pt x="0" y="6200"/>
                  <a:pt x="0" y="6383"/>
                </a:cubicBezTo>
                <a:lnTo>
                  <a:pt x="0" y="8345"/>
                </a:lnTo>
                <a:cubicBezTo>
                  <a:pt x="0" y="8617"/>
                  <a:pt x="220" y="8836"/>
                  <a:pt x="491" y="8836"/>
                </a:cubicBezTo>
                <a:lnTo>
                  <a:pt x="1964" y="8836"/>
                </a:lnTo>
                <a:lnTo>
                  <a:pt x="1964" y="17673"/>
                </a:lnTo>
                <a:lnTo>
                  <a:pt x="1473" y="17673"/>
                </a:lnTo>
                <a:cubicBezTo>
                  <a:pt x="1256" y="17673"/>
                  <a:pt x="1078" y="17816"/>
                  <a:pt x="1013" y="18010"/>
                </a:cubicBezTo>
                <a:lnTo>
                  <a:pt x="1007" y="18008"/>
                </a:lnTo>
                <a:lnTo>
                  <a:pt x="25" y="20954"/>
                </a:lnTo>
                <a:lnTo>
                  <a:pt x="31" y="20956"/>
                </a:lnTo>
                <a:cubicBezTo>
                  <a:pt x="14" y="21005"/>
                  <a:pt x="0" y="21055"/>
                  <a:pt x="0" y="21109"/>
                </a:cubicBezTo>
                <a:cubicBezTo>
                  <a:pt x="0" y="21380"/>
                  <a:pt x="220" y="21600"/>
                  <a:pt x="491" y="21600"/>
                </a:cubicBezTo>
                <a:lnTo>
                  <a:pt x="21109" y="21600"/>
                </a:lnTo>
                <a:cubicBezTo>
                  <a:pt x="21380" y="21600"/>
                  <a:pt x="21600" y="21380"/>
                  <a:pt x="21600" y="21109"/>
                </a:cubicBezTo>
                <a:cubicBezTo>
                  <a:pt x="21600" y="21055"/>
                  <a:pt x="21586" y="21005"/>
                  <a:pt x="21569" y="20956"/>
                </a:cubicBezTo>
                <a:lnTo>
                  <a:pt x="21575" y="20954"/>
                </a:lnTo>
                <a:lnTo>
                  <a:pt x="20593" y="18008"/>
                </a:lnTo>
                <a:lnTo>
                  <a:pt x="20587" y="18010"/>
                </a:lnTo>
                <a:cubicBezTo>
                  <a:pt x="20522" y="17816"/>
                  <a:pt x="20344" y="17673"/>
                  <a:pt x="20127" y="17673"/>
                </a:cubicBezTo>
                <a:lnTo>
                  <a:pt x="19636" y="17673"/>
                </a:lnTo>
                <a:lnTo>
                  <a:pt x="19636" y="8836"/>
                </a:lnTo>
                <a:cubicBezTo>
                  <a:pt x="19636" y="8836"/>
                  <a:pt x="21109" y="8836"/>
                  <a:pt x="21109" y="8836"/>
                </a:cubicBezTo>
                <a:close/>
              </a:path>
            </a:pathLst>
          </a:custGeom>
          <a:solidFill>
            <a:schemeClr val="bg1"/>
          </a:solidFill>
          <a:ln w="12700">
            <a:miter lim="400000"/>
          </a:ln>
        </p:spPr>
        <p:txBody>
          <a:bodyPr lIns="38100" tIns="38100" rIns="38100" bIns="38100" anchor="ctr"/>
          <a:lstStyle/>
          <a:p>
            <a:endParaRPr>
              <a:solidFill>
                <a:srgbClr val="17AFC2"/>
              </a:solidFill>
              <a:cs typeface="+mn-ea"/>
              <a:sym typeface="+mn-lt"/>
            </a:endParaRPr>
          </a:p>
        </p:txBody>
      </p:sp>
      <p:sp>
        <p:nvSpPr>
          <p:cNvPr id="109" name="Oval 12"/>
          <p:cNvSpPr>
            <a:spLocks noChangeArrowheads="1"/>
          </p:cNvSpPr>
          <p:nvPr>
            <p:custDataLst>
              <p:tags r:id="rId10"/>
            </p:custDataLst>
          </p:nvPr>
        </p:nvSpPr>
        <p:spPr bwMode="auto">
          <a:xfrm>
            <a:off x="4251545" y="3897460"/>
            <a:ext cx="582715" cy="581662"/>
          </a:xfrm>
          <a:prstGeom prst="ellipse">
            <a:avLst/>
          </a:prstGeom>
          <a:solidFill>
            <a:srgbClr val="BD3820"/>
          </a:solidFill>
          <a:ln w="19050" cap="flat">
            <a:noFill/>
            <a:prstDash val="solid"/>
            <a:miter lim="800000"/>
          </a:ln>
        </p:spPr>
        <p:txBody>
          <a:bodyPr vert="horz" wrap="square" lIns="91440" tIns="45720" rIns="91440" bIns="45720" numCol="1" anchor="t" anchorCtr="0" compatLnSpc="1"/>
          <a:lstStyle/>
          <a:p>
            <a:endParaRPr lang="zh-CN" altLang="en-US">
              <a:cs typeface="+mn-ea"/>
              <a:sym typeface="+mn-lt"/>
            </a:endParaRPr>
          </a:p>
        </p:txBody>
      </p:sp>
      <p:sp>
        <p:nvSpPr>
          <p:cNvPr id="110" name="Shape 3666"/>
          <p:cNvSpPr/>
          <p:nvPr>
            <p:custDataLst>
              <p:tags r:id="rId11"/>
            </p:custDataLst>
          </p:nvPr>
        </p:nvSpPr>
        <p:spPr>
          <a:xfrm>
            <a:off x="4396204" y="4047368"/>
            <a:ext cx="293398" cy="293361"/>
          </a:xfrm>
          <a:custGeom>
            <a:avLst/>
            <a:gdLst/>
            <a:ahLst/>
            <a:cxnLst>
              <a:cxn ang="0">
                <a:pos x="wd2" y="hd2"/>
              </a:cxn>
              <a:cxn ang="5400000">
                <a:pos x="wd2" y="hd2"/>
              </a:cxn>
              <a:cxn ang="10800000">
                <a:pos x="wd2" y="hd2"/>
              </a:cxn>
              <a:cxn ang="16200000">
                <a:pos x="wd2" y="hd2"/>
              </a:cxn>
            </a:cxnLst>
            <a:rect l="0" t="0" r="r" b="b"/>
            <a:pathLst>
              <a:path w="21600" h="21600" extrusionOk="0">
                <a:moveTo>
                  <a:pt x="20618" y="8095"/>
                </a:moveTo>
                <a:lnTo>
                  <a:pt x="20091" y="8641"/>
                </a:lnTo>
                <a:cubicBezTo>
                  <a:pt x="19294" y="8426"/>
                  <a:pt x="18482" y="8322"/>
                  <a:pt x="17675" y="8322"/>
                </a:cubicBezTo>
                <a:lnTo>
                  <a:pt x="17150" y="7378"/>
                </a:lnTo>
                <a:cubicBezTo>
                  <a:pt x="17052" y="7203"/>
                  <a:pt x="16911" y="7036"/>
                  <a:pt x="16741" y="6937"/>
                </a:cubicBezTo>
                <a:cubicBezTo>
                  <a:pt x="16601" y="6856"/>
                  <a:pt x="16442" y="6822"/>
                  <a:pt x="16268" y="6868"/>
                </a:cubicBezTo>
                <a:lnTo>
                  <a:pt x="13487" y="7614"/>
                </a:lnTo>
                <a:cubicBezTo>
                  <a:pt x="13102" y="7716"/>
                  <a:pt x="12995" y="8126"/>
                  <a:pt x="12977" y="8496"/>
                </a:cubicBezTo>
                <a:lnTo>
                  <a:pt x="12996" y="9571"/>
                </a:lnTo>
                <a:cubicBezTo>
                  <a:pt x="12293" y="9974"/>
                  <a:pt x="11639" y="10471"/>
                  <a:pt x="11053" y="11057"/>
                </a:cubicBezTo>
                <a:lnTo>
                  <a:pt x="10023" y="10763"/>
                </a:lnTo>
                <a:cubicBezTo>
                  <a:pt x="9673" y="10664"/>
                  <a:pt x="9239" y="10682"/>
                  <a:pt x="9040" y="11026"/>
                </a:cubicBezTo>
                <a:lnTo>
                  <a:pt x="7600" y="13520"/>
                </a:lnTo>
                <a:cubicBezTo>
                  <a:pt x="7401" y="13864"/>
                  <a:pt x="7614" y="14230"/>
                  <a:pt x="7863" y="14504"/>
                </a:cubicBezTo>
                <a:lnTo>
                  <a:pt x="8633" y="15249"/>
                </a:lnTo>
                <a:cubicBezTo>
                  <a:pt x="8419" y="16049"/>
                  <a:pt x="8315" y="16864"/>
                  <a:pt x="8317" y="17674"/>
                </a:cubicBezTo>
                <a:lnTo>
                  <a:pt x="7377" y="18196"/>
                </a:lnTo>
                <a:cubicBezTo>
                  <a:pt x="7060" y="18374"/>
                  <a:pt x="6765" y="18693"/>
                  <a:pt x="6868" y="19077"/>
                </a:cubicBezTo>
                <a:lnTo>
                  <a:pt x="7281" y="20619"/>
                </a:lnTo>
                <a:lnTo>
                  <a:pt x="1964" y="20619"/>
                </a:lnTo>
                <a:cubicBezTo>
                  <a:pt x="1422" y="20619"/>
                  <a:pt x="982" y="20179"/>
                  <a:pt x="982" y="19636"/>
                </a:cubicBezTo>
                <a:lnTo>
                  <a:pt x="982" y="11291"/>
                </a:lnTo>
                <a:lnTo>
                  <a:pt x="1931" y="11291"/>
                </a:lnTo>
                <a:cubicBezTo>
                  <a:pt x="2328" y="11291"/>
                  <a:pt x="2538" y="10924"/>
                  <a:pt x="2651" y="10571"/>
                </a:cubicBezTo>
                <a:lnTo>
                  <a:pt x="2913" y="9523"/>
                </a:lnTo>
                <a:cubicBezTo>
                  <a:pt x="3711" y="9310"/>
                  <a:pt x="4466" y="8994"/>
                  <a:pt x="5164" y="8591"/>
                </a:cubicBezTo>
                <a:lnTo>
                  <a:pt x="6091" y="9146"/>
                </a:lnTo>
                <a:cubicBezTo>
                  <a:pt x="6275" y="9241"/>
                  <a:pt x="6484" y="9318"/>
                  <a:pt x="6681" y="9318"/>
                </a:cubicBezTo>
                <a:cubicBezTo>
                  <a:pt x="6837" y="9318"/>
                  <a:pt x="6985" y="9270"/>
                  <a:pt x="7110" y="9146"/>
                </a:cubicBezTo>
                <a:lnTo>
                  <a:pt x="9146" y="7110"/>
                </a:lnTo>
                <a:cubicBezTo>
                  <a:pt x="9427" y="6829"/>
                  <a:pt x="9332" y="6405"/>
                  <a:pt x="9146" y="6091"/>
                </a:cubicBezTo>
                <a:lnTo>
                  <a:pt x="8593" y="5170"/>
                </a:lnTo>
                <a:cubicBezTo>
                  <a:pt x="8999" y="4469"/>
                  <a:pt x="9317" y="3712"/>
                  <a:pt x="9531" y="2911"/>
                </a:cubicBezTo>
                <a:lnTo>
                  <a:pt x="10571" y="2651"/>
                </a:lnTo>
                <a:cubicBezTo>
                  <a:pt x="10924" y="2539"/>
                  <a:pt x="11291" y="2329"/>
                  <a:pt x="11291" y="1931"/>
                </a:cubicBezTo>
                <a:lnTo>
                  <a:pt x="11291" y="982"/>
                </a:lnTo>
                <a:lnTo>
                  <a:pt x="19636" y="982"/>
                </a:lnTo>
                <a:cubicBezTo>
                  <a:pt x="20178" y="982"/>
                  <a:pt x="20618" y="1422"/>
                  <a:pt x="20618" y="1964"/>
                </a:cubicBezTo>
                <a:cubicBezTo>
                  <a:pt x="20618" y="1964"/>
                  <a:pt x="20618" y="8095"/>
                  <a:pt x="20618" y="8095"/>
                </a:cubicBezTo>
                <a:close/>
                <a:moveTo>
                  <a:pt x="20618" y="12594"/>
                </a:moveTo>
                <a:cubicBezTo>
                  <a:pt x="19750" y="12088"/>
                  <a:pt x="18750" y="11783"/>
                  <a:pt x="17673" y="11783"/>
                </a:cubicBezTo>
                <a:cubicBezTo>
                  <a:pt x="14419" y="11783"/>
                  <a:pt x="11782" y="14419"/>
                  <a:pt x="11782" y="17673"/>
                </a:cubicBezTo>
                <a:cubicBezTo>
                  <a:pt x="11782" y="18751"/>
                  <a:pt x="12088" y="19750"/>
                  <a:pt x="12594" y="20619"/>
                </a:cubicBezTo>
                <a:lnTo>
                  <a:pt x="8298" y="20619"/>
                </a:lnTo>
                <a:lnTo>
                  <a:pt x="7875" y="19042"/>
                </a:lnTo>
                <a:lnTo>
                  <a:pt x="8794" y="18532"/>
                </a:lnTo>
                <a:cubicBezTo>
                  <a:pt x="9106" y="18358"/>
                  <a:pt x="9299" y="18028"/>
                  <a:pt x="9299" y="17672"/>
                </a:cubicBezTo>
                <a:cubicBezTo>
                  <a:pt x="9298" y="16938"/>
                  <a:pt x="9392" y="16209"/>
                  <a:pt x="9582" y="15503"/>
                </a:cubicBezTo>
                <a:cubicBezTo>
                  <a:pt x="9674" y="15159"/>
                  <a:pt x="9572" y="14791"/>
                  <a:pt x="9316" y="14543"/>
                </a:cubicBezTo>
                <a:lnTo>
                  <a:pt x="8572" y="13823"/>
                </a:lnTo>
                <a:cubicBezTo>
                  <a:pt x="8569" y="13820"/>
                  <a:pt x="8566" y="13817"/>
                  <a:pt x="8564" y="13814"/>
                </a:cubicBezTo>
                <a:lnTo>
                  <a:pt x="9776" y="11713"/>
                </a:lnTo>
                <a:lnTo>
                  <a:pt x="10783" y="12001"/>
                </a:lnTo>
                <a:cubicBezTo>
                  <a:pt x="11126" y="12099"/>
                  <a:pt x="11495" y="12003"/>
                  <a:pt x="11748" y="11751"/>
                </a:cubicBezTo>
                <a:cubicBezTo>
                  <a:pt x="12264" y="11234"/>
                  <a:pt x="12848" y="10788"/>
                  <a:pt x="13485" y="10421"/>
                </a:cubicBezTo>
                <a:cubicBezTo>
                  <a:pt x="13794" y="10244"/>
                  <a:pt x="13983" y="9911"/>
                  <a:pt x="13977" y="9554"/>
                </a:cubicBezTo>
                <a:lnTo>
                  <a:pt x="13960" y="8514"/>
                </a:lnTo>
                <a:lnTo>
                  <a:pt x="13960" y="8504"/>
                </a:lnTo>
                <a:lnTo>
                  <a:pt x="16304" y="7876"/>
                </a:lnTo>
                <a:lnTo>
                  <a:pt x="16817" y="8799"/>
                </a:lnTo>
                <a:cubicBezTo>
                  <a:pt x="16905" y="8958"/>
                  <a:pt x="17032" y="9086"/>
                  <a:pt x="17184" y="9173"/>
                </a:cubicBezTo>
                <a:cubicBezTo>
                  <a:pt x="17330" y="9257"/>
                  <a:pt x="17499" y="9304"/>
                  <a:pt x="17675" y="9304"/>
                </a:cubicBezTo>
                <a:cubicBezTo>
                  <a:pt x="18407" y="9304"/>
                  <a:pt x="19135" y="9400"/>
                  <a:pt x="19837" y="9589"/>
                </a:cubicBezTo>
                <a:cubicBezTo>
                  <a:pt x="20106" y="9661"/>
                  <a:pt x="20389" y="9611"/>
                  <a:pt x="20618" y="9464"/>
                </a:cubicBezTo>
                <a:cubicBezTo>
                  <a:pt x="20618" y="9464"/>
                  <a:pt x="20618" y="12594"/>
                  <a:pt x="20618" y="12594"/>
                </a:cubicBezTo>
                <a:close/>
                <a:moveTo>
                  <a:pt x="20618" y="15475"/>
                </a:moveTo>
                <a:lnTo>
                  <a:pt x="19093" y="16323"/>
                </a:lnTo>
                <a:cubicBezTo>
                  <a:pt x="18735" y="15947"/>
                  <a:pt x="18233" y="15709"/>
                  <a:pt x="17673" y="15709"/>
                </a:cubicBezTo>
                <a:cubicBezTo>
                  <a:pt x="17113" y="15709"/>
                  <a:pt x="16610" y="15947"/>
                  <a:pt x="16253" y="16323"/>
                </a:cubicBezTo>
                <a:lnTo>
                  <a:pt x="13643" y="14873"/>
                </a:lnTo>
                <a:cubicBezTo>
                  <a:pt x="14530" y="13600"/>
                  <a:pt x="16003" y="12764"/>
                  <a:pt x="17673" y="12764"/>
                </a:cubicBezTo>
                <a:cubicBezTo>
                  <a:pt x="18783" y="12764"/>
                  <a:pt x="19798" y="13141"/>
                  <a:pt x="20618" y="13764"/>
                </a:cubicBezTo>
                <a:cubicBezTo>
                  <a:pt x="20618" y="13764"/>
                  <a:pt x="20618" y="15475"/>
                  <a:pt x="20618" y="15475"/>
                </a:cubicBezTo>
                <a:close/>
                <a:moveTo>
                  <a:pt x="20618" y="19636"/>
                </a:moveTo>
                <a:cubicBezTo>
                  <a:pt x="20618" y="20179"/>
                  <a:pt x="20178" y="20619"/>
                  <a:pt x="19636" y="20619"/>
                </a:cubicBezTo>
                <a:lnTo>
                  <a:pt x="18164" y="20619"/>
                </a:lnTo>
                <a:lnTo>
                  <a:pt x="18164" y="19567"/>
                </a:lnTo>
                <a:cubicBezTo>
                  <a:pt x="19009" y="19349"/>
                  <a:pt x="19636" y="18587"/>
                  <a:pt x="19636" y="17673"/>
                </a:cubicBezTo>
                <a:cubicBezTo>
                  <a:pt x="19636" y="17503"/>
                  <a:pt x="19608" y="17340"/>
                  <a:pt x="19567" y="17182"/>
                </a:cubicBezTo>
                <a:lnTo>
                  <a:pt x="20618" y="16598"/>
                </a:lnTo>
                <a:cubicBezTo>
                  <a:pt x="20618" y="16598"/>
                  <a:pt x="20618" y="19636"/>
                  <a:pt x="20618" y="19636"/>
                </a:cubicBezTo>
                <a:close/>
                <a:moveTo>
                  <a:pt x="16691" y="17673"/>
                </a:moveTo>
                <a:cubicBezTo>
                  <a:pt x="16691" y="17131"/>
                  <a:pt x="17131" y="16691"/>
                  <a:pt x="17673" y="16691"/>
                </a:cubicBezTo>
                <a:cubicBezTo>
                  <a:pt x="18214" y="16691"/>
                  <a:pt x="18655" y="17131"/>
                  <a:pt x="18655" y="17673"/>
                </a:cubicBezTo>
                <a:cubicBezTo>
                  <a:pt x="18655" y="18215"/>
                  <a:pt x="18214" y="18655"/>
                  <a:pt x="17673" y="18655"/>
                </a:cubicBezTo>
                <a:cubicBezTo>
                  <a:pt x="17131" y="18655"/>
                  <a:pt x="16691" y="18215"/>
                  <a:pt x="16691" y="17673"/>
                </a:cubicBezTo>
                <a:moveTo>
                  <a:pt x="17182" y="20619"/>
                </a:moveTo>
                <a:lnTo>
                  <a:pt x="13757" y="20619"/>
                </a:lnTo>
                <a:cubicBezTo>
                  <a:pt x="13138" y="19797"/>
                  <a:pt x="12764" y="18781"/>
                  <a:pt x="12764" y="17673"/>
                </a:cubicBezTo>
                <a:cubicBezTo>
                  <a:pt x="12764" y="16982"/>
                  <a:pt x="12907" y="16327"/>
                  <a:pt x="13165" y="15730"/>
                </a:cubicBezTo>
                <a:lnTo>
                  <a:pt x="15779" y="17182"/>
                </a:lnTo>
                <a:cubicBezTo>
                  <a:pt x="15738" y="17340"/>
                  <a:pt x="15709" y="17503"/>
                  <a:pt x="15709" y="17673"/>
                </a:cubicBezTo>
                <a:cubicBezTo>
                  <a:pt x="15709" y="18587"/>
                  <a:pt x="16336" y="19349"/>
                  <a:pt x="17182" y="19567"/>
                </a:cubicBezTo>
                <a:cubicBezTo>
                  <a:pt x="17182" y="19567"/>
                  <a:pt x="17182" y="20619"/>
                  <a:pt x="17182" y="20619"/>
                </a:cubicBezTo>
                <a:close/>
                <a:moveTo>
                  <a:pt x="982" y="5376"/>
                </a:moveTo>
                <a:cubicBezTo>
                  <a:pt x="3301" y="5145"/>
                  <a:pt x="5145" y="3301"/>
                  <a:pt x="5375" y="982"/>
                </a:cubicBezTo>
                <a:lnTo>
                  <a:pt x="10309" y="982"/>
                </a:lnTo>
                <a:lnTo>
                  <a:pt x="10309" y="1703"/>
                </a:lnTo>
                <a:cubicBezTo>
                  <a:pt x="10305" y="1705"/>
                  <a:pt x="10302" y="1707"/>
                  <a:pt x="10298" y="1708"/>
                </a:cubicBezTo>
                <a:lnTo>
                  <a:pt x="9293" y="1959"/>
                </a:lnTo>
                <a:cubicBezTo>
                  <a:pt x="8947" y="2045"/>
                  <a:pt x="8675" y="2313"/>
                  <a:pt x="8583" y="2657"/>
                </a:cubicBezTo>
                <a:cubicBezTo>
                  <a:pt x="8394" y="3363"/>
                  <a:pt x="8112" y="4042"/>
                  <a:pt x="7744" y="4677"/>
                </a:cubicBezTo>
                <a:cubicBezTo>
                  <a:pt x="7564" y="4986"/>
                  <a:pt x="7567" y="5368"/>
                  <a:pt x="7751" y="5675"/>
                </a:cubicBezTo>
                <a:lnTo>
                  <a:pt x="8292" y="6575"/>
                </a:lnTo>
                <a:lnTo>
                  <a:pt x="6576" y="8291"/>
                </a:lnTo>
                <a:cubicBezTo>
                  <a:pt x="6573" y="8290"/>
                  <a:pt x="6569" y="8288"/>
                  <a:pt x="6566" y="8286"/>
                </a:cubicBezTo>
                <a:lnTo>
                  <a:pt x="5669" y="7748"/>
                </a:lnTo>
                <a:cubicBezTo>
                  <a:pt x="5513" y="7655"/>
                  <a:pt x="5339" y="7608"/>
                  <a:pt x="5164" y="7608"/>
                </a:cubicBezTo>
                <a:cubicBezTo>
                  <a:pt x="4995" y="7608"/>
                  <a:pt x="4825" y="7652"/>
                  <a:pt x="4673" y="7739"/>
                </a:cubicBezTo>
                <a:cubicBezTo>
                  <a:pt x="4039" y="8106"/>
                  <a:pt x="3362" y="8387"/>
                  <a:pt x="2659" y="8575"/>
                </a:cubicBezTo>
                <a:cubicBezTo>
                  <a:pt x="2315" y="8667"/>
                  <a:pt x="2047" y="8939"/>
                  <a:pt x="1960" y="9285"/>
                </a:cubicBezTo>
                <a:lnTo>
                  <a:pt x="1707" y="10299"/>
                </a:lnTo>
                <a:cubicBezTo>
                  <a:pt x="1706" y="10302"/>
                  <a:pt x="1705" y="10305"/>
                  <a:pt x="1703" y="10310"/>
                </a:cubicBezTo>
                <a:lnTo>
                  <a:pt x="982" y="10310"/>
                </a:lnTo>
                <a:cubicBezTo>
                  <a:pt x="982" y="10310"/>
                  <a:pt x="982" y="5376"/>
                  <a:pt x="982" y="5376"/>
                </a:cubicBezTo>
                <a:close/>
                <a:moveTo>
                  <a:pt x="982" y="1964"/>
                </a:moveTo>
                <a:cubicBezTo>
                  <a:pt x="982" y="1422"/>
                  <a:pt x="1422" y="982"/>
                  <a:pt x="1964" y="982"/>
                </a:cubicBezTo>
                <a:lnTo>
                  <a:pt x="4384" y="982"/>
                </a:lnTo>
                <a:cubicBezTo>
                  <a:pt x="4162" y="2758"/>
                  <a:pt x="2758" y="4163"/>
                  <a:pt x="982" y="4385"/>
                </a:cubicBezTo>
                <a:cubicBezTo>
                  <a:pt x="982" y="4385"/>
                  <a:pt x="982" y="1964"/>
                  <a:pt x="982" y="1964"/>
                </a:cubicBezTo>
                <a:close/>
                <a:moveTo>
                  <a:pt x="19636" y="0"/>
                </a:moveTo>
                <a:lnTo>
                  <a:pt x="1964" y="0"/>
                </a:lnTo>
                <a:cubicBezTo>
                  <a:pt x="879" y="0"/>
                  <a:pt x="0" y="879"/>
                  <a:pt x="0" y="1964"/>
                </a:cubicBezTo>
                <a:lnTo>
                  <a:pt x="0" y="19636"/>
                </a:lnTo>
                <a:cubicBezTo>
                  <a:pt x="0" y="20721"/>
                  <a:pt x="879" y="21600"/>
                  <a:pt x="1964" y="21600"/>
                </a:cubicBezTo>
                <a:lnTo>
                  <a:pt x="19636" y="21600"/>
                </a:lnTo>
                <a:cubicBezTo>
                  <a:pt x="20721" y="21600"/>
                  <a:pt x="21600" y="20721"/>
                  <a:pt x="21600" y="19636"/>
                </a:cubicBezTo>
                <a:lnTo>
                  <a:pt x="21600" y="1964"/>
                </a:lnTo>
                <a:cubicBezTo>
                  <a:pt x="21600" y="879"/>
                  <a:pt x="20721" y="0"/>
                  <a:pt x="19636" y="0"/>
                </a:cubicBezTo>
              </a:path>
            </a:pathLst>
          </a:custGeom>
          <a:solidFill>
            <a:schemeClr val="bg1"/>
          </a:solidFill>
          <a:ln w="12700">
            <a:miter lim="400000"/>
          </a:ln>
        </p:spPr>
        <p:txBody>
          <a:bodyPr lIns="38100" tIns="38100" rIns="38100" bIns="38100" anchor="ctr"/>
          <a:lstStyle/>
          <a:p>
            <a:endParaRPr>
              <a:solidFill>
                <a:srgbClr val="17AFC2"/>
              </a:solidFill>
              <a:cs typeface="+mn-ea"/>
              <a:sym typeface="+mn-lt"/>
            </a:endParaRPr>
          </a:p>
        </p:txBody>
      </p:sp>
      <p:sp>
        <p:nvSpPr>
          <p:cNvPr id="111" name="Oval 11"/>
          <p:cNvSpPr>
            <a:spLocks noChangeArrowheads="1"/>
          </p:cNvSpPr>
          <p:nvPr>
            <p:custDataLst>
              <p:tags r:id="rId12"/>
            </p:custDataLst>
          </p:nvPr>
        </p:nvSpPr>
        <p:spPr bwMode="auto">
          <a:xfrm>
            <a:off x="4251977" y="5161941"/>
            <a:ext cx="581852" cy="580799"/>
          </a:xfrm>
          <a:prstGeom prst="ellipse">
            <a:avLst/>
          </a:prstGeom>
          <a:solidFill>
            <a:srgbClr val="BD3820"/>
          </a:solidFill>
          <a:ln w="19050" cap="flat">
            <a:noFill/>
            <a:prstDash val="solid"/>
            <a:miter lim="800000"/>
          </a:ln>
        </p:spPr>
        <p:txBody>
          <a:bodyPr vert="horz" wrap="square" lIns="91440" tIns="45720" rIns="91440" bIns="45720" numCol="1" anchor="t" anchorCtr="0" compatLnSpc="1"/>
          <a:lstStyle/>
          <a:p>
            <a:endParaRPr lang="zh-CN" altLang="en-US">
              <a:cs typeface="+mn-ea"/>
              <a:sym typeface="+mn-lt"/>
            </a:endParaRPr>
          </a:p>
        </p:txBody>
      </p:sp>
      <p:sp>
        <p:nvSpPr>
          <p:cNvPr id="112" name="Shape 3656"/>
          <p:cNvSpPr/>
          <p:nvPr>
            <p:custDataLst>
              <p:tags r:id="rId13"/>
            </p:custDataLst>
          </p:nvPr>
        </p:nvSpPr>
        <p:spPr>
          <a:xfrm>
            <a:off x="4396175" y="5331520"/>
            <a:ext cx="293457" cy="293420"/>
          </a:xfrm>
          <a:custGeom>
            <a:avLst/>
            <a:gdLst/>
            <a:ahLst/>
            <a:cxnLst>
              <a:cxn ang="0">
                <a:pos x="wd2" y="hd2"/>
              </a:cxn>
              <a:cxn ang="5400000">
                <a:pos x="wd2" y="hd2"/>
              </a:cxn>
              <a:cxn ang="10800000">
                <a:pos x="wd2" y="hd2"/>
              </a:cxn>
              <a:cxn ang="16200000">
                <a:pos x="wd2" y="hd2"/>
              </a:cxn>
            </a:cxnLst>
            <a:rect l="0" t="0" r="r" b="b"/>
            <a:pathLst>
              <a:path w="21600" h="21600" extrusionOk="0">
                <a:moveTo>
                  <a:pt x="11291" y="17673"/>
                </a:moveTo>
                <a:cubicBezTo>
                  <a:pt x="11427" y="17673"/>
                  <a:pt x="11549" y="17618"/>
                  <a:pt x="11638" y="17529"/>
                </a:cubicBezTo>
                <a:lnTo>
                  <a:pt x="14583" y="14583"/>
                </a:lnTo>
                <a:cubicBezTo>
                  <a:pt x="14673" y="14495"/>
                  <a:pt x="14727" y="14372"/>
                  <a:pt x="14727" y="14236"/>
                </a:cubicBezTo>
                <a:cubicBezTo>
                  <a:pt x="14727" y="13966"/>
                  <a:pt x="14508" y="13745"/>
                  <a:pt x="14236" y="13745"/>
                </a:cubicBezTo>
                <a:cubicBezTo>
                  <a:pt x="14101" y="13745"/>
                  <a:pt x="13978" y="13801"/>
                  <a:pt x="13889" y="13889"/>
                </a:cubicBezTo>
                <a:lnTo>
                  <a:pt x="10944" y="16835"/>
                </a:lnTo>
                <a:cubicBezTo>
                  <a:pt x="10855" y="16924"/>
                  <a:pt x="10800" y="17047"/>
                  <a:pt x="10800" y="17183"/>
                </a:cubicBezTo>
                <a:cubicBezTo>
                  <a:pt x="10800" y="17453"/>
                  <a:pt x="11020" y="17673"/>
                  <a:pt x="11291" y="17673"/>
                </a:cubicBezTo>
                <a:moveTo>
                  <a:pt x="8980" y="14871"/>
                </a:moveTo>
                <a:cubicBezTo>
                  <a:pt x="8891" y="14960"/>
                  <a:pt x="8836" y="15083"/>
                  <a:pt x="8836" y="15218"/>
                </a:cubicBezTo>
                <a:cubicBezTo>
                  <a:pt x="8836" y="15490"/>
                  <a:pt x="9056" y="15709"/>
                  <a:pt x="9327" y="15709"/>
                </a:cubicBezTo>
                <a:cubicBezTo>
                  <a:pt x="9463" y="15709"/>
                  <a:pt x="9586" y="15654"/>
                  <a:pt x="9674" y="15565"/>
                </a:cubicBezTo>
                <a:lnTo>
                  <a:pt x="10656" y="14583"/>
                </a:lnTo>
                <a:cubicBezTo>
                  <a:pt x="10745" y="14495"/>
                  <a:pt x="10800" y="14372"/>
                  <a:pt x="10800" y="14236"/>
                </a:cubicBezTo>
                <a:cubicBezTo>
                  <a:pt x="10800" y="13966"/>
                  <a:pt x="10580" y="13745"/>
                  <a:pt x="10309" y="13745"/>
                </a:cubicBezTo>
                <a:cubicBezTo>
                  <a:pt x="10174" y="13745"/>
                  <a:pt x="10051" y="13801"/>
                  <a:pt x="9962" y="13889"/>
                </a:cubicBezTo>
                <a:cubicBezTo>
                  <a:pt x="9962" y="13889"/>
                  <a:pt x="8980" y="14871"/>
                  <a:pt x="8980" y="14871"/>
                </a:cubicBezTo>
                <a:close/>
                <a:moveTo>
                  <a:pt x="11291" y="20415"/>
                </a:moveTo>
                <a:lnTo>
                  <a:pt x="982" y="10106"/>
                </a:lnTo>
                <a:lnTo>
                  <a:pt x="982" y="1473"/>
                </a:lnTo>
                <a:cubicBezTo>
                  <a:pt x="982" y="1202"/>
                  <a:pt x="1201" y="982"/>
                  <a:pt x="1473" y="982"/>
                </a:cubicBezTo>
                <a:lnTo>
                  <a:pt x="10106" y="982"/>
                </a:lnTo>
                <a:lnTo>
                  <a:pt x="20415" y="11291"/>
                </a:lnTo>
                <a:cubicBezTo>
                  <a:pt x="20415" y="11291"/>
                  <a:pt x="11291" y="20415"/>
                  <a:pt x="11291" y="20415"/>
                </a:cubicBezTo>
                <a:close/>
                <a:moveTo>
                  <a:pt x="21456" y="10944"/>
                </a:moveTo>
                <a:lnTo>
                  <a:pt x="10656" y="144"/>
                </a:lnTo>
                <a:cubicBezTo>
                  <a:pt x="10567" y="55"/>
                  <a:pt x="10445" y="0"/>
                  <a:pt x="10309" y="0"/>
                </a:cubicBezTo>
                <a:lnTo>
                  <a:pt x="1473" y="0"/>
                </a:lnTo>
                <a:cubicBezTo>
                  <a:pt x="660" y="0"/>
                  <a:pt x="0" y="660"/>
                  <a:pt x="0" y="1473"/>
                </a:cubicBezTo>
                <a:lnTo>
                  <a:pt x="0" y="10310"/>
                </a:lnTo>
                <a:cubicBezTo>
                  <a:pt x="0" y="10445"/>
                  <a:pt x="55" y="10567"/>
                  <a:pt x="144" y="10656"/>
                </a:cubicBezTo>
                <a:lnTo>
                  <a:pt x="10944" y="21456"/>
                </a:lnTo>
                <a:cubicBezTo>
                  <a:pt x="11033" y="21545"/>
                  <a:pt x="11155" y="21600"/>
                  <a:pt x="11291" y="21600"/>
                </a:cubicBezTo>
                <a:cubicBezTo>
                  <a:pt x="11427" y="21600"/>
                  <a:pt x="11549" y="21545"/>
                  <a:pt x="11638" y="21456"/>
                </a:cubicBezTo>
                <a:lnTo>
                  <a:pt x="21456" y="11638"/>
                </a:lnTo>
                <a:cubicBezTo>
                  <a:pt x="21545" y="11549"/>
                  <a:pt x="21600" y="11427"/>
                  <a:pt x="21600" y="11291"/>
                </a:cubicBezTo>
                <a:cubicBezTo>
                  <a:pt x="21600" y="11156"/>
                  <a:pt x="21545" y="11033"/>
                  <a:pt x="21456" y="10944"/>
                </a:cubicBezTo>
                <a:moveTo>
                  <a:pt x="11782" y="13255"/>
                </a:moveTo>
                <a:cubicBezTo>
                  <a:pt x="11917" y="13255"/>
                  <a:pt x="12040" y="13200"/>
                  <a:pt x="12129" y="13111"/>
                </a:cubicBezTo>
                <a:lnTo>
                  <a:pt x="14093" y="11147"/>
                </a:lnTo>
                <a:cubicBezTo>
                  <a:pt x="14182" y="11058"/>
                  <a:pt x="14236" y="10936"/>
                  <a:pt x="14236" y="10800"/>
                </a:cubicBezTo>
                <a:cubicBezTo>
                  <a:pt x="14236" y="10529"/>
                  <a:pt x="14017" y="10310"/>
                  <a:pt x="13745" y="10310"/>
                </a:cubicBezTo>
                <a:cubicBezTo>
                  <a:pt x="13610" y="10310"/>
                  <a:pt x="13487" y="10364"/>
                  <a:pt x="13398" y="10453"/>
                </a:cubicBezTo>
                <a:lnTo>
                  <a:pt x="11435" y="12417"/>
                </a:lnTo>
                <a:cubicBezTo>
                  <a:pt x="11346" y="12506"/>
                  <a:pt x="11291" y="12628"/>
                  <a:pt x="11291" y="12765"/>
                </a:cubicBezTo>
                <a:cubicBezTo>
                  <a:pt x="11291" y="13035"/>
                  <a:pt x="11510" y="13255"/>
                  <a:pt x="11782" y="13255"/>
                </a:cubicBezTo>
                <a:moveTo>
                  <a:pt x="4418" y="4909"/>
                </a:moveTo>
                <a:cubicBezTo>
                  <a:pt x="4147" y="4909"/>
                  <a:pt x="3927" y="4690"/>
                  <a:pt x="3927" y="4418"/>
                </a:cubicBezTo>
                <a:cubicBezTo>
                  <a:pt x="3927" y="4147"/>
                  <a:pt x="4147" y="3927"/>
                  <a:pt x="4418" y="3927"/>
                </a:cubicBezTo>
                <a:cubicBezTo>
                  <a:pt x="4690" y="3927"/>
                  <a:pt x="4909" y="4147"/>
                  <a:pt x="4909" y="4418"/>
                </a:cubicBezTo>
                <a:cubicBezTo>
                  <a:pt x="4909" y="4690"/>
                  <a:pt x="4690" y="4909"/>
                  <a:pt x="4418" y="4909"/>
                </a:cubicBezTo>
                <a:moveTo>
                  <a:pt x="4418" y="2945"/>
                </a:moveTo>
                <a:cubicBezTo>
                  <a:pt x="3605" y="2945"/>
                  <a:pt x="2945" y="3605"/>
                  <a:pt x="2945" y="4418"/>
                </a:cubicBezTo>
                <a:cubicBezTo>
                  <a:pt x="2945" y="5232"/>
                  <a:pt x="3605" y="5891"/>
                  <a:pt x="4418" y="5891"/>
                </a:cubicBezTo>
                <a:cubicBezTo>
                  <a:pt x="5231" y="5891"/>
                  <a:pt x="5891" y="5232"/>
                  <a:pt x="5891" y="4418"/>
                </a:cubicBezTo>
                <a:cubicBezTo>
                  <a:pt x="5891" y="3605"/>
                  <a:pt x="5231" y="2945"/>
                  <a:pt x="4418" y="2945"/>
                </a:cubicBezTo>
              </a:path>
            </a:pathLst>
          </a:custGeom>
          <a:solidFill>
            <a:schemeClr val="bg1"/>
          </a:solidFill>
          <a:ln w="12700">
            <a:miter lim="400000"/>
          </a:ln>
        </p:spPr>
        <p:txBody>
          <a:bodyPr lIns="38100" tIns="38100" rIns="38100" bIns="38100" anchor="ctr"/>
          <a:lstStyle/>
          <a:p>
            <a:endParaRPr>
              <a:solidFill>
                <a:srgbClr val="17AFC2"/>
              </a:solidFill>
              <a:cs typeface="+mn-ea"/>
              <a:sym typeface="+mn-lt"/>
            </a:endParaRPr>
          </a:p>
        </p:txBody>
      </p:sp>
      <p:sp>
        <p:nvSpPr>
          <p:cNvPr id="46" name="文本框 45"/>
          <p:cNvSpPr txBox="1"/>
          <p:nvPr>
            <p:custDataLst>
              <p:tags r:id="rId14"/>
            </p:custDataLst>
          </p:nvPr>
        </p:nvSpPr>
        <p:spPr>
          <a:xfrm>
            <a:off x="2096406" y="2476878"/>
            <a:ext cx="1723832" cy="847619"/>
          </a:xfrm>
          <a:prstGeom prst="rect">
            <a:avLst/>
          </a:prstGeom>
          <a:noFill/>
        </p:spPr>
        <p:txBody>
          <a:bodyPr wrap="square" rtlCol="0">
            <a:normAutofit/>
          </a:bodyPr>
          <a:lstStyle/>
          <a:p>
            <a:pPr marL="0" lvl="0" indent="0" algn="l">
              <a:lnSpc>
                <a:spcPct val="130000"/>
              </a:lnSpc>
              <a:spcBef>
                <a:spcPts val="0"/>
              </a:spcBef>
              <a:spcAft>
                <a:spcPts val="0"/>
              </a:spcAft>
              <a:buSzPct val="100000"/>
            </a:pPr>
            <a:r>
              <a:rPr lang="zh-CN" altLang="en-US" sz="1800" smtClean="0">
                <a:solidFill>
                  <a:schemeClr val="tx1">
                    <a:lumMod val="75000"/>
                    <a:lumOff val="25000"/>
                  </a:schemeClr>
                </a:solidFill>
                <a:cs typeface="+mn-ea"/>
                <a:sym typeface="+mn-lt"/>
              </a:rPr>
              <a:t>工作适应性 </a:t>
            </a:r>
          </a:p>
        </p:txBody>
      </p:sp>
      <p:sp>
        <p:nvSpPr>
          <p:cNvPr id="49" name="文本框 48"/>
          <p:cNvSpPr txBox="1"/>
          <p:nvPr>
            <p:custDataLst>
              <p:tags r:id="rId15"/>
            </p:custDataLst>
          </p:nvPr>
        </p:nvSpPr>
        <p:spPr>
          <a:xfrm>
            <a:off x="5024411" y="2476878"/>
            <a:ext cx="1723832" cy="847619"/>
          </a:xfrm>
          <a:prstGeom prst="rect">
            <a:avLst/>
          </a:prstGeom>
          <a:noFill/>
        </p:spPr>
        <p:txBody>
          <a:bodyPr wrap="square" rtlCol="0">
            <a:normAutofit/>
          </a:bodyPr>
          <a:lstStyle/>
          <a:p>
            <a:pPr marL="0" lvl="0" indent="0" algn="l">
              <a:lnSpc>
                <a:spcPct val="130000"/>
              </a:lnSpc>
              <a:spcBef>
                <a:spcPts val="0"/>
              </a:spcBef>
              <a:spcAft>
                <a:spcPts val="0"/>
              </a:spcAft>
              <a:buSzPct val="100000"/>
            </a:pPr>
            <a:r>
              <a:rPr lang="zh-CN" altLang="en-US" sz="1800" smtClean="0">
                <a:solidFill>
                  <a:schemeClr val="tx1">
                    <a:lumMod val="75000"/>
                    <a:lumOff val="25000"/>
                  </a:schemeClr>
                </a:solidFill>
                <a:cs typeface="+mn-ea"/>
                <a:sym typeface="+mn-lt"/>
              </a:rPr>
              <a:t>工作的意义与工作的挑战性</a:t>
            </a:r>
          </a:p>
        </p:txBody>
      </p:sp>
      <p:sp>
        <p:nvSpPr>
          <p:cNvPr id="50" name="文本框 49"/>
          <p:cNvSpPr txBox="1"/>
          <p:nvPr>
            <p:custDataLst>
              <p:tags r:id="rId16"/>
            </p:custDataLst>
          </p:nvPr>
        </p:nvSpPr>
        <p:spPr>
          <a:xfrm>
            <a:off x="2096406" y="3767587"/>
            <a:ext cx="1723832" cy="847619"/>
          </a:xfrm>
          <a:prstGeom prst="rect">
            <a:avLst/>
          </a:prstGeom>
          <a:noFill/>
        </p:spPr>
        <p:txBody>
          <a:bodyPr wrap="square" rtlCol="0">
            <a:normAutofit/>
          </a:bodyPr>
          <a:lstStyle/>
          <a:p>
            <a:pPr marL="0" lvl="0" indent="0" algn="l">
              <a:lnSpc>
                <a:spcPct val="130000"/>
              </a:lnSpc>
              <a:spcBef>
                <a:spcPts val="0"/>
              </a:spcBef>
              <a:spcAft>
                <a:spcPts val="0"/>
              </a:spcAft>
              <a:buSzPct val="100000"/>
            </a:pPr>
            <a:r>
              <a:rPr lang="zh-CN" altLang="en-US" sz="1800" smtClean="0">
                <a:solidFill>
                  <a:schemeClr val="tx1">
                    <a:lumMod val="75000"/>
                    <a:lumOff val="25000"/>
                  </a:schemeClr>
                </a:solidFill>
                <a:cs typeface="+mn-ea"/>
                <a:sym typeface="+mn-lt"/>
              </a:rPr>
              <a:t>工作的完整性</a:t>
            </a:r>
          </a:p>
        </p:txBody>
      </p:sp>
      <p:sp>
        <p:nvSpPr>
          <p:cNvPr id="51" name="文本框 50"/>
          <p:cNvSpPr txBox="1"/>
          <p:nvPr>
            <p:custDataLst>
              <p:tags r:id="rId17"/>
            </p:custDataLst>
          </p:nvPr>
        </p:nvSpPr>
        <p:spPr>
          <a:xfrm>
            <a:off x="5024411" y="3767587"/>
            <a:ext cx="1723832" cy="847619"/>
          </a:xfrm>
          <a:prstGeom prst="rect">
            <a:avLst/>
          </a:prstGeom>
          <a:noFill/>
        </p:spPr>
        <p:txBody>
          <a:bodyPr wrap="square" rtlCol="0">
            <a:normAutofit/>
          </a:bodyPr>
          <a:lstStyle/>
          <a:p>
            <a:pPr marL="0" lvl="0" indent="0" algn="l">
              <a:lnSpc>
                <a:spcPct val="130000"/>
              </a:lnSpc>
              <a:spcBef>
                <a:spcPts val="0"/>
              </a:spcBef>
              <a:spcAft>
                <a:spcPts val="0"/>
              </a:spcAft>
              <a:buSzPct val="100000"/>
            </a:pPr>
            <a:r>
              <a:rPr lang="zh-CN" altLang="en-US" sz="1800" smtClean="0">
                <a:solidFill>
                  <a:schemeClr val="tx1">
                    <a:lumMod val="75000"/>
                    <a:lumOff val="25000"/>
                  </a:schemeClr>
                </a:solidFill>
                <a:cs typeface="+mn-ea"/>
                <a:sym typeface="+mn-lt"/>
              </a:rPr>
              <a:t>工作的自主性</a:t>
            </a:r>
          </a:p>
        </p:txBody>
      </p:sp>
      <p:sp>
        <p:nvSpPr>
          <p:cNvPr id="52" name="文本框 51"/>
          <p:cNvSpPr txBox="1"/>
          <p:nvPr>
            <p:custDataLst>
              <p:tags r:id="rId18"/>
            </p:custDataLst>
          </p:nvPr>
        </p:nvSpPr>
        <p:spPr>
          <a:xfrm>
            <a:off x="2096406" y="5109766"/>
            <a:ext cx="1723832" cy="847619"/>
          </a:xfrm>
          <a:prstGeom prst="rect">
            <a:avLst/>
          </a:prstGeom>
          <a:noFill/>
        </p:spPr>
        <p:txBody>
          <a:bodyPr wrap="square" rtlCol="0">
            <a:normAutofit/>
          </a:bodyPr>
          <a:lstStyle/>
          <a:p>
            <a:pPr marL="0" lvl="0" indent="0" algn="l">
              <a:lnSpc>
                <a:spcPct val="130000"/>
              </a:lnSpc>
              <a:spcBef>
                <a:spcPts val="0"/>
              </a:spcBef>
              <a:spcAft>
                <a:spcPts val="0"/>
              </a:spcAft>
              <a:buSzPct val="100000"/>
            </a:pPr>
            <a:r>
              <a:rPr lang="zh-CN" altLang="en-US" sz="1800" smtClean="0">
                <a:solidFill>
                  <a:schemeClr val="tx1">
                    <a:lumMod val="75000"/>
                    <a:lumOff val="25000"/>
                  </a:schemeClr>
                </a:solidFill>
                <a:cs typeface="+mn-ea"/>
                <a:sym typeface="+mn-lt"/>
              </a:rPr>
              <a:t>工作扩大化 </a:t>
            </a:r>
          </a:p>
        </p:txBody>
      </p:sp>
      <p:sp>
        <p:nvSpPr>
          <p:cNvPr id="53" name="文本框 52"/>
          <p:cNvSpPr txBox="1"/>
          <p:nvPr>
            <p:custDataLst>
              <p:tags r:id="rId19"/>
            </p:custDataLst>
          </p:nvPr>
        </p:nvSpPr>
        <p:spPr>
          <a:xfrm>
            <a:off x="5024411" y="5109766"/>
            <a:ext cx="1723832" cy="847619"/>
          </a:xfrm>
          <a:prstGeom prst="rect">
            <a:avLst/>
          </a:prstGeom>
          <a:noFill/>
        </p:spPr>
        <p:txBody>
          <a:bodyPr wrap="square" rtlCol="0">
            <a:normAutofit/>
          </a:bodyPr>
          <a:lstStyle/>
          <a:p>
            <a:pPr marL="0" lvl="0" indent="0" algn="l">
              <a:lnSpc>
                <a:spcPct val="130000"/>
              </a:lnSpc>
              <a:spcBef>
                <a:spcPts val="0"/>
              </a:spcBef>
              <a:spcAft>
                <a:spcPts val="0"/>
              </a:spcAft>
              <a:buSzPct val="100000"/>
            </a:pPr>
            <a:r>
              <a:rPr lang="zh-CN" altLang="en-US" sz="1800" smtClean="0">
                <a:solidFill>
                  <a:schemeClr val="tx1">
                    <a:lumMod val="75000"/>
                    <a:lumOff val="25000"/>
                  </a:schemeClr>
                </a:solidFill>
                <a:cs typeface="+mn-ea"/>
                <a:sym typeface="+mn-lt"/>
              </a:rPr>
              <a:t>工作丰富化 </a:t>
            </a:r>
          </a:p>
        </p:txBody>
      </p:sp>
      <p:pic>
        <p:nvPicPr>
          <p:cNvPr id="2" name="图片 1" descr="51miz-E1269562-7FEDA1D2"/>
          <p:cNvPicPr>
            <a:picLocks noChangeAspect="1"/>
          </p:cNvPicPr>
          <p:nvPr/>
        </p:nvPicPr>
        <p:blipFill>
          <a:blip r:embed="rId21" cstate="screen">
            <a:extLst>
              <a:ext uri="{28A0092B-C50C-407E-A947-70E740481C1C}">
                <a14:useLocalDpi xmlns:a14="http://schemas.microsoft.com/office/drawing/2010/main"/>
              </a:ext>
            </a:extLst>
          </a:blip>
          <a:stretch>
            <a:fillRect/>
          </a:stretch>
        </p:blipFill>
        <p:spPr>
          <a:xfrm>
            <a:off x="7083425" y="2531110"/>
            <a:ext cx="4124960" cy="3093720"/>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71683"/>
                                        </p:tgtEl>
                                        <p:attrNameLst>
                                          <p:attrName>style.visibility</p:attrName>
                                        </p:attrNameLst>
                                      </p:cBhvr>
                                      <p:to>
                                        <p:strVal val="visible"/>
                                      </p:to>
                                    </p:set>
                                    <p:animEffect transition="in" filter="plus(in)">
                                      <p:cBhvr>
                                        <p:cTn id="7" dur="2000"/>
                                        <p:tgtEl>
                                          <p:spTgt spid="71683"/>
                                        </p:tgtEl>
                                      </p:cBhvr>
                                    </p:animEffect>
                                  </p:childTnLst>
                                </p:cTn>
                              </p:par>
                              <p:par>
                                <p:cTn id="8" presetID="13" presetClass="entr" presetSubtype="16" fill="hold" grpId="0" nodeType="withEffect">
                                  <p:stCondLst>
                                    <p:cond delay="0"/>
                                  </p:stCondLst>
                                  <p:childTnLst>
                                    <p:set>
                                      <p:cBhvr>
                                        <p:cTn id="9" dur="1" fill="hold">
                                          <p:stCondLst>
                                            <p:cond delay="0"/>
                                          </p:stCondLst>
                                        </p:cTn>
                                        <p:tgtEl>
                                          <p:spTgt spid="28"/>
                                        </p:tgtEl>
                                        <p:attrNameLst>
                                          <p:attrName>style.visibility</p:attrName>
                                        </p:attrNameLst>
                                      </p:cBhvr>
                                      <p:to>
                                        <p:strVal val="visible"/>
                                      </p:to>
                                    </p:set>
                                    <p:animEffect transition="in" filter="plus(in)">
                                      <p:cBhvr>
                                        <p:cTn id="10" dur="2000"/>
                                        <p:tgtEl>
                                          <p:spTgt spid="28"/>
                                        </p:tgtEl>
                                      </p:cBhvr>
                                    </p:animEffect>
                                  </p:childTnLst>
                                </p:cTn>
                              </p:par>
                              <p:par>
                                <p:cTn id="11" presetID="13" presetClass="entr" presetSubtype="16" fill="hold" grpId="0" nodeType="withEffect">
                                  <p:stCondLst>
                                    <p:cond delay="0"/>
                                  </p:stCondLst>
                                  <p:childTnLst>
                                    <p:set>
                                      <p:cBhvr>
                                        <p:cTn id="12" dur="1" fill="hold">
                                          <p:stCondLst>
                                            <p:cond delay="0"/>
                                          </p:stCondLst>
                                        </p:cTn>
                                        <p:tgtEl>
                                          <p:spTgt spid="29"/>
                                        </p:tgtEl>
                                        <p:attrNameLst>
                                          <p:attrName>style.visibility</p:attrName>
                                        </p:attrNameLst>
                                      </p:cBhvr>
                                      <p:to>
                                        <p:strVal val="visible"/>
                                      </p:to>
                                    </p:set>
                                    <p:animEffect transition="in" filter="plus(in)">
                                      <p:cBhvr>
                                        <p:cTn id="13" dur="2000"/>
                                        <p:tgtEl>
                                          <p:spTgt spid="29"/>
                                        </p:tgtEl>
                                      </p:cBhvr>
                                    </p:animEffect>
                                  </p:childTnLst>
                                </p:cTn>
                              </p:par>
                              <p:par>
                                <p:cTn id="14" presetID="13" presetClass="entr" presetSubtype="16" fill="hold" grpId="0" nodeType="withEffect">
                                  <p:stCondLst>
                                    <p:cond delay="0"/>
                                  </p:stCondLst>
                                  <p:childTnLst>
                                    <p:set>
                                      <p:cBhvr>
                                        <p:cTn id="15" dur="1" fill="hold">
                                          <p:stCondLst>
                                            <p:cond delay="0"/>
                                          </p:stCondLst>
                                        </p:cTn>
                                        <p:tgtEl>
                                          <p:spTgt spid="98"/>
                                        </p:tgtEl>
                                        <p:attrNameLst>
                                          <p:attrName>style.visibility</p:attrName>
                                        </p:attrNameLst>
                                      </p:cBhvr>
                                      <p:to>
                                        <p:strVal val="visible"/>
                                      </p:to>
                                    </p:set>
                                    <p:animEffect transition="in" filter="plus(in)">
                                      <p:cBhvr>
                                        <p:cTn id="16" dur="2000"/>
                                        <p:tgtEl>
                                          <p:spTgt spid="98"/>
                                        </p:tgtEl>
                                      </p:cBhvr>
                                    </p:animEffect>
                                  </p:childTnLst>
                                </p:cTn>
                              </p:par>
                              <p:par>
                                <p:cTn id="17" presetID="13" presetClass="entr" presetSubtype="16" fill="hold" grpId="0" nodeType="withEffect">
                                  <p:stCondLst>
                                    <p:cond delay="0"/>
                                  </p:stCondLst>
                                  <p:childTnLst>
                                    <p:set>
                                      <p:cBhvr>
                                        <p:cTn id="18" dur="1" fill="hold">
                                          <p:stCondLst>
                                            <p:cond delay="0"/>
                                          </p:stCondLst>
                                        </p:cTn>
                                        <p:tgtEl>
                                          <p:spTgt spid="99"/>
                                        </p:tgtEl>
                                        <p:attrNameLst>
                                          <p:attrName>style.visibility</p:attrName>
                                        </p:attrNameLst>
                                      </p:cBhvr>
                                      <p:to>
                                        <p:strVal val="visible"/>
                                      </p:to>
                                    </p:set>
                                    <p:animEffect transition="in" filter="plus(in)">
                                      <p:cBhvr>
                                        <p:cTn id="19" dur="2000"/>
                                        <p:tgtEl>
                                          <p:spTgt spid="99"/>
                                        </p:tgtEl>
                                      </p:cBhvr>
                                    </p:animEffect>
                                  </p:childTnLst>
                                </p:cTn>
                              </p:par>
                              <p:par>
                                <p:cTn id="20" presetID="13" presetClass="entr" presetSubtype="16" fill="hold" grpId="0" nodeType="withEffect">
                                  <p:stCondLst>
                                    <p:cond delay="0"/>
                                  </p:stCondLst>
                                  <p:childTnLst>
                                    <p:set>
                                      <p:cBhvr>
                                        <p:cTn id="21" dur="1" fill="hold">
                                          <p:stCondLst>
                                            <p:cond delay="0"/>
                                          </p:stCondLst>
                                        </p:cTn>
                                        <p:tgtEl>
                                          <p:spTgt spid="101"/>
                                        </p:tgtEl>
                                        <p:attrNameLst>
                                          <p:attrName>style.visibility</p:attrName>
                                        </p:attrNameLst>
                                      </p:cBhvr>
                                      <p:to>
                                        <p:strVal val="visible"/>
                                      </p:to>
                                    </p:set>
                                    <p:animEffect transition="in" filter="plus(in)">
                                      <p:cBhvr>
                                        <p:cTn id="22" dur="2000"/>
                                        <p:tgtEl>
                                          <p:spTgt spid="101"/>
                                        </p:tgtEl>
                                      </p:cBhvr>
                                    </p:animEffect>
                                  </p:childTnLst>
                                </p:cTn>
                              </p:par>
                              <p:par>
                                <p:cTn id="23" presetID="13" presetClass="entr" presetSubtype="16" fill="hold" grpId="0" nodeType="withEffect">
                                  <p:stCondLst>
                                    <p:cond delay="0"/>
                                  </p:stCondLst>
                                  <p:childTnLst>
                                    <p:set>
                                      <p:cBhvr>
                                        <p:cTn id="24" dur="1" fill="hold">
                                          <p:stCondLst>
                                            <p:cond delay="0"/>
                                          </p:stCondLst>
                                        </p:cTn>
                                        <p:tgtEl>
                                          <p:spTgt spid="102"/>
                                        </p:tgtEl>
                                        <p:attrNameLst>
                                          <p:attrName>style.visibility</p:attrName>
                                        </p:attrNameLst>
                                      </p:cBhvr>
                                      <p:to>
                                        <p:strVal val="visible"/>
                                      </p:to>
                                    </p:set>
                                    <p:animEffect transition="in" filter="plus(in)">
                                      <p:cBhvr>
                                        <p:cTn id="25" dur="2000"/>
                                        <p:tgtEl>
                                          <p:spTgt spid="102"/>
                                        </p:tgtEl>
                                      </p:cBhvr>
                                    </p:animEffect>
                                  </p:childTnLst>
                                </p:cTn>
                              </p:par>
                              <p:par>
                                <p:cTn id="26" presetID="13" presetClass="entr" presetSubtype="16" fill="hold" grpId="0" nodeType="withEffect">
                                  <p:stCondLst>
                                    <p:cond delay="0"/>
                                  </p:stCondLst>
                                  <p:childTnLst>
                                    <p:set>
                                      <p:cBhvr>
                                        <p:cTn id="27" dur="1" fill="hold">
                                          <p:stCondLst>
                                            <p:cond delay="0"/>
                                          </p:stCondLst>
                                        </p:cTn>
                                        <p:tgtEl>
                                          <p:spTgt spid="104"/>
                                        </p:tgtEl>
                                        <p:attrNameLst>
                                          <p:attrName>style.visibility</p:attrName>
                                        </p:attrNameLst>
                                      </p:cBhvr>
                                      <p:to>
                                        <p:strVal val="visible"/>
                                      </p:to>
                                    </p:set>
                                    <p:animEffect transition="in" filter="plus(in)">
                                      <p:cBhvr>
                                        <p:cTn id="28" dur="2000"/>
                                        <p:tgtEl>
                                          <p:spTgt spid="104"/>
                                        </p:tgtEl>
                                      </p:cBhvr>
                                    </p:animEffect>
                                  </p:childTnLst>
                                </p:cTn>
                              </p:par>
                              <p:par>
                                <p:cTn id="29" presetID="13" presetClass="entr" presetSubtype="16" fill="hold" grpId="0" nodeType="withEffect">
                                  <p:stCondLst>
                                    <p:cond delay="0"/>
                                  </p:stCondLst>
                                  <p:childTnLst>
                                    <p:set>
                                      <p:cBhvr>
                                        <p:cTn id="30" dur="1" fill="hold">
                                          <p:stCondLst>
                                            <p:cond delay="0"/>
                                          </p:stCondLst>
                                        </p:cTn>
                                        <p:tgtEl>
                                          <p:spTgt spid="105"/>
                                        </p:tgtEl>
                                        <p:attrNameLst>
                                          <p:attrName>style.visibility</p:attrName>
                                        </p:attrNameLst>
                                      </p:cBhvr>
                                      <p:to>
                                        <p:strVal val="visible"/>
                                      </p:to>
                                    </p:set>
                                    <p:animEffect transition="in" filter="plus(in)">
                                      <p:cBhvr>
                                        <p:cTn id="31" dur="2000"/>
                                        <p:tgtEl>
                                          <p:spTgt spid="105"/>
                                        </p:tgtEl>
                                      </p:cBhvr>
                                    </p:animEffect>
                                  </p:childTnLst>
                                </p:cTn>
                              </p:par>
                              <p:par>
                                <p:cTn id="32" presetID="13" presetClass="entr" presetSubtype="16" fill="hold" grpId="0" nodeType="withEffect">
                                  <p:stCondLst>
                                    <p:cond delay="0"/>
                                  </p:stCondLst>
                                  <p:childTnLst>
                                    <p:set>
                                      <p:cBhvr>
                                        <p:cTn id="33" dur="1" fill="hold">
                                          <p:stCondLst>
                                            <p:cond delay="0"/>
                                          </p:stCondLst>
                                        </p:cTn>
                                        <p:tgtEl>
                                          <p:spTgt spid="109"/>
                                        </p:tgtEl>
                                        <p:attrNameLst>
                                          <p:attrName>style.visibility</p:attrName>
                                        </p:attrNameLst>
                                      </p:cBhvr>
                                      <p:to>
                                        <p:strVal val="visible"/>
                                      </p:to>
                                    </p:set>
                                    <p:animEffect transition="in" filter="plus(in)">
                                      <p:cBhvr>
                                        <p:cTn id="34" dur="2000"/>
                                        <p:tgtEl>
                                          <p:spTgt spid="109"/>
                                        </p:tgtEl>
                                      </p:cBhvr>
                                    </p:animEffect>
                                  </p:childTnLst>
                                </p:cTn>
                              </p:par>
                              <p:par>
                                <p:cTn id="35" presetID="13" presetClass="entr" presetSubtype="16" fill="hold" grpId="0" nodeType="withEffect">
                                  <p:stCondLst>
                                    <p:cond delay="0"/>
                                  </p:stCondLst>
                                  <p:childTnLst>
                                    <p:set>
                                      <p:cBhvr>
                                        <p:cTn id="36" dur="1" fill="hold">
                                          <p:stCondLst>
                                            <p:cond delay="0"/>
                                          </p:stCondLst>
                                        </p:cTn>
                                        <p:tgtEl>
                                          <p:spTgt spid="110"/>
                                        </p:tgtEl>
                                        <p:attrNameLst>
                                          <p:attrName>style.visibility</p:attrName>
                                        </p:attrNameLst>
                                      </p:cBhvr>
                                      <p:to>
                                        <p:strVal val="visible"/>
                                      </p:to>
                                    </p:set>
                                    <p:animEffect transition="in" filter="plus(in)">
                                      <p:cBhvr>
                                        <p:cTn id="37" dur="2000"/>
                                        <p:tgtEl>
                                          <p:spTgt spid="110"/>
                                        </p:tgtEl>
                                      </p:cBhvr>
                                    </p:animEffect>
                                  </p:childTnLst>
                                </p:cTn>
                              </p:par>
                              <p:par>
                                <p:cTn id="38" presetID="13" presetClass="entr" presetSubtype="16" fill="hold" grpId="0" nodeType="withEffect">
                                  <p:stCondLst>
                                    <p:cond delay="0"/>
                                  </p:stCondLst>
                                  <p:childTnLst>
                                    <p:set>
                                      <p:cBhvr>
                                        <p:cTn id="39" dur="1" fill="hold">
                                          <p:stCondLst>
                                            <p:cond delay="0"/>
                                          </p:stCondLst>
                                        </p:cTn>
                                        <p:tgtEl>
                                          <p:spTgt spid="111"/>
                                        </p:tgtEl>
                                        <p:attrNameLst>
                                          <p:attrName>style.visibility</p:attrName>
                                        </p:attrNameLst>
                                      </p:cBhvr>
                                      <p:to>
                                        <p:strVal val="visible"/>
                                      </p:to>
                                    </p:set>
                                    <p:animEffect transition="in" filter="plus(in)">
                                      <p:cBhvr>
                                        <p:cTn id="40" dur="2000"/>
                                        <p:tgtEl>
                                          <p:spTgt spid="111"/>
                                        </p:tgtEl>
                                      </p:cBhvr>
                                    </p:animEffect>
                                  </p:childTnLst>
                                </p:cTn>
                              </p:par>
                              <p:par>
                                <p:cTn id="41" presetID="13" presetClass="entr" presetSubtype="16" fill="hold" grpId="0" nodeType="withEffect">
                                  <p:stCondLst>
                                    <p:cond delay="0"/>
                                  </p:stCondLst>
                                  <p:childTnLst>
                                    <p:set>
                                      <p:cBhvr>
                                        <p:cTn id="42" dur="1" fill="hold">
                                          <p:stCondLst>
                                            <p:cond delay="0"/>
                                          </p:stCondLst>
                                        </p:cTn>
                                        <p:tgtEl>
                                          <p:spTgt spid="112"/>
                                        </p:tgtEl>
                                        <p:attrNameLst>
                                          <p:attrName>style.visibility</p:attrName>
                                        </p:attrNameLst>
                                      </p:cBhvr>
                                      <p:to>
                                        <p:strVal val="visible"/>
                                      </p:to>
                                    </p:set>
                                    <p:animEffect transition="in" filter="plus(in)">
                                      <p:cBhvr>
                                        <p:cTn id="43" dur="2000"/>
                                        <p:tgtEl>
                                          <p:spTgt spid="112"/>
                                        </p:tgtEl>
                                      </p:cBhvr>
                                    </p:animEffect>
                                  </p:childTnLst>
                                </p:cTn>
                              </p:par>
                              <p:par>
                                <p:cTn id="44" presetID="13" presetClass="entr" presetSubtype="16" fill="hold" grpId="0" nodeType="withEffect">
                                  <p:stCondLst>
                                    <p:cond delay="0"/>
                                  </p:stCondLst>
                                  <p:childTnLst>
                                    <p:set>
                                      <p:cBhvr>
                                        <p:cTn id="45" dur="1" fill="hold">
                                          <p:stCondLst>
                                            <p:cond delay="0"/>
                                          </p:stCondLst>
                                        </p:cTn>
                                        <p:tgtEl>
                                          <p:spTgt spid="46"/>
                                        </p:tgtEl>
                                        <p:attrNameLst>
                                          <p:attrName>style.visibility</p:attrName>
                                        </p:attrNameLst>
                                      </p:cBhvr>
                                      <p:to>
                                        <p:strVal val="visible"/>
                                      </p:to>
                                    </p:set>
                                    <p:animEffect transition="in" filter="plus(in)">
                                      <p:cBhvr>
                                        <p:cTn id="46" dur="2000"/>
                                        <p:tgtEl>
                                          <p:spTgt spid="46"/>
                                        </p:tgtEl>
                                      </p:cBhvr>
                                    </p:animEffect>
                                  </p:childTnLst>
                                </p:cTn>
                              </p:par>
                              <p:par>
                                <p:cTn id="47" presetID="13" presetClass="entr" presetSubtype="16" fill="hold" grpId="0" nodeType="withEffect">
                                  <p:stCondLst>
                                    <p:cond delay="0"/>
                                  </p:stCondLst>
                                  <p:childTnLst>
                                    <p:set>
                                      <p:cBhvr>
                                        <p:cTn id="48" dur="1" fill="hold">
                                          <p:stCondLst>
                                            <p:cond delay="0"/>
                                          </p:stCondLst>
                                        </p:cTn>
                                        <p:tgtEl>
                                          <p:spTgt spid="49"/>
                                        </p:tgtEl>
                                        <p:attrNameLst>
                                          <p:attrName>style.visibility</p:attrName>
                                        </p:attrNameLst>
                                      </p:cBhvr>
                                      <p:to>
                                        <p:strVal val="visible"/>
                                      </p:to>
                                    </p:set>
                                    <p:animEffect transition="in" filter="plus(in)">
                                      <p:cBhvr>
                                        <p:cTn id="49" dur="2000"/>
                                        <p:tgtEl>
                                          <p:spTgt spid="49"/>
                                        </p:tgtEl>
                                      </p:cBhvr>
                                    </p:animEffect>
                                  </p:childTnLst>
                                </p:cTn>
                              </p:par>
                              <p:par>
                                <p:cTn id="50" presetID="13" presetClass="entr" presetSubtype="16" fill="hold" grpId="0" nodeType="withEffect">
                                  <p:stCondLst>
                                    <p:cond delay="0"/>
                                  </p:stCondLst>
                                  <p:childTnLst>
                                    <p:set>
                                      <p:cBhvr>
                                        <p:cTn id="51" dur="1" fill="hold">
                                          <p:stCondLst>
                                            <p:cond delay="0"/>
                                          </p:stCondLst>
                                        </p:cTn>
                                        <p:tgtEl>
                                          <p:spTgt spid="50"/>
                                        </p:tgtEl>
                                        <p:attrNameLst>
                                          <p:attrName>style.visibility</p:attrName>
                                        </p:attrNameLst>
                                      </p:cBhvr>
                                      <p:to>
                                        <p:strVal val="visible"/>
                                      </p:to>
                                    </p:set>
                                    <p:animEffect transition="in" filter="plus(in)">
                                      <p:cBhvr>
                                        <p:cTn id="52" dur="2000"/>
                                        <p:tgtEl>
                                          <p:spTgt spid="50"/>
                                        </p:tgtEl>
                                      </p:cBhvr>
                                    </p:animEffect>
                                  </p:childTnLst>
                                </p:cTn>
                              </p:par>
                              <p:par>
                                <p:cTn id="53" presetID="13" presetClass="entr" presetSubtype="16" fill="hold" grpId="0" nodeType="withEffect">
                                  <p:stCondLst>
                                    <p:cond delay="0"/>
                                  </p:stCondLst>
                                  <p:childTnLst>
                                    <p:set>
                                      <p:cBhvr>
                                        <p:cTn id="54" dur="1" fill="hold">
                                          <p:stCondLst>
                                            <p:cond delay="0"/>
                                          </p:stCondLst>
                                        </p:cTn>
                                        <p:tgtEl>
                                          <p:spTgt spid="51"/>
                                        </p:tgtEl>
                                        <p:attrNameLst>
                                          <p:attrName>style.visibility</p:attrName>
                                        </p:attrNameLst>
                                      </p:cBhvr>
                                      <p:to>
                                        <p:strVal val="visible"/>
                                      </p:to>
                                    </p:set>
                                    <p:animEffect transition="in" filter="plus(in)">
                                      <p:cBhvr>
                                        <p:cTn id="55" dur="2000"/>
                                        <p:tgtEl>
                                          <p:spTgt spid="51"/>
                                        </p:tgtEl>
                                      </p:cBhvr>
                                    </p:animEffect>
                                  </p:childTnLst>
                                </p:cTn>
                              </p:par>
                              <p:par>
                                <p:cTn id="56" presetID="13" presetClass="entr" presetSubtype="16" fill="hold" grpId="0" nodeType="withEffect">
                                  <p:stCondLst>
                                    <p:cond delay="0"/>
                                  </p:stCondLst>
                                  <p:childTnLst>
                                    <p:set>
                                      <p:cBhvr>
                                        <p:cTn id="57" dur="1" fill="hold">
                                          <p:stCondLst>
                                            <p:cond delay="0"/>
                                          </p:stCondLst>
                                        </p:cTn>
                                        <p:tgtEl>
                                          <p:spTgt spid="52"/>
                                        </p:tgtEl>
                                        <p:attrNameLst>
                                          <p:attrName>style.visibility</p:attrName>
                                        </p:attrNameLst>
                                      </p:cBhvr>
                                      <p:to>
                                        <p:strVal val="visible"/>
                                      </p:to>
                                    </p:set>
                                    <p:animEffect transition="in" filter="plus(in)">
                                      <p:cBhvr>
                                        <p:cTn id="58" dur="2000"/>
                                        <p:tgtEl>
                                          <p:spTgt spid="52"/>
                                        </p:tgtEl>
                                      </p:cBhvr>
                                    </p:animEffect>
                                  </p:childTnLst>
                                </p:cTn>
                              </p:par>
                              <p:par>
                                <p:cTn id="59" presetID="13" presetClass="entr" presetSubtype="16" fill="hold" grpId="0" nodeType="withEffect">
                                  <p:stCondLst>
                                    <p:cond delay="0"/>
                                  </p:stCondLst>
                                  <p:childTnLst>
                                    <p:set>
                                      <p:cBhvr>
                                        <p:cTn id="60" dur="1" fill="hold">
                                          <p:stCondLst>
                                            <p:cond delay="0"/>
                                          </p:stCondLst>
                                        </p:cTn>
                                        <p:tgtEl>
                                          <p:spTgt spid="53"/>
                                        </p:tgtEl>
                                        <p:attrNameLst>
                                          <p:attrName>style.visibility</p:attrName>
                                        </p:attrNameLst>
                                      </p:cBhvr>
                                      <p:to>
                                        <p:strVal val="visible"/>
                                      </p:to>
                                    </p:set>
                                    <p:animEffect transition="in" filter="plus(in)">
                                      <p:cBhvr>
                                        <p:cTn id="61" dur="2000"/>
                                        <p:tgtEl>
                                          <p:spTgt spid="53"/>
                                        </p:tgtEl>
                                      </p:cBhvr>
                                    </p:animEffect>
                                  </p:childTnLst>
                                </p:cTn>
                              </p:par>
                              <p:par>
                                <p:cTn id="62" presetID="13" presetClass="entr" presetSubtype="16" fill="hold" nodeType="withEffect">
                                  <p:stCondLst>
                                    <p:cond delay="0"/>
                                  </p:stCondLst>
                                  <p:childTnLst>
                                    <p:set>
                                      <p:cBhvr>
                                        <p:cTn id="63" dur="1" fill="hold">
                                          <p:stCondLst>
                                            <p:cond delay="0"/>
                                          </p:stCondLst>
                                        </p:cTn>
                                        <p:tgtEl>
                                          <p:spTgt spid="2"/>
                                        </p:tgtEl>
                                        <p:attrNameLst>
                                          <p:attrName>style.visibility</p:attrName>
                                        </p:attrNameLst>
                                      </p:cBhvr>
                                      <p:to>
                                        <p:strVal val="visible"/>
                                      </p:to>
                                    </p:set>
                                    <p:animEffect transition="in" filter="plus(in)">
                                      <p:cBhvr>
                                        <p:cTn id="64"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p:bldP spid="28" grpId="0" animBg="1"/>
      <p:bldP spid="29" grpId="0" animBg="1"/>
      <p:bldP spid="98" grpId="0" animBg="1"/>
      <p:bldP spid="99" grpId="0" animBg="1"/>
      <p:bldP spid="101" grpId="0" animBg="1"/>
      <p:bldP spid="102" grpId="0" animBg="1"/>
      <p:bldP spid="104" grpId="0" animBg="1"/>
      <p:bldP spid="105" grpId="0" animBg="1"/>
      <p:bldP spid="109" grpId="0" animBg="1"/>
      <p:bldP spid="110" grpId="0" animBg="1"/>
      <p:bldP spid="111" grpId="0" animBg="1"/>
      <p:bldP spid="112" grpId="0" animBg="1"/>
      <p:bldP spid="46" grpId="0"/>
      <p:bldP spid="49" grpId="0"/>
      <p:bldP spid="50" grpId="0"/>
      <p:bldP spid="51" grpId="0"/>
      <p:bldP spid="52" grpId="0"/>
      <p:bldP spid="53" grpId="0"/>
    </p:bld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7" name="Rectangle 3"/>
          <p:cNvSpPr txBox="1">
            <a:spLocks noChangeArrowheads="1"/>
          </p:cNvSpPr>
          <p:nvPr/>
        </p:nvSpPr>
        <p:spPr bwMode="auto">
          <a:xfrm>
            <a:off x="1197293" y="1196658"/>
            <a:ext cx="2040943" cy="461665"/>
          </a:xfrm>
          <a:prstGeom prst="rect">
            <a:avLst/>
          </a:prstGeom>
          <a:noFill/>
        </p:spPr>
        <p:txBody>
          <a:bodyPr vert="horz" wrap="none" lIns="91440" tIns="45720" rIns="91440" bIns="45720" rtlCol="0" anchor="t">
            <a:spAutoFit/>
          </a:bodyPr>
          <a:lstStyle/>
          <a:p>
            <a:pPr lvl="0" indent="-228600" algn="l">
              <a:spcBef>
                <a:spcPts val="1000"/>
              </a:spcBef>
              <a:buClrTx/>
              <a:buSzTx/>
              <a:buFontTx/>
            </a:pPr>
            <a:r>
              <a:rPr lang="zh-CN" altLang="en-US" sz="2400" b="1">
                <a:solidFill>
                  <a:srgbClr val="BD3820"/>
                </a:solidFill>
                <a:cs typeface="+mn-ea"/>
                <a:sym typeface="+mn-lt"/>
              </a:rPr>
              <a:t>人际互动激励</a:t>
            </a:r>
          </a:p>
        </p:txBody>
      </p:sp>
      <p:sp>
        <p:nvSpPr>
          <p:cNvPr id="2" name="文本框 1"/>
          <p:cNvSpPr txBox="1"/>
          <p:nvPr/>
        </p:nvSpPr>
        <p:spPr>
          <a:xfrm>
            <a:off x="1197610" y="1780540"/>
            <a:ext cx="6570345" cy="4777105"/>
          </a:xfrm>
          <a:prstGeom prst="rect">
            <a:avLst/>
          </a:prstGeom>
          <a:noFill/>
        </p:spPr>
        <p:txBody>
          <a:bodyPr wrap="square" rtlCol="0" anchor="t">
            <a:spAutoFit/>
          </a:bodyPr>
          <a:lstStyle/>
          <a:p>
            <a:pPr marL="285750" indent="-285750" fontAlgn="auto">
              <a:lnSpc>
                <a:spcPct val="150000"/>
              </a:lnSpc>
              <a:buFont typeface="Wingdings" panose="05000000000000000000" charset="0"/>
              <a:buChar char="Ø"/>
            </a:pPr>
            <a:r>
              <a:rPr lang="zh-CN" altLang="en-US" sz="1600" dirty="0">
                <a:solidFill>
                  <a:srgbClr val="BD3820"/>
                </a:solidFill>
                <a:cs typeface="+mn-ea"/>
                <a:sym typeface="+mn-lt"/>
              </a:rPr>
              <a:t>感情激励 </a:t>
            </a:r>
          </a:p>
          <a:p>
            <a:pPr marL="285750" indent="-285750" fontAlgn="auto">
              <a:lnSpc>
                <a:spcPct val="150000"/>
              </a:lnSpc>
              <a:buNone/>
            </a:pPr>
            <a:r>
              <a:rPr lang="zh-CN" altLang="en-US" sz="1600" dirty="0">
                <a:solidFill>
                  <a:schemeClr val="tx1">
                    <a:lumMod val="75000"/>
                    <a:lumOff val="25000"/>
                  </a:schemeClr>
                </a:solidFill>
                <a:cs typeface="+mn-ea"/>
                <a:sym typeface="+mn-lt"/>
              </a:rPr>
              <a:t>（</a:t>
            </a:r>
            <a:r>
              <a:rPr lang="en-US" altLang="zh-CN" sz="1600" dirty="0">
                <a:solidFill>
                  <a:schemeClr val="tx1">
                    <a:lumMod val="75000"/>
                    <a:lumOff val="25000"/>
                  </a:schemeClr>
                </a:solidFill>
                <a:cs typeface="+mn-ea"/>
                <a:sym typeface="+mn-lt"/>
              </a:rPr>
              <a:t>1</a:t>
            </a:r>
            <a:r>
              <a:rPr lang="zh-CN" altLang="en-US" sz="1600" dirty="0">
                <a:solidFill>
                  <a:schemeClr val="tx1">
                    <a:lumMod val="75000"/>
                    <a:lumOff val="25000"/>
                  </a:schemeClr>
                </a:solidFill>
                <a:cs typeface="+mn-ea"/>
                <a:sym typeface="+mn-lt"/>
              </a:rPr>
              <a:t>）在上下级之间建立融洽和谐的关系。以增强亲和影响力。</a:t>
            </a:r>
            <a:endParaRPr lang="en-US" altLang="zh-CN" sz="1600" dirty="0">
              <a:solidFill>
                <a:schemeClr val="tx1">
                  <a:lumMod val="75000"/>
                  <a:lumOff val="25000"/>
                </a:schemeClr>
              </a:solidFill>
              <a:cs typeface="+mn-ea"/>
              <a:sym typeface="+mn-lt"/>
            </a:endParaRPr>
          </a:p>
          <a:p>
            <a:pPr marL="0" indent="0" fontAlgn="auto">
              <a:lnSpc>
                <a:spcPct val="150000"/>
              </a:lnSpc>
              <a:buNone/>
            </a:pPr>
            <a:r>
              <a:rPr lang="zh-CN" altLang="en-US" sz="1600" dirty="0">
                <a:solidFill>
                  <a:schemeClr val="tx1">
                    <a:lumMod val="75000"/>
                    <a:lumOff val="25000"/>
                  </a:schemeClr>
                </a:solidFill>
                <a:cs typeface="+mn-ea"/>
                <a:sym typeface="+mn-lt"/>
              </a:rPr>
              <a:t>（</a:t>
            </a:r>
            <a:r>
              <a:rPr lang="en-US" altLang="zh-CN" sz="1600" dirty="0">
                <a:solidFill>
                  <a:schemeClr val="tx1">
                    <a:lumMod val="75000"/>
                    <a:lumOff val="25000"/>
                  </a:schemeClr>
                </a:solidFill>
                <a:cs typeface="+mn-ea"/>
                <a:sym typeface="+mn-lt"/>
              </a:rPr>
              <a:t>2</a:t>
            </a:r>
            <a:r>
              <a:rPr lang="zh-CN" altLang="en-US" sz="1600" dirty="0">
                <a:solidFill>
                  <a:schemeClr val="tx1">
                    <a:lumMod val="75000"/>
                    <a:lumOff val="25000"/>
                  </a:schemeClr>
                </a:solidFill>
                <a:cs typeface="+mn-ea"/>
                <a:sym typeface="+mn-lt"/>
              </a:rPr>
              <a:t>）促进下级之间关系的协调与融合。</a:t>
            </a:r>
            <a:endParaRPr lang="en-US" altLang="zh-CN" sz="1600" dirty="0">
              <a:solidFill>
                <a:schemeClr val="tx1">
                  <a:lumMod val="75000"/>
                  <a:lumOff val="25000"/>
                </a:schemeClr>
              </a:solidFill>
              <a:cs typeface="+mn-ea"/>
              <a:sym typeface="+mn-lt"/>
            </a:endParaRPr>
          </a:p>
          <a:p>
            <a:pPr marL="0" indent="0" fontAlgn="auto">
              <a:lnSpc>
                <a:spcPct val="150000"/>
              </a:lnSpc>
              <a:buNone/>
            </a:pPr>
            <a:r>
              <a:rPr lang="zh-CN" altLang="en-US" sz="1600" dirty="0">
                <a:solidFill>
                  <a:schemeClr val="tx1">
                    <a:lumMod val="75000"/>
                    <a:lumOff val="25000"/>
                  </a:schemeClr>
                </a:solidFill>
                <a:cs typeface="+mn-ea"/>
                <a:sym typeface="+mn-lt"/>
              </a:rPr>
              <a:t>（</a:t>
            </a:r>
            <a:r>
              <a:rPr lang="en-US" altLang="zh-CN" sz="1600" dirty="0">
                <a:solidFill>
                  <a:schemeClr val="tx1">
                    <a:lumMod val="75000"/>
                    <a:lumOff val="25000"/>
                  </a:schemeClr>
                </a:solidFill>
                <a:cs typeface="+mn-ea"/>
                <a:sym typeface="+mn-lt"/>
              </a:rPr>
              <a:t>3</a:t>
            </a:r>
            <a:r>
              <a:rPr lang="zh-CN" altLang="en-US" sz="1600" dirty="0">
                <a:solidFill>
                  <a:schemeClr val="tx1">
                    <a:lumMod val="75000"/>
                    <a:lumOff val="25000"/>
                  </a:schemeClr>
                </a:solidFill>
                <a:cs typeface="+mn-ea"/>
                <a:sym typeface="+mn-lt"/>
              </a:rPr>
              <a:t>）营造健康、愉悦的团体氛围，满足组织成员的归属感。 </a:t>
            </a:r>
          </a:p>
          <a:p>
            <a:pPr marL="0" indent="0" fontAlgn="auto">
              <a:lnSpc>
                <a:spcPct val="150000"/>
              </a:lnSpc>
              <a:buNone/>
            </a:pPr>
            <a:endParaRPr lang="zh-CN" altLang="en-US" sz="500" dirty="0">
              <a:solidFill>
                <a:schemeClr val="tx1">
                  <a:lumMod val="75000"/>
                  <a:lumOff val="25000"/>
                </a:schemeClr>
              </a:solidFill>
              <a:cs typeface="+mn-ea"/>
              <a:sym typeface="+mn-lt"/>
            </a:endParaRPr>
          </a:p>
          <a:p>
            <a:pPr marL="285750" indent="-285750" algn="just" fontAlgn="auto">
              <a:lnSpc>
                <a:spcPct val="150000"/>
              </a:lnSpc>
              <a:buFont typeface="Wingdings" panose="05000000000000000000" charset="0"/>
              <a:buChar char="Ø"/>
            </a:pPr>
            <a:r>
              <a:rPr lang="zh-CN" altLang="en-US" sz="1600" dirty="0">
                <a:solidFill>
                  <a:srgbClr val="BD3820"/>
                </a:solidFill>
                <a:cs typeface="+mn-ea"/>
                <a:sym typeface="+mn-lt"/>
              </a:rPr>
              <a:t>尊重激励</a:t>
            </a:r>
            <a:endParaRPr lang="en-US" altLang="zh-CN" sz="1600" dirty="0">
              <a:solidFill>
                <a:srgbClr val="BD3820"/>
              </a:solidFill>
              <a:cs typeface="+mn-ea"/>
              <a:sym typeface="+mn-lt"/>
            </a:endParaRPr>
          </a:p>
          <a:p>
            <a:pPr marL="285750" indent="-285750" algn="just" fontAlgn="auto">
              <a:lnSpc>
                <a:spcPct val="150000"/>
              </a:lnSpc>
              <a:buNone/>
            </a:pPr>
            <a:r>
              <a:rPr lang="zh-CN" altLang="en-US" sz="1600" dirty="0">
                <a:solidFill>
                  <a:schemeClr val="tx1">
                    <a:lumMod val="75000"/>
                    <a:lumOff val="25000"/>
                  </a:schemeClr>
                </a:solidFill>
                <a:cs typeface="+mn-ea"/>
                <a:sym typeface="+mn-lt"/>
              </a:rPr>
              <a:t>（</a:t>
            </a:r>
            <a:r>
              <a:rPr lang="en-US" altLang="zh-CN" sz="1600" dirty="0">
                <a:solidFill>
                  <a:schemeClr val="tx1">
                    <a:lumMod val="75000"/>
                    <a:lumOff val="25000"/>
                  </a:schemeClr>
                </a:solidFill>
                <a:cs typeface="+mn-ea"/>
                <a:sym typeface="+mn-lt"/>
              </a:rPr>
              <a:t>1</a:t>
            </a:r>
            <a:r>
              <a:rPr lang="zh-CN" altLang="en-US" sz="1600" dirty="0">
                <a:solidFill>
                  <a:schemeClr val="tx1">
                    <a:lumMod val="75000"/>
                    <a:lumOff val="25000"/>
                  </a:schemeClr>
                </a:solidFill>
                <a:cs typeface="+mn-ea"/>
                <a:sym typeface="+mn-lt"/>
              </a:rPr>
              <a:t>）要尊重下级人格。</a:t>
            </a:r>
            <a:endParaRPr lang="en-US" altLang="zh-CN" sz="1600" dirty="0">
              <a:solidFill>
                <a:schemeClr val="tx1">
                  <a:lumMod val="75000"/>
                  <a:lumOff val="25000"/>
                </a:schemeClr>
              </a:solidFill>
              <a:cs typeface="+mn-ea"/>
              <a:sym typeface="+mn-lt"/>
            </a:endParaRPr>
          </a:p>
          <a:p>
            <a:pPr marL="0" indent="0" algn="just" fontAlgn="auto">
              <a:lnSpc>
                <a:spcPct val="150000"/>
              </a:lnSpc>
              <a:buNone/>
            </a:pPr>
            <a:r>
              <a:rPr lang="zh-CN" altLang="en-US" sz="1600" dirty="0">
                <a:solidFill>
                  <a:schemeClr val="tx1">
                    <a:lumMod val="75000"/>
                    <a:lumOff val="25000"/>
                  </a:schemeClr>
                </a:solidFill>
                <a:cs typeface="+mn-ea"/>
                <a:sym typeface="+mn-lt"/>
              </a:rPr>
              <a:t>（</a:t>
            </a:r>
            <a:r>
              <a:rPr lang="en-US" altLang="zh-CN" sz="1600" dirty="0">
                <a:solidFill>
                  <a:schemeClr val="tx1">
                    <a:lumMod val="75000"/>
                    <a:lumOff val="25000"/>
                  </a:schemeClr>
                </a:solidFill>
                <a:cs typeface="+mn-ea"/>
                <a:sym typeface="+mn-lt"/>
              </a:rPr>
              <a:t>2</a:t>
            </a:r>
            <a:r>
              <a:rPr lang="zh-CN" altLang="en-US" sz="1600" dirty="0">
                <a:solidFill>
                  <a:schemeClr val="tx1">
                    <a:lumMod val="75000"/>
                    <a:lumOff val="25000"/>
                  </a:schemeClr>
                </a:solidFill>
                <a:cs typeface="+mn-ea"/>
                <a:sym typeface="+mn-lt"/>
              </a:rPr>
              <a:t>）要尽力满足下级成就感。</a:t>
            </a:r>
            <a:endParaRPr lang="en-US" altLang="zh-CN" sz="1600" dirty="0">
              <a:solidFill>
                <a:schemeClr val="tx1">
                  <a:lumMod val="75000"/>
                  <a:lumOff val="25000"/>
                </a:schemeClr>
              </a:solidFill>
              <a:cs typeface="+mn-ea"/>
              <a:sym typeface="+mn-lt"/>
            </a:endParaRPr>
          </a:p>
          <a:p>
            <a:pPr marL="0" indent="0" algn="just" fontAlgn="auto">
              <a:lnSpc>
                <a:spcPct val="150000"/>
              </a:lnSpc>
              <a:buNone/>
            </a:pPr>
            <a:r>
              <a:rPr lang="zh-CN" altLang="en-US" sz="1600" dirty="0">
                <a:solidFill>
                  <a:schemeClr val="tx1">
                    <a:lumMod val="75000"/>
                    <a:lumOff val="25000"/>
                  </a:schemeClr>
                </a:solidFill>
                <a:cs typeface="+mn-ea"/>
                <a:sym typeface="+mn-lt"/>
              </a:rPr>
              <a:t>（</a:t>
            </a:r>
            <a:r>
              <a:rPr lang="en-US" altLang="zh-CN" sz="1600" dirty="0">
                <a:solidFill>
                  <a:schemeClr val="tx1">
                    <a:lumMod val="75000"/>
                    <a:lumOff val="25000"/>
                  </a:schemeClr>
                </a:solidFill>
                <a:cs typeface="+mn-ea"/>
                <a:sym typeface="+mn-lt"/>
              </a:rPr>
              <a:t>3</a:t>
            </a:r>
            <a:r>
              <a:rPr lang="zh-CN" altLang="en-US" sz="1600" dirty="0">
                <a:solidFill>
                  <a:schemeClr val="tx1">
                    <a:lumMod val="75000"/>
                    <a:lumOff val="25000"/>
                  </a:schemeClr>
                </a:solidFill>
                <a:cs typeface="+mn-ea"/>
                <a:sym typeface="+mn-lt"/>
              </a:rPr>
              <a:t>）支持下级自我管理，自我控制。</a:t>
            </a:r>
          </a:p>
          <a:p>
            <a:pPr marL="0" indent="0" algn="just" fontAlgn="auto">
              <a:lnSpc>
                <a:spcPct val="150000"/>
              </a:lnSpc>
              <a:buNone/>
            </a:pPr>
            <a:endParaRPr lang="zh-CN" altLang="en-US" sz="600" dirty="0">
              <a:solidFill>
                <a:schemeClr val="tx1">
                  <a:lumMod val="75000"/>
                  <a:lumOff val="25000"/>
                </a:schemeClr>
              </a:solidFill>
              <a:cs typeface="+mn-ea"/>
              <a:sym typeface="+mn-lt"/>
            </a:endParaRPr>
          </a:p>
          <a:p>
            <a:pPr marL="285750" indent="-285750" fontAlgn="auto">
              <a:lnSpc>
                <a:spcPct val="150000"/>
              </a:lnSpc>
              <a:buFont typeface="Wingdings" panose="05000000000000000000" charset="0"/>
              <a:buChar char="Ø"/>
            </a:pPr>
            <a:r>
              <a:rPr lang="zh-CN" altLang="en-US" sz="1600" dirty="0">
                <a:solidFill>
                  <a:srgbClr val="BD3820"/>
                </a:solidFill>
                <a:cs typeface="+mn-ea"/>
                <a:sym typeface="+mn-lt"/>
              </a:rPr>
              <a:t>榜样激励</a:t>
            </a:r>
            <a:r>
              <a:rPr lang="zh-CN" altLang="en-US" sz="1600" dirty="0">
                <a:solidFill>
                  <a:schemeClr val="tx1">
                    <a:lumMod val="75000"/>
                    <a:lumOff val="25000"/>
                  </a:schemeClr>
                </a:solidFill>
                <a:cs typeface="+mn-ea"/>
                <a:sym typeface="+mn-lt"/>
              </a:rPr>
              <a:t>“榜样的力量是无穷的”，管理者应注意用先进典型来激发企业员工的积极性。</a:t>
            </a:r>
            <a:endParaRPr lang="en-US" altLang="zh-CN" sz="1600" dirty="0">
              <a:solidFill>
                <a:schemeClr val="tx1">
                  <a:lumMod val="75000"/>
                  <a:lumOff val="25000"/>
                </a:schemeClr>
              </a:solidFill>
              <a:cs typeface="+mn-ea"/>
              <a:sym typeface="+mn-lt"/>
            </a:endParaRPr>
          </a:p>
          <a:p>
            <a:pPr marL="0" indent="0" fontAlgn="auto">
              <a:lnSpc>
                <a:spcPct val="150000"/>
              </a:lnSpc>
              <a:buNone/>
            </a:pPr>
            <a:r>
              <a:rPr lang="zh-CN" altLang="en-US" sz="1600" dirty="0">
                <a:solidFill>
                  <a:schemeClr val="tx1">
                    <a:lumMod val="75000"/>
                    <a:lumOff val="25000"/>
                  </a:schemeClr>
                </a:solidFill>
                <a:cs typeface="+mn-ea"/>
                <a:sym typeface="+mn-lt"/>
              </a:rPr>
              <a:t>（</a:t>
            </a:r>
            <a:r>
              <a:rPr lang="en-US" altLang="zh-CN" sz="1600" dirty="0">
                <a:solidFill>
                  <a:schemeClr val="tx1">
                    <a:lumMod val="75000"/>
                    <a:lumOff val="25000"/>
                  </a:schemeClr>
                </a:solidFill>
                <a:cs typeface="+mn-ea"/>
                <a:sym typeface="+mn-lt"/>
              </a:rPr>
              <a:t>1</a:t>
            </a:r>
            <a:r>
              <a:rPr lang="zh-CN" altLang="en-US" sz="1600" dirty="0">
                <a:solidFill>
                  <a:schemeClr val="tx1">
                    <a:lumMod val="75000"/>
                    <a:lumOff val="25000"/>
                  </a:schemeClr>
                </a:solidFill>
                <a:cs typeface="+mn-ea"/>
                <a:sym typeface="+mn-lt"/>
              </a:rPr>
              <a:t>）先进典型的榜样激励。</a:t>
            </a:r>
            <a:endParaRPr lang="en-US" altLang="zh-CN" sz="1600" dirty="0">
              <a:solidFill>
                <a:schemeClr val="tx1">
                  <a:lumMod val="75000"/>
                  <a:lumOff val="25000"/>
                </a:schemeClr>
              </a:solidFill>
              <a:cs typeface="+mn-ea"/>
              <a:sym typeface="+mn-lt"/>
            </a:endParaRPr>
          </a:p>
          <a:p>
            <a:pPr marL="0" indent="0" fontAlgn="auto">
              <a:lnSpc>
                <a:spcPct val="150000"/>
              </a:lnSpc>
              <a:buNone/>
            </a:pPr>
            <a:r>
              <a:rPr lang="zh-CN" altLang="en-US" sz="1600" dirty="0">
                <a:solidFill>
                  <a:schemeClr val="tx1">
                    <a:lumMod val="75000"/>
                    <a:lumOff val="25000"/>
                  </a:schemeClr>
                </a:solidFill>
                <a:cs typeface="+mn-ea"/>
                <a:sym typeface="+mn-lt"/>
              </a:rPr>
              <a:t>（</a:t>
            </a:r>
            <a:r>
              <a:rPr lang="en-US" altLang="zh-CN" sz="1600" dirty="0">
                <a:solidFill>
                  <a:schemeClr val="tx1">
                    <a:lumMod val="75000"/>
                    <a:lumOff val="25000"/>
                  </a:schemeClr>
                </a:solidFill>
                <a:cs typeface="+mn-ea"/>
                <a:sym typeface="+mn-lt"/>
              </a:rPr>
              <a:t>2</a:t>
            </a:r>
            <a:r>
              <a:rPr lang="zh-CN" altLang="en-US" sz="1600" dirty="0">
                <a:solidFill>
                  <a:schemeClr val="tx1">
                    <a:lumMod val="75000"/>
                    <a:lumOff val="25000"/>
                  </a:schemeClr>
                </a:solidFill>
                <a:cs typeface="+mn-ea"/>
                <a:sym typeface="+mn-lt"/>
              </a:rPr>
              <a:t>）管理者自身的模范作用。 </a:t>
            </a:r>
          </a:p>
        </p:txBody>
      </p:sp>
      <p:pic>
        <p:nvPicPr>
          <p:cNvPr id="3" name="图片 2" descr="51miz-E1270524-1C1BB736"/>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158990" y="2576195"/>
            <a:ext cx="4248150" cy="318643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2707"/>
                                        </p:tgtEl>
                                        <p:attrNameLst>
                                          <p:attrName>style.visibility</p:attrName>
                                        </p:attrNameLst>
                                      </p:cBhvr>
                                      <p:to>
                                        <p:strVal val="visible"/>
                                      </p:to>
                                    </p:set>
                                    <p:animEffect transition="in" filter="barn(inVertical)">
                                      <p:cBhvr>
                                        <p:cTn id="7" dur="500"/>
                                        <p:tgtEl>
                                          <p:spTgt spid="72707"/>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arn(inVertical)">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p:bldP spid="2" grpId="0"/>
    </p:bld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31" name="Rectangle 3"/>
          <p:cNvSpPr txBox="1">
            <a:spLocks noChangeArrowheads="1"/>
          </p:cNvSpPr>
          <p:nvPr/>
        </p:nvSpPr>
        <p:spPr bwMode="auto">
          <a:xfrm>
            <a:off x="5075211" y="1285558"/>
            <a:ext cx="2040943" cy="461665"/>
          </a:xfrm>
          <a:prstGeom prst="rect">
            <a:avLst/>
          </a:prstGeom>
          <a:noFill/>
        </p:spPr>
        <p:txBody>
          <a:bodyPr vert="horz" wrap="none" lIns="91440" tIns="45720" rIns="91440" bIns="45720" rtlCol="0" anchor="t">
            <a:spAutoFit/>
          </a:bodyPr>
          <a:lstStyle/>
          <a:p>
            <a:pPr lvl="0" indent="-228600" algn="ctr">
              <a:spcBef>
                <a:spcPts val="1000"/>
              </a:spcBef>
              <a:buClrTx/>
              <a:buSzTx/>
              <a:buFontTx/>
            </a:pPr>
            <a:r>
              <a:rPr lang="zh-CN" altLang="en-US" sz="2400" b="1">
                <a:solidFill>
                  <a:srgbClr val="BD3820"/>
                </a:solidFill>
                <a:cs typeface="+mn-ea"/>
                <a:sym typeface="+mn-lt"/>
              </a:rPr>
              <a:t>思想教育激励</a:t>
            </a:r>
          </a:p>
        </p:txBody>
      </p:sp>
      <p:sp>
        <p:nvSpPr>
          <p:cNvPr id="5" name="文本框 4"/>
          <p:cNvSpPr txBox="1"/>
          <p:nvPr/>
        </p:nvSpPr>
        <p:spPr>
          <a:xfrm>
            <a:off x="1045210" y="3079750"/>
            <a:ext cx="5525770" cy="3461385"/>
          </a:xfrm>
          <a:prstGeom prst="rect">
            <a:avLst/>
          </a:prstGeom>
          <a:noFill/>
        </p:spPr>
        <p:txBody>
          <a:bodyPr wrap="square">
            <a:spAutoFit/>
          </a:bodyPr>
          <a:lstStyle/>
          <a:p>
            <a:pPr marL="0" indent="0" algn="just" fontAlgn="auto">
              <a:lnSpc>
                <a:spcPct val="150000"/>
              </a:lnSpc>
              <a:buNone/>
            </a:pPr>
            <a:r>
              <a:rPr lang="zh-CN" altLang="en-US" sz="2000" b="1" dirty="0">
                <a:solidFill>
                  <a:srgbClr val="BD3820"/>
                </a:solidFill>
                <a:cs typeface="+mn-ea"/>
                <a:sym typeface="+mn-lt"/>
              </a:rPr>
              <a:t> 应用时主要应注意以下几点：</a:t>
            </a:r>
            <a:endParaRPr lang="en-US" altLang="zh-CN" sz="2000" b="1" dirty="0">
              <a:solidFill>
                <a:srgbClr val="BD3820"/>
              </a:solidFill>
              <a:cs typeface="+mn-ea"/>
              <a:sym typeface="+mn-lt"/>
            </a:endParaRPr>
          </a:p>
          <a:p>
            <a:pPr marL="0" indent="0" algn="just" fontAlgn="auto">
              <a:lnSpc>
                <a:spcPct val="150000"/>
              </a:lnSpc>
              <a:buNone/>
            </a:pPr>
            <a:r>
              <a:rPr lang="zh-CN" altLang="en-US" sz="1800" dirty="0">
                <a:solidFill>
                  <a:schemeClr val="tx1">
                    <a:lumMod val="75000"/>
                    <a:lumOff val="25000"/>
                  </a:schemeClr>
                </a:solidFill>
                <a:cs typeface="+mn-ea"/>
                <a:sym typeface="+mn-lt"/>
              </a:rPr>
              <a:t>（</a:t>
            </a:r>
            <a:r>
              <a:rPr lang="en-US" altLang="zh-CN" sz="1800" dirty="0">
                <a:solidFill>
                  <a:schemeClr val="tx1">
                    <a:lumMod val="75000"/>
                    <a:lumOff val="25000"/>
                  </a:schemeClr>
                </a:solidFill>
                <a:cs typeface="+mn-ea"/>
                <a:sym typeface="+mn-lt"/>
              </a:rPr>
              <a:t>1</a:t>
            </a:r>
            <a:r>
              <a:rPr lang="zh-CN" altLang="en-US" sz="1800" dirty="0">
                <a:solidFill>
                  <a:schemeClr val="tx1">
                    <a:lumMod val="75000"/>
                    <a:lumOff val="25000"/>
                  </a:schemeClr>
                </a:solidFill>
                <a:cs typeface="+mn-ea"/>
                <a:sym typeface="+mn-lt"/>
              </a:rPr>
              <a:t>）坚持以表扬为主，批评为辅；</a:t>
            </a:r>
            <a:endParaRPr lang="en-US" altLang="zh-CN" sz="1800" dirty="0">
              <a:solidFill>
                <a:schemeClr val="tx1">
                  <a:lumMod val="75000"/>
                  <a:lumOff val="25000"/>
                </a:schemeClr>
              </a:solidFill>
              <a:cs typeface="+mn-ea"/>
              <a:sym typeface="+mn-lt"/>
            </a:endParaRPr>
          </a:p>
          <a:p>
            <a:pPr marL="0" indent="0" algn="just" fontAlgn="auto">
              <a:lnSpc>
                <a:spcPct val="150000"/>
              </a:lnSpc>
              <a:buNone/>
            </a:pPr>
            <a:r>
              <a:rPr lang="zh-CN" altLang="en-US" sz="1800" dirty="0">
                <a:solidFill>
                  <a:schemeClr val="tx1">
                    <a:lumMod val="75000"/>
                    <a:lumOff val="25000"/>
                  </a:schemeClr>
                </a:solidFill>
                <a:cs typeface="+mn-ea"/>
                <a:sym typeface="+mn-lt"/>
              </a:rPr>
              <a:t>（</a:t>
            </a:r>
            <a:r>
              <a:rPr lang="en-US" altLang="zh-CN" sz="1800" dirty="0">
                <a:solidFill>
                  <a:schemeClr val="tx1">
                    <a:lumMod val="75000"/>
                    <a:lumOff val="25000"/>
                  </a:schemeClr>
                </a:solidFill>
                <a:cs typeface="+mn-ea"/>
                <a:sym typeface="+mn-lt"/>
              </a:rPr>
              <a:t>2</a:t>
            </a:r>
            <a:r>
              <a:rPr lang="zh-CN" altLang="en-US" sz="1800" dirty="0">
                <a:solidFill>
                  <a:schemeClr val="tx1">
                    <a:lumMod val="75000"/>
                    <a:lumOff val="25000"/>
                  </a:schemeClr>
                </a:solidFill>
                <a:cs typeface="+mn-ea"/>
                <a:sym typeface="+mn-lt"/>
              </a:rPr>
              <a:t>）必须以事实为依据；</a:t>
            </a:r>
            <a:endParaRPr lang="en-US" altLang="zh-CN" sz="1800" dirty="0">
              <a:solidFill>
                <a:schemeClr val="tx1">
                  <a:lumMod val="75000"/>
                  <a:lumOff val="25000"/>
                </a:schemeClr>
              </a:solidFill>
              <a:cs typeface="+mn-ea"/>
              <a:sym typeface="+mn-lt"/>
            </a:endParaRPr>
          </a:p>
          <a:p>
            <a:pPr marL="0" indent="0" algn="just" fontAlgn="auto">
              <a:lnSpc>
                <a:spcPct val="150000"/>
              </a:lnSpc>
              <a:buNone/>
            </a:pPr>
            <a:r>
              <a:rPr lang="zh-CN" altLang="en-US" sz="1800" dirty="0">
                <a:solidFill>
                  <a:schemeClr val="tx1">
                    <a:lumMod val="75000"/>
                    <a:lumOff val="25000"/>
                  </a:schemeClr>
                </a:solidFill>
                <a:cs typeface="+mn-ea"/>
                <a:sym typeface="+mn-lt"/>
              </a:rPr>
              <a:t>（</a:t>
            </a:r>
            <a:r>
              <a:rPr lang="en-US" altLang="zh-CN" sz="1800" dirty="0">
                <a:solidFill>
                  <a:schemeClr val="tx1">
                    <a:lumMod val="75000"/>
                    <a:lumOff val="25000"/>
                  </a:schemeClr>
                </a:solidFill>
                <a:cs typeface="+mn-ea"/>
                <a:sym typeface="+mn-lt"/>
              </a:rPr>
              <a:t>3</a:t>
            </a:r>
            <a:r>
              <a:rPr lang="zh-CN" altLang="en-US" sz="1800" dirty="0">
                <a:solidFill>
                  <a:schemeClr val="tx1">
                    <a:lumMod val="75000"/>
                    <a:lumOff val="25000"/>
                  </a:schemeClr>
                </a:solidFill>
                <a:cs typeface="+mn-ea"/>
                <a:sym typeface="+mn-lt"/>
              </a:rPr>
              <a:t>）要讲究表扬与批评的方式、时机、地点，注重实际效果；</a:t>
            </a:r>
            <a:endParaRPr lang="en-US" altLang="zh-CN" sz="1800" dirty="0">
              <a:solidFill>
                <a:schemeClr val="tx1">
                  <a:lumMod val="75000"/>
                  <a:lumOff val="25000"/>
                </a:schemeClr>
              </a:solidFill>
              <a:cs typeface="+mn-ea"/>
              <a:sym typeface="+mn-lt"/>
            </a:endParaRPr>
          </a:p>
          <a:p>
            <a:pPr marL="0" indent="0" algn="just" fontAlgn="auto">
              <a:lnSpc>
                <a:spcPct val="150000"/>
              </a:lnSpc>
              <a:buNone/>
            </a:pPr>
            <a:r>
              <a:rPr lang="zh-CN" altLang="en-US" sz="1800" dirty="0">
                <a:solidFill>
                  <a:schemeClr val="tx1">
                    <a:lumMod val="75000"/>
                    <a:lumOff val="25000"/>
                  </a:schemeClr>
                </a:solidFill>
                <a:cs typeface="+mn-ea"/>
                <a:sym typeface="+mn-lt"/>
              </a:rPr>
              <a:t>（</a:t>
            </a:r>
            <a:r>
              <a:rPr lang="en-US" altLang="zh-CN" sz="1800" dirty="0">
                <a:solidFill>
                  <a:schemeClr val="tx1">
                    <a:lumMod val="75000"/>
                    <a:lumOff val="25000"/>
                  </a:schemeClr>
                </a:solidFill>
                <a:cs typeface="+mn-ea"/>
                <a:sym typeface="+mn-lt"/>
              </a:rPr>
              <a:t>4</a:t>
            </a:r>
            <a:r>
              <a:rPr lang="zh-CN" altLang="en-US" sz="1800" dirty="0">
                <a:solidFill>
                  <a:schemeClr val="tx1">
                    <a:lumMod val="75000"/>
                    <a:lumOff val="25000"/>
                  </a:schemeClr>
                </a:solidFill>
                <a:cs typeface="+mn-ea"/>
                <a:sym typeface="+mn-lt"/>
              </a:rPr>
              <a:t>）批评要对事不对人；</a:t>
            </a:r>
            <a:endParaRPr lang="en-US" altLang="zh-CN" sz="1800" dirty="0">
              <a:solidFill>
                <a:schemeClr val="tx1">
                  <a:lumMod val="75000"/>
                  <a:lumOff val="25000"/>
                </a:schemeClr>
              </a:solidFill>
              <a:cs typeface="+mn-ea"/>
              <a:sym typeface="+mn-lt"/>
            </a:endParaRPr>
          </a:p>
          <a:p>
            <a:pPr marL="0" indent="0" algn="just" fontAlgn="auto">
              <a:lnSpc>
                <a:spcPct val="150000"/>
              </a:lnSpc>
              <a:buNone/>
            </a:pPr>
            <a:r>
              <a:rPr lang="zh-CN" altLang="en-US" sz="1800" dirty="0">
                <a:solidFill>
                  <a:schemeClr val="tx1">
                    <a:lumMod val="75000"/>
                    <a:lumOff val="25000"/>
                  </a:schemeClr>
                </a:solidFill>
                <a:cs typeface="+mn-ea"/>
                <a:sym typeface="+mn-lt"/>
              </a:rPr>
              <a:t>（</a:t>
            </a:r>
            <a:r>
              <a:rPr lang="en-US" altLang="zh-CN" sz="1800" dirty="0">
                <a:solidFill>
                  <a:schemeClr val="tx1">
                    <a:lumMod val="75000"/>
                    <a:lumOff val="25000"/>
                  </a:schemeClr>
                </a:solidFill>
                <a:cs typeface="+mn-ea"/>
                <a:sym typeface="+mn-lt"/>
              </a:rPr>
              <a:t>5</a:t>
            </a:r>
            <a:r>
              <a:rPr lang="zh-CN" altLang="en-US" sz="1800" dirty="0">
                <a:solidFill>
                  <a:schemeClr val="tx1">
                    <a:lumMod val="75000"/>
                    <a:lumOff val="25000"/>
                  </a:schemeClr>
                </a:solidFill>
                <a:cs typeface="+mn-ea"/>
                <a:sym typeface="+mn-lt"/>
              </a:rPr>
              <a:t>）要尽量减少批评的次数；</a:t>
            </a:r>
            <a:endParaRPr lang="en-US" altLang="zh-CN" sz="1800" dirty="0">
              <a:solidFill>
                <a:schemeClr val="tx1">
                  <a:lumMod val="75000"/>
                  <a:lumOff val="25000"/>
                </a:schemeClr>
              </a:solidFill>
              <a:cs typeface="+mn-ea"/>
              <a:sym typeface="+mn-lt"/>
            </a:endParaRPr>
          </a:p>
          <a:p>
            <a:pPr marL="0" indent="0" algn="just" fontAlgn="auto">
              <a:lnSpc>
                <a:spcPct val="150000"/>
              </a:lnSpc>
              <a:buNone/>
            </a:pPr>
            <a:r>
              <a:rPr lang="zh-CN" altLang="en-US" sz="1800" dirty="0">
                <a:solidFill>
                  <a:schemeClr val="tx1">
                    <a:lumMod val="75000"/>
                    <a:lumOff val="25000"/>
                  </a:schemeClr>
                </a:solidFill>
                <a:cs typeface="+mn-ea"/>
                <a:sym typeface="+mn-lt"/>
              </a:rPr>
              <a:t>（</a:t>
            </a:r>
            <a:r>
              <a:rPr lang="en-US" altLang="zh-CN" sz="1800" dirty="0">
                <a:solidFill>
                  <a:schemeClr val="tx1">
                    <a:lumMod val="75000"/>
                    <a:lumOff val="25000"/>
                  </a:schemeClr>
                </a:solidFill>
                <a:cs typeface="+mn-ea"/>
                <a:sym typeface="+mn-lt"/>
              </a:rPr>
              <a:t>6</a:t>
            </a:r>
            <a:r>
              <a:rPr lang="zh-CN" altLang="en-US" sz="1800" dirty="0">
                <a:solidFill>
                  <a:schemeClr val="tx1">
                    <a:lumMod val="75000"/>
                    <a:lumOff val="25000"/>
                  </a:schemeClr>
                </a:solidFill>
                <a:cs typeface="+mn-ea"/>
                <a:sym typeface="+mn-lt"/>
              </a:rPr>
              <a:t>）批评与表扬的适当结合。</a:t>
            </a:r>
          </a:p>
        </p:txBody>
      </p:sp>
      <p:sp>
        <p:nvSpPr>
          <p:cNvPr id="2" name="圆角矩形 1"/>
          <p:cNvSpPr/>
          <p:nvPr/>
        </p:nvSpPr>
        <p:spPr>
          <a:xfrm>
            <a:off x="2576195" y="2181225"/>
            <a:ext cx="1683385" cy="586740"/>
          </a:xfrm>
          <a:prstGeom prst="roundRect">
            <a:avLst/>
          </a:prstGeom>
          <a:solidFill>
            <a:srgbClr val="BD38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solidFill>
                <a:cs typeface="+mn-ea"/>
                <a:sym typeface="+mn-lt"/>
              </a:rPr>
              <a:t>政治教育</a:t>
            </a:r>
          </a:p>
        </p:txBody>
      </p:sp>
      <p:sp>
        <p:nvSpPr>
          <p:cNvPr id="3" name="圆角矩形 2"/>
          <p:cNvSpPr/>
          <p:nvPr/>
        </p:nvSpPr>
        <p:spPr>
          <a:xfrm>
            <a:off x="5253990" y="2181225"/>
            <a:ext cx="1683385" cy="586740"/>
          </a:xfrm>
          <a:prstGeom prst="roundRect">
            <a:avLst/>
          </a:prstGeom>
          <a:solidFill>
            <a:srgbClr val="BD38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solidFill>
                <a:cs typeface="+mn-ea"/>
                <a:sym typeface="+mn-lt"/>
              </a:rPr>
              <a:t>思想工作</a:t>
            </a:r>
          </a:p>
        </p:txBody>
      </p:sp>
      <p:sp>
        <p:nvSpPr>
          <p:cNvPr id="4" name="圆角矩形 3"/>
          <p:cNvSpPr/>
          <p:nvPr/>
        </p:nvSpPr>
        <p:spPr>
          <a:xfrm>
            <a:off x="7931785" y="2181225"/>
            <a:ext cx="1683385" cy="586740"/>
          </a:xfrm>
          <a:prstGeom prst="roundRect">
            <a:avLst/>
          </a:prstGeom>
          <a:solidFill>
            <a:srgbClr val="BD38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solidFill>
                <a:cs typeface="+mn-ea"/>
                <a:sym typeface="+mn-lt"/>
              </a:rPr>
              <a:t>表扬与批评</a:t>
            </a:r>
          </a:p>
        </p:txBody>
      </p:sp>
      <p:pic>
        <p:nvPicPr>
          <p:cNvPr id="7" name="图片 6" descr="51miz-E1269561-9835C25A"/>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406640" y="3715385"/>
            <a:ext cx="3432175" cy="257429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3731"/>
                                        </p:tgtEl>
                                        <p:attrNameLst>
                                          <p:attrName>style.visibility</p:attrName>
                                        </p:attrNameLst>
                                      </p:cBhvr>
                                      <p:to>
                                        <p:strVal val="visible"/>
                                      </p:to>
                                    </p:set>
                                    <p:animEffect transition="in" filter="wipe(down)">
                                      <p:cBhvr>
                                        <p:cTn id="7" dur="500"/>
                                        <p:tgtEl>
                                          <p:spTgt spid="73731"/>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down)">
                                      <p:cBhvr>
                                        <p:cTn id="10" dur="500"/>
                                        <p:tgtEl>
                                          <p:spTgt spid="5"/>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ipe(down)">
                                      <p:cBhvr>
                                        <p:cTn id="13" dur="500"/>
                                        <p:tgtEl>
                                          <p:spTgt spid="2"/>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wipe(down)">
                                      <p:cBhvr>
                                        <p:cTn id="16" dur="500"/>
                                        <p:tgtEl>
                                          <p:spTgt spid="3"/>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ipe(down)">
                                      <p:cBhvr>
                                        <p:cTn id="19" dur="500"/>
                                        <p:tgtEl>
                                          <p:spTgt spid="4"/>
                                        </p:tgtEl>
                                      </p:cBhvr>
                                    </p:animEffect>
                                  </p:childTnLst>
                                </p:cTn>
                              </p:par>
                              <p:par>
                                <p:cTn id="20" presetID="22" presetClass="entr" presetSubtype="4" fill="hold"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down)">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1" grpId="0"/>
      <p:bldP spid="5" grpId="0"/>
      <p:bldP spid="2" grpId="0" animBg="1"/>
      <p:bldP spid="3" grpId="0" animBg="1"/>
      <p:bldP spid="4" grpId="0" animBg="1"/>
    </p:bld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5" name="Rectangle 3"/>
          <p:cNvSpPr txBox="1">
            <a:spLocks noChangeArrowheads="1"/>
          </p:cNvSpPr>
          <p:nvPr/>
        </p:nvSpPr>
        <p:spPr bwMode="auto">
          <a:xfrm>
            <a:off x="1152208" y="1396683"/>
            <a:ext cx="2040943" cy="461665"/>
          </a:xfrm>
          <a:prstGeom prst="rect">
            <a:avLst/>
          </a:prstGeom>
          <a:noFill/>
        </p:spPr>
        <p:txBody>
          <a:bodyPr vert="horz" wrap="none" lIns="91440" tIns="45720" rIns="91440" bIns="45720" rtlCol="0" anchor="t">
            <a:spAutoFit/>
          </a:bodyPr>
          <a:lstStyle/>
          <a:p>
            <a:pPr lvl="0" indent="-228600" algn="l">
              <a:spcBef>
                <a:spcPts val="1000"/>
              </a:spcBef>
              <a:buClrTx/>
              <a:buSzTx/>
              <a:buFontTx/>
            </a:pPr>
            <a:r>
              <a:rPr lang="zh-CN" altLang="en-US" sz="2400" b="1">
                <a:solidFill>
                  <a:srgbClr val="BD3820"/>
                </a:solidFill>
                <a:cs typeface="+mn-ea"/>
                <a:sym typeface="+mn-lt"/>
              </a:rPr>
              <a:t>物质利益激励</a:t>
            </a:r>
          </a:p>
        </p:txBody>
      </p:sp>
      <p:sp>
        <p:nvSpPr>
          <p:cNvPr id="2" name="文本框 1"/>
          <p:cNvSpPr txBox="1"/>
          <p:nvPr/>
        </p:nvSpPr>
        <p:spPr>
          <a:xfrm>
            <a:off x="1152525" y="1980565"/>
            <a:ext cx="9987280" cy="3415030"/>
          </a:xfrm>
          <a:prstGeom prst="rect">
            <a:avLst/>
          </a:prstGeom>
          <a:noFill/>
        </p:spPr>
        <p:txBody>
          <a:bodyPr wrap="square" rtlCol="0" anchor="t">
            <a:spAutoFit/>
          </a:bodyPr>
          <a:lstStyle/>
          <a:p>
            <a:pPr marL="285750" indent="-285750" fontAlgn="auto">
              <a:lnSpc>
                <a:spcPct val="200000"/>
              </a:lnSpc>
              <a:buFont typeface="Wingdings" panose="05000000000000000000" charset="0"/>
              <a:buChar char="Ø"/>
            </a:pPr>
            <a:r>
              <a:rPr lang="zh-CN" altLang="en-US" dirty="0">
                <a:solidFill>
                  <a:srgbClr val="BD3820"/>
                </a:solidFill>
                <a:cs typeface="+mn-ea"/>
                <a:sym typeface="+mn-lt"/>
              </a:rPr>
              <a:t>奖酬激励</a:t>
            </a:r>
          </a:p>
          <a:p>
            <a:pPr marL="285750" indent="-285750" algn="just" fontAlgn="auto">
              <a:lnSpc>
                <a:spcPct val="200000"/>
              </a:lnSpc>
              <a:buNone/>
            </a:pPr>
            <a:r>
              <a:rPr lang="zh-CN" altLang="en-US" dirty="0">
                <a:solidFill>
                  <a:schemeClr val="tx1">
                    <a:lumMod val="75000"/>
                    <a:lumOff val="25000"/>
                  </a:schemeClr>
                </a:solidFill>
                <a:cs typeface="+mn-ea"/>
                <a:sym typeface="+mn-lt"/>
              </a:rPr>
              <a:t>（</a:t>
            </a:r>
            <a:r>
              <a:rPr lang="en-US" altLang="zh-CN" dirty="0">
                <a:solidFill>
                  <a:schemeClr val="tx1">
                    <a:lumMod val="75000"/>
                    <a:lumOff val="25000"/>
                  </a:schemeClr>
                </a:solidFill>
                <a:cs typeface="+mn-ea"/>
                <a:sym typeface="+mn-lt"/>
              </a:rPr>
              <a:t>1</a:t>
            </a:r>
            <a:r>
              <a:rPr lang="zh-CN" altLang="en-US" dirty="0">
                <a:solidFill>
                  <a:schemeClr val="tx1">
                    <a:lumMod val="75000"/>
                    <a:lumOff val="25000"/>
                  </a:schemeClr>
                </a:solidFill>
                <a:cs typeface="+mn-ea"/>
                <a:sym typeface="+mn-lt"/>
              </a:rPr>
              <a:t>）设计奖酬机制与体系要为实现工作目标服务。关键是奖酬与贡献直接挂钩的科学化与定量化。</a:t>
            </a:r>
          </a:p>
          <a:p>
            <a:pPr marL="0" indent="0" algn="just" fontAlgn="auto">
              <a:lnSpc>
                <a:spcPct val="200000"/>
              </a:lnSpc>
              <a:buNone/>
            </a:pPr>
            <a:r>
              <a:rPr lang="zh-CN" altLang="en-US" dirty="0">
                <a:solidFill>
                  <a:schemeClr val="tx1">
                    <a:lumMod val="75000"/>
                    <a:lumOff val="25000"/>
                  </a:schemeClr>
                </a:solidFill>
                <a:cs typeface="+mn-ea"/>
                <a:sym typeface="+mn-lt"/>
              </a:rPr>
              <a:t>（</a:t>
            </a:r>
            <a:r>
              <a:rPr lang="en-US" altLang="zh-CN" dirty="0">
                <a:solidFill>
                  <a:schemeClr val="tx1">
                    <a:lumMod val="75000"/>
                    <a:lumOff val="25000"/>
                  </a:schemeClr>
                </a:solidFill>
                <a:cs typeface="+mn-ea"/>
                <a:sym typeface="+mn-lt"/>
              </a:rPr>
              <a:t>2</a:t>
            </a:r>
            <a:r>
              <a:rPr lang="zh-CN" altLang="en-US" dirty="0">
                <a:solidFill>
                  <a:schemeClr val="tx1">
                    <a:lumMod val="75000"/>
                    <a:lumOff val="25000"/>
                  </a:schemeClr>
                </a:solidFill>
                <a:cs typeface="+mn-ea"/>
                <a:sym typeface="+mn-lt"/>
              </a:rPr>
              <a:t>）要确定适当的刺激量。要依工作完成情况、人的贡献、总体奖酬水平，公平合理地确定奖酬的增长水平和成员之间的差别。</a:t>
            </a:r>
          </a:p>
          <a:p>
            <a:pPr marL="285750" indent="-285750" fontAlgn="auto">
              <a:lnSpc>
                <a:spcPct val="200000"/>
              </a:lnSpc>
              <a:buFont typeface="Wingdings" panose="05000000000000000000" charset="0"/>
              <a:buChar char="Ø"/>
            </a:pPr>
            <a:r>
              <a:rPr lang="zh-CN" altLang="en-US" dirty="0">
                <a:solidFill>
                  <a:srgbClr val="BD3820"/>
                </a:solidFill>
                <a:cs typeface="+mn-ea"/>
                <a:sym typeface="+mn-lt"/>
              </a:rPr>
              <a:t>关心照顾 </a:t>
            </a:r>
          </a:p>
          <a:p>
            <a:pPr marL="285750" indent="-285750" fontAlgn="auto">
              <a:lnSpc>
                <a:spcPct val="200000"/>
              </a:lnSpc>
              <a:buFont typeface="Wingdings" panose="05000000000000000000" charset="0"/>
              <a:buChar char="Ø"/>
            </a:pPr>
            <a:r>
              <a:rPr lang="zh-CN" altLang="en-US" dirty="0">
                <a:solidFill>
                  <a:srgbClr val="BD3820"/>
                </a:solidFill>
                <a:cs typeface="+mn-ea"/>
                <a:sym typeface="+mn-lt"/>
              </a:rPr>
              <a:t>处罚 </a:t>
            </a:r>
          </a:p>
        </p:txBody>
      </p:sp>
      <p:pic>
        <p:nvPicPr>
          <p:cNvPr id="3" name="图片 2" descr="51miz-E1269181-5DA9A747"/>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958840" y="4239260"/>
            <a:ext cx="3491230" cy="261874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4755"/>
                                        </p:tgtEl>
                                        <p:attrNameLst>
                                          <p:attrName>style.visibility</p:attrName>
                                        </p:attrNameLst>
                                      </p:cBhvr>
                                      <p:to>
                                        <p:strVal val="visible"/>
                                      </p:to>
                                    </p:set>
                                    <p:animEffect transition="in" filter="blinds(horizontal)">
                                      <p:cBhvr>
                                        <p:cTn id="7" dur="500"/>
                                        <p:tgtEl>
                                          <p:spTgt spid="7475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linds(horizontal)">
                                      <p:cBhvr>
                                        <p:cTn id="10" dur="500"/>
                                        <p:tgtEl>
                                          <p:spTgt spid="2"/>
                                        </p:tgtEl>
                                      </p:cBhvr>
                                    </p:animEffect>
                                  </p:childTnLst>
                                </p:cTn>
                              </p:par>
                              <p:par>
                                <p:cTn id="11" presetID="3" presetClass="entr" presetSubtype="10" fill="hold"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linds(horizontal)">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5" grpId="0"/>
      <p:bldP spid="2" grpId="0"/>
    </p:bldLst>
  </p:timing>
</p:sld>
</file>

<file path=ppt/slides/slide54.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11" name="组合 10"/>
          <p:cNvGrpSpPr/>
          <p:nvPr/>
        </p:nvGrpSpPr>
        <p:grpSpPr>
          <a:xfrm>
            <a:off x="4038600" y="1071880"/>
            <a:ext cx="4115435" cy="4714240"/>
            <a:chOff x="7362" y="1688"/>
            <a:chExt cx="6481" cy="7424"/>
          </a:xfrm>
        </p:grpSpPr>
        <p:pic>
          <p:nvPicPr>
            <p:cNvPr id="4" name="图片 3" descr="组 1"/>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362" y="1688"/>
              <a:ext cx="4475" cy="7424"/>
            </a:xfrm>
            <a:prstGeom prst="rect">
              <a:avLst/>
            </a:prstGeom>
          </p:spPr>
        </p:pic>
        <p:cxnSp>
          <p:nvCxnSpPr>
            <p:cNvPr id="5" name="直接连接符 4"/>
            <p:cNvCxnSpPr/>
            <p:nvPr/>
          </p:nvCxnSpPr>
          <p:spPr>
            <a:xfrm>
              <a:off x="11967" y="2501"/>
              <a:ext cx="0" cy="5544"/>
            </a:xfrm>
            <a:prstGeom prst="line">
              <a:avLst/>
            </a:prstGeom>
            <a:ln w="3175">
              <a:solidFill>
                <a:schemeClr val="bg1">
                  <a:alpha val="39000"/>
                </a:schemeClr>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a:off x="13790" y="2501"/>
              <a:ext cx="0" cy="5544"/>
            </a:xfrm>
            <a:prstGeom prst="line">
              <a:avLst/>
            </a:prstGeom>
            <a:ln w="3175">
              <a:solidFill>
                <a:schemeClr val="bg1">
                  <a:alpha val="39000"/>
                </a:schemeClr>
              </a:solidFill>
            </a:ln>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2231" y="2501"/>
              <a:ext cx="1260" cy="5544"/>
            </a:xfrm>
            <a:prstGeom prst="rect">
              <a:avLst/>
            </a:prstGeom>
            <a:noFill/>
          </p:spPr>
          <p:txBody>
            <a:bodyPr vert="eaVert" wrap="square" rtlCol="0" anchor="t">
              <a:spAutoFit/>
            </a:bodyPr>
            <a:lstStyle/>
            <a:p>
              <a:pPr algn="dist"/>
              <a:r>
                <a:rPr lang="zh-CN" altLang="en-US" sz="4000" dirty="0">
                  <a:solidFill>
                    <a:schemeClr val="bg1"/>
                  </a:solidFill>
                  <a:cs typeface="+mn-ea"/>
                  <a:sym typeface="+mn-lt"/>
                </a:rPr>
                <a:t>管理</a:t>
              </a:r>
              <a:r>
                <a:rPr lang="en-US" altLang="zh-CN" sz="4000" dirty="0">
                  <a:solidFill>
                    <a:schemeClr val="bg1"/>
                  </a:solidFill>
                  <a:cs typeface="+mn-ea"/>
                  <a:sym typeface="+mn-lt"/>
                </a:rPr>
                <a:t> </a:t>
              </a:r>
              <a:r>
                <a:rPr lang="zh-CN" altLang="en-US" sz="4000" dirty="0">
                  <a:solidFill>
                    <a:schemeClr val="bg1"/>
                  </a:solidFill>
                  <a:cs typeface="+mn-ea"/>
                  <a:sym typeface="+mn-lt"/>
                </a:rPr>
                <a:t>培训</a:t>
              </a:r>
            </a:p>
          </p:txBody>
        </p:sp>
        <p:sp>
          <p:nvSpPr>
            <p:cNvPr id="8" name="文本框 7"/>
            <p:cNvSpPr txBox="1"/>
            <p:nvPr/>
          </p:nvSpPr>
          <p:spPr>
            <a:xfrm>
              <a:off x="11882" y="4850"/>
              <a:ext cx="1961" cy="830"/>
            </a:xfrm>
            <a:prstGeom prst="rect">
              <a:avLst/>
            </a:prstGeom>
            <a:noFill/>
          </p:spPr>
          <p:txBody>
            <a:bodyPr wrap="square" rtlCol="0" anchor="t">
              <a:spAutoFit/>
            </a:bodyPr>
            <a:lstStyle/>
            <a:p>
              <a:pPr algn="ctr" fontAlgn="auto">
                <a:lnSpc>
                  <a:spcPct val="150000"/>
                </a:lnSpc>
              </a:pPr>
              <a:r>
                <a:rPr lang="zh-CN" altLang="en-US" sz="1000">
                  <a:solidFill>
                    <a:schemeClr val="bg1"/>
                  </a:solidFill>
                  <a:cs typeface="+mn-ea"/>
                  <a:sym typeface="+mn-lt"/>
                </a:rPr>
                <a:t>Administration</a:t>
              </a:r>
            </a:p>
            <a:p>
              <a:pPr algn="ctr" fontAlgn="auto">
                <a:lnSpc>
                  <a:spcPct val="150000"/>
                </a:lnSpc>
              </a:pPr>
              <a:r>
                <a:rPr lang="en-US" altLang="zh-CN" sz="1000">
                  <a:solidFill>
                    <a:schemeClr val="bg1"/>
                  </a:solidFill>
                  <a:cs typeface="+mn-ea"/>
                  <a:sym typeface="+mn-lt"/>
                </a:rPr>
                <a:t>T</a:t>
              </a:r>
              <a:r>
                <a:rPr lang="zh-CN" altLang="en-US" sz="1000">
                  <a:solidFill>
                    <a:schemeClr val="bg1"/>
                  </a:solidFill>
                  <a:cs typeface="+mn-ea"/>
                  <a:sym typeface="+mn-lt"/>
                </a:rPr>
                <a:t>rain</a:t>
              </a:r>
            </a:p>
          </p:txBody>
        </p:sp>
      </p:grpSp>
      <p:pic>
        <p:nvPicPr>
          <p:cNvPr id="14" name="图片 13" descr="F:\企业管理培训课件 53\原创设计0.png原创设计0"/>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a:xfrm>
            <a:off x="260350" y="280670"/>
            <a:ext cx="1346835" cy="793750"/>
          </a:xfrm>
          <a:prstGeom prst="rect">
            <a:avLst/>
          </a:prstGeom>
        </p:spPr>
      </p:pic>
      <p:pic>
        <p:nvPicPr>
          <p:cNvPr id="15" name="图片 14" descr="办公23"/>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a:xfrm>
            <a:off x="6061075" y="2907030"/>
            <a:ext cx="933450" cy="1771650"/>
          </a:xfrm>
          <a:prstGeom prst="rect">
            <a:avLst/>
          </a:prstGeom>
        </p:spPr>
      </p:pic>
      <p:pic>
        <p:nvPicPr>
          <p:cNvPr id="16" name="图片 15" descr="办公23"/>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flipH="1">
            <a:off x="4747260" y="4071620"/>
            <a:ext cx="704850" cy="17145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plus(in)">
                                      <p:cBhvr>
                                        <p:cTn id="7" dur="2000"/>
                                        <p:tgtEl>
                                          <p:spTgt spid="11"/>
                                        </p:tgtEl>
                                      </p:cBhvr>
                                    </p:animEffect>
                                  </p:childTnLst>
                                </p:cTn>
                              </p:par>
                              <p:par>
                                <p:cTn id="8" presetID="13" presetClass="entr" presetSubtype="16" fill="hold"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plus(in)">
                                      <p:cBhvr>
                                        <p:cTn id="10" dur="2000"/>
                                        <p:tgtEl>
                                          <p:spTgt spid="14"/>
                                        </p:tgtEl>
                                      </p:cBhvr>
                                    </p:animEffect>
                                  </p:childTnLst>
                                </p:cTn>
                              </p:par>
                              <p:par>
                                <p:cTn id="11" presetID="13" presetClass="entr" presetSubtype="16" fill="hold"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plus(in)">
                                      <p:cBhvr>
                                        <p:cTn id="13" dur="2000"/>
                                        <p:tgtEl>
                                          <p:spTgt spid="15"/>
                                        </p:tgtEl>
                                      </p:cBhvr>
                                    </p:animEffect>
                                  </p:childTnLst>
                                </p:cTn>
                              </p:par>
                              <p:par>
                                <p:cTn id="14" presetID="13" presetClass="entr" presetSubtype="16" fill="hold"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plus(in)">
                                      <p:cBhvr>
                                        <p:cTn id="16"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0204930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1273810" y="2545080"/>
            <a:ext cx="9284335" cy="4419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accent2"/>
              </a:buClr>
              <a:buFont typeface="Wingdings" panose="05000000000000000000" pitchFamily="2" charset="2"/>
              <a:defRPr sz="2800">
                <a:solidFill>
                  <a:schemeClr val="tx1"/>
                </a:solidFill>
                <a:latin typeface="Verdana" panose="020B0604030504040204" pitchFamily="34" charset="0"/>
                <a:ea typeface="宋体" panose="02010600030101010101" pitchFamily="2" charset="-122"/>
              </a:defRPr>
            </a:lvl1pPr>
            <a:lvl2pPr indent="14605" algn="ct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2pPr>
            <a:lvl3pPr marL="909955" algn="ctr">
              <a:spcBef>
                <a:spcPct val="20000"/>
              </a:spcBef>
              <a:buClr>
                <a:schemeClr val="accent2"/>
              </a:buClr>
              <a:buFont typeface="Wingdings" panose="05000000000000000000" pitchFamily="2" charset="2"/>
              <a:defRPr sz="2300">
                <a:solidFill>
                  <a:schemeClr val="tx1"/>
                </a:solidFill>
                <a:latin typeface="Verdana" panose="020B0604030504040204" pitchFamily="34" charset="0"/>
                <a:ea typeface="宋体" panose="02010600030101010101" pitchFamily="2" charset="-122"/>
              </a:defRPr>
            </a:lvl3pPr>
            <a:lvl4pPr marL="1306830" algn="ctr">
              <a:spcBef>
                <a:spcPct val="20000"/>
              </a:spcBef>
              <a:buClr>
                <a:schemeClr val="accent2"/>
              </a:buClr>
              <a:buFont typeface="Wingdings" panose="05000000000000000000" pitchFamily="2" charset="2"/>
              <a:defRPr sz="2000">
                <a:solidFill>
                  <a:schemeClr val="tx1"/>
                </a:solidFill>
                <a:latin typeface="Verdana" panose="020B0604030504040204" pitchFamily="34" charset="0"/>
                <a:ea typeface="宋体" panose="02010600030101010101" pitchFamily="2" charset="-122"/>
              </a:defRPr>
            </a:lvl4pPr>
            <a:lvl5pPr marL="1695450" algn="ctr">
              <a:spcBef>
                <a:spcPct val="25000"/>
              </a:spcBef>
              <a:buClr>
                <a:schemeClr val="accent2"/>
              </a:buClr>
              <a:buFont typeface="Wingdings" panose="05000000000000000000" pitchFamily="2" charset="2"/>
              <a:defRPr sz="2000">
                <a:solidFill>
                  <a:schemeClr val="tx1"/>
                </a:solidFill>
                <a:latin typeface="Verdana" panose="020B0604030504040204" pitchFamily="34" charset="0"/>
                <a:ea typeface="宋体" panose="02010600030101010101" pitchFamily="2" charset="-122"/>
              </a:defRPr>
            </a:lvl5pPr>
            <a:lvl6pPr marL="2152650" algn="ctr" fontAlgn="base">
              <a:spcBef>
                <a:spcPct val="25000"/>
              </a:spcBef>
              <a:spcAft>
                <a:spcPct val="0"/>
              </a:spcAft>
              <a:buClr>
                <a:schemeClr val="accent2"/>
              </a:buClr>
              <a:buFont typeface="Wingdings" panose="05000000000000000000" pitchFamily="2" charset="2"/>
              <a:defRPr sz="2000">
                <a:solidFill>
                  <a:schemeClr val="tx1"/>
                </a:solidFill>
                <a:latin typeface="Verdana" panose="020B0604030504040204" pitchFamily="34" charset="0"/>
                <a:ea typeface="宋体" panose="02010600030101010101" pitchFamily="2" charset="-122"/>
              </a:defRPr>
            </a:lvl6pPr>
            <a:lvl7pPr marL="2609850" algn="ctr" fontAlgn="base">
              <a:spcBef>
                <a:spcPct val="25000"/>
              </a:spcBef>
              <a:spcAft>
                <a:spcPct val="0"/>
              </a:spcAft>
              <a:buClr>
                <a:schemeClr val="accent2"/>
              </a:buClr>
              <a:buFont typeface="Wingdings" panose="05000000000000000000" pitchFamily="2" charset="2"/>
              <a:defRPr sz="2000">
                <a:solidFill>
                  <a:schemeClr val="tx1"/>
                </a:solidFill>
                <a:latin typeface="Verdana" panose="020B0604030504040204" pitchFamily="34" charset="0"/>
                <a:ea typeface="宋体" panose="02010600030101010101" pitchFamily="2" charset="-122"/>
              </a:defRPr>
            </a:lvl7pPr>
            <a:lvl8pPr marL="3067050" algn="ctr" fontAlgn="base">
              <a:spcBef>
                <a:spcPct val="25000"/>
              </a:spcBef>
              <a:spcAft>
                <a:spcPct val="0"/>
              </a:spcAft>
              <a:buClr>
                <a:schemeClr val="accent2"/>
              </a:buClr>
              <a:buFont typeface="Wingdings" panose="05000000000000000000" pitchFamily="2" charset="2"/>
              <a:defRPr sz="2000">
                <a:solidFill>
                  <a:schemeClr val="tx1"/>
                </a:solidFill>
                <a:latin typeface="Verdana" panose="020B0604030504040204" pitchFamily="34" charset="0"/>
                <a:ea typeface="宋体" panose="02010600030101010101" pitchFamily="2" charset="-122"/>
              </a:defRPr>
            </a:lvl8pPr>
            <a:lvl9pPr marL="3524250" algn="ctr" fontAlgn="base">
              <a:spcBef>
                <a:spcPct val="25000"/>
              </a:spcBef>
              <a:spcAft>
                <a:spcPct val="0"/>
              </a:spcAft>
              <a:buClr>
                <a:schemeClr val="accent2"/>
              </a:buClr>
              <a:buFont typeface="Wingdings" panose="05000000000000000000" pitchFamily="2" charset="2"/>
              <a:defRPr sz="2000">
                <a:solidFill>
                  <a:schemeClr val="tx1"/>
                </a:solidFill>
                <a:latin typeface="Verdana" panose="020B0604030504040204" pitchFamily="34" charset="0"/>
                <a:ea typeface="宋体" panose="02010600030101010101" pitchFamily="2" charset="-122"/>
              </a:defRPr>
            </a:lvl9pPr>
          </a:lstStyle>
          <a:p>
            <a:pPr eaLnBrk="0" hangingPunct="0">
              <a:spcBef>
                <a:spcPct val="0"/>
              </a:spcBef>
              <a:buClrTx/>
              <a:buFontTx/>
              <a:buNone/>
            </a:pPr>
            <a:r>
              <a:rPr lang="zh-CN" altLang="en-US" sz="2000" dirty="0">
                <a:solidFill>
                  <a:schemeClr val="tx1">
                    <a:lumMod val="65000"/>
                    <a:lumOff val="35000"/>
                  </a:schemeClr>
                </a:solidFill>
                <a:effectLst/>
                <a:latin typeface="+mn-lt"/>
                <a:ea typeface="+mn-ea"/>
                <a:cs typeface="+mn-ea"/>
                <a:sym typeface="+mn-lt"/>
              </a:rPr>
              <a:t>企业没有高素质的管理者，就等于航行在大海中的船由外行掌舵。 　　　　　　　　　　　　　　　　　</a:t>
            </a:r>
          </a:p>
        </p:txBody>
      </p:sp>
      <p:sp>
        <p:nvSpPr>
          <p:cNvPr id="10244" name="WordArt 4"/>
          <p:cNvSpPr>
            <a:spLocks noChangeArrowheads="1" noChangeShapeType="1" noTextEdit="1"/>
          </p:cNvSpPr>
          <p:nvPr/>
        </p:nvSpPr>
        <p:spPr bwMode="auto">
          <a:xfrm>
            <a:off x="7464426" y="6165850"/>
            <a:ext cx="2879725" cy="457200"/>
          </a:xfrm>
          <a:prstGeom prst="rect">
            <a:avLst/>
          </a:prstGeom>
        </p:spPr>
        <p:txBody>
          <a:bodyPr wrap="none" fromWordArt="1">
            <a:prstTxWarp prst="textPlain">
              <a:avLst>
                <a:gd name="adj" fmla="val 50000"/>
              </a:avLst>
            </a:prstTxWarp>
          </a:bodyPr>
          <a:lstStyle/>
          <a:p>
            <a:pPr algn="ctr"/>
            <a:endParaRPr lang="zh-CN" altLang="en-US" sz="3600" b="1" kern="10" dirty="0">
              <a:ln w="19050">
                <a:solidFill>
                  <a:srgbClr val="99CCFF"/>
                </a:solidFill>
                <a:round/>
              </a:ln>
              <a:solidFill>
                <a:srgbClr val="0000FF"/>
              </a:solidFill>
              <a:effectLst>
                <a:outerShdw dist="35921" dir="2700000" algn="ctr" rotWithShape="0">
                  <a:srgbClr val="990000"/>
                </a:outerShdw>
              </a:effectLst>
              <a:cs typeface="+mn-ea"/>
              <a:sym typeface="+mn-lt"/>
            </a:endParaRPr>
          </a:p>
        </p:txBody>
      </p:sp>
      <p:sp>
        <p:nvSpPr>
          <p:cNvPr id="6" name="Rectangle 3"/>
          <p:cNvSpPr>
            <a:spLocks noChangeArrowheads="1"/>
          </p:cNvSpPr>
          <p:nvPr/>
        </p:nvSpPr>
        <p:spPr bwMode="auto">
          <a:xfrm>
            <a:off x="1273810" y="3380105"/>
            <a:ext cx="6687820" cy="280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accent2"/>
              </a:buClr>
              <a:buFont typeface="Wingdings" panose="05000000000000000000" pitchFamily="2" charset="2"/>
              <a:defRPr sz="2800">
                <a:solidFill>
                  <a:schemeClr val="tx1"/>
                </a:solidFill>
                <a:latin typeface="Verdana" panose="020B0604030504040204" pitchFamily="34" charset="0"/>
                <a:ea typeface="宋体" panose="02010600030101010101" pitchFamily="2" charset="-122"/>
              </a:defRPr>
            </a:lvl1pPr>
            <a:lvl2pPr indent="14605" algn="ct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2pPr>
            <a:lvl3pPr marL="909955" algn="ctr">
              <a:spcBef>
                <a:spcPct val="20000"/>
              </a:spcBef>
              <a:buClr>
                <a:schemeClr val="accent2"/>
              </a:buClr>
              <a:buFont typeface="Wingdings" panose="05000000000000000000" pitchFamily="2" charset="2"/>
              <a:defRPr sz="2300">
                <a:solidFill>
                  <a:schemeClr val="tx1"/>
                </a:solidFill>
                <a:latin typeface="Verdana" panose="020B0604030504040204" pitchFamily="34" charset="0"/>
                <a:ea typeface="宋体" panose="02010600030101010101" pitchFamily="2" charset="-122"/>
              </a:defRPr>
            </a:lvl3pPr>
            <a:lvl4pPr marL="1306830" algn="ctr">
              <a:spcBef>
                <a:spcPct val="20000"/>
              </a:spcBef>
              <a:buClr>
                <a:schemeClr val="accent2"/>
              </a:buClr>
              <a:buFont typeface="Wingdings" panose="05000000000000000000" pitchFamily="2" charset="2"/>
              <a:defRPr sz="2000">
                <a:solidFill>
                  <a:schemeClr val="tx1"/>
                </a:solidFill>
                <a:latin typeface="Verdana" panose="020B0604030504040204" pitchFamily="34" charset="0"/>
                <a:ea typeface="宋体" panose="02010600030101010101" pitchFamily="2" charset="-122"/>
              </a:defRPr>
            </a:lvl4pPr>
            <a:lvl5pPr marL="1695450" algn="ctr">
              <a:spcBef>
                <a:spcPct val="25000"/>
              </a:spcBef>
              <a:buClr>
                <a:schemeClr val="accent2"/>
              </a:buClr>
              <a:buFont typeface="Wingdings" panose="05000000000000000000" pitchFamily="2" charset="2"/>
              <a:defRPr sz="2000">
                <a:solidFill>
                  <a:schemeClr val="tx1"/>
                </a:solidFill>
                <a:latin typeface="Verdana" panose="020B0604030504040204" pitchFamily="34" charset="0"/>
                <a:ea typeface="宋体" panose="02010600030101010101" pitchFamily="2" charset="-122"/>
              </a:defRPr>
            </a:lvl5pPr>
            <a:lvl6pPr marL="2152650" algn="ctr" fontAlgn="base">
              <a:spcBef>
                <a:spcPct val="25000"/>
              </a:spcBef>
              <a:spcAft>
                <a:spcPct val="0"/>
              </a:spcAft>
              <a:buClr>
                <a:schemeClr val="accent2"/>
              </a:buClr>
              <a:buFont typeface="Wingdings" panose="05000000000000000000" pitchFamily="2" charset="2"/>
              <a:defRPr sz="2000">
                <a:solidFill>
                  <a:schemeClr val="tx1"/>
                </a:solidFill>
                <a:latin typeface="Verdana" panose="020B0604030504040204" pitchFamily="34" charset="0"/>
                <a:ea typeface="宋体" panose="02010600030101010101" pitchFamily="2" charset="-122"/>
              </a:defRPr>
            </a:lvl6pPr>
            <a:lvl7pPr marL="2609850" algn="ctr" fontAlgn="base">
              <a:spcBef>
                <a:spcPct val="25000"/>
              </a:spcBef>
              <a:spcAft>
                <a:spcPct val="0"/>
              </a:spcAft>
              <a:buClr>
                <a:schemeClr val="accent2"/>
              </a:buClr>
              <a:buFont typeface="Wingdings" panose="05000000000000000000" pitchFamily="2" charset="2"/>
              <a:defRPr sz="2000">
                <a:solidFill>
                  <a:schemeClr val="tx1"/>
                </a:solidFill>
                <a:latin typeface="Verdana" panose="020B0604030504040204" pitchFamily="34" charset="0"/>
                <a:ea typeface="宋体" panose="02010600030101010101" pitchFamily="2" charset="-122"/>
              </a:defRPr>
            </a:lvl7pPr>
            <a:lvl8pPr marL="3067050" algn="ctr" fontAlgn="base">
              <a:spcBef>
                <a:spcPct val="25000"/>
              </a:spcBef>
              <a:spcAft>
                <a:spcPct val="0"/>
              </a:spcAft>
              <a:buClr>
                <a:schemeClr val="accent2"/>
              </a:buClr>
              <a:buFont typeface="Wingdings" panose="05000000000000000000" pitchFamily="2" charset="2"/>
              <a:defRPr sz="2000">
                <a:solidFill>
                  <a:schemeClr val="tx1"/>
                </a:solidFill>
                <a:latin typeface="Verdana" panose="020B0604030504040204" pitchFamily="34" charset="0"/>
                <a:ea typeface="宋体" panose="02010600030101010101" pitchFamily="2" charset="-122"/>
              </a:defRPr>
            </a:lvl8pPr>
            <a:lvl9pPr marL="3524250" algn="ctr" fontAlgn="base">
              <a:spcBef>
                <a:spcPct val="25000"/>
              </a:spcBef>
              <a:spcAft>
                <a:spcPct val="0"/>
              </a:spcAft>
              <a:buClr>
                <a:schemeClr val="accent2"/>
              </a:buClr>
              <a:buFont typeface="Wingdings" panose="05000000000000000000" pitchFamily="2" charset="2"/>
              <a:defRPr sz="2000">
                <a:solidFill>
                  <a:schemeClr val="tx1"/>
                </a:solidFill>
                <a:latin typeface="Verdana" panose="020B0604030504040204" pitchFamily="34" charset="0"/>
                <a:ea typeface="宋体" panose="02010600030101010101" pitchFamily="2" charset="-122"/>
              </a:defRPr>
            </a:lvl9pPr>
          </a:lstStyle>
          <a:p>
            <a:pPr marL="342900" indent="-342900" fontAlgn="auto">
              <a:lnSpc>
                <a:spcPct val="180000"/>
              </a:lnSpc>
              <a:spcBef>
                <a:spcPts val="0"/>
              </a:spcBef>
              <a:buClr>
                <a:srgbClr val="BD3820"/>
              </a:buClr>
              <a:buFont typeface="Wingdings" panose="05000000000000000000" charset="0"/>
              <a:buChar char="Ø"/>
            </a:pPr>
            <a:r>
              <a:rPr lang="zh-CN" altLang="en-US" sz="2000" dirty="0">
                <a:solidFill>
                  <a:schemeClr val="tx1">
                    <a:lumMod val="65000"/>
                    <a:lumOff val="35000"/>
                  </a:schemeClr>
                </a:solidFill>
                <a:latin typeface="+mn-lt"/>
                <a:ea typeface="+mn-ea"/>
                <a:cs typeface="+mn-ea"/>
                <a:sym typeface="+mn-lt"/>
              </a:rPr>
              <a:t>关于管理者的</a:t>
            </a:r>
            <a:r>
              <a:rPr lang="zh-CN" altLang="en-US" sz="2000" b="1" dirty="0">
                <a:solidFill>
                  <a:srgbClr val="BD3820"/>
                </a:solidFill>
                <a:latin typeface="+mn-lt"/>
                <a:ea typeface="+mn-ea"/>
                <a:cs typeface="+mn-ea"/>
                <a:sym typeface="+mn-lt"/>
              </a:rPr>
              <a:t>传统观点</a:t>
            </a:r>
            <a:r>
              <a:rPr lang="zh-CN" altLang="en-US" sz="2000" dirty="0">
                <a:solidFill>
                  <a:schemeClr val="tx1">
                    <a:lumMod val="65000"/>
                    <a:lumOff val="35000"/>
                  </a:schemeClr>
                </a:solidFill>
                <a:latin typeface="+mn-lt"/>
                <a:ea typeface="+mn-ea"/>
                <a:cs typeface="+mn-ea"/>
                <a:sym typeface="+mn-lt"/>
              </a:rPr>
              <a:t>：强调职位、职权、下属。</a:t>
            </a:r>
          </a:p>
          <a:p>
            <a:pPr marL="342900" indent="-342900" fontAlgn="auto">
              <a:lnSpc>
                <a:spcPct val="180000"/>
              </a:lnSpc>
              <a:spcBef>
                <a:spcPts val="0"/>
              </a:spcBef>
              <a:buClr>
                <a:srgbClr val="BD3820"/>
              </a:buClr>
              <a:buFont typeface="Wingdings" panose="05000000000000000000" charset="0"/>
              <a:buChar char="Ø"/>
            </a:pPr>
            <a:r>
              <a:rPr lang="zh-CN" altLang="en-US" sz="2000" dirty="0">
                <a:solidFill>
                  <a:schemeClr val="tx1">
                    <a:lumMod val="65000"/>
                    <a:lumOff val="35000"/>
                  </a:schemeClr>
                </a:solidFill>
                <a:latin typeface="+mn-lt"/>
                <a:ea typeface="+mn-ea"/>
                <a:cs typeface="+mn-ea"/>
                <a:sym typeface="+mn-lt"/>
              </a:rPr>
              <a:t>关于管理者的</a:t>
            </a:r>
            <a:r>
              <a:rPr lang="zh-CN" altLang="en-US" sz="2000" b="1" dirty="0">
                <a:solidFill>
                  <a:srgbClr val="BD3820"/>
                </a:solidFill>
                <a:latin typeface="+mn-lt"/>
                <a:ea typeface="+mn-ea"/>
                <a:cs typeface="+mn-ea"/>
                <a:sym typeface="+mn-lt"/>
              </a:rPr>
              <a:t>现代观点</a:t>
            </a:r>
            <a:r>
              <a:rPr lang="zh-CN" altLang="en-US" sz="2000" dirty="0">
                <a:solidFill>
                  <a:schemeClr val="tx1">
                    <a:lumMod val="65000"/>
                    <a:lumOff val="35000"/>
                  </a:schemeClr>
                </a:solidFill>
                <a:latin typeface="+mn-lt"/>
                <a:ea typeface="+mn-ea"/>
                <a:cs typeface="+mn-ea"/>
                <a:sym typeface="+mn-lt"/>
              </a:rPr>
              <a:t>：强调对组织富有贡献的责任。</a:t>
            </a:r>
          </a:p>
          <a:p>
            <a:pPr marL="342900" indent="-342900" fontAlgn="auto">
              <a:lnSpc>
                <a:spcPct val="180000"/>
              </a:lnSpc>
              <a:spcBef>
                <a:spcPts val="0"/>
              </a:spcBef>
              <a:buClr>
                <a:srgbClr val="BD3820"/>
              </a:buClr>
              <a:buFont typeface="Wingdings" panose="05000000000000000000" charset="0"/>
              <a:buChar char="Ø"/>
            </a:pPr>
            <a:r>
              <a:rPr lang="zh-CN" altLang="en-US" sz="2000" dirty="0">
                <a:solidFill>
                  <a:schemeClr val="tx1">
                    <a:lumMod val="65000"/>
                    <a:lumOff val="35000"/>
                  </a:schemeClr>
                </a:solidFill>
                <a:latin typeface="+mn-lt"/>
                <a:ea typeface="+mn-ea"/>
                <a:cs typeface="+mn-ea"/>
                <a:sym typeface="+mn-lt"/>
              </a:rPr>
              <a:t>管理者的</a:t>
            </a:r>
            <a:r>
              <a:rPr lang="zh-CN" altLang="en-US" sz="2000" b="1" dirty="0">
                <a:solidFill>
                  <a:srgbClr val="BD3820"/>
                </a:solidFill>
                <a:latin typeface="+mn-lt"/>
                <a:ea typeface="+mn-ea"/>
                <a:cs typeface="+mn-ea"/>
                <a:sym typeface="+mn-lt"/>
              </a:rPr>
              <a:t>定义</a:t>
            </a:r>
            <a:r>
              <a:rPr lang="zh-CN" altLang="en-US" sz="2000" dirty="0">
                <a:solidFill>
                  <a:schemeClr val="tx1">
                    <a:lumMod val="65000"/>
                    <a:lumOff val="35000"/>
                  </a:schemeClr>
                </a:solidFill>
                <a:latin typeface="+mn-lt"/>
                <a:ea typeface="+mn-ea"/>
                <a:cs typeface="+mn-ea"/>
                <a:sym typeface="+mn-lt"/>
              </a:rPr>
              <a:t>：管理者是指履行管理职能，对实现组织目标负有贡献责任的人。</a:t>
            </a:r>
            <a:r>
              <a:rPr lang="zh-CN" altLang="en-US" sz="2400" dirty="0">
                <a:solidFill>
                  <a:schemeClr val="tx1">
                    <a:lumMod val="65000"/>
                    <a:lumOff val="35000"/>
                  </a:schemeClr>
                </a:solidFill>
                <a:effectLst>
                  <a:outerShdw blurRad="38100" dist="38100" dir="2700000" algn="tl">
                    <a:srgbClr val="C0C0C0"/>
                  </a:outerShdw>
                </a:effectLst>
                <a:latin typeface="+mn-lt"/>
                <a:ea typeface="+mn-ea"/>
                <a:cs typeface="+mn-ea"/>
                <a:sym typeface="+mn-lt"/>
              </a:rPr>
              <a:t> 　　　　　　　　　　　　　　　　</a:t>
            </a:r>
          </a:p>
        </p:txBody>
      </p:sp>
      <p:pic>
        <p:nvPicPr>
          <p:cNvPr id="2" name="图片 1" descr="51miz-E1157766-1A94C3D2"/>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793990" y="3380105"/>
            <a:ext cx="3517265" cy="3517265"/>
          </a:xfrm>
          <a:prstGeom prst="rect">
            <a:avLst/>
          </a:prstGeom>
        </p:spPr>
      </p:pic>
      <p:sp>
        <p:nvSpPr>
          <p:cNvPr id="3" name="文本框 2"/>
          <p:cNvSpPr txBox="1"/>
          <p:nvPr/>
        </p:nvSpPr>
        <p:spPr>
          <a:xfrm>
            <a:off x="1222720" y="1994535"/>
            <a:ext cx="3474029" cy="523220"/>
          </a:xfrm>
          <a:prstGeom prst="rect">
            <a:avLst/>
          </a:prstGeom>
          <a:noFill/>
        </p:spPr>
        <p:txBody>
          <a:bodyPr wrap="none" rtlCol="0" anchor="t">
            <a:spAutoFit/>
          </a:bodyPr>
          <a:lstStyle/>
          <a:p>
            <a:pPr algn="ctr"/>
            <a:r>
              <a:rPr lang="zh-CN" altLang="en-US" sz="2800" b="1">
                <a:solidFill>
                  <a:srgbClr val="BD3820"/>
                </a:solidFill>
                <a:cs typeface="+mn-ea"/>
                <a:sym typeface="+mn-lt"/>
              </a:rPr>
              <a:t>管理主体</a:t>
            </a:r>
            <a:r>
              <a:rPr lang="en-US" altLang="zh-CN" sz="2800" b="1">
                <a:solidFill>
                  <a:srgbClr val="BD3820"/>
                </a:solidFill>
                <a:cs typeface="+mn-ea"/>
                <a:sym typeface="+mn-lt"/>
              </a:rPr>
              <a:t>——</a:t>
            </a:r>
            <a:r>
              <a:rPr lang="zh-CN" altLang="en-US" sz="2800" b="1">
                <a:solidFill>
                  <a:srgbClr val="BD3820"/>
                </a:solidFill>
                <a:cs typeface="+mn-ea"/>
                <a:sym typeface="+mn-lt"/>
              </a:rPr>
              <a:t>管理者</a:t>
            </a:r>
            <a:endParaRPr lang="zh-CN" altLang="en-US" sz="2800">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243"/>
                                        </p:tgtEl>
                                        <p:attrNameLst>
                                          <p:attrName>style.visibility</p:attrName>
                                        </p:attrNameLst>
                                      </p:cBhvr>
                                      <p:to>
                                        <p:strVal val="visible"/>
                                      </p:to>
                                    </p:set>
                                    <p:animEffect transition="in" filter="blinds(horizontal)">
                                      <p:cBhvr>
                                        <p:cTn id="7" dur="500"/>
                                        <p:tgtEl>
                                          <p:spTgt spid="10243"/>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0244"/>
                                        </p:tgtEl>
                                        <p:attrNameLst>
                                          <p:attrName>style.visibility</p:attrName>
                                        </p:attrNameLst>
                                      </p:cBhvr>
                                      <p:to>
                                        <p:strVal val="visible"/>
                                      </p:to>
                                    </p:set>
                                    <p:animEffect transition="in" filter="blinds(horizontal)">
                                      <p:cBhvr>
                                        <p:cTn id="10" dur="500"/>
                                        <p:tgtEl>
                                          <p:spTgt spid="10244"/>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linds(horizontal)">
                                      <p:cBhvr>
                                        <p:cTn id="13" dur="500"/>
                                        <p:tgtEl>
                                          <p:spTgt spid="6"/>
                                        </p:tgtEl>
                                      </p:cBhvr>
                                    </p:animEffect>
                                  </p:childTnLst>
                                </p:cTn>
                              </p:par>
                              <p:par>
                                <p:cTn id="14" presetID="3" presetClass="entr" presetSubtype="10" fill="hold" nodeType="with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blinds(horizontal)">
                                      <p:cBhvr>
                                        <p:cTn id="16" dur="500"/>
                                        <p:tgtEl>
                                          <p:spTgt spid="2"/>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blinds(horizontal)">
                                      <p:cBhvr>
                                        <p:cTn id="1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animBg="1"/>
      <p:bldP spid="10244" grpId="0"/>
      <p:bldP spid="6" grpId="0" animBg="1"/>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文本框 1"/>
          <p:cNvSpPr txBox="1"/>
          <p:nvPr/>
        </p:nvSpPr>
        <p:spPr>
          <a:xfrm>
            <a:off x="4044710" y="1356995"/>
            <a:ext cx="3070071" cy="523220"/>
          </a:xfrm>
          <a:prstGeom prst="rect">
            <a:avLst/>
          </a:prstGeom>
          <a:noFill/>
        </p:spPr>
        <p:txBody>
          <a:bodyPr wrap="none" rtlCol="0" anchor="t">
            <a:spAutoFit/>
          </a:bodyPr>
          <a:lstStyle/>
          <a:p>
            <a:pPr lvl="0" algn="ctr">
              <a:buClrTx/>
              <a:buSzTx/>
              <a:buFontTx/>
            </a:pPr>
            <a:r>
              <a:rPr lang="zh-CN" altLang="en-US" sz="2800" b="1">
                <a:solidFill>
                  <a:srgbClr val="BD3820"/>
                </a:solidFill>
                <a:cs typeface="+mn-ea"/>
                <a:sym typeface="+mn-lt"/>
              </a:rPr>
              <a:t>按管理者层次分类</a:t>
            </a:r>
          </a:p>
        </p:txBody>
      </p:sp>
      <p:sp>
        <p:nvSpPr>
          <p:cNvPr id="11" name="等腰三角形 10"/>
          <p:cNvSpPr/>
          <p:nvPr>
            <p:custDataLst>
              <p:tags r:id="rId1"/>
            </p:custDataLst>
          </p:nvPr>
        </p:nvSpPr>
        <p:spPr>
          <a:xfrm rot="10800000">
            <a:off x="3212451" y="3602185"/>
            <a:ext cx="187119" cy="195160"/>
          </a:xfrm>
          <a:prstGeom prst="triangle">
            <a:avLst/>
          </a:prstGeom>
          <a:solidFill>
            <a:srgbClr val="E7E6E6">
              <a:lumMod val="25000"/>
            </a:srgbClr>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lstStyle/>
          <a:p>
            <a:pPr algn="ctr"/>
            <a:endParaRPr lang="zh-CN" altLang="en-US">
              <a:cs typeface="+mn-ea"/>
              <a:sym typeface="+mn-lt"/>
            </a:endParaRPr>
          </a:p>
        </p:txBody>
      </p:sp>
      <p:sp>
        <p:nvSpPr>
          <p:cNvPr id="12" name="等腰三角形 11"/>
          <p:cNvSpPr/>
          <p:nvPr>
            <p:custDataLst>
              <p:tags r:id="rId2"/>
            </p:custDataLst>
          </p:nvPr>
        </p:nvSpPr>
        <p:spPr>
          <a:xfrm rot="10800000">
            <a:off x="4604097" y="3595359"/>
            <a:ext cx="187119" cy="195160"/>
          </a:xfrm>
          <a:prstGeom prst="triangle">
            <a:avLst/>
          </a:prstGeom>
          <a:solidFill>
            <a:srgbClr val="E7E6E6">
              <a:lumMod val="25000"/>
            </a:srgbClr>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lstStyle/>
          <a:p>
            <a:pPr algn="ctr"/>
            <a:endParaRPr lang="zh-CN" altLang="en-US">
              <a:cs typeface="+mn-ea"/>
              <a:sym typeface="+mn-lt"/>
            </a:endParaRPr>
          </a:p>
        </p:txBody>
      </p:sp>
      <p:sp>
        <p:nvSpPr>
          <p:cNvPr id="15" name="等腰三角形 14"/>
          <p:cNvSpPr/>
          <p:nvPr>
            <p:custDataLst>
              <p:tags r:id="rId3"/>
            </p:custDataLst>
          </p:nvPr>
        </p:nvSpPr>
        <p:spPr>
          <a:xfrm rot="10800000">
            <a:off x="2776163" y="4491195"/>
            <a:ext cx="152562" cy="195160"/>
          </a:xfrm>
          <a:prstGeom prst="triangle">
            <a:avLst/>
          </a:prstGeom>
          <a:solidFill>
            <a:srgbClr val="E7E6E6">
              <a:lumMod val="25000"/>
            </a:srgbClr>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lstStyle/>
          <a:p>
            <a:pPr algn="ctr"/>
            <a:endParaRPr lang="zh-CN" altLang="en-US">
              <a:cs typeface="+mn-ea"/>
              <a:sym typeface="+mn-lt"/>
            </a:endParaRPr>
          </a:p>
        </p:txBody>
      </p:sp>
      <p:sp>
        <p:nvSpPr>
          <p:cNvPr id="16" name="等腰三角形 15"/>
          <p:cNvSpPr/>
          <p:nvPr>
            <p:custDataLst>
              <p:tags r:id="rId4"/>
            </p:custDataLst>
          </p:nvPr>
        </p:nvSpPr>
        <p:spPr>
          <a:xfrm rot="10800000">
            <a:off x="5075062" y="4483763"/>
            <a:ext cx="152562" cy="195160"/>
          </a:xfrm>
          <a:prstGeom prst="triangle">
            <a:avLst/>
          </a:prstGeom>
          <a:solidFill>
            <a:srgbClr val="E7E6E6">
              <a:lumMod val="25000"/>
            </a:srgbClr>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lstStyle/>
          <a:p>
            <a:pPr algn="ctr"/>
            <a:endParaRPr lang="zh-CN" altLang="en-US">
              <a:cs typeface="+mn-ea"/>
              <a:sym typeface="+mn-lt"/>
            </a:endParaRPr>
          </a:p>
        </p:txBody>
      </p:sp>
      <p:sp>
        <p:nvSpPr>
          <p:cNvPr id="17" name="等腰三角形 16"/>
          <p:cNvSpPr/>
          <p:nvPr>
            <p:custDataLst>
              <p:tags r:id="rId5"/>
            </p:custDataLst>
          </p:nvPr>
        </p:nvSpPr>
        <p:spPr>
          <a:xfrm rot="10800000">
            <a:off x="2337492" y="5362365"/>
            <a:ext cx="152562" cy="195160"/>
          </a:xfrm>
          <a:prstGeom prst="triangle">
            <a:avLst/>
          </a:prstGeom>
          <a:solidFill>
            <a:srgbClr val="E7E6E6">
              <a:lumMod val="25000"/>
            </a:srgbClr>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lstStyle/>
          <a:p>
            <a:pPr algn="ctr"/>
            <a:endParaRPr lang="zh-CN" altLang="en-US">
              <a:cs typeface="+mn-ea"/>
              <a:sym typeface="+mn-lt"/>
            </a:endParaRPr>
          </a:p>
        </p:txBody>
      </p:sp>
      <p:sp>
        <p:nvSpPr>
          <p:cNvPr id="18" name="等腰三角形 17"/>
          <p:cNvSpPr/>
          <p:nvPr>
            <p:custDataLst>
              <p:tags r:id="rId6"/>
            </p:custDataLst>
          </p:nvPr>
        </p:nvSpPr>
        <p:spPr>
          <a:xfrm rot="10800000">
            <a:off x="5503510" y="5370589"/>
            <a:ext cx="152562" cy="195160"/>
          </a:xfrm>
          <a:prstGeom prst="triangle">
            <a:avLst/>
          </a:prstGeom>
          <a:solidFill>
            <a:srgbClr val="E7E6E6">
              <a:lumMod val="25000"/>
            </a:srgbClr>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lstStyle/>
          <a:p>
            <a:pPr algn="ctr"/>
            <a:endParaRPr lang="zh-CN" altLang="en-US">
              <a:cs typeface="+mn-ea"/>
              <a:sym typeface="+mn-lt"/>
            </a:endParaRPr>
          </a:p>
        </p:txBody>
      </p:sp>
      <p:sp>
        <p:nvSpPr>
          <p:cNvPr id="3" name="等腰三角形 2"/>
          <p:cNvSpPr/>
          <p:nvPr>
            <p:custDataLst>
              <p:tags r:id="rId7"/>
            </p:custDataLst>
          </p:nvPr>
        </p:nvSpPr>
        <p:spPr>
          <a:xfrm>
            <a:off x="2085198" y="2350935"/>
            <a:ext cx="3831455" cy="3817947"/>
          </a:xfrm>
          <a:prstGeom prst="triangle">
            <a:avLst/>
          </a:prstGeom>
          <a:solidFill>
            <a:sysClr val="window" lastClr="FFFFFF">
              <a:lumMod val="85000"/>
            </a:sysClr>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lstStyle/>
          <a:p>
            <a:pPr algn="ctr"/>
            <a:endParaRPr lang="zh-CN" altLang="en-US">
              <a:solidFill>
                <a:sysClr val="window" lastClr="FFFFFF"/>
              </a:solidFill>
              <a:cs typeface="+mn-ea"/>
              <a:sym typeface="+mn-lt"/>
            </a:endParaRPr>
          </a:p>
        </p:txBody>
      </p:sp>
      <p:sp>
        <p:nvSpPr>
          <p:cNvPr id="5" name="流程图: 手动操作 2"/>
          <p:cNvSpPr/>
          <p:nvPr>
            <p:custDataLst>
              <p:tags r:id="rId8"/>
            </p:custDataLst>
          </p:nvPr>
        </p:nvSpPr>
        <p:spPr>
          <a:xfrm rot="10800000">
            <a:off x="3212451" y="3002862"/>
            <a:ext cx="1581811" cy="600369"/>
          </a:xfrm>
          <a:custGeom>
            <a:avLst/>
            <a:gdLst>
              <a:gd name="connsiteX0" fmla="*/ 0 w 10000"/>
              <a:gd name="connsiteY0" fmla="*/ 0 h 10000"/>
              <a:gd name="connsiteX1" fmla="*/ 10000 w 10000"/>
              <a:gd name="connsiteY1" fmla="*/ 0 h 10000"/>
              <a:gd name="connsiteX2" fmla="*/ 8000 w 10000"/>
              <a:gd name="connsiteY2" fmla="*/ 10000 h 10000"/>
              <a:gd name="connsiteX3" fmla="*/ 2000 w 10000"/>
              <a:gd name="connsiteY3" fmla="*/ 10000 h 10000"/>
              <a:gd name="connsiteX4" fmla="*/ 0 w 10000"/>
              <a:gd name="connsiteY4" fmla="*/ 0 h 10000"/>
              <a:gd name="connsiteX0-1" fmla="*/ 0 w 10000"/>
              <a:gd name="connsiteY0-2" fmla="*/ 0 h 10063"/>
              <a:gd name="connsiteX1-3" fmla="*/ 10000 w 10000"/>
              <a:gd name="connsiteY1-4" fmla="*/ 0 h 10063"/>
              <a:gd name="connsiteX2-5" fmla="*/ 7068 w 10000"/>
              <a:gd name="connsiteY2-6" fmla="*/ 10063 h 10063"/>
              <a:gd name="connsiteX3-7" fmla="*/ 2000 w 10000"/>
              <a:gd name="connsiteY3-8" fmla="*/ 10000 h 10063"/>
              <a:gd name="connsiteX4-9" fmla="*/ 0 w 10000"/>
              <a:gd name="connsiteY4-10" fmla="*/ 0 h 10063"/>
              <a:gd name="connsiteX0-11" fmla="*/ 0 w 10000"/>
              <a:gd name="connsiteY0-12" fmla="*/ 0 h 10095"/>
              <a:gd name="connsiteX1-13" fmla="*/ 10000 w 10000"/>
              <a:gd name="connsiteY1-14" fmla="*/ 0 h 10095"/>
              <a:gd name="connsiteX2-15" fmla="*/ 7068 w 10000"/>
              <a:gd name="connsiteY2-16" fmla="*/ 10063 h 10095"/>
              <a:gd name="connsiteX3-17" fmla="*/ 3812 w 10000"/>
              <a:gd name="connsiteY3-18" fmla="*/ 10095 h 10095"/>
              <a:gd name="connsiteX4-19" fmla="*/ 0 w 10000"/>
              <a:gd name="connsiteY4-20" fmla="*/ 0 h 10095"/>
              <a:gd name="connsiteX0-21" fmla="*/ 0 w 9482"/>
              <a:gd name="connsiteY0-22" fmla="*/ 253 h 10095"/>
              <a:gd name="connsiteX1-23" fmla="*/ 9482 w 9482"/>
              <a:gd name="connsiteY1-24" fmla="*/ 0 h 10095"/>
              <a:gd name="connsiteX2-25" fmla="*/ 6550 w 9482"/>
              <a:gd name="connsiteY2-26" fmla="*/ 10063 h 10095"/>
              <a:gd name="connsiteX3-27" fmla="*/ 3294 w 9482"/>
              <a:gd name="connsiteY3-28" fmla="*/ 10095 h 10095"/>
              <a:gd name="connsiteX4-29" fmla="*/ 0 w 9482"/>
              <a:gd name="connsiteY4-30" fmla="*/ 253 h 10095"/>
              <a:gd name="connsiteX0-31" fmla="*/ 0 w 9672"/>
              <a:gd name="connsiteY0-32" fmla="*/ 95 h 10000"/>
              <a:gd name="connsiteX1-33" fmla="*/ 9672 w 9672"/>
              <a:gd name="connsiteY1-34" fmla="*/ 0 h 10000"/>
              <a:gd name="connsiteX2-35" fmla="*/ 6580 w 9672"/>
              <a:gd name="connsiteY2-36" fmla="*/ 9968 h 10000"/>
              <a:gd name="connsiteX3-37" fmla="*/ 3146 w 9672"/>
              <a:gd name="connsiteY3-38" fmla="*/ 10000 h 10000"/>
              <a:gd name="connsiteX4-39" fmla="*/ 0 w 9672"/>
              <a:gd name="connsiteY4-40" fmla="*/ 95 h 10000"/>
              <a:gd name="connsiteX0-41" fmla="*/ 6481 w 16481"/>
              <a:gd name="connsiteY0-42" fmla="*/ 95 h 10000"/>
              <a:gd name="connsiteX1-43" fmla="*/ 16481 w 16481"/>
              <a:gd name="connsiteY1-44" fmla="*/ 0 h 10000"/>
              <a:gd name="connsiteX2-45" fmla="*/ 13284 w 16481"/>
              <a:gd name="connsiteY2-46" fmla="*/ 9968 h 10000"/>
              <a:gd name="connsiteX3-47" fmla="*/ 0 w 16481"/>
              <a:gd name="connsiteY3-48" fmla="*/ 10000 h 10000"/>
              <a:gd name="connsiteX4-49" fmla="*/ 6481 w 16481"/>
              <a:gd name="connsiteY4-50" fmla="*/ 95 h 10000"/>
              <a:gd name="connsiteX0-51" fmla="*/ 0 w 19484"/>
              <a:gd name="connsiteY0-52" fmla="*/ 178 h 10000"/>
              <a:gd name="connsiteX1-53" fmla="*/ 19484 w 19484"/>
              <a:gd name="connsiteY1-54" fmla="*/ 0 h 10000"/>
              <a:gd name="connsiteX2-55" fmla="*/ 16287 w 19484"/>
              <a:gd name="connsiteY2-56" fmla="*/ 9968 h 10000"/>
              <a:gd name="connsiteX3-57" fmla="*/ 3003 w 19484"/>
              <a:gd name="connsiteY3-58" fmla="*/ 10000 h 10000"/>
              <a:gd name="connsiteX4-59" fmla="*/ 0 w 19484"/>
              <a:gd name="connsiteY4-60" fmla="*/ 178 h 10000"/>
              <a:gd name="connsiteX0-61" fmla="*/ 0 w 19584"/>
              <a:gd name="connsiteY0-62" fmla="*/ 95 h 10000"/>
              <a:gd name="connsiteX1-63" fmla="*/ 19584 w 19584"/>
              <a:gd name="connsiteY1-64" fmla="*/ 0 h 10000"/>
              <a:gd name="connsiteX2-65" fmla="*/ 16387 w 19584"/>
              <a:gd name="connsiteY2-66" fmla="*/ 9968 h 10000"/>
              <a:gd name="connsiteX3-67" fmla="*/ 3103 w 19584"/>
              <a:gd name="connsiteY3-68" fmla="*/ 10000 h 10000"/>
              <a:gd name="connsiteX4-69" fmla="*/ 0 w 19584"/>
              <a:gd name="connsiteY4-70" fmla="*/ 95 h 1000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9584" h="10000">
                <a:moveTo>
                  <a:pt x="0" y="95"/>
                </a:moveTo>
                <a:lnTo>
                  <a:pt x="19584" y="0"/>
                </a:lnTo>
                <a:lnTo>
                  <a:pt x="16387" y="9968"/>
                </a:lnTo>
                <a:lnTo>
                  <a:pt x="3103" y="10000"/>
                </a:lnTo>
                <a:lnTo>
                  <a:pt x="0" y="95"/>
                </a:lnTo>
                <a:close/>
              </a:path>
            </a:pathLst>
          </a:custGeom>
          <a:solidFill>
            <a:srgbClr val="BD3820"/>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lstStyle/>
          <a:p>
            <a:pPr algn="ctr"/>
            <a:endParaRPr lang="zh-CN" altLang="en-US">
              <a:cs typeface="+mn-ea"/>
              <a:sym typeface="+mn-lt"/>
            </a:endParaRPr>
          </a:p>
        </p:txBody>
      </p:sp>
      <p:sp>
        <p:nvSpPr>
          <p:cNvPr id="6" name="流程图: 手动操作 2"/>
          <p:cNvSpPr/>
          <p:nvPr>
            <p:custDataLst>
              <p:tags r:id="rId9"/>
            </p:custDataLst>
          </p:nvPr>
        </p:nvSpPr>
        <p:spPr>
          <a:xfrm rot="10800000">
            <a:off x="2776163" y="3890825"/>
            <a:ext cx="2451460" cy="600369"/>
          </a:xfrm>
          <a:custGeom>
            <a:avLst/>
            <a:gdLst>
              <a:gd name="connsiteX0" fmla="*/ 0 w 10000"/>
              <a:gd name="connsiteY0" fmla="*/ 0 h 10000"/>
              <a:gd name="connsiteX1" fmla="*/ 10000 w 10000"/>
              <a:gd name="connsiteY1" fmla="*/ 0 h 10000"/>
              <a:gd name="connsiteX2" fmla="*/ 8000 w 10000"/>
              <a:gd name="connsiteY2" fmla="*/ 10000 h 10000"/>
              <a:gd name="connsiteX3" fmla="*/ 2000 w 10000"/>
              <a:gd name="connsiteY3" fmla="*/ 10000 h 10000"/>
              <a:gd name="connsiteX4" fmla="*/ 0 w 10000"/>
              <a:gd name="connsiteY4" fmla="*/ 0 h 10000"/>
              <a:gd name="connsiteX0-1" fmla="*/ 0 w 10000"/>
              <a:gd name="connsiteY0-2" fmla="*/ 0 h 10063"/>
              <a:gd name="connsiteX1-3" fmla="*/ 10000 w 10000"/>
              <a:gd name="connsiteY1-4" fmla="*/ 0 h 10063"/>
              <a:gd name="connsiteX2-5" fmla="*/ 7068 w 10000"/>
              <a:gd name="connsiteY2-6" fmla="*/ 10063 h 10063"/>
              <a:gd name="connsiteX3-7" fmla="*/ 2000 w 10000"/>
              <a:gd name="connsiteY3-8" fmla="*/ 10000 h 10063"/>
              <a:gd name="connsiteX4-9" fmla="*/ 0 w 10000"/>
              <a:gd name="connsiteY4-10" fmla="*/ 0 h 10063"/>
              <a:gd name="connsiteX0-11" fmla="*/ 0 w 10000"/>
              <a:gd name="connsiteY0-12" fmla="*/ 0 h 10095"/>
              <a:gd name="connsiteX1-13" fmla="*/ 10000 w 10000"/>
              <a:gd name="connsiteY1-14" fmla="*/ 0 h 10095"/>
              <a:gd name="connsiteX2-15" fmla="*/ 7068 w 10000"/>
              <a:gd name="connsiteY2-16" fmla="*/ 10063 h 10095"/>
              <a:gd name="connsiteX3-17" fmla="*/ 3812 w 10000"/>
              <a:gd name="connsiteY3-18" fmla="*/ 10095 h 10095"/>
              <a:gd name="connsiteX4-19" fmla="*/ 0 w 10000"/>
              <a:gd name="connsiteY4-20" fmla="*/ 0 h 10095"/>
              <a:gd name="connsiteX0-21" fmla="*/ 0 w 9482"/>
              <a:gd name="connsiteY0-22" fmla="*/ 253 h 10095"/>
              <a:gd name="connsiteX1-23" fmla="*/ 9482 w 9482"/>
              <a:gd name="connsiteY1-24" fmla="*/ 0 h 10095"/>
              <a:gd name="connsiteX2-25" fmla="*/ 6550 w 9482"/>
              <a:gd name="connsiteY2-26" fmla="*/ 10063 h 10095"/>
              <a:gd name="connsiteX3-27" fmla="*/ 3294 w 9482"/>
              <a:gd name="connsiteY3-28" fmla="*/ 10095 h 10095"/>
              <a:gd name="connsiteX4-29" fmla="*/ 0 w 9482"/>
              <a:gd name="connsiteY4-30" fmla="*/ 253 h 10095"/>
              <a:gd name="connsiteX0-31" fmla="*/ 0 w 9672"/>
              <a:gd name="connsiteY0-32" fmla="*/ 95 h 10000"/>
              <a:gd name="connsiteX1-33" fmla="*/ 9672 w 9672"/>
              <a:gd name="connsiteY1-34" fmla="*/ 0 h 10000"/>
              <a:gd name="connsiteX2-35" fmla="*/ 6580 w 9672"/>
              <a:gd name="connsiteY2-36" fmla="*/ 9968 h 10000"/>
              <a:gd name="connsiteX3-37" fmla="*/ 3146 w 9672"/>
              <a:gd name="connsiteY3-38" fmla="*/ 10000 h 10000"/>
              <a:gd name="connsiteX4-39" fmla="*/ 0 w 9672"/>
              <a:gd name="connsiteY4-40" fmla="*/ 95 h 10000"/>
              <a:gd name="connsiteX0-41" fmla="*/ 6481 w 16481"/>
              <a:gd name="connsiteY0-42" fmla="*/ 95 h 10000"/>
              <a:gd name="connsiteX1-43" fmla="*/ 16481 w 16481"/>
              <a:gd name="connsiteY1-44" fmla="*/ 0 h 10000"/>
              <a:gd name="connsiteX2-45" fmla="*/ 13284 w 16481"/>
              <a:gd name="connsiteY2-46" fmla="*/ 9968 h 10000"/>
              <a:gd name="connsiteX3-47" fmla="*/ 0 w 16481"/>
              <a:gd name="connsiteY3-48" fmla="*/ 10000 h 10000"/>
              <a:gd name="connsiteX4-49" fmla="*/ 6481 w 16481"/>
              <a:gd name="connsiteY4-50" fmla="*/ 95 h 10000"/>
              <a:gd name="connsiteX0-51" fmla="*/ 0 w 19484"/>
              <a:gd name="connsiteY0-52" fmla="*/ 178 h 10000"/>
              <a:gd name="connsiteX1-53" fmla="*/ 19484 w 19484"/>
              <a:gd name="connsiteY1-54" fmla="*/ 0 h 10000"/>
              <a:gd name="connsiteX2-55" fmla="*/ 16287 w 19484"/>
              <a:gd name="connsiteY2-56" fmla="*/ 9968 h 10000"/>
              <a:gd name="connsiteX3-57" fmla="*/ 3003 w 19484"/>
              <a:gd name="connsiteY3-58" fmla="*/ 10000 h 10000"/>
              <a:gd name="connsiteX4-59" fmla="*/ 0 w 19484"/>
              <a:gd name="connsiteY4-60" fmla="*/ 178 h 10000"/>
              <a:gd name="connsiteX0-61" fmla="*/ 6380 w 25864"/>
              <a:gd name="connsiteY0-62" fmla="*/ 178 h 10000"/>
              <a:gd name="connsiteX1-63" fmla="*/ 25864 w 25864"/>
              <a:gd name="connsiteY1-64" fmla="*/ 0 h 10000"/>
              <a:gd name="connsiteX2-65" fmla="*/ 22667 w 25864"/>
              <a:gd name="connsiteY2-66" fmla="*/ 9968 h 10000"/>
              <a:gd name="connsiteX3-67" fmla="*/ 0 w 25864"/>
              <a:gd name="connsiteY3-68" fmla="*/ 10000 h 10000"/>
              <a:gd name="connsiteX4-69" fmla="*/ 6380 w 25864"/>
              <a:gd name="connsiteY4-70" fmla="*/ 178 h 10000"/>
              <a:gd name="connsiteX0-71" fmla="*/ 0 w 28917"/>
              <a:gd name="connsiteY0-72" fmla="*/ 261 h 10000"/>
              <a:gd name="connsiteX1-73" fmla="*/ 28917 w 28917"/>
              <a:gd name="connsiteY1-74" fmla="*/ 0 h 10000"/>
              <a:gd name="connsiteX2-75" fmla="*/ 25720 w 28917"/>
              <a:gd name="connsiteY2-76" fmla="*/ 9968 h 10000"/>
              <a:gd name="connsiteX3-77" fmla="*/ 3053 w 28917"/>
              <a:gd name="connsiteY3-78" fmla="*/ 10000 h 10000"/>
              <a:gd name="connsiteX4-79" fmla="*/ 0 w 28917"/>
              <a:gd name="connsiteY4-80" fmla="*/ 261 h 10000"/>
              <a:gd name="connsiteX0-81" fmla="*/ 0 w 29017"/>
              <a:gd name="connsiteY0-82" fmla="*/ 94 h 10000"/>
              <a:gd name="connsiteX1-83" fmla="*/ 29017 w 29017"/>
              <a:gd name="connsiteY1-84" fmla="*/ 0 h 10000"/>
              <a:gd name="connsiteX2-85" fmla="*/ 25820 w 29017"/>
              <a:gd name="connsiteY2-86" fmla="*/ 9968 h 10000"/>
              <a:gd name="connsiteX3-87" fmla="*/ 3153 w 29017"/>
              <a:gd name="connsiteY3-88" fmla="*/ 10000 h 10000"/>
              <a:gd name="connsiteX4-89" fmla="*/ 0 w 29017"/>
              <a:gd name="connsiteY4-90" fmla="*/ 94 h 1000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9017" h="10000">
                <a:moveTo>
                  <a:pt x="0" y="94"/>
                </a:moveTo>
                <a:lnTo>
                  <a:pt x="29017" y="0"/>
                </a:lnTo>
                <a:lnTo>
                  <a:pt x="25820" y="9968"/>
                </a:lnTo>
                <a:lnTo>
                  <a:pt x="3153" y="10000"/>
                </a:lnTo>
                <a:lnTo>
                  <a:pt x="0" y="94"/>
                </a:lnTo>
                <a:close/>
              </a:path>
            </a:pathLst>
          </a:custGeom>
          <a:solidFill>
            <a:srgbClr val="BD3820"/>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lstStyle/>
          <a:p>
            <a:pPr algn="ctr"/>
            <a:endParaRPr lang="zh-CN" altLang="en-US">
              <a:cs typeface="+mn-ea"/>
              <a:sym typeface="+mn-lt"/>
            </a:endParaRPr>
          </a:p>
        </p:txBody>
      </p:sp>
      <p:sp>
        <p:nvSpPr>
          <p:cNvPr id="7" name="流程图: 手动操作 2"/>
          <p:cNvSpPr/>
          <p:nvPr>
            <p:custDataLst>
              <p:tags r:id="rId10"/>
            </p:custDataLst>
          </p:nvPr>
        </p:nvSpPr>
        <p:spPr>
          <a:xfrm rot="10800000">
            <a:off x="2337491" y="4771859"/>
            <a:ext cx="3318579" cy="602830"/>
          </a:xfrm>
          <a:custGeom>
            <a:avLst/>
            <a:gdLst>
              <a:gd name="connsiteX0" fmla="*/ 0 w 10000"/>
              <a:gd name="connsiteY0" fmla="*/ 0 h 10000"/>
              <a:gd name="connsiteX1" fmla="*/ 10000 w 10000"/>
              <a:gd name="connsiteY1" fmla="*/ 0 h 10000"/>
              <a:gd name="connsiteX2" fmla="*/ 8000 w 10000"/>
              <a:gd name="connsiteY2" fmla="*/ 10000 h 10000"/>
              <a:gd name="connsiteX3" fmla="*/ 2000 w 10000"/>
              <a:gd name="connsiteY3" fmla="*/ 10000 h 10000"/>
              <a:gd name="connsiteX4" fmla="*/ 0 w 10000"/>
              <a:gd name="connsiteY4" fmla="*/ 0 h 10000"/>
              <a:gd name="connsiteX0-1" fmla="*/ 0 w 10000"/>
              <a:gd name="connsiteY0-2" fmla="*/ 0 h 10063"/>
              <a:gd name="connsiteX1-3" fmla="*/ 10000 w 10000"/>
              <a:gd name="connsiteY1-4" fmla="*/ 0 h 10063"/>
              <a:gd name="connsiteX2-5" fmla="*/ 7068 w 10000"/>
              <a:gd name="connsiteY2-6" fmla="*/ 10063 h 10063"/>
              <a:gd name="connsiteX3-7" fmla="*/ 2000 w 10000"/>
              <a:gd name="connsiteY3-8" fmla="*/ 10000 h 10063"/>
              <a:gd name="connsiteX4-9" fmla="*/ 0 w 10000"/>
              <a:gd name="connsiteY4-10" fmla="*/ 0 h 10063"/>
              <a:gd name="connsiteX0-11" fmla="*/ 0 w 10000"/>
              <a:gd name="connsiteY0-12" fmla="*/ 0 h 10095"/>
              <a:gd name="connsiteX1-13" fmla="*/ 10000 w 10000"/>
              <a:gd name="connsiteY1-14" fmla="*/ 0 h 10095"/>
              <a:gd name="connsiteX2-15" fmla="*/ 7068 w 10000"/>
              <a:gd name="connsiteY2-16" fmla="*/ 10063 h 10095"/>
              <a:gd name="connsiteX3-17" fmla="*/ 3812 w 10000"/>
              <a:gd name="connsiteY3-18" fmla="*/ 10095 h 10095"/>
              <a:gd name="connsiteX4-19" fmla="*/ 0 w 10000"/>
              <a:gd name="connsiteY4-20" fmla="*/ 0 h 10095"/>
              <a:gd name="connsiteX0-21" fmla="*/ 0 w 9482"/>
              <a:gd name="connsiteY0-22" fmla="*/ 253 h 10095"/>
              <a:gd name="connsiteX1-23" fmla="*/ 9482 w 9482"/>
              <a:gd name="connsiteY1-24" fmla="*/ 0 h 10095"/>
              <a:gd name="connsiteX2-25" fmla="*/ 6550 w 9482"/>
              <a:gd name="connsiteY2-26" fmla="*/ 10063 h 10095"/>
              <a:gd name="connsiteX3-27" fmla="*/ 3294 w 9482"/>
              <a:gd name="connsiteY3-28" fmla="*/ 10095 h 10095"/>
              <a:gd name="connsiteX4-29" fmla="*/ 0 w 9482"/>
              <a:gd name="connsiteY4-30" fmla="*/ 253 h 10095"/>
              <a:gd name="connsiteX0-31" fmla="*/ 0 w 9672"/>
              <a:gd name="connsiteY0-32" fmla="*/ 95 h 10000"/>
              <a:gd name="connsiteX1-33" fmla="*/ 9672 w 9672"/>
              <a:gd name="connsiteY1-34" fmla="*/ 0 h 10000"/>
              <a:gd name="connsiteX2-35" fmla="*/ 6580 w 9672"/>
              <a:gd name="connsiteY2-36" fmla="*/ 9968 h 10000"/>
              <a:gd name="connsiteX3-37" fmla="*/ 3146 w 9672"/>
              <a:gd name="connsiteY3-38" fmla="*/ 10000 h 10000"/>
              <a:gd name="connsiteX4-39" fmla="*/ 0 w 9672"/>
              <a:gd name="connsiteY4-40" fmla="*/ 95 h 10000"/>
              <a:gd name="connsiteX0-41" fmla="*/ 6481 w 16481"/>
              <a:gd name="connsiteY0-42" fmla="*/ 95 h 10000"/>
              <a:gd name="connsiteX1-43" fmla="*/ 16481 w 16481"/>
              <a:gd name="connsiteY1-44" fmla="*/ 0 h 10000"/>
              <a:gd name="connsiteX2-45" fmla="*/ 13284 w 16481"/>
              <a:gd name="connsiteY2-46" fmla="*/ 9968 h 10000"/>
              <a:gd name="connsiteX3-47" fmla="*/ 0 w 16481"/>
              <a:gd name="connsiteY3-48" fmla="*/ 10000 h 10000"/>
              <a:gd name="connsiteX4-49" fmla="*/ 6481 w 16481"/>
              <a:gd name="connsiteY4-50" fmla="*/ 95 h 10000"/>
              <a:gd name="connsiteX0-51" fmla="*/ 0 w 19484"/>
              <a:gd name="connsiteY0-52" fmla="*/ 178 h 10000"/>
              <a:gd name="connsiteX1-53" fmla="*/ 19484 w 19484"/>
              <a:gd name="connsiteY1-54" fmla="*/ 0 h 10000"/>
              <a:gd name="connsiteX2-55" fmla="*/ 16287 w 19484"/>
              <a:gd name="connsiteY2-56" fmla="*/ 9968 h 10000"/>
              <a:gd name="connsiteX3-57" fmla="*/ 3003 w 19484"/>
              <a:gd name="connsiteY3-58" fmla="*/ 10000 h 10000"/>
              <a:gd name="connsiteX4-59" fmla="*/ 0 w 19484"/>
              <a:gd name="connsiteY4-60" fmla="*/ 178 h 10000"/>
              <a:gd name="connsiteX0-61" fmla="*/ 6380 w 25864"/>
              <a:gd name="connsiteY0-62" fmla="*/ 178 h 10000"/>
              <a:gd name="connsiteX1-63" fmla="*/ 25864 w 25864"/>
              <a:gd name="connsiteY1-64" fmla="*/ 0 h 10000"/>
              <a:gd name="connsiteX2-65" fmla="*/ 22667 w 25864"/>
              <a:gd name="connsiteY2-66" fmla="*/ 9968 h 10000"/>
              <a:gd name="connsiteX3-67" fmla="*/ 0 w 25864"/>
              <a:gd name="connsiteY3-68" fmla="*/ 10000 h 10000"/>
              <a:gd name="connsiteX4-69" fmla="*/ 6380 w 25864"/>
              <a:gd name="connsiteY4-70" fmla="*/ 178 h 10000"/>
              <a:gd name="connsiteX0-71" fmla="*/ 0 w 28917"/>
              <a:gd name="connsiteY0-72" fmla="*/ 261 h 10000"/>
              <a:gd name="connsiteX1-73" fmla="*/ 28917 w 28917"/>
              <a:gd name="connsiteY1-74" fmla="*/ 0 h 10000"/>
              <a:gd name="connsiteX2-75" fmla="*/ 25720 w 28917"/>
              <a:gd name="connsiteY2-76" fmla="*/ 9968 h 10000"/>
              <a:gd name="connsiteX3-77" fmla="*/ 3053 w 28917"/>
              <a:gd name="connsiteY3-78" fmla="*/ 10000 h 10000"/>
              <a:gd name="connsiteX4-79" fmla="*/ 0 w 28917"/>
              <a:gd name="connsiteY4-80" fmla="*/ 261 h 10000"/>
              <a:gd name="connsiteX0-81" fmla="*/ 0 w 38401"/>
              <a:gd name="connsiteY0-82" fmla="*/ 0 h 10073"/>
              <a:gd name="connsiteX1-83" fmla="*/ 38401 w 38401"/>
              <a:gd name="connsiteY1-84" fmla="*/ 73 h 10073"/>
              <a:gd name="connsiteX2-85" fmla="*/ 35204 w 38401"/>
              <a:gd name="connsiteY2-86" fmla="*/ 10041 h 10073"/>
              <a:gd name="connsiteX3-87" fmla="*/ 12537 w 38401"/>
              <a:gd name="connsiteY3-88" fmla="*/ 10073 h 10073"/>
              <a:gd name="connsiteX4-89" fmla="*/ 0 w 38401"/>
              <a:gd name="connsiteY4-90" fmla="*/ 0 h 10073"/>
              <a:gd name="connsiteX0-91" fmla="*/ 0 w 38401"/>
              <a:gd name="connsiteY0-92" fmla="*/ 0 h 10041"/>
              <a:gd name="connsiteX1-93" fmla="*/ 38401 w 38401"/>
              <a:gd name="connsiteY1-94" fmla="*/ 73 h 10041"/>
              <a:gd name="connsiteX2-95" fmla="*/ 35204 w 38401"/>
              <a:gd name="connsiteY2-96" fmla="*/ 10041 h 10041"/>
              <a:gd name="connsiteX3-97" fmla="*/ 3104 w 38401"/>
              <a:gd name="connsiteY3-98" fmla="*/ 9990 h 10041"/>
              <a:gd name="connsiteX4-99" fmla="*/ 0 w 38401"/>
              <a:gd name="connsiteY4-100" fmla="*/ 0 h 10041"/>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8401" h="10041">
                <a:moveTo>
                  <a:pt x="0" y="0"/>
                </a:moveTo>
                <a:lnTo>
                  <a:pt x="38401" y="73"/>
                </a:lnTo>
                <a:lnTo>
                  <a:pt x="35204" y="10041"/>
                </a:lnTo>
                <a:lnTo>
                  <a:pt x="3104" y="9990"/>
                </a:lnTo>
                <a:lnTo>
                  <a:pt x="0" y="0"/>
                </a:lnTo>
                <a:close/>
              </a:path>
            </a:pathLst>
          </a:custGeom>
          <a:solidFill>
            <a:srgbClr val="BD3820"/>
          </a:solidFill>
          <a:ln w="25400" cap="flat" cmpd="sng" algn="ctr">
            <a:noFill/>
            <a:prstDash val="solid"/>
          </a:ln>
          <a:effectLst/>
        </p:spPr>
        <p:txBody>
          <a:bodyPr anchor="ctr"/>
          <a:lstStyle/>
          <a:p>
            <a:pPr algn="ctr">
              <a:lnSpc>
                <a:spcPct val="120000"/>
              </a:lnSpc>
            </a:pPr>
            <a:endParaRPr lang="zh-CN" altLang="en-US" b="1">
              <a:solidFill>
                <a:sysClr val="window" lastClr="FFFFFF"/>
              </a:solidFill>
              <a:cs typeface="+mn-ea"/>
              <a:sym typeface="+mn-lt"/>
            </a:endParaRPr>
          </a:p>
        </p:txBody>
      </p:sp>
      <p:sp>
        <p:nvSpPr>
          <p:cNvPr id="21" name="文本框 20"/>
          <p:cNvSpPr txBox="1"/>
          <p:nvPr>
            <p:custDataLst>
              <p:tags r:id="rId11"/>
            </p:custDataLst>
          </p:nvPr>
        </p:nvSpPr>
        <p:spPr>
          <a:xfrm>
            <a:off x="3797674" y="3114643"/>
            <a:ext cx="406503" cy="312140"/>
          </a:xfrm>
          <a:prstGeom prst="rect">
            <a:avLst/>
          </a:prstGeom>
          <a:noFill/>
        </p:spPr>
        <p:txBody>
          <a:bodyPr wrap="square" rtlCol="0" anchor="ctr" anchorCtr="0">
            <a:normAutofit fontScale="65000" lnSpcReduction="20000"/>
          </a:bodyPr>
          <a:lstStyle/>
          <a:p>
            <a:r>
              <a:rPr lang="en-US" altLang="zh-CN" sz="2000" b="1" dirty="0">
                <a:solidFill>
                  <a:sysClr val="window" lastClr="FFFFFF"/>
                </a:solidFill>
                <a:cs typeface="+mn-ea"/>
                <a:sym typeface="+mn-lt"/>
              </a:rPr>
              <a:t>01</a:t>
            </a:r>
          </a:p>
        </p:txBody>
      </p:sp>
      <p:sp>
        <p:nvSpPr>
          <p:cNvPr id="22" name="文本框 21"/>
          <p:cNvSpPr txBox="1"/>
          <p:nvPr>
            <p:custDataLst>
              <p:tags r:id="rId12"/>
            </p:custDataLst>
          </p:nvPr>
        </p:nvSpPr>
        <p:spPr>
          <a:xfrm>
            <a:off x="3797674" y="4018270"/>
            <a:ext cx="406503" cy="312140"/>
          </a:xfrm>
          <a:prstGeom prst="rect">
            <a:avLst/>
          </a:prstGeom>
          <a:noFill/>
        </p:spPr>
        <p:txBody>
          <a:bodyPr wrap="square" rtlCol="0" anchor="ctr" anchorCtr="0">
            <a:normAutofit fontScale="65000" lnSpcReduction="20000"/>
          </a:bodyPr>
          <a:lstStyle/>
          <a:p>
            <a:r>
              <a:rPr lang="en-US" altLang="zh-CN" sz="2000" b="1" dirty="0">
                <a:solidFill>
                  <a:sysClr val="window" lastClr="FFFFFF"/>
                </a:solidFill>
                <a:cs typeface="+mn-ea"/>
                <a:sym typeface="+mn-lt"/>
              </a:rPr>
              <a:t>02</a:t>
            </a:r>
          </a:p>
        </p:txBody>
      </p:sp>
      <p:sp>
        <p:nvSpPr>
          <p:cNvPr id="23" name="文本框 22"/>
          <p:cNvSpPr txBox="1"/>
          <p:nvPr>
            <p:custDataLst>
              <p:tags r:id="rId13"/>
            </p:custDataLst>
          </p:nvPr>
        </p:nvSpPr>
        <p:spPr>
          <a:xfrm>
            <a:off x="3797674" y="4900533"/>
            <a:ext cx="406503" cy="312140"/>
          </a:xfrm>
          <a:prstGeom prst="rect">
            <a:avLst/>
          </a:prstGeom>
          <a:noFill/>
        </p:spPr>
        <p:txBody>
          <a:bodyPr wrap="square" rtlCol="0" anchor="ctr" anchorCtr="0">
            <a:normAutofit fontScale="65000" lnSpcReduction="20000"/>
          </a:bodyPr>
          <a:lstStyle/>
          <a:p>
            <a:r>
              <a:rPr lang="en-US" altLang="zh-CN" sz="2000" b="1" dirty="0">
                <a:solidFill>
                  <a:sysClr val="window" lastClr="FFFFFF"/>
                </a:solidFill>
                <a:cs typeface="+mn-ea"/>
                <a:sym typeface="+mn-lt"/>
              </a:rPr>
              <a:t>01</a:t>
            </a:r>
          </a:p>
        </p:txBody>
      </p:sp>
      <p:sp>
        <p:nvSpPr>
          <p:cNvPr id="30" name="椭圆 29"/>
          <p:cNvSpPr/>
          <p:nvPr>
            <p:custDataLst>
              <p:tags r:id="rId14"/>
            </p:custDataLst>
          </p:nvPr>
        </p:nvSpPr>
        <p:spPr>
          <a:xfrm>
            <a:off x="5435291" y="3268940"/>
            <a:ext cx="68220" cy="68220"/>
          </a:xfrm>
          <a:prstGeom prst="ellipse">
            <a:avLst/>
          </a:prstGeom>
          <a:solidFill>
            <a:srgbClr val="FF6000"/>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lstStyle/>
          <a:p>
            <a:pPr algn="ctr"/>
            <a:endParaRPr lang="zh-CN" altLang="en-US">
              <a:cs typeface="+mn-ea"/>
              <a:sym typeface="+mn-lt"/>
            </a:endParaRPr>
          </a:p>
        </p:txBody>
      </p:sp>
      <p:cxnSp>
        <p:nvCxnSpPr>
          <p:cNvPr id="31" name="直接连接符 30"/>
          <p:cNvCxnSpPr>
            <a:stCxn id="30" idx="6"/>
            <a:endCxn id="32" idx="2"/>
          </p:cNvCxnSpPr>
          <p:nvPr>
            <p:custDataLst>
              <p:tags r:id="rId15"/>
            </p:custDataLst>
          </p:nvPr>
        </p:nvCxnSpPr>
        <p:spPr>
          <a:xfrm>
            <a:off x="5503510" y="3303050"/>
            <a:ext cx="1128434" cy="0"/>
          </a:xfrm>
          <a:prstGeom prst="line">
            <a:avLst/>
          </a:prstGeom>
          <a:ln w="19050">
            <a:solidFill>
              <a:sysClr val="window" lastClr="FFFFFF">
                <a:lumMod val="75000"/>
              </a:sysClr>
            </a:solidFill>
          </a:ln>
        </p:spPr>
        <p:style>
          <a:lnRef idx="1">
            <a:srgbClr val="1F74AD"/>
          </a:lnRef>
          <a:fillRef idx="0">
            <a:srgbClr val="1F74AD"/>
          </a:fillRef>
          <a:effectRef idx="0">
            <a:srgbClr val="1F74AD"/>
          </a:effectRef>
          <a:fontRef idx="minor">
            <a:srgbClr val="000000"/>
          </a:fontRef>
        </p:style>
      </p:cxnSp>
      <p:sp>
        <p:nvSpPr>
          <p:cNvPr id="32" name="椭圆 31"/>
          <p:cNvSpPr/>
          <p:nvPr>
            <p:custDataLst>
              <p:tags r:id="rId16"/>
            </p:custDataLst>
          </p:nvPr>
        </p:nvSpPr>
        <p:spPr>
          <a:xfrm>
            <a:off x="6631944" y="3268940"/>
            <a:ext cx="68220" cy="68220"/>
          </a:xfrm>
          <a:prstGeom prst="ellipse">
            <a:avLst/>
          </a:prstGeom>
          <a:solidFill>
            <a:srgbClr val="FF6000"/>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lstStyle/>
          <a:p>
            <a:pPr algn="ctr"/>
            <a:endParaRPr lang="zh-CN" altLang="en-US">
              <a:cs typeface="+mn-ea"/>
              <a:sym typeface="+mn-lt"/>
            </a:endParaRPr>
          </a:p>
        </p:txBody>
      </p:sp>
      <p:sp>
        <p:nvSpPr>
          <p:cNvPr id="34" name="椭圆 33"/>
          <p:cNvSpPr/>
          <p:nvPr>
            <p:custDataLst>
              <p:tags r:id="rId17"/>
            </p:custDataLst>
          </p:nvPr>
        </p:nvSpPr>
        <p:spPr>
          <a:xfrm>
            <a:off x="5827999" y="4156902"/>
            <a:ext cx="68220" cy="68220"/>
          </a:xfrm>
          <a:prstGeom prst="ellipse">
            <a:avLst/>
          </a:prstGeom>
          <a:solidFill>
            <a:srgbClr val="FF4200"/>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lstStyle/>
          <a:p>
            <a:pPr algn="ctr"/>
            <a:endParaRPr lang="zh-CN" altLang="en-US">
              <a:cs typeface="+mn-ea"/>
              <a:sym typeface="+mn-lt"/>
            </a:endParaRPr>
          </a:p>
        </p:txBody>
      </p:sp>
      <p:cxnSp>
        <p:nvCxnSpPr>
          <p:cNvPr id="35" name="直接连接符 34"/>
          <p:cNvCxnSpPr>
            <a:stCxn id="34" idx="6"/>
            <a:endCxn id="36" idx="2"/>
          </p:cNvCxnSpPr>
          <p:nvPr>
            <p:custDataLst>
              <p:tags r:id="rId18"/>
            </p:custDataLst>
          </p:nvPr>
        </p:nvCxnSpPr>
        <p:spPr>
          <a:xfrm>
            <a:off x="5896218" y="4191012"/>
            <a:ext cx="732155" cy="0"/>
          </a:xfrm>
          <a:prstGeom prst="line">
            <a:avLst/>
          </a:prstGeom>
          <a:ln w="19050">
            <a:solidFill>
              <a:sysClr val="window" lastClr="FFFFFF">
                <a:lumMod val="75000"/>
              </a:sysClr>
            </a:solidFill>
          </a:ln>
        </p:spPr>
        <p:style>
          <a:lnRef idx="1">
            <a:srgbClr val="1F74AD"/>
          </a:lnRef>
          <a:fillRef idx="0">
            <a:srgbClr val="1F74AD"/>
          </a:fillRef>
          <a:effectRef idx="0">
            <a:srgbClr val="1F74AD"/>
          </a:effectRef>
          <a:fontRef idx="minor">
            <a:srgbClr val="000000"/>
          </a:fontRef>
        </p:style>
      </p:cxnSp>
      <p:sp>
        <p:nvSpPr>
          <p:cNvPr id="36" name="椭圆 35"/>
          <p:cNvSpPr/>
          <p:nvPr>
            <p:custDataLst>
              <p:tags r:id="rId19"/>
            </p:custDataLst>
          </p:nvPr>
        </p:nvSpPr>
        <p:spPr>
          <a:xfrm>
            <a:off x="6628392" y="4156902"/>
            <a:ext cx="68220" cy="68220"/>
          </a:xfrm>
          <a:prstGeom prst="ellipse">
            <a:avLst/>
          </a:prstGeom>
          <a:solidFill>
            <a:srgbClr val="FF4200"/>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lstStyle/>
          <a:p>
            <a:pPr algn="ctr"/>
            <a:endParaRPr lang="zh-CN" altLang="en-US">
              <a:cs typeface="+mn-ea"/>
              <a:sym typeface="+mn-lt"/>
            </a:endParaRPr>
          </a:p>
        </p:txBody>
      </p:sp>
      <p:cxnSp>
        <p:nvCxnSpPr>
          <p:cNvPr id="39" name="直接连接符 38"/>
          <p:cNvCxnSpPr/>
          <p:nvPr>
            <p:custDataLst>
              <p:tags r:id="rId20"/>
            </p:custDataLst>
          </p:nvPr>
        </p:nvCxnSpPr>
        <p:spPr>
          <a:xfrm>
            <a:off x="6271560" y="5073274"/>
            <a:ext cx="398851" cy="0"/>
          </a:xfrm>
          <a:prstGeom prst="line">
            <a:avLst/>
          </a:prstGeom>
          <a:ln w="19050">
            <a:solidFill>
              <a:sysClr val="window" lastClr="FFFFFF">
                <a:lumMod val="75000"/>
              </a:sysClr>
            </a:solidFill>
          </a:ln>
        </p:spPr>
        <p:style>
          <a:lnRef idx="1">
            <a:srgbClr val="1F74AD"/>
          </a:lnRef>
          <a:fillRef idx="0">
            <a:srgbClr val="1F74AD"/>
          </a:fillRef>
          <a:effectRef idx="0">
            <a:srgbClr val="1F74AD"/>
          </a:effectRef>
          <a:fontRef idx="minor">
            <a:srgbClr val="000000"/>
          </a:fontRef>
        </p:style>
      </p:cxnSp>
      <p:sp>
        <p:nvSpPr>
          <p:cNvPr id="38" name="椭圆 37"/>
          <p:cNvSpPr/>
          <p:nvPr>
            <p:custDataLst>
              <p:tags r:id="rId21"/>
            </p:custDataLst>
          </p:nvPr>
        </p:nvSpPr>
        <p:spPr>
          <a:xfrm>
            <a:off x="6227051" y="5039164"/>
            <a:ext cx="68220" cy="68220"/>
          </a:xfrm>
          <a:prstGeom prst="ellipse">
            <a:avLst/>
          </a:prstGeom>
          <a:solidFill>
            <a:srgbClr val="FF170C"/>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lstStyle/>
          <a:p>
            <a:pPr algn="ctr"/>
            <a:endParaRPr lang="zh-CN" altLang="en-US">
              <a:cs typeface="+mn-ea"/>
              <a:sym typeface="+mn-lt"/>
            </a:endParaRPr>
          </a:p>
        </p:txBody>
      </p:sp>
      <p:sp>
        <p:nvSpPr>
          <p:cNvPr id="40" name="椭圆 39"/>
          <p:cNvSpPr/>
          <p:nvPr>
            <p:custDataLst>
              <p:tags r:id="rId22"/>
            </p:custDataLst>
          </p:nvPr>
        </p:nvSpPr>
        <p:spPr>
          <a:xfrm>
            <a:off x="6625902" y="5039164"/>
            <a:ext cx="68220" cy="68220"/>
          </a:xfrm>
          <a:prstGeom prst="ellipse">
            <a:avLst/>
          </a:prstGeom>
          <a:solidFill>
            <a:srgbClr val="FF170C"/>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lstStyle/>
          <a:p>
            <a:pPr algn="ctr"/>
            <a:endParaRPr lang="zh-CN" altLang="en-US">
              <a:cs typeface="+mn-ea"/>
              <a:sym typeface="+mn-lt"/>
            </a:endParaRPr>
          </a:p>
        </p:txBody>
      </p:sp>
      <p:sp>
        <p:nvSpPr>
          <p:cNvPr id="55" name="文本框 54"/>
          <p:cNvSpPr txBox="1"/>
          <p:nvPr>
            <p:custDataLst>
              <p:tags r:id="rId23"/>
            </p:custDataLst>
          </p:nvPr>
        </p:nvSpPr>
        <p:spPr>
          <a:xfrm>
            <a:off x="7347235" y="2913920"/>
            <a:ext cx="470481" cy="352287"/>
          </a:xfrm>
          <a:prstGeom prst="rect">
            <a:avLst/>
          </a:prstGeom>
          <a:noFill/>
        </p:spPr>
        <p:txBody>
          <a:bodyPr wrap="square" rtlCol="0" anchor="ctr" anchorCtr="0">
            <a:normAutofit fontScale="85000" lnSpcReduction="20000"/>
          </a:bodyPr>
          <a:lstStyle/>
          <a:p>
            <a:pPr algn="ctr">
              <a:lnSpc>
                <a:spcPct val="120000"/>
              </a:lnSpc>
            </a:pPr>
            <a:r>
              <a:rPr lang="en-US" altLang="zh-CN" sz="2000" b="1" dirty="0">
                <a:solidFill>
                  <a:srgbClr val="BD3820"/>
                </a:solidFill>
                <a:cs typeface="+mn-ea"/>
                <a:sym typeface="+mn-lt"/>
              </a:rPr>
              <a:t>01</a:t>
            </a:r>
          </a:p>
        </p:txBody>
      </p:sp>
      <p:sp>
        <p:nvSpPr>
          <p:cNvPr id="56" name="文本框 55"/>
          <p:cNvSpPr txBox="1"/>
          <p:nvPr>
            <p:custDataLst>
              <p:tags r:id="rId24"/>
            </p:custDataLst>
          </p:nvPr>
        </p:nvSpPr>
        <p:spPr>
          <a:xfrm>
            <a:off x="7852730" y="2913920"/>
            <a:ext cx="1924668" cy="352287"/>
          </a:xfrm>
          <a:prstGeom prst="rect">
            <a:avLst/>
          </a:prstGeom>
          <a:noFill/>
        </p:spPr>
        <p:txBody>
          <a:bodyPr wrap="square" rtlCol="0" anchor="ctr">
            <a:normAutofit fontScale="90000" lnSpcReduction="10000"/>
          </a:bodyPr>
          <a:lstStyle/>
          <a:p>
            <a:pPr algn="l">
              <a:spcBef>
                <a:spcPct val="50000"/>
              </a:spcBef>
            </a:pPr>
            <a:r>
              <a:rPr kumimoji="1" lang="zh-CN" altLang="en-US" sz="2000" b="1">
                <a:solidFill>
                  <a:srgbClr val="BD3820"/>
                </a:solidFill>
                <a:cs typeface="+mn-ea"/>
                <a:sym typeface="+mn-lt"/>
              </a:rPr>
              <a:t>高层管理者</a:t>
            </a:r>
            <a:endParaRPr kumimoji="1" lang="zh-CN" altLang="en-US" sz="2000" b="1" spc="300">
              <a:solidFill>
                <a:srgbClr val="BD3820"/>
              </a:solidFill>
              <a:cs typeface="+mn-ea"/>
              <a:sym typeface="+mn-lt"/>
            </a:endParaRPr>
          </a:p>
        </p:txBody>
      </p:sp>
      <p:sp>
        <p:nvSpPr>
          <p:cNvPr id="57" name="文本框 56"/>
          <p:cNvSpPr txBox="1"/>
          <p:nvPr>
            <p:custDataLst>
              <p:tags r:id="rId25"/>
            </p:custDataLst>
          </p:nvPr>
        </p:nvSpPr>
        <p:spPr>
          <a:xfrm>
            <a:off x="7346950" y="3208655"/>
            <a:ext cx="3648710" cy="310515"/>
          </a:xfrm>
          <a:prstGeom prst="rect">
            <a:avLst/>
          </a:prstGeom>
          <a:noFill/>
        </p:spPr>
        <p:txBody>
          <a:bodyPr wrap="square" rtlCol="0"/>
          <a:lstStyle/>
          <a:p>
            <a:pPr lvl="0">
              <a:lnSpc>
                <a:spcPct val="130000"/>
              </a:lnSpc>
              <a:spcAft>
                <a:spcPts val="1000"/>
              </a:spcAft>
            </a:pPr>
            <a:r>
              <a:rPr lang="zh-CN" altLang="en-US" sz="1200">
                <a:solidFill>
                  <a:schemeClr val="tx1">
                    <a:lumMod val="75000"/>
                    <a:lumOff val="25000"/>
                  </a:schemeClr>
                </a:solidFill>
                <a:cs typeface="+mn-ea"/>
                <a:sym typeface="+mn-lt"/>
              </a:rPr>
              <a:t>负责制定企业的现行政策，并计划未来的发展方向</a:t>
            </a:r>
            <a:endParaRPr lang="zh-CN" altLang="en-US" sz="1200" spc="150">
              <a:solidFill>
                <a:schemeClr val="tx1">
                  <a:lumMod val="75000"/>
                  <a:lumOff val="25000"/>
                </a:schemeClr>
              </a:solidFill>
              <a:cs typeface="+mn-ea"/>
              <a:sym typeface="+mn-lt"/>
            </a:endParaRPr>
          </a:p>
        </p:txBody>
      </p:sp>
      <p:sp>
        <p:nvSpPr>
          <p:cNvPr id="58" name="文本框 57"/>
          <p:cNvSpPr txBox="1"/>
          <p:nvPr>
            <p:custDataLst>
              <p:tags r:id="rId26"/>
            </p:custDataLst>
          </p:nvPr>
        </p:nvSpPr>
        <p:spPr>
          <a:xfrm>
            <a:off x="7347235" y="3805381"/>
            <a:ext cx="470481" cy="352287"/>
          </a:xfrm>
          <a:prstGeom prst="rect">
            <a:avLst/>
          </a:prstGeom>
          <a:noFill/>
        </p:spPr>
        <p:txBody>
          <a:bodyPr wrap="square" rtlCol="0" anchor="ctr" anchorCtr="0">
            <a:normAutofit fontScale="85000" lnSpcReduction="20000"/>
          </a:bodyPr>
          <a:lstStyle/>
          <a:p>
            <a:pPr algn="ctr">
              <a:lnSpc>
                <a:spcPct val="120000"/>
              </a:lnSpc>
            </a:pPr>
            <a:r>
              <a:rPr lang="en-US" altLang="zh-CN" sz="2000" b="1" dirty="0">
                <a:solidFill>
                  <a:srgbClr val="BD3820"/>
                </a:solidFill>
                <a:cs typeface="+mn-ea"/>
                <a:sym typeface="+mn-lt"/>
              </a:rPr>
              <a:t>02</a:t>
            </a:r>
          </a:p>
        </p:txBody>
      </p:sp>
      <p:sp>
        <p:nvSpPr>
          <p:cNvPr id="59" name="文本框 58"/>
          <p:cNvSpPr txBox="1"/>
          <p:nvPr>
            <p:custDataLst>
              <p:tags r:id="rId27"/>
            </p:custDataLst>
          </p:nvPr>
        </p:nvSpPr>
        <p:spPr>
          <a:xfrm>
            <a:off x="7852730" y="3804390"/>
            <a:ext cx="1924668" cy="352287"/>
          </a:xfrm>
          <a:prstGeom prst="rect">
            <a:avLst/>
          </a:prstGeom>
          <a:noFill/>
        </p:spPr>
        <p:txBody>
          <a:bodyPr wrap="square" rtlCol="0" anchor="ctr">
            <a:normAutofit fontScale="85000" lnSpcReduction="20000"/>
          </a:bodyPr>
          <a:lstStyle/>
          <a:p>
            <a:pPr>
              <a:lnSpc>
                <a:spcPct val="120000"/>
              </a:lnSpc>
            </a:pPr>
            <a:r>
              <a:rPr lang="zh-CN" altLang="en-US" sz="2000" b="1" spc="300" dirty="0">
                <a:solidFill>
                  <a:srgbClr val="BD3820"/>
                </a:solidFill>
                <a:cs typeface="+mn-ea"/>
                <a:sym typeface="+mn-lt"/>
              </a:rPr>
              <a:t>中层管理者</a:t>
            </a:r>
          </a:p>
        </p:txBody>
      </p:sp>
      <p:sp>
        <p:nvSpPr>
          <p:cNvPr id="60" name="文本框 59"/>
          <p:cNvSpPr txBox="1"/>
          <p:nvPr>
            <p:custDataLst>
              <p:tags r:id="rId28"/>
            </p:custDataLst>
          </p:nvPr>
        </p:nvSpPr>
        <p:spPr>
          <a:xfrm>
            <a:off x="7346950" y="4086225"/>
            <a:ext cx="3648075" cy="716915"/>
          </a:xfrm>
          <a:prstGeom prst="rect">
            <a:avLst/>
          </a:prstGeom>
          <a:noFill/>
        </p:spPr>
        <p:txBody>
          <a:bodyPr wrap="square" rtlCol="0"/>
          <a:lstStyle/>
          <a:p>
            <a:pPr lvl="0">
              <a:lnSpc>
                <a:spcPct val="130000"/>
              </a:lnSpc>
              <a:spcAft>
                <a:spcPts val="1000"/>
              </a:spcAft>
            </a:pPr>
            <a:r>
              <a:rPr lang="zh-CN" altLang="en-US" sz="1200" spc="150">
                <a:solidFill>
                  <a:srgbClr val="000000">
                    <a:lumMod val="75000"/>
                    <a:lumOff val="25000"/>
                  </a:srgbClr>
                </a:solidFill>
                <a:cs typeface="+mn-ea"/>
                <a:sym typeface="+mn-lt"/>
              </a:rPr>
              <a:t>执行企业组织政策，指挥一线管理人员或操作人员工作</a:t>
            </a:r>
          </a:p>
        </p:txBody>
      </p:sp>
      <p:sp>
        <p:nvSpPr>
          <p:cNvPr id="61" name="文本框 60"/>
          <p:cNvSpPr txBox="1"/>
          <p:nvPr>
            <p:custDataLst>
              <p:tags r:id="rId29"/>
            </p:custDataLst>
          </p:nvPr>
        </p:nvSpPr>
        <p:spPr>
          <a:xfrm>
            <a:off x="7347235" y="4767030"/>
            <a:ext cx="470481" cy="352287"/>
          </a:xfrm>
          <a:prstGeom prst="rect">
            <a:avLst/>
          </a:prstGeom>
          <a:noFill/>
        </p:spPr>
        <p:txBody>
          <a:bodyPr wrap="square" rtlCol="0" anchor="ctr" anchorCtr="0">
            <a:normAutofit fontScale="85000" lnSpcReduction="20000"/>
          </a:bodyPr>
          <a:lstStyle/>
          <a:p>
            <a:pPr algn="ctr">
              <a:lnSpc>
                <a:spcPct val="120000"/>
              </a:lnSpc>
            </a:pPr>
            <a:r>
              <a:rPr lang="en-US" altLang="zh-CN" sz="2000" b="1" dirty="0">
                <a:solidFill>
                  <a:srgbClr val="BD3820"/>
                </a:solidFill>
                <a:cs typeface="+mn-ea"/>
                <a:sym typeface="+mn-lt"/>
              </a:rPr>
              <a:t>03</a:t>
            </a:r>
          </a:p>
        </p:txBody>
      </p:sp>
      <p:sp>
        <p:nvSpPr>
          <p:cNvPr id="62" name="文本框 61"/>
          <p:cNvSpPr txBox="1"/>
          <p:nvPr>
            <p:custDataLst>
              <p:tags r:id="rId30"/>
            </p:custDataLst>
          </p:nvPr>
        </p:nvSpPr>
        <p:spPr>
          <a:xfrm>
            <a:off x="7853045" y="4730766"/>
            <a:ext cx="3141980" cy="424815"/>
          </a:xfrm>
          <a:prstGeom prst="rect">
            <a:avLst/>
          </a:prstGeom>
          <a:noFill/>
        </p:spPr>
        <p:txBody>
          <a:bodyPr wrap="square" rtlCol="0" anchor="ctr">
            <a:noAutofit/>
          </a:bodyPr>
          <a:lstStyle/>
          <a:p>
            <a:pPr>
              <a:lnSpc>
                <a:spcPct val="120000"/>
              </a:lnSpc>
            </a:pPr>
            <a:r>
              <a:rPr lang="zh-CN" altLang="en-US" sz="1300" b="1" spc="300" dirty="0">
                <a:solidFill>
                  <a:srgbClr val="BD3820"/>
                </a:solidFill>
                <a:cs typeface="+mn-ea"/>
                <a:sym typeface="+mn-lt"/>
              </a:rPr>
              <a:t>第一线管理者（督导人员）</a:t>
            </a:r>
          </a:p>
        </p:txBody>
      </p:sp>
      <p:sp>
        <p:nvSpPr>
          <p:cNvPr id="63" name="文本框 62"/>
          <p:cNvSpPr txBox="1"/>
          <p:nvPr>
            <p:custDataLst>
              <p:tags r:id="rId31"/>
            </p:custDataLst>
          </p:nvPr>
        </p:nvSpPr>
        <p:spPr>
          <a:xfrm>
            <a:off x="7346950" y="5062220"/>
            <a:ext cx="3515360" cy="675640"/>
          </a:xfrm>
          <a:prstGeom prst="rect">
            <a:avLst/>
          </a:prstGeom>
          <a:noFill/>
        </p:spPr>
        <p:txBody>
          <a:bodyPr wrap="square" rtlCol="0"/>
          <a:lstStyle/>
          <a:p>
            <a:pPr lvl="0">
              <a:lnSpc>
                <a:spcPct val="130000"/>
              </a:lnSpc>
              <a:spcAft>
                <a:spcPts val="1000"/>
              </a:spcAft>
            </a:pPr>
            <a:r>
              <a:rPr lang="zh-CN" altLang="en-US" sz="1200" spc="150">
                <a:solidFill>
                  <a:srgbClr val="000000">
                    <a:lumMod val="75000"/>
                    <a:lumOff val="25000"/>
                  </a:srgbClr>
                </a:solidFill>
                <a:cs typeface="+mn-ea"/>
                <a:sym typeface="+mn-lt"/>
              </a:rPr>
              <a:t>一般只限于督导操作人员的工作，不会指挥其他管理人员</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plus(in)">
                                      <p:cBhvr>
                                        <p:cTn id="7" dur="2000"/>
                                        <p:tgtEl>
                                          <p:spTgt spid="2"/>
                                        </p:tgtEl>
                                      </p:cBhvr>
                                    </p:animEffect>
                                  </p:childTnLst>
                                </p:cTn>
                              </p:par>
                              <p:par>
                                <p:cTn id="8" presetID="13" presetClass="entr" presetSubtype="16"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plus(in)">
                                      <p:cBhvr>
                                        <p:cTn id="10" dur="2000"/>
                                        <p:tgtEl>
                                          <p:spTgt spid="11"/>
                                        </p:tgtEl>
                                      </p:cBhvr>
                                    </p:animEffect>
                                  </p:childTnLst>
                                </p:cTn>
                              </p:par>
                              <p:par>
                                <p:cTn id="11" presetID="13" presetClass="entr" presetSubtype="16"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plus(in)">
                                      <p:cBhvr>
                                        <p:cTn id="13" dur="2000"/>
                                        <p:tgtEl>
                                          <p:spTgt spid="12"/>
                                        </p:tgtEl>
                                      </p:cBhvr>
                                    </p:animEffect>
                                  </p:childTnLst>
                                </p:cTn>
                              </p:par>
                              <p:par>
                                <p:cTn id="14" presetID="13" presetClass="entr" presetSubtype="16"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plus(in)">
                                      <p:cBhvr>
                                        <p:cTn id="16" dur="2000"/>
                                        <p:tgtEl>
                                          <p:spTgt spid="15"/>
                                        </p:tgtEl>
                                      </p:cBhvr>
                                    </p:animEffect>
                                  </p:childTnLst>
                                </p:cTn>
                              </p:par>
                              <p:par>
                                <p:cTn id="17" presetID="13" presetClass="entr" presetSubtype="16"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plus(in)">
                                      <p:cBhvr>
                                        <p:cTn id="19" dur="2000"/>
                                        <p:tgtEl>
                                          <p:spTgt spid="16"/>
                                        </p:tgtEl>
                                      </p:cBhvr>
                                    </p:animEffect>
                                  </p:childTnLst>
                                </p:cTn>
                              </p:par>
                              <p:par>
                                <p:cTn id="20" presetID="13" presetClass="entr" presetSubtype="16" fill="hold" grpId="0"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plus(in)">
                                      <p:cBhvr>
                                        <p:cTn id="22" dur="2000"/>
                                        <p:tgtEl>
                                          <p:spTgt spid="17"/>
                                        </p:tgtEl>
                                      </p:cBhvr>
                                    </p:animEffect>
                                  </p:childTnLst>
                                </p:cTn>
                              </p:par>
                              <p:par>
                                <p:cTn id="23" presetID="13" presetClass="entr" presetSubtype="16" fill="hold" grpId="0" nodeType="with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plus(in)">
                                      <p:cBhvr>
                                        <p:cTn id="25" dur="2000"/>
                                        <p:tgtEl>
                                          <p:spTgt spid="18"/>
                                        </p:tgtEl>
                                      </p:cBhvr>
                                    </p:animEffect>
                                  </p:childTnLst>
                                </p:cTn>
                              </p:par>
                              <p:par>
                                <p:cTn id="26" presetID="13" presetClass="entr" presetSubtype="16" fill="hold" grpId="0" nodeType="with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plus(in)">
                                      <p:cBhvr>
                                        <p:cTn id="28" dur="2000"/>
                                        <p:tgtEl>
                                          <p:spTgt spid="3"/>
                                        </p:tgtEl>
                                      </p:cBhvr>
                                    </p:animEffect>
                                  </p:childTnLst>
                                </p:cTn>
                              </p:par>
                              <p:par>
                                <p:cTn id="29" presetID="13" presetClass="entr" presetSubtype="16" fill="hold" grpId="0" nodeType="with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plus(in)">
                                      <p:cBhvr>
                                        <p:cTn id="31" dur="2000"/>
                                        <p:tgtEl>
                                          <p:spTgt spid="5"/>
                                        </p:tgtEl>
                                      </p:cBhvr>
                                    </p:animEffect>
                                  </p:childTnLst>
                                </p:cTn>
                              </p:par>
                              <p:par>
                                <p:cTn id="32" presetID="13" presetClass="entr" presetSubtype="16" fill="hold" grpId="0" nodeType="with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plus(in)">
                                      <p:cBhvr>
                                        <p:cTn id="34" dur="2000"/>
                                        <p:tgtEl>
                                          <p:spTgt spid="6"/>
                                        </p:tgtEl>
                                      </p:cBhvr>
                                    </p:animEffect>
                                  </p:childTnLst>
                                </p:cTn>
                              </p:par>
                              <p:par>
                                <p:cTn id="35" presetID="13" presetClass="entr" presetSubtype="16" fill="hold" grpId="0" nodeType="with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plus(in)">
                                      <p:cBhvr>
                                        <p:cTn id="37" dur="2000"/>
                                        <p:tgtEl>
                                          <p:spTgt spid="7"/>
                                        </p:tgtEl>
                                      </p:cBhvr>
                                    </p:animEffect>
                                  </p:childTnLst>
                                </p:cTn>
                              </p:par>
                              <p:par>
                                <p:cTn id="38" presetID="13" presetClass="entr" presetSubtype="16" fill="hold" grpId="0" nodeType="withEffect">
                                  <p:stCondLst>
                                    <p:cond delay="0"/>
                                  </p:stCondLst>
                                  <p:childTnLst>
                                    <p:set>
                                      <p:cBhvr>
                                        <p:cTn id="39" dur="1" fill="hold">
                                          <p:stCondLst>
                                            <p:cond delay="0"/>
                                          </p:stCondLst>
                                        </p:cTn>
                                        <p:tgtEl>
                                          <p:spTgt spid="21"/>
                                        </p:tgtEl>
                                        <p:attrNameLst>
                                          <p:attrName>style.visibility</p:attrName>
                                        </p:attrNameLst>
                                      </p:cBhvr>
                                      <p:to>
                                        <p:strVal val="visible"/>
                                      </p:to>
                                    </p:set>
                                    <p:animEffect transition="in" filter="plus(in)">
                                      <p:cBhvr>
                                        <p:cTn id="40" dur="2000"/>
                                        <p:tgtEl>
                                          <p:spTgt spid="21"/>
                                        </p:tgtEl>
                                      </p:cBhvr>
                                    </p:animEffect>
                                  </p:childTnLst>
                                </p:cTn>
                              </p:par>
                              <p:par>
                                <p:cTn id="41" presetID="13" presetClass="entr" presetSubtype="16" fill="hold" grpId="0" nodeType="withEffect">
                                  <p:stCondLst>
                                    <p:cond delay="0"/>
                                  </p:stCondLst>
                                  <p:childTnLst>
                                    <p:set>
                                      <p:cBhvr>
                                        <p:cTn id="42" dur="1" fill="hold">
                                          <p:stCondLst>
                                            <p:cond delay="0"/>
                                          </p:stCondLst>
                                        </p:cTn>
                                        <p:tgtEl>
                                          <p:spTgt spid="22"/>
                                        </p:tgtEl>
                                        <p:attrNameLst>
                                          <p:attrName>style.visibility</p:attrName>
                                        </p:attrNameLst>
                                      </p:cBhvr>
                                      <p:to>
                                        <p:strVal val="visible"/>
                                      </p:to>
                                    </p:set>
                                    <p:animEffect transition="in" filter="plus(in)">
                                      <p:cBhvr>
                                        <p:cTn id="43" dur="2000"/>
                                        <p:tgtEl>
                                          <p:spTgt spid="22"/>
                                        </p:tgtEl>
                                      </p:cBhvr>
                                    </p:animEffect>
                                  </p:childTnLst>
                                </p:cTn>
                              </p:par>
                              <p:par>
                                <p:cTn id="44" presetID="13" presetClass="entr" presetSubtype="16" fill="hold" grpId="0" nodeType="withEffect">
                                  <p:stCondLst>
                                    <p:cond delay="0"/>
                                  </p:stCondLst>
                                  <p:childTnLst>
                                    <p:set>
                                      <p:cBhvr>
                                        <p:cTn id="45" dur="1" fill="hold">
                                          <p:stCondLst>
                                            <p:cond delay="0"/>
                                          </p:stCondLst>
                                        </p:cTn>
                                        <p:tgtEl>
                                          <p:spTgt spid="23"/>
                                        </p:tgtEl>
                                        <p:attrNameLst>
                                          <p:attrName>style.visibility</p:attrName>
                                        </p:attrNameLst>
                                      </p:cBhvr>
                                      <p:to>
                                        <p:strVal val="visible"/>
                                      </p:to>
                                    </p:set>
                                    <p:animEffect transition="in" filter="plus(in)">
                                      <p:cBhvr>
                                        <p:cTn id="46" dur="2000"/>
                                        <p:tgtEl>
                                          <p:spTgt spid="23"/>
                                        </p:tgtEl>
                                      </p:cBhvr>
                                    </p:animEffect>
                                  </p:childTnLst>
                                </p:cTn>
                              </p:par>
                              <p:par>
                                <p:cTn id="47" presetID="13" presetClass="entr" presetSubtype="16" fill="hold" grpId="0" nodeType="with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plus(in)">
                                      <p:cBhvr>
                                        <p:cTn id="49" dur="2000"/>
                                        <p:tgtEl>
                                          <p:spTgt spid="30"/>
                                        </p:tgtEl>
                                      </p:cBhvr>
                                    </p:animEffect>
                                  </p:childTnLst>
                                </p:cTn>
                              </p:par>
                              <p:par>
                                <p:cTn id="50" presetID="13" presetClass="entr" presetSubtype="16" fill="hold" nodeType="withEffect">
                                  <p:stCondLst>
                                    <p:cond delay="0"/>
                                  </p:stCondLst>
                                  <p:childTnLst>
                                    <p:set>
                                      <p:cBhvr>
                                        <p:cTn id="51" dur="1" fill="hold">
                                          <p:stCondLst>
                                            <p:cond delay="0"/>
                                          </p:stCondLst>
                                        </p:cTn>
                                        <p:tgtEl>
                                          <p:spTgt spid="31"/>
                                        </p:tgtEl>
                                        <p:attrNameLst>
                                          <p:attrName>style.visibility</p:attrName>
                                        </p:attrNameLst>
                                      </p:cBhvr>
                                      <p:to>
                                        <p:strVal val="visible"/>
                                      </p:to>
                                    </p:set>
                                    <p:animEffect transition="in" filter="plus(in)">
                                      <p:cBhvr>
                                        <p:cTn id="52" dur="2000"/>
                                        <p:tgtEl>
                                          <p:spTgt spid="31"/>
                                        </p:tgtEl>
                                      </p:cBhvr>
                                    </p:animEffect>
                                  </p:childTnLst>
                                </p:cTn>
                              </p:par>
                              <p:par>
                                <p:cTn id="53" presetID="13" presetClass="entr" presetSubtype="16" fill="hold" grpId="0" nodeType="withEffect">
                                  <p:stCondLst>
                                    <p:cond delay="0"/>
                                  </p:stCondLst>
                                  <p:childTnLst>
                                    <p:set>
                                      <p:cBhvr>
                                        <p:cTn id="54" dur="1" fill="hold">
                                          <p:stCondLst>
                                            <p:cond delay="0"/>
                                          </p:stCondLst>
                                        </p:cTn>
                                        <p:tgtEl>
                                          <p:spTgt spid="32"/>
                                        </p:tgtEl>
                                        <p:attrNameLst>
                                          <p:attrName>style.visibility</p:attrName>
                                        </p:attrNameLst>
                                      </p:cBhvr>
                                      <p:to>
                                        <p:strVal val="visible"/>
                                      </p:to>
                                    </p:set>
                                    <p:animEffect transition="in" filter="plus(in)">
                                      <p:cBhvr>
                                        <p:cTn id="55" dur="2000"/>
                                        <p:tgtEl>
                                          <p:spTgt spid="32"/>
                                        </p:tgtEl>
                                      </p:cBhvr>
                                    </p:animEffect>
                                  </p:childTnLst>
                                </p:cTn>
                              </p:par>
                              <p:par>
                                <p:cTn id="56" presetID="13" presetClass="entr" presetSubtype="16" fill="hold" grpId="0" nodeType="withEffect">
                                  <p:stCondLst>
                                    <p:cond delay="0"/>
                                  </p:stCondLst>
                                  <p:childTnLst>
                                    <p:set>
                                      <p:cBhvr>
                                        <p:cTn id="57" dur="1" fill="hold">
                                          <p:stCondLst>
                                            <p:cond delay="0"/>
                                          </p:stCondLst>
                                        </p:cTn>
                                        <p:tgtEl>
                                          <p:spTgt spid="34"/>
                                        </p:tgtEl>
                                        <p:attrNameLst>
                                          <p:attrName>style.visibility</p:attrName>
                                        </p:attrNameLst>
                                      </p:cBhvr>
                                      <p:to>
                                        <p:strVal val="visible"/>
                                      </p:to>
                                    </p:set>
                                    <p:animEffect transition="in" filter="plus(in)">
                                      <p:cBhvr>
                                        <p:cTn id="58" dur="2000"/>
                                        <p:tgtEl>
                                          <p:spTgt spid="34"/>
                                        </p:tgtEl>
                                      </p:cBhvr>
                                    </p:animEffect>
                                  </p:childTnLst>
                                </p:cTn>
                              </p:par>
                              <p:par>
                                <p:cTn id="59" presetID="13" presetClass="entr" presetSubtype="16" fill="hold" nodeType="withEffect">
                                  <p:stCondLst>
                                    <p:cond delay="0"/>
                                  </p:stCondLst>
                                  <p:childTnLst>
                                    <p:set>
                                      <p:cBhvr>
                                        <p:cTn id="60" dur="1" fill="hold">
                                          <p:stCondLst>
                                            <p:cond delay="0"/>
                                          </p:stCondLst>
                                        </p:cTn>
                                        <p:tgtEl>
                                          <p:spTgt spid="35"/>
                                        </p:tgtEl>
                                        <p:attrNameLst>
                                          <p:attrName>style.visibility</p:attrName>
                                        </p:attrNameLst>
                                      </p:cBhvr>
                                      <p:to>
                                        <p:strVal val="visible"/>
                                      </p:to>
                                    </p:set>
                                    <p:animEffect transition="in" filter="plus(in)">
                                      <p:cBhvr>
                                        <p:cTn id="61" dur="2000"/>
                                        <p:tgtEl>
                                          <p:spTgt spid="35"/>
                                        </p:tgtEl>
                                      </p:cBhvr>
                                    </p:animEffect>
                                  </p:childTnLst>
                                </p:cTn>
                              </p:par>
                              <p:par>
                                <p:cTn id="62" presetID="13" presetClass="entr" presetSubtype="16" fill="hold" grpId="0" nodeType="withEffect">
                                  <p:stCondLst>
                                    <p:cond delay="0"/>
                                  </p:stCondLst>
                                  <p:childTnLst>
                                    <p:set>
                                      <p:cBhvr>
                                        <p:cTn id="63" dur="1" fill="hold">
                                          <p:stCondLst>
                                            <p:cond delay="0"/>
                                          </p:stCondLst>
                                        </p:cTn>
                                        <p:tgtEl>
                                          <p:spTgt spid="36"/>
                                        </p:tgtEl>
                                        <p:attrNameLst>
                                          <p:attrName>style.visibility</p:attrName>
                                        </p:attrNameLst>
                                      </p:cBhvr>
                                      <p:to>
                                        <p:strVal val="visible"/>
                                      </p:to>
                                    </p:set>
                                    <p:animEffect transition="in" filter="plus(in)">
                                      <p:cBhvr>
                                        <p:cTn id="64" dur="2000"/>
                                        <p:tgtEl>
                                          <p:spTgt spid="36"/>
                                        </p:tgtEl>
                                      </p:cBhvr>
                                    </p:animEffect>
                                  </p:childTnLst>
                                </p:cTn>
                              </p:par>
                              <p:par>
                                <p:cTn id="65" presetID="13" presetClass="entr" presetSubtype="16" fill="hold" nodeType="withEffect">
                                  <p:stCondLst>
                                    <p:cond delay="0"/>
                                  </p:stCondLst>
                                  <p:childTnLst>
                                    <p:set>
                                      <p:cBhvr>
                                        <p:cTn id="66" dur="1" fill="hold">
                                          <p:stCondLst>
                                            <p:cond delay="0"/>
                                          </p:stCondLst>
                                        </p:cTn>
                                        <p:tgtEl>
                                          <p:spTgt spid="39"/>
                                        </p:tgtEl>
                                        <p:attrNameLst>
                                          <p:attrName>style.visibility</p:attrName>
                                        </p:attrNameLst>
                                      </p:cBhvr>
                                      <p:to>
                                        <p:strVal val="visible"/>
                                      </p:to>
                                    </p:set>
                                    <p:animEffect transition="in" filter="plus(in)">
                                      <p:cBhvr>
                                        <p:cTn id="67" dur="2000"/>
                                        <p:tgtEl>
                                          <p:spTgt spid="39"/>
                                        </p:tgtEl>
                                      </p:cBhvr>
                                    </p:animEffect>
                                  </p:childTnLst>
                                </p:cTn>
                              </p:par>
                              <p:par>
                                <p:cTn id="68" presetID="13" presetClass="entr" presetSubtype="16" fill="hold" grpId="0" nodeType="withEffect">
                                  <p:stCondLst>
                                    <p:cond delay="0"/>
                                  </p:stCondLst>
                                  <p:childTnLst>
                                    <p:set>
                                      <p:cBhvr>
                                        <p:cTn id="69" dur="1" fill="hold">
                                          <p:stCondLst>
                                            <p:cond delay="0"/>
                                          </p:stCondLst>
                                        </p:cTn>
                                        <p:tgtEl>
                                          <p:spTgt spid="38"/>
                                        </p:tgtEl>
                                        <p:attrNameLst>
                                          <p:attrName>style.visibility</p:attrName>
                                        </p:attrNameLst>
                                      </p:cBhvr>
                                      <p:to>
                                        <p:strVal val="visible"/>
                                      </p:to>
                                    </p:set>
                                    <p:animEffect transition="in" filter="plus(in)">
                                      <p:cBhvr>
                                        <p:cTn id="70" dur="2000"/>
                                        <p:tgtEl>
                                          <p:spTgt spid="38"/>
                                        </p:tgtEl>
                                      </p:cBhvr>
                                    </p:animEffect>
                                  </p:childTnLst>
                                </p:cTn>
                              </p:par>
                              <p:par>
                                <p:cTn id="71" presetID="13" presetClass="entr" presetSubtype="16" fill="hold" grpId="0" nodeType="withEffect">
                                  <p:stCondLst>
                                    <p:cond delay="0"/>
                                  </p:stCondLst>
                                  <p:childTnLst>
                                    <p:set>
                                      <p:cBhvr>
                                        <p:cTn id="72" dur="1" fill="hold">
                                          <p:stCondLst>
                                            <p:cond delay="0"/>
                                          </p:stCondLst>
                                        </p:cTn>
                                        <p:tgtEl>
                                          <p:spTgt spid="40"/>
                                        </p:tgtEl>
                                        <p:attrNameLst>
                                          <p:attrName>style.visibility</p:attrName>
                                        </p:attrNameLst>
                                      </p:cBhvr>
                                      <p:to>
                                        <p:strVal val="visible"/>
                                      </p:to>
                                    </p:set>
                                    <p:animEffect transition="in" filter="plus(in)">
                                      <p:cBhvr>
                                        <p:cTn id="73" dur="2000"/>
                                        <p:tgtEl>
                                          <p:spTgt spid="40"/>
                                        </p:tgtEl>
                                      </p:cBhvr>
                                    </p:animEffect>
                                  </p:childTnLst>
                                </p:cTn>
                              </p:par>
                              <p:par>
                                <p:cTn id="74" presetID="13" presetClass="entr" presetSubtype="16" fill="hold" grpId="0" nodeType="withEffect">
                                  <p:stCondLst>
                                    <p:cond delay="0"/>
                                  </p:stCondLst>
                                  <p:childTnLst>
                                    <p:set>
                                      <p:cBhvr>
                                        <p:cTn id="75" dur="1" fill="hold">
                                          <p:stCondLst>
                                            <p:cond delay="0"/>
                                          </p:stCondLst>
                                        </p:cTn>
                                        <p:tgtEl>
                                          <p:spTgt spid="55"/>
                                        </p:tgtEl>
                                        <p:attrNameLst>
                                          <p:attrName>style.visibility</p:attrName>
                                        </p:attrNameLst>
                                      </p:cBhvr>
                                      <p:to>
                                        <p:strVal val="visible"/>
                                      </p:to>
                                    </p:set>
                                    <p:animEffect transition="in" filter="plus(in)">
                                      <p:cBhvr>
                                        <p:cTn id="76" dur="2000"/>
                                        <p:tgtEl>
                                          <p:spTgt spid="55"/>
                                        </p:tgtEl>
                                      </p:cBhvr>
                                    </p:animEffect>
                                  </p:childTnLst>
                                </p:cTn>
                              </p:par>
                              <p:par>
                                <p:cTn id="77" presetID="13" presetClass="entr" presetSubtype="16" fill="hold" grpId="0" nodeType="withEffect">
                                  <p:stCondLst>
                                    <p:cond delay="0"/>
                                  </p:stCondLst>
                                  <p:childTnLst>
                                    <p:set>
                                      <p:cBhvr>
                                        <p:cTn id="78" dur="1" fill="hold">
                                          <p:stCondLst>
                                            <p:cond delay="0"/>
                                          </p:stCondLst>
                                        </p:cTn>
                                        <p:tgtEl>
                                          <p:spTgt spid="56"/>
                                        </p:tgtEl>
                                        <p:attrNameLst>
                                          <p:attrName>style.visibility</p:attrName>
                                        </p:attrNameLst>
                                      </p:cBhvr>
                                      <p:to>
                                        <p:strVal val="visible"/>
                                      </p:to>
                                    </p:set>
                                    <p:animEffect transition="in" filter="plus(in)">
                                      <p:cBhvr>
                                        <p:cTn id="79" dur="2000"/>
                                        <p:tgtEl>
                                          <p:spTgt spid="56"/>
                                        </p:tgtEl>
                                      </p:cBhvr>
                                    </p:animEffect>
                                  </p:childTnLst>
                                </p:cTn>
                              </p:par>
                              <p:par>
                                <p:cTn id="80" presetID="13" presetClass="entr" presetSubtype="16" fill="hold" grpId="0" nodeType="withEffect">
                                  <p:stCondLst>
                                    <p:cond delay="0"/>
                                  </p:stCondLst>
                                  <p:childTnLst>
                                    <p:set>
                                      <p:cBhvr>
                                        <p:cTn id="81" dur="1" fill="hold">
                                          <p:stCondLst>
                                            <p:cond delay="0"/>
                                          </p:stCondLst>
                                        </p:cTn>
                                        <p:tgtEl>
                                          <p:spTgt spid="57"/>
                                        </p:tgtEl>
                                        <p:attrNameLst>
                                          <p:attrName>style.visibility</p:attrName>
                                        </p:attrNameLst>
                                      </p:cBhvr>
                                      <p:to>
                                        <p:strVal val="visible"/>
                                      </p:to>
                                    </p:set>
                                    <p:animEffect transition="in" filter="plus(in)">
                                      <p:cBhvr>
                                        <p:cTn id="82" dur="2000"/>
                                        <p:tgtEl>
                                          <p:spTgt spid="57"/>
                                        </p:tgtEl>
                                      </p:cBhvr>
                                    </p:animEffect>
                                  </p:childTnLst>
                                </p:cTn>
                              </p:par>
                              <p:par>
                                <p:cTn id="83" presetID="13" presetClass="entr" presetSubtype="16" fill="hold" grpId="0" nodeType="withEffect">
                                  <p:stCondLst>
                                    <p:cond delay="0"/>
                                  </p:stCondLst>
                                  <p:childTnLst>
                                    <p:set>
                                      <p:cBhvr>
                                        <p:cTn id="84" dur="1" fill="hold">
                                          <p:stCondLst>
                                            <p:cond delay="0"/>
                                          </p:stCondLst>
                                        </p:cTn>
                                        <p:tgtEl>
                                          <p:spTgt spid="58"/>
                                        </p:tgtEl>
                                        <p:attrNameLst>
                                          <p:attrName>style.visibility</p:attrName>
                                        </p:attrNameLst>
                                      </p:cBhvr>
                                      <p:to>
                                        <p:strVal val="visible"/>
                                      </p:to>
                                    </p:set>
                                    <p:animEffect transition="in" filter="plus(in)">
                                      <p:cBhvr>
                                        <p:cTn id="85" dur="2000"/>
                                        <p:tgtEl>
                                          <p:spTgt spid="58"/>
                                        </p:tgtEl>
                                      </p:cBhvr>
                                    </p:animEffect>
                                  </p:childTnLst>
                                </p:cTn>
                              </p:par>
                              <p:par>
                                <p:cTn id="86" presetID="13" presetClass="entr" presetSubtype="16" fill="hold" grpId="0" nodeType="withEffect">
                                  <p:stCondLst>
                                    <p:cond delay="0"/>
                                  </p:stCondLst>
                                  <p:childTnLst>
                                    <p:set>
                                      <p:cBhvr>
                                        <p:cTn id="87" dur="1" fill="hold">
                                          <p:stCondLst>
                                            <p:cond delay="0"/>
                                          </p:stCondLst>
                                        </p:cTn>
                                        <p:tgtEl>
                                          <p:spTgt spid="59"/>
                                        </p:tgtEl>
                                        <p:attrNameLst>
                                          <p:attrName>style.visibility</p:attrName>
                                        </p:attrNameLst>
                                      </p:cBhvr>
                                      <p:to>
                                        <p:strVal val="visible"/>
                                      </p:to>
                                    </p:set>
                                    <p:animEffect transition="in" filter="plus(in)">
                                      <p:cBhvr>
                                        <p:cTn id="88" dur="2000"/>
                                        <p:tgtEl>
                                          <p:spTgt spid="59"/>
                                        </p:tgtEl>
                                      </p:cBhvr>
                                    </p:animEffect>
                                  </p:childTnLst>
                                </p:cTn>
                              </p:par>
                              <p:par>
                                <p:cTn id="89" presetID="13" presetClass="entr" presetSubtype="16" fill="hold" grpId="0" nodeType="withEffect">
                                  <p:stCondLst>
                                    <p:cond delay="0"/>
                                  </p:stCondLst>
                                  <p:childTnLst>
                                    <p:set>
                                      <p:cBhvr>
                                        <p:cTn id="90" dur="1" fill="hold">
                                          <p:stCondLst>
                                            <p:cond delay="0"/>
                                          </p:stCondLst>
                                        </p:cTn>
                                        <p:tgtEl>
                                          <p:spTgt spid="60"/>
                                        </p:tgtEl>
                                        <p:attrNameLst>
                                          <p:attrName>style.visibility</p:attrName>
                                        </p:attrNameLst>
                                      </p:cBhvr>
                                      <p:to>
                                        <p:strVal val="visible"/>
                                      </p:to>
                                    </p:set>
                                    <p:animEffect transition="in" filter="plus(in)">
                                      <p:cBhvr>
                                        <p:cTn id="91" dur="2000"/>
                                        <p:tgtEl>
                                          <p:spTgt spid="60"/>
                                        </p:tgtEl>
                                      </p:cBhvr>
                                    </p:animEffect>
                                  </p:childTnLst>
                                </p:cTn>
                              </p:par>
                              <p:par>
                                <p:cTn id="92" presetID="13" presetClass="entr" presetSubtype="16" fill="hold" grpId="0" nodeType="withEffect">
                                  <p:stCondLst>
                                    <p:cond delay="0"/>
                                  </p:stCondLst>
                                  <p:childTnLst>
                                    <p:set>
                                      <p:cBhvr>
                                        <p:cTn id="93" dur="1" fill="hold">
                                          <p:stCondLst>
                                            <p:cond delay="0"/>
                                          </p:stCondLst>
                                        </p:cTn>
                                        <p:tgtEl>
                                          <p:spTgt spid="61"/>
                                        </p:tgtEl>
                                        <p:attrNameLst>
                                          <p:attrName>style.visibility</p:attrName>
                                        </p:attrNameLst>
                                      </p:cBhvr>
                                      <p:to>
                                        <p:strVal val="visible"/>
                                      </p:to>
                                    </p:set>
                                    <p:animEffect transition="in" filter="plus(in)">
                                      <p:cBhvr>
                                        <p:cTn id="94" dur="2000"/>
                                        <p:tgtEl>
                                          <p:spTgt spid="61"/>
                                        </p:tgtEl>
                                      </p:cBhvr>
                                    </p:animEffect>
                                  </p:childTnLst>
                                </p:cTn>
                              </p:par>
                              <p:par>
                                <p:cTn id="95" presetID="13" presetClass="entr" presetSubtype="16" fill="hold" grpId="0" nodeType="withEffect">
                                  <p:stCondLst>
                                    <p:cond delay="0"/>
                                  </p:stCondLst>
                                  <p:childTnLst>
                                    <p:set>
                                      <p:cBhvr>
                                        <p:cTn id="96" dur="1" fill="hold">
                                          <p:stCondLst>
                                            <p:cond delay="0"/>
                                          </p:stCondLst>
                                        </p:cTn>
                                        <p:tgtEl>
                                          <p:spTgt spid="62"/>
                                        </p:tgtEl>
                                        <p:attrNameLst>
                                          <p:attrName>style.visibility</p:attrName>
                                        </p:attrNameLst>
                                      </p:cBhvr>
                                      <p:to>
                                        <p:strVal val="visible"/>
                                      </p:to>
                                    </p:set>
                                    <p:animEffect transition="in" filter="plus(in)">
                                      <p:cBhvr>
                                        <p:cTn id="97" dur="2000"/>
                                        <p:tgtEl>
                                          <p:spTgt spid="62"/>
                                        </p:tgtEl>
                                      </p:cBhvr>
                                    </p:animEffect>
                                  </p:childTnLst>
                                </p:cTn>
                              </p:par>
                              <p:par>
                                <p:cTn id="98" presetID="13" presetClass="entr" presetSubtype="16" fill="hold" grpId="0" nodeType="withEffect">
                                  <p:stCondLst>
                                    <p:cond delay="0"/>
                                  </p:stCondLst>
                                  <p:childTnLst>
                                    <p:set>
                                      <p:cBhvr>
                                        <p:cTn id="99" dur="1" fill="hold">
                                          <p:stCondLst>
                                            <p:cond delay="0"/>
                                          </p:stCondLst>
                                        </p:cTn>
                                        <p:tgtEl>
                                          <p:spTgt spid="63"/>
                                        </p:tgtEl>
                                        <p:attrNameLst>
                                          <p:attrName>style.visibility</p:attrName>
                                        </p:attrNameLst>
                                      </p:cBhvr>
                                      <p:to>
                                        <p:strVal val="visible"/>
                                      </p:to>
                                    </p:set>
                                    <p:animEffect transition="in" filter="plus(in)">
                                      <p:cBhvr>
                                        <p:cTn id="100" dur="20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animBg="1"/>
      <p:bldP spid="12" grpId="0" animBg="1"/>
      <p:bldP spid="15" grpId="0" animBg="1"/>
      <p:bldP spid="16" grpId="0" animBg="1"/>
      <p:bldP spid="17" grpId="0" animBg="1"/>
      <p:bldP spid="18" grpId="0" animBg="1"/>
      <p:bldP spid="3" grpId="0" animBg="1"/>
      <p:bldP spid="5" grpId="0" animBg="1"/>
      <p:bldP spid="6" grpId="0" animBg="1"/>
      <p:bldP spid="7" grpId="0" animBg="1"/>
      <p:bldP spid="21" grpId="0"/>
      <p:bldP spid="22" grpId="0"/>
      <p:bldP spid="23" grpId="0"/>
      <p:bldP spid="30" grpId="0" animBg="1"/>
      <p:bldP spid="32" grpId="0" animBg="1"/>
      <p:bldP spid="34" grpId="0" animBg="1"/>
      <p:bldP spid="36" grpId="0" animBg="1"/>
      <p:bldP spid="38" grpId="0" animBg="1"/>
      <p:bldP spid="40" grpId="0" animBg="1"/>
      <p:bldP spid="55" grpId="0"/>
      <p:bldP spid="56" grpId="0"/>
      <p:bldP spid="57" grpId="0"/>
      <p:bldP spid="58" grpId="0"/>
      <p:bldP spid="59" grpId="0"/>
      <p:bldP spid="60" grpId="0"/>
      <p:bldP spid="61" grpId="0"/>
      <p:bldP spid="62" grpId="0"/>
      <p:bldP spid="63"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7" name="Rectangle 5"/>
          <p:cNvSpPr txBox="1">
            <a:spLocks noChangeArrowheads="1"/>
          </p:cNvSpPr>
          <p:nvPr/>
        </p:nvSpPr>
        <p:spPr bwMode="auto">
          <a:xfrm>
            <a:off x="4561123" y="1352550"/>
            <a:ext cx="3070071" cy="523220"/>
          </a:xfrm>
          <a:prstGeom prst="rect">
            <a:avLst/>
          </a:prstGeom>
          <a:noFill/>
        </p:spPr>
        <p:txBody>
          <a:bodyPr wrap="none" rtlCol="0" anchor="t">
            <a:spAutoFit/>
          </a:bodyPr>
          <a:lstStyle>
            <a:lvl1pPr>
              <a:defRPr sz="4000">
                <a:solidFill>
                  <a:schemeClr val="tx2"/>
                </a:solidFill>
                <a:latin typeface="Verdana" panose="020B0604030504040204" pitchFamily="34" charset="0"/>
                <a:ea typeface="宋体" panose="02010600030101010101" pitchFamily="2" charset="-122"/>
              </a:defRPr>
            </a:lvl1pPr>
            <a:lvl2pPr>
              <a:defRPr sz="4000">
                <a:solidFill>
                  <a:schemeClr val="tx2"/>
                </a:solidFill>
                <a:latin typeface="Verdana" panose="020B0604030504040204" pitchFamily="34" charset="0"/>
                <a:ea typeface="宋体" panose="02010600030101010101" pitchFamily="2" charset="-122"/>
              </a:defRPr>
            </a:lvl2pPr>
            <a:lvl3pPr>
              <a:defRPr sz="4000">
                <a:solidFill>
                  <a:schemeClr val="tx2"/>
                </a:solidFill>
                <a:latin typeface="Verdana" panose="020B0604030504040204" pitchFamily="34" charset="0"/>
                <a:ea typeface="宋体" panose="02010600030101010101" pitchFamily="2" charset="-122"/>
              </a:defRPr>
            </a:lvl3pPr>
            <a:lvl4pPr>
              <a:defRPr sz="4000">
                <a:solidFill>
                  <a:schemeClr val="tx2"/>
                </a:solidFill>
                <a:latin typeface="Verdana" panose="020B0604030504040204" pitchFamily="34" charset="0"/>
                <a:ea typeface="宋体" panose="02010600030101010101" pitchFamily="2" charset="-122"/>
              </a:defRPr>
            </a:lvl4pPr>
            <a:lvl5pPr>
              <a:defRPr sz="4000">
                <a:solidFill>
                  <a:schemeClr val="tx2"/>
                </a:solidFill>
                <a:latin typeface="Verdana" panose="020B0604030504040204" pitchFamily="34" charset="0"/>
                <a:ea typeface="宋体" panose="02010600030101010101" pitchFamily="2" charset="-122"/>
              </a:defRPr>
            </a:lvl5pPr>
            <a:lvl6pPr marL="4572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6pPr>
            <a:lvl7pPr marL="9144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7pPr>
            <a:lvl8pPr marL="13716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8pPr>
            <a:lvl9pPr marL="18288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9pPr>
          </a:lstStyle>
          <a:p>
            <a:pPr lvl="0" algn="ctr">
              <a:buClrTx/>
              <a:buSzTx/>
              <a:buFontTx/>
            </a:pPr>
            <a:r>
              <a:rPr lang="zh-CN" altLang="en-US" sz="2800" b="1">
                <a:solidFill>
                  <a:srgbClr val="BD3820"/>
                </a:solidFill>
                <a:latin typeface="+mn-lt"/>
                <a:ea typeface="+mn-ea"/>
                <a:cs typeface="+mn-ea"/>
                <a:sym typeface="+mn-lt"/>
              </a:rPr>
              <a:t>管理者的基本素质</a:t>
            </a:r>
          </a:p>
        </p:txBody>
      </p:sp>
      <p:graphicFrame>
        <p:nvGraphicFramePr>
          <p:cNvPr id="13343" name="Group 31"/>
          <p:cNvGraphicFramePr>
            <a:graphicFrameLocks noGrp="1"/>
          </p:cNvGraphicFramePr>
          <p:nvPr>
            <p:custDataLst>
              <p:tags r:id="rId1"/>
            </p:custDataLst>
          </p:nvPr>
        </p:nvGraphicFramePr>
        <p:xfrm>
          <a:off x="457359" y="2217005"/>
          <a:ext cx="11277600" cy="4068064"/>
        </p:xfrm>
        <a:graphic>
          <a:graphicData uri="http://schemas.openxmlformats.org/drawingml/2006/table">
            <a:tbl>
              <a:tblPr/>
              <a:tblGrid>
                <a:gridCol w="2452370"/>
                <a:gridCol w="3963670"/>
                <a:gridCol w="4861560"/>
              </a:tblGrid>
              <a:tr h="797560">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ctr" defTabSz="914400" rtl="0" eaLnBrk="1" fontAlgn="base" latinLnBrk="0" hangingPunct="1">
                        <a:lnSpc>
                          <a:spcPct val="120000"/>
                        </a:lnSpc>
                        <a:spcBef>
                          <a:spcPts val="0"/>
                        </a:spcBef>
                        <a:spcAft>
                          <a:spcPts val="0"/>
                        </a:spcAft>
                        <a:buClrTx/>
                        <a:buSzTx/>
                        <a:buFontTx/>
                        <a:buNone/>
                      </a:pPr>
                      <a:r>
                        <a:rPr lang="zh-CN" altLang="en-US" sz="2000" b="1" spc="130">
                          <a:solidFill>
                            <a:srgbClr val="646464"/>
                          </a:solidFill>
                          <a:latin typeface="+mn-lt"/>
                          <a:ea typeface="+mn-ea"/>
                          <a:cs typeface="+mn-ea"/>
                          <a:sym typeface="+mn-lt"/>
                        </a:rPr>
                        <a:t>基本素质</a:t>
                      </a:r>
                    </a:p>
                  </a:txBody>
                  <a:tcPr marL="317500" marR="317500" marT="215900" marB="215900" anchor="ctr" horzOverflow="overflow">
                    <a:lnL w="9525">
                      <a:solidFill>
                        <a:srgbClr val="646464"/>
                      </a:solidFill>
                      <a:prstDash val="sysDash"/>
                    </a:lnL>
                    <a:lnR w="9525">
                      <a:solidFill>
                        <a:srgbClr val="646464"/>
                      </a:solidFill>
                      <a:prstDash val="sysDash"/>
                    </a:lnR>
                    <a:lnT w="28575">
                      <a:solidFill>
                        <a:srgbClr val="646464"/>
                      </a:solidFill>
                      <a:prstDash val="solid"/>
                    </a:lnT>
                    <a:lnB w="28575">
                      <a:solidFill>
                        <a:srgbClr val="646464"/>
                      </a:solidFill>
                      <a:prstDash val="solid"/>
                    </a:lnB>
                    <a:lnTlToBr>
                      <a:noFill/>
                    </a:lnTlToBr>
                    <a:lnBlToTr>
                      <a:noFill/>
                    </a:lnBlToTr>
                    <a:solidFill>
                      <a:srgbClr val="FFFFFF"/>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ctr" defTabSz="914400" rtl="0" eaLnBrk="1" fontAlgn="base" latinLnBrk="0" hangingPunct="1">
                        <a:lnSpc>
                          <a:spcPct val="120000"/>
                        </a:lnSpc>
                        <a:spcBef>
                          <a:spcPts val="0"/>
                        </a:spcBef>
                        <a:spcAft>
                          <a:spcPts val="0"/>
                        </a:spcAft>
                        <a:buClr>
                          <a:schemeClr val="accent2"/>
                        </a:buClr>
                        <a:buSzTx/>
                        <a:buFont typeface="Wingdings" panose="05000000000000000000" pitchFamily="2" charset="2"/>
                        <a:buNone/>
                      </a:pPr>
                      <a:r>
                        <a:rPr lang="zh-CN" altLang="en-US" sz="2000" b="1" spc="130">
                          <a:solidFill>
                            <a:srgbClr val="646464"/>
                          </a:solidFill>
                          <a:latin typeface="+mn-lt"/>
                          <a:ea typeface="+mn-ea"/>
                          <a:cs typeface="+mn-ea"/>
                          <a:sym typeface="+mn-lt"/>
                        </a:rPr>
                        <a:t>含   义</a:t>
                      </a:r>
                    </a:p>
                  </a:txBody>
                  <a:tcPr marL="317500" marR="317500" marT="215900" marB="215900" anchor="ctr" horzOverflow="overflow">
                    <a:lnL w="9525">
                      <a:solidFill>
                        <a:srgbClr val="646464"/>
                      </a:solidFill>
                      <a:prstDash val="sysDash"/>
                    </a:lnL>
                    <a:lnR w="9525">
                      <a:solidFill>
                        <a:srgbClr val="646464"/>
                      </a:solidFill>
                      <a:prstDash val="sysDash"/>
                    </a:lnR>
                    <a:lnT w="28575">
                      <a:solidFill>
                        <a:srgbClr val="646464"/>
                      </a:solidFill>
                      <a:prstDash val="solid"/>
                    </a:lnT>
                    <a:lnB w="28575">
                      <a:solidFill>
                        <a:srgbClr val="646464"/>
                      </a:solidFill>
                      <a:prstDash val="solid"/>
                    </a:lnB>
                    <a:lnTlToBr>
                      <a:noFill/>
                    </a:lnTlToBr>
                    <a:lnBlToTr>
                      <a:noFill/>
                    </a:lnBlToTr>
                    <a:solidFill>
                      <a:srgbClr val="FFFFFF"/>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ctr" defTabSz="914400" rtl="0" eaLnBrk="1" fontAlgn="base" latinLnBrk="0" hangingPunct="1">
                        <a:lnSpc>
                          <a:spcPct val="120000"/>
                        </a:lnSpc>
                        <a:spcBef>
                          <a:spcPts val="0"/>
                        </a:spcBef>
                        <a:spcAft>
                          <a:spcPts val="0"/>
                        </a:spcAft>
                        <a:buClr>
                          <a:schemeClr val="accent2"/>
                        </a:buClr>
                        <a:buSzTx/>
                        <a:buFont typeface="Wingdings" panose="05000000000000000000" pitchFamily="2" charset="2"/>
                        <a:buNone/>
                      </a:pPr>
                      <a:r>
                        <a:rPr lang="zh-CN" altLang="en-US" sz="2000" b="1" spc="130">
                          <a:solidFill>
                            <a:srgbClr val="646464"/>
                          </a:solidFill>
                          <a:latin typeface="+mn-lt"/>
                          <a:ea typeface="+mn-ea"/>
                          <a:cs typeface="+mn-ea"/>
                          <a:sym typeface="+mn-lt"/>
                        </a:rPr>
                        <a:t>内    容</a:t>
                      </a:r>
                    </a:p>
                  </a:txBody>
                  <a:tcPr marL="317500" marR="317500" marT="215900" marB="215900" anchor="ctr" horzOverflow="overflow">
                    <a:lnL w="9525">
                      <a:solidFill>
                        <a:srgbClr val="646464"/>
                      </a:solidFill>
                      <a:prstDash val="sysDash"/>
                    </a:lnL>
                    <a:lnR w="9525">
                      <a:solidFill>
                        <a:srgbClr val="646464"/>
                      </a:solidFill>
                      <a:prstDash val="sysDash"/>
                    </a:lnR>
                    <a:lnT w="28575">
                      <a:solidFill>
                        <a:srgbClr val="646464"/>
                      </a:solidFill>
                      <a:prstDash val="solid"/>
                    </a:lnT>
                    <a:lnB w="28575">
                      <a:solidFill>
                        <a:srgbClr val="646464"/>
                      </a:solidFill>
                      <a:prstDash val="solid"/>
                    </a:lnB>
                    <a:lnTlToBr>
                      <a:noFill/>
                    </a:lnTlToBr>
                    <a:lnBlToTr>
                      <a:noFill/>
                    </a:lnBlToTr>
                    <a:solidFill>
                      <a:srgbClr val="FFFFFF"/>
                    </a:solidFill>
                  </a:tcPr>
                </a:tc>
              </a:tr>
              <a:tr h="1089660">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ctr" defTabSz="914400" rtl="0" eaLnBrk="1" fontAlgn="base" latinLnBrk="0" hangingPunct="1">
                        <a:lnSpc>
                          <a:spcPct val="120000"/>
                        </a:lnSpc>
                        <a:spcBef>
                          <a:spcPts val="0"/>
                        </a:spcBef>
                        <a:spcAft>
                          <a:spcPts val="0"/>
                        </a:spcAft>
                        <a:buClr>
                          <a:schemeClr val="accent2"/>
                        </a:buClr>
                        <a:buSzTx/>
                        <a:buFont typeface="Wingdings" panose="05000000000000000000" pitchFamily="2" charset="2"/>
                        <a:buNone/>
                      </a:pPr>
                      <a:r>
                        <a:rPr lang="zh-CN" altLang="en-US" sz="1800" b="0" spc="130">
                          <a:solidFill>
                            <a:srgbClr val="646464"/>
                          </a:solidFill>
                          <a:latin typeface="+mn-lt"/>
                          <a:ea typeface="+mn-ea"/>
                          <a:cs typeface="+mn-ea"/>
                          <a:sym typeface="+mn-lt"/>
                        </a:rPr>
                        <a:t>政治与文化素质</a:t>
                      </a:r>
                    </a:p>
                  </a:txBody>
                  <a:tcPr marL="317500" marR="317500" marT="215900" marB="215900" anchor="ctr" horzOverflow="overflow">
                    <a:lnL w="9525">
                      <a:solidFill>
                        <a:srgbClr val="646464"/>
                      </a:solidFill>
                      <a:prstDash val="sysDash"/>
                    </a:lnL>
                    <a:lnR w="9525">
                      <a:solidFill>
                        <a:srgbClr val="646464"/>
                      </a:solidFill>
                      <a:prstDash val="sysDash"/>
                    </a:lnR>
                    <a:lnT w="28575">
                      <a:solidFill>
                        <a:srgbClr val="646464"/>
                      </a:solidFill>
                      <a:prstDash val="solid"/>
                    </a:lnT>
                    <a:lnB w="9525">
                      <a:solidFill>
                        <a:srgbClr val="646464"/>
                      </a:solidFill>
                      <a:prstDash val="sysDash"/>
                    </a:lnB>
                    <a:lnTlToBr>
                      <a:noFill/>
                    </a:lnTlToBr>
                    <a:lnBlToTr>
                      <a:noFill/>
                    </a:lnBlToTr>
                    <a:solidFill>
                      <a:srgbClr val="FFFFFF"/>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l" defTabSz="914400" rtl="0" eaLnBrk="1" fontAlgn="base" latinLnBrk="0" hangingPunct="1">
                        <a:lnSpc>
                          <a:spcPct val="120000"/>
                        </a:lnSpc>
                        <a:spcBef>
                          <a:spcPts val="0"/>
                        </a:spcBef>
                        <a:spcAft>
                          <a:spcPts val="0"/>
                        </a:spcAft>
                        <a:buClr>
                          <a:schemeClr val="accent2"/>
                        </a:buClr>
                        <a:buSzTx/>
                        <a:buFont typeface="Wingdings" panose="05000000000000000000" pitchFamily="2" charset="2"/>
                        <a:buNone/>
                      </a:pPr>
                      <a:r>
                        <a:rPr lang="zh-CN" altLang="en-US" sz="1800" b="0" spc="130">
                          <a:solidFill>
                            <a:srgbClr val="404040"/>
                          </a:solidFill>
                          <a:latin typeface="+mn-lt"/>
                          <a:ea typeface="+mn-ea"/>
                          <a:cs typeface="+mn-ea"/>
                          <a:sym typeface="+mn-lt"/>
                        </a:rPr>
                        <a:t>指管理者的政治思想修养水平和文化基础</a:t>
                      </a:r>
                    </a:p>
                  </a:txBody>
                  <a:tcPr marL="317500" marR="317500" marT="215900" marB="215900" anchor="ctr" horzOverflow="overflow">
                    <a:lnL w="9525">
                      <a:solidFill>
                        <a:srgbClr val="646464"/>
                      </a:solidFill>
                      <a:prstDash val="sysDash"/>
                    </a:lnL>
                    <a:lnR w="9525">
                      <a:solidFill>
                        <a:srgbClr val="646464"/>
                      </a:solidFill>
                      <a:prstDash val="sysDash"/>
                    </a:lnR>
                    <a:lnT w="28575">
                      <a:solidFill>
                        <a:srgbClr val="646464"/>
                      </a:solidFill>
                      <a:prstDash val="solid"/>
                    </a:lnT>
                    <a:lnB w="9525">
                      <a:solidFill>
                        <a:srgbClr val="646464"/>
                      </a:solidFill>
                      <a:prstDash val="sysDash"/>
                    </a:lnB>
                    <a:lnTlToBr>
                      <a:noFill/>
                    </a:lnTlToBr>
                    <a:lnBlToTr>
                      <a:noFill/>
                    </a:lnBlToTr>
                    <a:solidFill>
                      <a:srgbClr val="FFFFFF"/>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l" defTabSz="914400" rtl="0" eaLnBrk="1" fontAlgn="base" latinLnBrk="0" hangingPunct="1">
                        <a:lnSpc>
                          <a:spcPct val="120000"/>
                        </a:lnSpc>
                        <a:spcBef>
                          <a:spcPts val="0"/>
                        </a:spcBef>
                        <a:spcAft>
                          <a:spcPts val="0"/>
                        </a:spcAft>
                        <a:buClr>
                          <a:schemeClr val="accent2"/>
                        </a:buClr>
                        <a:buSzTx/>
                        <a:buFont typeface="Wingdings" panose="05000000000000000000" pitchFamily="2" charset="2"/>
                        <a:buNone/>
                      </a:pPr>
                      <a:r>
                        <a:rPr lang="zh-CN" altLang="en-US" sz="1800" b="0" spc="130">
                          <a:solidFill>
                            <a:srgbClr val="404040"/>
                          </a:solidFill>
                          <a:latin typeface="+mn-lt"/>
                          <a:ea typeface="+mn-ea"/>
                          <a:cs typeface="+mn-ea"/>
                          <a:sym typeface="+mn-lt"/>
                        </a:rPr>
                        <a:t>政治坚定性、敏感性；事业心、责任感；思想境界与品德情操</a:t>
                      </a:r>
                    </a:p>
                  </a:txBody>
                  <a:tcPr marL="317500" marR="317500" marT="215900" marB="215900" anchor="ctr" horzOverflow="overflow">
                    <a:lnL w="9525">
                      <a:solidFill>
                        <a:srgbClr val="646464"/>
                      </a:solidFill>
                      <a:prstDash val="sysDash"/>
                    </a:lnL>
                    <a:lnR w="9525">
                      <a:solidFill>
                        <a:srgbClr val="646464"/>
                      </a:solidFill>
                      <a:prstDash val="sysDash"/>
                    </a:lnR>
                    <a:lnT w="28575">
                      <a:solidFill>
                        <a:srgbClr val="646464"/>
                      </a:solidFill>
                      <a:prstDash val="solid"/>
                    </a:lnT>
                    <a:lnB w="9525">
                      <a:solidFill>
                        <a:srgbClr val="646464"/>
                      </a:solidFill>
                      <a:prstDash val="sysDash"/>
                    </a:lnB>
                    <a:lnTlToBr>
                      <a:noFill/>
                    </a:lnTlToBr>
                    <a:lnBlToTr>
                      <a:noFill/>
                    </a:lnBlToTr>
                    <a:solidFill>
                      <a:srgbClr val="FFFFFF"/>
                    </a:solidFill>
                  </a:tcPr>
                </a:tc>
              </a:tr>
              <a:tr h="1089660">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ctr" defTabSz="914400" rtl="0" eaLnBrk="1" fontAlgn="base" latinLnBrk="0" hangingPunct="1">
                        <a:lnSpc>
                          <a:spcPct val="120000"/>
                        </a:lnSpc>
                        <a:spcBef>
                          <a:spcPts val="0"/>
                        </a:spcBef>
                        <a:spcAft>
                          <a:spcPts val="0"/>
                        </a:spcAft>
                        <a:buClr>
                          <a:schemeClr val="accent2"/>
                        </a:buClr>
                        <a:buSzTx/>
                        <a:buFont typeface="Wingdings" panose="05000000000000000000" pitchFamily="2" charset="2"/>
                        <a:buNone/>
                      </a:pPr>
                      <a:r>
                        <a:rPr lang="zh-CN" altLang="en-US" sz="1800" b="0" spc="130">
                          <a:solidFill>
                            <a:srgbClr val="646464"/>
                          </a:solidFill>
                          <a:latin typeface="+mn-lt"/>
                          <a:ea typeface="+mn-ea"/>
                          <a:cs typeface="+mn-ea"/>
                          <a:sym typeface="+mn-lt"/>
                        </a:rPr>
                        <a:t>基本业务素质</a:t>
                      </a:r>
                    </a:p>
                  </a:txBody>
                  <a:tcPr marL="317500" marR="317500" marT="215900" marB="215900" anchor="ctr" horzOverflow="overflow">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lnTlToBr>
                      <a:noFill/>
                    </a:lnTlToBr>
                    <a:lnBlToTr>
                      <a:noFill/>
                    </a:lnBlToTr>
                    <a:solidFill>
                      <a:srgbClr val="F2F2F2"/>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l" defTabSz="914400" rtl="0" eaLnBrk="1" fontAlgn="base" latinLnBrk="0" hangingPunct="1">
                        <a:lnSpc>
                          <a:spcPct val="120000"/>
                        </a:lnSpc>
                        <a:spcBef>
                          <a:spcPts val="0"/>
                        </a:spcBef>
                        <a:spcAft>
                          <a:spcPts val="0"/>
                        </a:spcAft>
                        <a:buClrTx/>
                        <a:buSzTx/>
                        <a:buFontTx/>
                        <a:buNone/>
                      </a:pPr>
                      <a:r>
                        <a:rPr lang="zh-CN" altLang="en-US" sz="1800" b="0" spc="130">
                          <a:solidFill>
                            <a:srgbClr val="404040"/>
                          </a:solidFill>
                          <a:latin typeface="+mn-lt"/>
                          <a:ea typeface="+mn-ea"/>
                          <a:cs typeface="+mn-ea"/>
                          <a:sym typeface="+mn-lt"/>
                        </a:rPr>
                        <a:t>指管理者在所从事工作领域内的知识与能力</a:t>
                      </a:r>
                    </a:p>
                  </a:txBody>
                  <a:tcPr marL="317500" marR="317500" marT="215900" marB="215900" anchor="ctr" horzOverflow="overflow">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lnTlToBr>
                      <a:noFill/>
                    </a:lnTlToBr>
                    <a:lnBlToTr>
                      <a:noFill/>
                    </a:lnBlToTr>
                    <a:solidFill>
                      <a:srgbClr val="F2F2F2"/>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l" defTabSz="914400" rtl="0" eaLnBrk="1" fontAlgn="base" latinLnBrk="0" hangingPunct="1">
                        <a:lnSpc>
                          <a:spcPct val="120000"/>
                        </a:lnSpc>
                        <a:spcBef>
                          <a:spcPts val="0"/>
                        </a:spcBef>
                        <a:spcAft>
                          <a:spcPts val="0"/>
                        </a:spcAft>
                        <a:buClr>
                          <a:schemeClr val="accent2"/>
                        </a:buClr>
                        <a:buSzTx/>
                        <a:buFont typeface="Wingdings" panose="05000000000000000000" pitchFamily="2" charset="2"/>
                        <a:buNone/>
                      </a:pPr>
                      <a:r>
                        <a:rPr lang="zh-CN" altLang="en-US" sz="1800" b="0" spc="130">
                          <a:solidFill>
                            <a:srgbClr val="404040"/>
                          </a:solidFill>
                          <a:latin typeface="+mn-lt"/>
                          <a:ea typeface="+mn-ea"/>
                          <a:cs typeface="+mn-ea"/>
                          <a:sym typeface="+mn-lt"/>
                        </a:rPr>
                        <a:t>一般业务素质和专门业务素质</a:t>
                      </a:r>
                    </a:p>
                  </a:txBody>
                  <a:tcPr marL="317500" marR="317500" marT="215900" marB="215900" anchor="ctr" horzOverflow="overflow">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lnTlToBr>
                      <a:noFill/>
                    </a:lnTlToBr>
                    <a:lnBlToTr>
                      <a:noFill/>
                    </a:lnBlToTr>
                    <a:solidFill>
                      <a:srgbClr val="F2F2F2"/>
                    </a:solidFill>
                  </a:tcPr>
                </a:tc>
              </a:tr>
              <a:tr h="1089660">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ctr" defTabSz="914400" rtl="0" eaLnBrk="1" fontAlgn="base" latinLnBrk="0" hangingPunct="1">
                        <a:lnSpc>
                          <a:spcPct val="120000"/>
                        </a:lnSpc>
                        <a:spcBef>
                          <a:spcPts val="0"/>
                        </a:spcBef>
                        <a:spcAft>
                          <a:spcPts val="0"/>
                        </a:spcAft>
                        <a:buClr>
                          <a:schemeClr val="accent2"/>
                        </a:buClr>
                        <a:buSzTx/>
                        <a:buFont typeface="Wingdings" panose="05000000000000000000" pitchFamily="2" charset="2"/>
                        <a:buNone/>
                      </a:pPr>
                      <a:r>
                        <a:rPr lang="zh-CN" altLang="en-US" sz="1800" b="0" spc="130">
                          <a:solidFill>
                            <a:srgbClr val="646464"/>
                          </a:solidFill>
                          <a:latin typeface="+mn-lt"/>
                          <a:ea typeface="+mn-ea"/>
                          <a:cs typeface="+mn-ea"/>
                          <a:sym typeface="+mn-lt"/>
                        </a:rPr>
                        <a:t>身心素质</a:t>
                      </a:r>
                    </a:p>
                  </a:txBody>
                  <a:tcPr marL="317500" marR="317500" marT="215900" marB="215900" anchor="ctr" horzOverflow="overflow">
                    <a:lnL w="9525">
                      <a:solidFill>
                        <a:srgbClr val="646464"/>
                      </a:solidFill>
                      <a:prstDash val="sysDash"/>
                    </a:lnL>
                    <a:lnR w="9525">
                      <a:solidFill>
                        <a:srgbClr val="646464"/>
                      </a:solidFill>
                      <a:prstDash val="sysDash"/>
                    </a:lnR>
                    <a:lnT w="9525">
                      <a:solidFill>
                        <a:srgbClr val="646464"/>
                      </a:solidFill>
                      <a:prstDash val="sysDash"/>
                    </a:lnT>
                    <a:lnB w="28575">
                      <a:solidFill>
                        <a:srgbClr val="646464"/>
                      </a:solidFill>
                      <a:prstDash val="solid"/>
                    </a:lnB>
                    <a:lnTlToBr>
                      <a:noFill/>
                    </a:lnTlToBr>
                    <a:lnBlToTr>
                      <a:noFill/>
                    </a:lnBlToTr>
                    <a:solidFill>
                      <a:srgbClr val="FFFFFF"/>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l" defTabSz="914400" rtl="0" eaLnBrk="1" fontAlgn="base" latinLnBrk="0" hangingPunct="1">
                        <a:lnSpc>
                          <a:spcPct val="120000"/>
                        </a:lnSpc>
                        <a:spcBef>
                          <a:spcPts val="0"/>
                        </a:spcBef>
                        <a:spcAft>
                          <a:spcPts val="0"/>
                        </a:spcAft>
                        <a:buClrTx/>
                        <a:buSzTx/>
                        <a:buFontTx/>
                        <a:buNone/>
                      </a:pPr>
                      <a:r>
                        <a:rPr lang="zh-CN" altLang="en-US" sz="1800" b="0" spc="130">
                          <a:solidFill>
                            <a:srgbClr val="404040"/>
                          </a:solidFill>
                          <a:latin typeface="+mn-lt"/>
                          <a:ea typeface="+mn-ea"/>
                          <a:cs typeface="+mn-ea"/>
                          <a:sym typeface="+mn-lt"/>
                        </a:rPr>
                        <a:t>指管理者本人的身体状况与心理条件</a:t>
                      </a:r>
                    </a:p>
                  </a:txBody>
                  <a:tcPr marL="317500" marR="317500" marT="215900" marB="215900" anchor="ctr" horzOverflow="overflow">
                    <a:lnL w="9525">
                      <a:solidFill>
                        <a:srgbClr val="646464"/>
                      </a:solidFill>
                      <a:prstDash val="sysDash"/>
                    </a:lnL>
                    <a:lnR w="9525">
                      <a:solidFill>
                        <a:srgbClr val="646464"/>
                      </a:solidFill>
                      <a:prstDash val="sysDash"/>
                    </a:lnR>
                    <a:lnT w="9525">
                      <a:solidFill>
                        <a:srgbClr val="646464"/>
                      </a:solidFill>
                      <a:prstDash val="sysDash"/>
                    </a:lnT>
                    <a:lnB w="28575">
                      <a:solidFill>
                        <a:srgbClr val="646464"/>
                      </a:solidFill>
                      <a:prstDash val="solid"/>
                    </a:lnB>
                    <a:lnTlToBr>
                      <a:noFill/>
                    </a:lnTlToBr>
                    <a:lnBlToTr>
                      <a:noFill/>
                    </a:lnBlToTr>
                    <a:solidFill>
                      <a:srgbClr val="FFFFFF"/>
                    </a:solid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ea typeface="宋体" panose="02010600030101010101" pitchFamily="2" charset="-122"/>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ea typeface="宋体" panose="02010600030101010101" pitchFamily="2" charset="-122"/>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ea typeface="宋体" panose="02010600030101010101" pitchFamily="2" charset="-122"/>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ea typeface="宋体" panose="02010600030101010101" pitchFamily="2" charset="-122"/>
                        </a:defRPr>
                      </a:lvl9pPr>
                    </a:lstStyle>
                    <a:p>
                      <a:pPr marR="0" lvl="0" indent="0" algn="l" defTabSz="914400" rtl="0" eaLnBrk="1" fontAlgn="base" latinLnBrk="0" hangingPunct="1">
                        <a:lnSpc>
                          <a:spcPct val="120000"/>
                        </a:lnSpc>
                        <a:spcBef>
                          <a:spcPts val="0"/>
                        </a:spcBef>
                        <a:spcAft>
                          <a:spcPts val="0"/>
                        </a:spcAft>
                        <a:buClr>
                          <a:schemeClr val="accent2"/>
                        </a:buClr>
                        <a:buSzTx/>
                        <a:buFont typeface="Wingdings" panose="05000000000000000000" pitchFamily="2" charset="2"/>
                        <a:buNone/>
                      </a:pPr>
                      <a:r>
                        <a:rPr lang="zh-CN" altLang="en-US" sz="1800" b="0" spc="130">
                          <a:solidFill>
                            <a:srgbClr val="404040"/>
                          </a:solidFill>
                          <a:latin typeface="+mn-lt"/>
                          <a:ea typeface="+mn-ea"/>
                          <a:cs typeface="+mn-ea"/>
                          <a:sym typeface="+mn-lt"/>
                        </a:rPr>
                        <a:t>健康的身体；坚强的意志；开朗、乐观的性格；广泛而健康的兴趣等</a:t>
                      </a:r>
                    </a:p>
                  </a:txBody>
                  <a:tcPr marL="317500" marR="317500" marT="215900" marB="215900" anchor="ctr" horzOverflow="overflow">
                    <a:lnL w="9525">
                      <a:solidFill>
                        <a:srgbClr val="646464"/>
                      </a:solidFill>
                      <a:prstDash val="sysDash"/>
                    </a:lnL>
                    <a:lnR w="9525">
                      <a:solidFill>
                        <a:srgbClr val="646464"/>
                      </a:solidFill>
                      <a:prstDash val="sysDash"/>
                    </a:lnR>
                    <a:lnT w="9525">
                      <a:solidFill>
                        <a:srgbClr val="646464"/>
                      </a:solidFill>
                      <a:prstDash val="sysDash"/>
                    </a:lnT>
                    <a:lnB w="28575">
                      <a:solidFill>
                        <a:srgbClr val="646464"/>
                      </a:solidFill>
                      <a:prstDash val="solid"/>
                    </a:lnB>
                    <a:lnTlToBr>
                      <a:noFill/>
                    </a:lnTlToBr>
                    <a:lnBlToTr>
                      <a:noFill/>
                    </a:lnBlToTr>
                    <a:solidFill>
                      <a:srgbClr val="FFFFFF"/>
                    </a:solidFill>
                  </a:tcPr>
                </a:tc>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3317"/>
                                        </p:tgtEl>
                                        <p:attrNameLst>
                                          <p:attrName>style.visibility</p:attrName>
                                        </p:attrNameLst>
                                      </p:cBhvr>
                                      <p:to>
                                        <p:strVal val="visible"/>
                                      </p:to>
                                    </p:set>
                                    <p:animEffect transition="in" filter="barn(inVertical)">
                                      <p:cBhvr>
                                        <p:cTn id="7" dur="500"/>
                                        <p:tgtEl>
                                          <p:spTgt spid="13317"/>
                                        </p:tgtEl>
                                      </p:cBhvr>
                                    </p:animEffect>
                                  </p:childTnLst>
                                </p:cTn>
                              </p:par>
                              <p:par>
                                <p:cTn id="8" presetID="16" presetClass="entr" presetSubtype="21" fill="hold" nodeType="withEffect">
                                  <p:stCondLst>
                                    <p:cond delay="0"/>
                                  </p:stCondLst>
                                  <p:childTnLst>
                                    <p:set>
                                      <p:cBhvr>
                                        <p:cTn id="9" dur="1" fill="hold">
                                          <p:stCondLst>
                                            <p:cond delay="0"/>
                                          </p:stCondLst>
                                        </p:cTn>
                                        <p:tgtEl>
                                          <p:spTgt spid="13343"/>
                                        </p:tgtEl>
                                        <p:attrNameLst>
                                          <p:attrName>style.visibility</p:attrName>
                                        </p:attrNameLst>
                                      </p:cBhvr>
                                      <p:to>
                                        <p:strVal val="visible"/>
                                      </p:to>
                                    </p:set>
                                    <p:animEffect transition="in" filter="barn(inVertical)">
                                      <p:cBhvr>
                                        <p:cTn id="10" dur="500"/>
                                        <p:tgtEl>
                                          <p:spTgt spid="133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9" name="Rectangle 3"/>
          <p:cNvSpPr txBox="1">
            <a:spLocks noChangeArrowheads="1"/>
          </p:cNvSpPr>
          <p:nvPr/>
        </p:nvSpPr>
        <p:spPr bwMode="auto">
          <a:xfrm>
            <a:off x="4730664" y="1182553"/>
            <a:ext cx="2348720" cy="523220"/>
          </a:xfrm>
          <a:prstGeom prst="rect">
            <a:avLst/>
          </a:prstGeom>
          <a:noFill/>
        </p:spPr>
        <p:txBody>
          <a:bodyPr wrap="none" rtlCol="0" anchor="t">
            <a:spAutoFit/>
          </a:bodyPr>
          <a:lstStyle>
            <a:lvl1pPr>
              <a:defRPr sz="4000">
                <a:solidFill>
                  <a:schemeClr val="tx2"/>
                </a:solidFill>
                <a:latin typeface="Verdana" panose="020B0604030504040204" pitchFamily="34" charset="0"/>
                <a:ea typeface="宋体" panose="02010600030101010101" pitchFamily="2" charset="-122"/>
              </a:defRPr>
            </a:lvl1pPr>
            <a:lvl2pPr>
              <a:defRPr sz="4000">
                <a:solidFill>
                  <a:schemeClr val="tx2"/>
                </a:solidFill>
                <a:latin typeface="Verdana" panose="020B0604030504040204" pitchFamily="34" charset="0"/>
                <a:ea typeface="宋体" panose="02010600030101010101" pitchFamily="2" charset="-122"/>
              </a:defRPr>
            </a:lvl2pPr>
            <a:lvl3pPr>
              <a:defRPr sz="4000">
                <a:solidFill>
                  <a:schemeClr val="tx2"/>
                </a:solidFill>
                <a:latin typeface="Verdana" panose="020B0604030504040204" pitchFamily="34" charset="0"/>
                <a:ea typeface="宋体" panose="02010600030101010101" pitchFamily="2" charset="-122"/>
              </a:defRPr>
            </a:lvl3pPr>
            <a:lvl4pPr>
              <a:defRPr sz="4000">
                <a:solidFill>
                  <a:schemeClr val="tx2"/>
                </a:solidFill>
                <a:latin typeface="Verdana" panose="020B0604030504040204" pitchFamily="34" charset="0"/>
                <a:ea typeface="宋体" panose="02010600030101010101" pitchFamily="2" charset="-122"/>
              </a:defRPr>
            </a:lvl4pPr>
            <a:lvl5pPr>
              <a:defRPr sz="4000">
                <a:solidFill>
                  <a:schemeClr val="tx2"/>
                </a:solidFill>
                <a:latin typeface="Verdana" panose="020B0604030504040204" pitchFamily="34" charset="0"/>
                <a:ea typeface="宋体" panose="02010600030101010101" pitchFamily="2" charset="-122"/>
              </a:defRPr>
            </a:lvl5pPr>
            <a:lvl6pPr marL="4572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6pPr>
            <a:lvl7pPr marL="9144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7pPr>
            <a:lvl8pPr marL="13716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8pPr>
            <a:lvl9pPr marL="1828800" fontAlgn="base">
              <a:spcBef>
                <a:spcPct val="0"/>
              </a:spcBef>
              <a:spcAft>
                <a:spcPct val="0"/>
              </a:spcAft>
              <a:defRPr sz="4000">
                <a:solidFill>
                  <a:schemeClr val="tx2"/>
                </a:solidFill>
                <a:latin typeface="Verdana" panose="020B0604030504040204" pitchFamily="34" charset="0"/>
                <a:ea typeface="宋体" panose="02010600030101010101" pitchFamily="2" charset="-122"/>
              </a:defRPr>
            </a:lvl9pPr>
          </a:lstStyle>
          <a:p>
            <a:pPr lvl="0" algn="ctr">
              <a:buClrTx/>
              <a:buSzTx/>
              <a:buFontTx/>
            </a:pPr>
            <a:r>
              <a:rPr lang="zh-CN" altLang="en-US" sz="2800" b="1">
                <a:solidFill>
                  <a:srgbClr val="BD3820"/>
                </a:solidFill>
                <a:latin typeface="+mn-lt"/>
                <a:ea typeface="+mn-ea"/>
                <a:cs typeface="+mn-ea"/>
                <a:sym typeface="+mn-lt"/>
              </a:rPr>
              <a:t>管理者的技能</a:t>
            </a:r>
          </a:p>
        </p:txBody>
      </p:sp>
      <p:graphicFrame>
        <p:nvGraphicFramePr>
          <p:cNvPr id="2" name="表格 1"/>
          <p:cNvGraphicFramePr/>
          <p:nvPr>
            <p:custDataLst>
              <p:tags r:id="rId1"/>
            </p:custDataLst>
          </p:nvPr>
        </p:nvGraphicFramePr>
        <p:xfrm>
          <a:off x="215900" y="1976381"/>
          <a:ext cx="11760200" cy="4385056"/>
        </p:xfrm>
        <a:graphic>
          <a:graphicData uri="http://schemas.openxmlformats.org/drawingml/2006/table">
            <a:tbl>
              <a:tblPr firstRow="1" bandRow="1">
                <a:tableStyleId>{5C22544A-7EE6-4342-B048-85BDC9FD1C3A}</a:tableStyleId>
              </a:tblPr>
              <a:tblGrid>
                <a:gridCol w="2362200"/>
                <a:gridCol w="2995295"/>
                <a:gridCol w="6402705"/>
              </a:tblGrid>
              <a:tr h="684530">
                <a:tc>
                  <a:txBody>
                    <a:bodyPr/>
                    <a:lstStyle/>
                    <a:p>
                      <a:pPr indent="0" algn="ctr">
                        <a:lnSpc>
                          <a:spcPct val="120000"/>
                        </a:lnSpc>
                        <a:spcBef>
                          <a:spcPts val="0"/>
                        </a:spcBef>
                        <a:spcAft>
                          <a:spcPts val="0"/>
                        </a:spcAft>
                      </a:pPr>
                      <a:r>
                        <a:rPr lang="zh-CN" altLang="en-US" sz="1800" b="1" spc="130">
                          <a:solidFill>
                            <a:srgbClr val="646464"/>
                          </a:solidFill>
                          <a:latin typeface="+mn-lt"/>
                          <a:ea typeface="+mn-ea"/>
                          <a:cs typeface="+mn-ea"/>
                          <a:sym typeface="+mn-lt"/>
                        </a:rPr>
                        <a:t>基 本技 能</a:t>
                      </a:r>
                    </a:p>
                  </a:txBody>
                  <a:tcPr marL="254000" marR="254000" marT="177800" marB="177800" anchor="ctr">
                    <a:lnL w="9525">
                      <a:solidFill>
                        <a:srgbClr val="646464"/>
                      </a:solidFill>
                      <a:prstDash val="sysDash"/>
                    </a:lnL>
                    <a:lnR w="9525">
                      <a:solidFill>
                        <a:srgbClr val="646464"/>
                      </a:solidFill>
                      <a:prstDash val="sysDash"/>
                    </a:lnR>
                    <a:lnT w="28575">
                      <a:solidFill>
                        <a:srgbClr val="646464"/>
                      </a:solidFill>
                      <a:prstDash val="solid"/>
                    </a:lnT>
                    <a:lnB w="28575">
                      <a:solidFill>
                        <a:srgbClr val="646464"/>
                      </a:solidFill>
                      <a:prstDash val="solid"/>
                    </a:lnB>
                    <a:solidFill>
                      <a:srgbClr val="FFFFFF"/>
                    </a:solidFill>
                  </a:tcPr>
                </a:tc>
                <a:tc>
                  <a:txBody>
                    <a:bodyPr/>
                    <a:lstStyle/>
                    <a:p>
                      <a:pPr indent="0" algn="ctr">
                        <a:lnSpc>
                          <a:spcPct val="120000"/>
                        </a:lnSpc>
                        <a:spcBef>
                          <a:spcPts val="0"/>
                        </a:spcBef>
                        <a:spcAft>
                          <a:spcPts val="0"/>
                        </a:spcAft>
                      </a:pPr>
                      <a:r>
                        <a:rPr lang="zh-CN" altLang="en-US" sz="1800" b="1" spc="130">
                          <a:solidFill>
                            <a:srgbClr val="646464"/>
                          </a:solidFill>
                          <a:latin typeface="+mn-lt"/>
                          <a:ea typeface="+mn-ea"/>
                          <a:cs typeface="+mn-ea"/>
                          <a:sym typeface="+mn-lt"/>
                        </a:rPr>
                        <a:t>含义</a:t>
                      </a:r>
                    </a:p>
                  </a:txBody>
                  <a:tcPr marL="254000" marR="254000" marT="177800" marB="177800" anchor="ctr">
                    <a:lnL w="9525">
                      <a:solidFill>
                        <a:srgbClr val="646464"/>
                      </a:solidFill>
                      <a:prstDash val="sysDash"/>
                    </a:lnL>
                    <a:lnR w="9525">
                      <a:solidFill>
                        <a:srgbClr val="646464"/>
                      </a:solidFill>
                      <a:prstDash val="sysDash"/>
                    </a:lnR>
                    <a:lnT w="28575">
                      <a:solidFill>
                        <a:srgbClr val="646464"/>
                      </a:solidFill>
                      <a:prstDash val="solid"/>
                    </a:lnT>
                    <a:lnB w="28575">
                      <a:solidFill>
                        <a:srgbClr val="646464"/>
                      </a:solidFill>
                      <a:prstDash val="solid"/>
                    </a:lnB>
                    <a:solidFill>
                      <a:srgbClr val="FFFFFF"/>
                    </a:solidFill>
                  </a:tcPr>
                </a:tc>
                <a:tc>
                  <a:txBody>
                    <a:bodyPr/>
                    <a:lstStyle/>
                    <a:p>
                      <a:pPr indent="0" algn="ctr">
                        <a:lnSpc>
                          <a:spcPct val="120000"/>
                        </a:lnSpc>
                        <a:spcBef>
                          <a:spcPts val="0"/>
                        </a:spcBef>
                        <a:spcAft>
                          <a:spcPts val="0"/>
                        </a:spcAft>
                      </a:pPr>
                      <a:r>
                        <a:rPr lang="zh-CN" altLang="en-US" sz="1800" b="1" spc="130">
                          <a:solidFill>
                            <a:srgbClr val="646464"/>
                          </a:solidFill>
                          <a:latin typeface="+mn-lt"/>
                          <a:ea typeface="+mn-ea"/>
                          <a:cs typeface="+mn-ea"/>
                          <a:sym typeface="+mn-lt"/>
                        </a:rPr>
                        <a:t>内容</a:t>
                      </a:r>
                    </a:p>
                  </a:txBody>
                  <a:tcPr marL="254000" marR="254000" marT="177800" marB="177800" anchor="ctr">
                    <a:lnL w="9525">
                      <a:solidFill>
                        <a:srgbClr val="646464"/>
                      </a:solidFill>
                      <a:prstDash val="sysDash"/>
                    </a:lnL>
                    <a:lnR w="9525">
                      <a:solidFill>
                        <a:srgbClr val="646464"/>
                      </a:solidFill>
                      <a:prstDash val="sysDash"/>
                    </a:lnR>
                    <a:lnT w="28575">
                      <a:solidFill>
                        <a:srgbClr val="646464"/>
                      </a:solidFill>
                      <a:prstDash val="solid"/>
                    </a:lnT>
                    <a:lnB w="28575">
                      <a:solidFill>
                        <a:srgbClr val="646464"/>
                      </a:solidFill>
                      <a:prstDash val="solid"/>
                    </a:lnB>
                    <a:solidFill>
                      <a:srgbClr val="FFFFFF"/>
                    </a:solidFill>
                  </a:tcPr>
                </a:tc>
              </a:tr>
              <a:tr h="1231900">
                <a:tc>
                  <a:txBody>
                    <a:bodyPr/>
                    <a:lstStyle/>
                    <a:p>
                      <a:pPr indent="0" algn="l">
                        <a:lnSpc>
                          <a:spcPct val="120000"/>
                        </a:lnSpc>
                        <a:spcBef>
                          <a:spcPts val="0"/>
                        </a:spcBef>
                        <a:spcAft>
                          <a:spcPts val="0"/>
                        </a:spcAft>
                        <a:buNone/>
                      </a:pPr>
                      <a:r>
                        <a:rPr lang="zh-CN" altLang="en-US" sz="1600" b="0" spc="120">
                          <a:solidFill>
                            <a:srgbClr val="646464"/>
                          </a:solidFill>
                          <a:latin typeface="+mn-lt"/>
                          <a:ea typeface="+mn-ea"/>
                          <a:cs typeface="+mn-ea"/>
                          <a:sym typeface="+mn-lt"/>
                        </a:rPr>
                        <a:t>技 术技 能</a:t>
                      </a:r>
                    </a:p>
                  </a:txBody>
                  <a:tcPr marL="254000" marR="254000" marT="177800" marB="177800" anchor="ctr">
                    <a:lnL w="9525">
                      <a:solidFill>
                        <a:srgbClr val="646464"/>
                      </a:solidFill>
                      <a:prstDash val="sysDash"/>
                    </a:lnL>
                    <a:lnR w="9525">
                      <a:solidFill>
                        <a:srgbClr val="646464"/>
                      </a:solidFill>
                      <a:prstDash val="sysDash"/>
                    </a:lnR>
                    <a:lnT w="28575">
                      <a:solidFill>
                        <a:srgbClr val="646464"/>
                      </a:solidFill>
                      <a:prstDash val="solid"/>
                    </a:lnT>
                    <a:lnB w="9525">
                      <a:solidFill>
                        <a:srgbClr val="646464"/>
                      </a:solidFill>
                      <a:prstDash val="sysDash"/>
                    </a:lnB>
                    <a:solidFill>
                      <a:srgbClr val="FFFFFF"/>
                    </a:solidFill>
                  </a:tcPr>
                </a:tc>
                <a:tc>
                  <a:txBody>
                    <a:bodyPr/>
                    <a:lstStyle/>
                    <a:p>
                      <a:pPr indent="0" algn="l">
                        <a:lnSpc>
                          <a:spcPct val="120000"/>
                        </a:lnSpc>
                        <a:spcBef>
                          <a:spcPts val="0"/>
                        </a:spcBef>
                        <a:spcAft>
                          <a:spcPts val="0"/>
                        </a:spcAft>
                        <a:buNone/>
                      </a:pPr>
                      <a:r>
                        <a:rPr lang="zh-CN" altLang="en-US" sz="1600" b="0" spc="120">
                          <a:solidFill>
                            <a:srgbClr val="404040"/>
                          </a:solidFill>
                          <a:latin typeface="+mn-lt"/>
                          <a:ea typeface="+mn-ea"/>
                          <a:cs typeface="+mn-ea"/>
                          <a:sym typeface="+mn-lt"/>
                        </a:rPr>
                        <a:t>指管理者掌握与运用某一专业领域内的知识、技术和方法的能力</a:t>
                      </a:r>
                    </a:p>
                  </a:txBody>
                  <a:tcPr marL="254000" marR="254000" marT="177800" marB="177800" anchor="ctr">
                    <a:lnL w="9525">
                      <a:solidFill>
                        <a:srgbClr val="646464"/>
                      </a:solidFill>
                      <a:prstDash val="sysDash"/>
                    </a:lnL>
                    <a:lnR w="9525">
                      <a:solidFill>
                        <a:srgbClr val="646464"/>
                      </a:solidFill>
                      <a:prstDash val="sysDash"/>
                    </a:lnR>
                    <a:lnT w="28575">
                      <a:solidFill>
                        <a:srgbClr val="646464"/>
                      </a:solidFill>
                      <a:prstDash val="solid"/>
                    </a:lnT>
                    <a:lnB w="9525">
                      <a:solidFill>
                        <a:srgbClr val="646464"/>
                      </a:solidFill>
                      <a:prstDash val="sysDash"/>
                    </a:lnB>
                    <a:solidFill>
                      <a:srgbClr val="FFFFFF"/>
                    </a:solidFill>
                  </a:tcPr>
                </a:tc>
                <a:tc>
                  <a:txBody>
                    <a:bodyPr/>
                    <a:lstStyle/>
                    <a:p>
                      <a:pPr indent="0" algn="l">
                        <a:lnSpc>
                          <a:spcPct val="120000"/>
                        </a:lnSpc>
                        <a:spcBef>
                          <a:spcPts val="0"/>
                        </a:spcBef>
                        <a:spcAft>
                          <a:spcPts val="0"/>
                        </a:spcAft>
                      </a:pPr>
                      <a:r>
                        <a:rPr lang="zh-CN" altLang="en-US" sz="1600" b="0" spc="120">
                          <a:solidFill>
                            <a:srgbClr val="404040"/>
                          </a:solidFill>
                          <a:latin typeface="+mn-lt"/>
                          <a:ea typeface="+mn-ea"/>
                          <a:cs typeface="+mn-ea"/>
                          <a:sym typeface="+mn-lt"/>
                        </a:rPr>
                        <a:t>专业知识、经验；技术、技巧；程序、方法、操作与工具运用熟练程度</a:t>
                      </a:r>
                    </a:p>
                  </a:txBody>
                  <a:tcPr marL="254000" marR="254000" marT="177800" marB="177800" anchor="ctr">
                    <a:lnL w="9525">
                      <a:solidFill>
                        <a:srgbClr val="646464"/>
                      </a:solidFill>
                      <a:prstDash val="sysDash"/>
                    </a:lnL>
                    <a:lnR w="9525">
                      <a:solidFill>
                        <a:srgbClr val="646464"/>
                      </a:solidFill>
                      <a:prstDash val="sysDash"/>
                    </a:lnR>
                    <a:lnT w="28575">
                      <a:solidFill>
                        <a:srgbClr val="646464"/>
                      </a:solidFill>
                      <a:prstDash val="solid"/>
                    </a:lnT>
                    <a:lnB w="9525">
                      <a:solidFill>
                        <a:srgbClr val="646464"/>
                      </a:solidFill>
                      <a:prstDash val="sysDash"/>
                    </a:lnB>
                    <a:solidFill>
                      <a:srgbClr val="FFFFFF"/>
                    </a:solidFill>
                  </a:tcPr>
                </a:tc>
              </a:tr>
              <a:tr h="1231900">
                <a:tc>
                  <a:txBody>
                    <a:bodyPr/>
                    <a:lstStyle/>
                    <a:p>
                      <a:pPr indent="0" algn="l">
                        <a:lnSpc>
                          <a:spcPct val="120000"/>
                        </a:lnSpc>
                        <a:spcBef>
                          <a:spcPts val="0"/>
                        </a:spcBef>
                        <a:spcAft>
                          <a:spcPts val="0"/>
                        </a:spcAft>
                      </a:pPr>
                      <a:r>
                        <a:rPr lang="zh-CN" altLang="en-US" sz="1600" b="0" spc="120">
                          <a:solidFill>
                            <a:srgbClr val="646464"/>
                          </a:solidFill>
                          <a:latin typeface="+mn-lt"/>
                          <a:ea typeface="+mn-ea"/>
                          <a:cs typeface="+mn-ea"/>
                          <a:sym typeface="+mn-lt"/>
                        </a:rPr>
                        <a:t>人 际技 能</a:t>
                      </a:r>
                    </a:p>
                  </a:txBody>
                  <a:tcPr marL="254000" marR="254000" marT="177800" marB="17780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solidFill>
                      <a:srgbClr val="F2F2F2"/>
                    </a:solidFill>
                  </a:tcPr>
                </a:tc>
                <a:tc>
                  <a:txBody>
                    <a:bodyPr/>
                    <a:lstStyle/>
                    <a:p>
                      <a:pPr indent="0" algn="l">
                        <a:lnSpc>
                          <a:spcPct val="120000"/>
                        </a:lnSpc>
                        <a:spcBef>
                          <a:spcPts val="0"/>
                        </a:spcBef>
                        <a:spcAft>
                          <a:spcPts val="0"/>
                        </a:spcAft>
                      </a:pPr>
                      <a:r>
                        <a:rPr lang="zh-CN" altLang="en-US" sz="1600" b="0" spc="120">
                          <a:solidFill>
                            <a:srgbClr val="404040"/>
                          </a:solidFill>
                          <a:latin typeface="+mn-lt"/>
                          <a:ea typeface="+mn-ea"/>
                          <a:cs typeface="+mn-ea"/>
                          <a:sym typeface="+mn-lt"/>
                        </a:rPr>
                        <a:t>指管理者处理人事关系的技能</a:t>
                      </a:r>
                    </a:p>
                  </a:txBody>
                  <a:tcPr marL="254000" marR="254000" marT="177800" marB="17780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solidFill>
                      <a:srgbClr val="F2F2F2"/>
                    </a:solidFill>
                  </a:tcPr>
                </a:tc>
                <a:tc>
                  <a:txBody>
                    <a:bodyPr/>
                    <a:lstStyle/>
                    <a:p>
                      <a:pPr indent="0" algn="l">
                        <a:lnSpc>
                          <a:spcPct val="120000"/>
                        </a:lnSpc>
                        <a:spcBef>
                          <a:spcPts val="0"/>
                        </a:spcBef>
                        <a:spcAft>
                          <a:spcPts val="0"/>
                        </a:spcAft>
                        <a:buNone/>
                      </a:pPr>
                      <a:r>
                        <a:rPr lang="zh-CN" altLang="en-US" sz="1600" b="0" spc="120">
                          <a:solidFill>
                            <a:srgbClr val="404040"/>
                          </a:solidFill>
                          <a:latin typeface="+mn-lt"/>
                          <a:ea typeface="+mn-ea"/>
                          <a:cs typeface="+mn-ea"/>
                          <a:sym typeface="+mn-lt"/>
                        </a:rPr>
                        <a:t>观察人，理解人，掌握人的心理规律的能力；人际交往，融洽相处，与人沟通的能力；了解并满足下属需要，进行有效激励的能力；善于团结他人，增强向心力、凝聚力的能力等</a:t>
                      </a:r>
                    </a:p>
                  </a:txBody>
                  <a:tcPr marL="254000" marR="254000" marT="177800" marB="17780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solidFill>
                      <a:srgbClr val="F2F2F2"/>
                    </a:solidFill>
                  </a:tcPr>
                </a:tc>
              </a:tr>
              <a:tr h="1231900">
                <a:tc>
                  <a:txBody>
                    <a:bodyPr/>
                    <a:lstStyle/>
                    <a:p>
                      <a:pPr indent="0" algn="l">
                        <a:lnSpc>
                          <a:spcPct val="120000"/>
                        </a:lnSpc>
                        <a:spcBef>
                          <a:spcPts val="0"/>
                        </a:spcBef>
                        <a:spcAft>
                          <a:spcPts val="0"/>
                        </a:spcAft>
                      </a:pPr>
                      <a:r>
                        <a:rPr lang="zh-CN" altLang="en-US" sz="1600" b="0" spc="120">
                          <a:solidFill>
                            <a:srgbClr val="646464"/>
                          </a:solidFill>
                          <a:latin typeface="+mn-lt"/>
                          <a:ea typeface="+mn-ea"/>
                          <a:cs typeface="+mn-ea"/>
                          <a:sym typeface="+mn-lt"/>
                        </a:rPr>
                        <a:t>概念技  能（构想技能）</a:t>
                      </a:r>
                    </a:p>
                  </a:txBody>
                  <a:tcPr marL="254000" marR="254000" marT="177800" marB="177800" anchor="ctr">
                    <a:lnL w="9525">
                      <a:solidFill>
                        <a:srgbClr val="646464"/>
                      </a:solidFill>
                      <a:prstDash val="sysDash"/>
                    </a:lnL>
                    <a:lnR w="9525">
                      <a:solidFill>
                        <a:srgbClr val="646464"/>
                      </a:solidFill>
                      <a:prstDash val="sysDash"/>
                    </a:lnR>
                    <a:lnT w="9525">
                      <a:solidFill>
                        <a:srgbClr val="646464"/>
                      </a:solidFill>
                      <a:prstDash val="sysDash"/>
                    </a:lnT>
                    <a:lnB w="28575">
                      <a:solidFill>
                        <a:srgbClr val="646464"/>
                      </a:solidFill>
                      <a:prstDash val="solid"/>
                    </a:lnB>
                    <a:solidFill>
                      <a:srgbClr val="FFFFFF"/>
                    </a:solidFill>
                  </a:tcPr>
                </a:tc>
                <a:tc>
                  <a:txBody>
                    <a:bodyPr/>
                    <a:lstStyle/>
                    <a:p>
                      <a:pPr indent="0" algn="l">
                        <a:lnSpc>
                          <a:spcPct val="120000"/>
                        </a:lnSpc>
                        <a:spcBef>
                          <a:spcPts val="0"/>
                        </a:spcBef>
                        <a:spcAft>
                          <a:spcPts val="0"/>
                        </a:spcAft>
                      </a:pPr>
                      <a:r>
                        <a:rPr lang="zh-CN" altLang="en-US" sz="1600" b="0" spc="120">
                          <a:solidFill>
                            <a:srgbClr val="404040"/>
                          </a:solidFill>
                          <a:latin typeface="+mn-lt"/>
                          <a:ea typeface="+mn-ea"/>
                          <a:cs typeface="+mn-ea"/>
                          <a:sym typeface="+mn-lt"/>
                        </a:rPr>
                        <a:t>指管理者观察、理解和处理各种全局性的复杂关系的抽象能力</a:t>
                      </a:r>
                    </a:p>
                  </a:txBody>
                  <a:tcPr marL="254000" marR="254000" marT="177800" marB="177800" anchor="ctr">
                    <a:lnL w="9525">
                      <a:solidFill>
                        <a:srgbClr val="646464"/>
                      </a:solidFill>
                      <a:prstDash val="sysDash"/>
                    </a:lnL>
                    <a:lnR w="9525">
                      <a:solidFill>
                        <a:srgbClr val="646464"/>
                      </a:solidFill>
                      <a:prstDash val="sysDash"/>
                    </a:lnR>
                    <a:lnT w="9525">
                      <a:solidFill>
                        <a:srgbClr val="646464"/>
                      </a:solidFill>
                      <a:prstDash val="sysDash"/>
                    </a:lnT>
                    <a:lnB w="28575">
                      <a:solidFill>
                        <a:srgbClr val="646464"/>
                      </a:solidFill>
                      <a:prstDash val="solid"/>
                    </a:lnB>
                    <a:solidFill>
                      <a:srgbClr val="FFFFFF"/>
                    </a:solidFill>
                  </a:tcPr>
                </a:tc>
                <a:tc>
                  <a:txBody>
                    <a:bodyPr/>
                    <a:lstStyle/>
                    <a:p>
                      <a:pPr indent="0" algn="l">
                        <a:lnSpc>
                          <a:spcPct val="120000"/>
                        </a:lnSpc>
                        <a:spcBef>
                          <a:spcPts val="0"/>
                        </a:spcBef>
                        <a:spcAft>
                          <a:spcPts val="0"/>
                        </a:spcAft>
                      </a:pPr>
                      <a:r>
                        <a:rPr lang="zh-CN" altLang="en-US" sz="1600" b="0" spc="120">
                          <a:solidFill>
                            <a:srgbClr val="404040"/>
                          </a:solidFill>
                          <a:latin typeface="+mn-lt"/>
                          <a:ea typeface="+mn-ea"/>
                          <a:cs typeface="+mn-ea"/>
                          <a:sym typeface="+mn-lt"/>
                        </a:rPr>
                        <a:t>对复杂环境和管理问题的观察、分析能力；对全局性的、战略性的、长远性的重大问题处理与决断的能力；对突发性紧急处境的应变能力等。其核心是一种观察力和思维力</a:t>
                      </a:r>
                    </a:p>
                  </a:txBody>
                  <a:tcPr marL="254000" marR="254000" marT="177800" marB="177800" anchor="ctr">
                    <a:lnL w="9525">
                      <a:solidFill>
                        <a:srgbClr val="646464"/>
                      </a:solidFill>
                      <a:prstDash val="sysDash"/>
                    </a:lnL>
                    <a:lnR w="9525">
                      <a:solidFill>
                        <a:srgbClr val="646464"/>
                      </a:solidFill>
                      <a:prstDash val="sysDash"/>
                    </a:lnR>
                    <a:lnT w="9525">
                      <a:solidFill>
                        <a:srgbClr val="646464"/>
                      </a:solidFill>
                      <a:prstDash val="sysDash"/>
                    </a:lnT>
                    <a:lnB w="28575">
                      <a:solidFill>
                        <a:srgbClr val="646464"/>
                      </a:solidFill>
                      <a:prstDash val="solid"/>
                    </a:lnB>
                    <a:solidFill>
                      <a:srgbClr val="FFFFFF"/>
                    </a:solidFill>
                  </a:tcPr>
                </a:tc>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4339"/>
                                        </p:tgtEl>
                                        <p:attrNameLst>
                                          <p:attrName>style.visibility</p:attrName>
                                        </p:attrNameLst>
                                      </p:cBhvr>
                                      <p:to>
                                        <p:strVal val="visible"/>
                                      </p:to>
                                    </p:set>
                                    <p:animEffect transition="in" filter="wipe(down)">
                                      <p:cBhvr>
                                        <p:cTn id="7" dur="500"/>
                                        <p:tgtEl>
                                          <p:spTgt spid="14339"/>
                                        </p:tgtEl>
                                      </p:cBhvr>
                                    </p:animEffect>
                                  </p:childTnLst>
                                </p:cTn>
                              </p:par>
                              <p:par>
                                <p:cTn id="8" presetID="22" presetClass="entr" presetSubtype="4"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down)">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p:bldLst>
  </p:timing>
</p:sld>
</file>

<file path=ppt/tags/tag1.xml><?xml version="1.0" encoding="utf-8"?>
<p:tagLst xmlns:a="http://schemas.openxmlformats.org/drawingml/2006/main" xmlns:r="http://schemas.openxmlformats.org/officeDocument/2006/relationships" xmlns:p="http://schemas.openxmlformats.org/presentationml/2006/main">
  <p:tag name="COMMONDATA" val="eyJoZGlkIjoiZmVlNzRjNzJmYjQ0NmEzMGNhMGUwZDgwYWEyMTczZDUifQ=="/>
</p:tagLst>
</file>

<file path=ppt/tags/tag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0162_2*o_h_i*1_1_2"/>
  <p:tag name="KSO_WM_TEMPLATE_CATEGORY" val="diagram"/>
  <p:tag name="KSO_WM_TEMPLATE_INDEX" val="20200162"/>
  <p:tag name="KSO_WM_UNIT_LAYERLEVEL" val="1_1_1"/>
  <p:tag name="KSO_WM_TAG_VERSION" val="1.0"/>
  <p:tag name="KSO_WM_DIAGRAM_GROUP_CODE" val="o1-1"/>
  <p:tag name="KSO_WM_UNIT_FILL_FORE_SCHEMECOLOR_INDEX" val="16"/>
  <p:tag name="KSO_WM_UNIT_FILL_TYPE" val="1"/>
  <p:tag name="KSO_WM_UNIT_TEXT_FILL_FORE_SCHEMECOLOR_INDEX" val="2"/>
  <p:tag name="KSO_WM_UNIT_TEXT_FILL_TYPE" val="1"/>
  <p:tag name="KSO_WM_UNIT_DIAGRAM_SCHEMECOLOR_ID" val="5"/>
  <p:tag name="KSO_WM_UNIT_USESOURCEFORMAT_APPLY" val="1"/>
</p:tagLst>
</file>

<file path=ppt/tags/tag100.xml><?xml version="1.0" encoding="utf-8"?>
<p:tagLst xmlns:a="http://schemas.openxmlformats.org/drawingml/2006/main" xmlns:r="http://schemas.openxmlformats.org/officeDocument/2006/relationships" xmlns:p="http://schemas.openxmlformats.org/presentationml/2006/main">
  <p:tag name="KSO_WM_UNIT_PRESET_TEXT" val="单击此处添加文本"/>
  <p:tag name="KSO_WM_UNIT_NOCLEAR" val="0"/>
  <p:tag name="KSO_WM_UNIT_VALUE" val="12"/>
  <p:tag name="KSO_WM_UNIT_HIGHLIGHT" val="0"/>
  <p:tag name="KSO_WM_UNIT_COMPATIBLE" val="0"/>
  <p:tag name="KSO_WM_UNIT_DIAGRAM_ISNUMVISUAL" val="0"/>
  <p:tag name="KSO_WM_UNIT_DIAGRAM_ISREFERUNIT" val="0"/>
  <p:tag name="KSO_WM_DIAGRAM_GROUP_CODE" val="l1-1"/>
  <p:tag name="KSO_WM_UNIT_ID" val="diagram20168810_8*l_h_f*1_5_1"/>
  <p:tag name="KSO_WM_TEMPLATE_CATEGORY" val="diagram"/>
  <p:tag name="KSO_WM_TEMPLATE_INDEX" val="20168810"/>
  <p:tag name="KSO_WM_UNIT_LAYERLEVEL" val="1_1_1"/>
  <p:tag name="KSO_WM_TAG_VERSION" val="1.0"/>
  <p:tag name="KSO_WM_UNIT_TEXT_FILL_FORE_SCHEMECOLOR_INDEX" val="13"/>
  <p:tag name="KSO_WM_UNIT_TEXT_FILL_TYPE" val="1"/>
  <p:tag name="KSO_WM_UNIT_USESOURCEFORMAT_APPLY" val="0"/>
</p:tagLst>
</file>

<file path=ppt/tags/tag101.xml><?xml version="1.0" encoding="utf-8"?>
<p:tagLst xmlns:a="http://schemas.openxmlformats.org/drawingml/2006/main" xmlns:r="http://schemas.openxmlformats.org/officeDocument/2006/relationships" xmlns:p="http://schemas.openxmlformats.org/presentationml/2006/main">
  <p:tag name="KSO_WM_UNIT_PRESET_TEXT" val="单击此处添加文本"/>
  <p:tag name="KSO_WM_UNIT_NOCLEAR" val="0"/>
  <p:tag name="KSO_WM_UNIT_VALUE" val="12"/>
  <p:tag name="KSO_WM_UNIT_HIGHLIGHT" val="0"/>
  <p:tag name="KSO_WM_UNIT_COMPATIBLE" val="0"/>
  <p:tag name="KSO_WM_UNIT_DIAGRAM_ISNUMVISUAL" val="0"/>
  <p:tag name="KSO_WM_UNIT_DIAGRAM_ISREFERUNIT" val="0"/>
  <p:tag name="KSO_WM_DIAGRAM_GROUP_CODE" val="l1-1"/>
  <p:tag name="KSO_WM_UNIT_ID" val="diagram20168810_8*l_h_f*1_6_1"/>
  <p:tag name="KSO_WM_TEMPLATE_CATEGORY" val="diagram"/>
  <p:tag name="KSO_WM_TEMPLATE_INDEX" val="20168810"/>
  <p:tag name="KSO_WM_UNIT_LAYERLEVEL" val="1_1_1"/>
  <p:tag name="KSO_WM_TAG_VERSION" val="1.0"/>
  <p:tag name="KSO_WM_UNIT_TEXT_FILL_FORE_SCHEMECOLOR_INDEX" val="13"/>
  <p:tag name="KSO_WM_UNIT_TEXT_FILL_TYPE" val="1"/>
  <p:tag name="KSO_WM_UNIT_USESOURCEFORMAT_APPLY" val="0"/>
</p:tagLst>
</file>

<file path=ppt/tags/tag102.xml><?xml version="1.0" encoding="utf-8"?>
<p:tagLst xmlns:a="http://schemas.openxmlformats.org/drawingml/2006/main" xmlns:r="http://schemas.openxmlformats.org/officeDocument/2006/relationships" xmlns:p="http://schemas.openxmlformats.org/presentationml/2006/main">
  <p:tag name="KSO_WM_UNIT_PRESET_TEXT" val="单击此处添加文本"/>
  <p:tag name="KSO_WM_UNIT_NOCLEAR" val="0"/>
  <p:tag name="KSO_WM_UNIT_VALUE" val="12"/>
  <p:tag name="KSO_WM_UNIT_HIGHLIGHT" val="0"/>
  <p:tag name="KSO_WM_UNIT_COMPATIBLE" val="0"/>
  <p:tag name="KSO_WM_UNIT_DIAGRAM_ISNUMVISUAL" val="0"/>
  <p:tag name="KSO_WM_UNIT_DIAGRAM_ISREFERUNIT" val="0"/>
  <p:tag name="KSO_WM_DIAGRAM_GROUP_CODE" val="l1-1"/>
  <p:tag name="KSO_WM_UNIT_ID" val="diagram20168810_8*l_h_f*1_7_1"/>
  <p:tag name="KSO_WM_TEMPLATE_CATEGORY" val="diagram"/>
  <p:tag name="KSO_WM_TEMPLATE_INDEX" val="20168810"/>
  <p:tag name="KSO_WM_UNIT_LAYERLEVEL" val="1_1_1"/>
  <p:tag name="KSO_WM_TAG_VERSION" val="1.0"/>
  <p:tag name="KSO_WM_UNIT_TEXT_FILL_FORE_SCHEMECOLOR_INDEX" val="13"/>
  <p:tag name="KSO_WM_UNIT_TEXT_FILL_TYPE" val="1"/>
  <p:tag name="KSO_WM_UNIT_USESOURCEFORMAT_APPLY" val="0"/>
</p:tagLst>
</file>

<file path=ppt/tags/tag103.xml><?xml version="1.0" encoding="utf-8"?>
<p:tagLst xmlns:a="http://schemas.openxmlformats.org/drawingml/2006/main" xmlns:r="http://schemas.openxmlformats.org/officeDocument/2006/relationships" xmlns:p="http://schemas.openxmlformats.org/presentationml/2006/main">
  <p:tag name="KSO_WM_UNIT_PRESET_TEXT" val="单击此处添加文本"/>
  <p:tag name="KSO_WM_UNIT_NOCLEAR" val="0"/>
  <p:tag name="KSO_WM_UNIT_VALUE" val="12"/>
  <p:tag name="KSO_WM_UNIT_HIGHLIGHT" val="0"/>
  <p:tag name="KSO_WM_UNIT_COMPATIBLE" val="0"/>
  <p:tag name="KSO_WM_UNIT_DIAGRAM_ISNUMVISUAL" val="0"/>
  <p:tag name="KSO_WM_UNIT_DIAGRAM_ISREFERUNIT" val="0"/>
  <p:tag name="KSO_WM_DIAGRAM_GROUP_CODE" val="l1-1"/>
  <p:tag name="KSO_WM_UNIT_ID" val="diagram20168810_8*l_h_f*1_8_1"/>
  <p:tag name="KSO_WM_TEMPLATE_CATEGORY" val="diagram"/>
  <p:tag name="KSO_WM_TEMPLATE_INDEX" val="20168810"/>
  <p:tag name="KSO_WM_UNIT_LAYERLEVEL" val="1_1_1"/>
  <p:tag name="KSO_WM_TAG_VERSION" val="1.0"/>
  <p:tag name="KSO_WM_UNIT_TEXT_FILL_FORE_SCHEMECOLOR_INDEX" val="13"/>
  <p:tag name="KSO_WM_UNIT_TEXT_FILL_TYPE" val="1"/>
  <p:tag name="KSO_WM_UNIT_USESOURCEFORMAT_APPLY" val="0"/>
</p:tagLst>
</file>

<file path=ppt/tags/tag104.xml><?xml version="1.0" encoding="utf-8"?>
<p:tagLst xmlns:a="http://schemas.openxmlformats.org/drawingml/2006/main" xmlns:r="http://schemas.openxmlformats.org/officeDocument/2006/relationships" xmlns:p="http://schemas.openxmlformats.org/presentationml/2006/main">
  <p:tag name="KSO_WM_UNIT_VALUE" val="132*126"/>
  <p:tag name="KSO_WM_UNIT_HIGHLIGHT" val="0"/>
  <p:tag name="KSO_WM_UNIT_COMPATIBLE" val="0"/>
  <p:tag name="KSO_WM_UNIT_DIAGRAM_ISNUMVISUAL" val="0"/>
  <p:tag name="KSO_WM_UNIT_DIAGRAM_ISREFERUNIT" val="0"/>
  <p:tag name="KSO_WM_DIAGRAM_GROUP_CODE" val="l1-1"/>
  <p:tag name="KSO_WM_UNIT_ID" val="diagram20168810_8*l_h_x*1_8_1"/>
  <p:tag name="KSO_WM_TEMPLATE_CATEGORY" val="diagram"/>
  <p:tag name="KSO_WM_TEMPLATE_INDEX" val="20168810"/>
  <p:tag name="KSO_WM_UNIT_LAYERLEVEL" val="1_1_1"/>
  <p:tag name="KSO_WM_TAG_VERSION" val="1.0"/>
  <p:tag name="KSO_WM_UNIT_FILL_FORE_SCHEMECOLOR_INDEX" val="14"/>
  <p:tag name="KSO_WM_UNIT_FILL_TYPE" val="1"/>
  <p:tag name="KSO_WM_UNIT_TEXT_FILL_FORE_SCHEMECOLOR_INDEX" val="13"/>
  <p:tag name="KSO_WM_UNIT_TEXT_FILL_TYPE" val="1"/>
  <p:tag name="KSO_WM_UNIT_USESOURCEFORMAT_APPLY" val="0"/>
</p:tagLst>
</file>

<file path=ppt/tags/tag105.xml><?xml version="1.0" encoding="utf-8"?>
<p:tagLst xmlns:a="http://schemas.openxmlformats.org/drawingml/2006/main" xmlns:r="http://schemas.openxmlformats.org/officeDocument/2006/relationships" xmlns:p="http://schemas.openxmlformats.org/presentationml/2006/main">
  <p:tag name="KSO_WM_UNIT_TABLE_BEAUTIFY" val="smartTable{e519ffd7-bbb9-4ed5-908e-9b169d99c6f3}"/>
  <p:tag name="TABLE_RECT" val="87.6*238.167*784.8*230.15"/>
  <p:tag name="TABLE_EMPHASIZE_COLOR" val="6579300"/>
  <p:tag name="TABLE_ONEKEY_SKIN_IDX" val="0"/>
  <p:tag name="TABLE_SKINIDX" val="-1"/>
  <p:tag name="TABLE_COLORIDX" val="l"/>
</p:tagLst>
</file>

<file path=ppt/tags/tag106.xml><?xml version="1.0" encoding="utf-8"?>
<p:tagLst xmlns:a="http://schemas.openxmlformats.org/drawingml/2006/main" xmlns:r="http://schemas.openxmlformats.org/officeDocument/2006/relationships" xmlns:p="http://schemas.openxmlformats.org/presentationml/2006/main">
  <p:tag name="KSO_WM_SLIDE_ITEM_CNT" val="4"/>
</p:tagLst>
</file>

<file path=ppt/tags/tag107.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ISCONTENTSTITLE" val="0"/>
  <p:tag name="KSO_WM_UNIT_NOCLEAR" val="0"/>
  <p:tag name="KSO_WM_UNIT_VALUE" val="9"/>
  <p:tag name="KSO_WM_UNIT_HIGHLIGHT" val="0"/>
  <p:tag name="KSO_WM_UNIT_COMPATIBLE" val="0"/>
  <p:tag name="KSO_WM_UNIT_DIAGRAM_ISNUMVISUAL" val="0"/>
  <p:tag name="KSO_WM_UNIT_DIAGRAM_ISREFERUNIT" val="0"/>
  <p:tag name="KSO_WM_DIAGRAM_GROUP_CODE" val="l1-1"/>
  <p:tag name="KSO_WM_UNIT_TYPE" val="l_h_a"/>
  <p:tag name="KSO_WM_UNIT_INDEX" val="1_5_1"/>
  <p:tag name="KSO_WM_UNIT_ID" val="diagram20198941_4*l_h_a*1_5_1"/>
  <p:tag name="KSO_WM_TEMPLATE_CATEGORY" val="diagram"/>
  <p:tag name="KSO_WM_TEMPLATE_INDEX" val="20198941"/>
  <p:tag name="KSO_WM_UNIT_LAYERLEVEL" val="1_1_1"/>
  <p:tag name="KSO_WM_TAG_VERSION" val="1.0"/>
  <p:tag name="KSO_WM_BEAUTIFY_FLAG" val="#wm#"/>
  <p:tag name="KSO_WM_UNIT_PRESET_TEXT" val="添加标题"/>
  <p:tag name="KSO_WM_UNIT_TEXT_FILL_FORE_SCHEMECOLOR_INDEX" val="13"/>
  <p:tag name="KSO_WM_UNIT_TEXT_FILL_TYPE" val="1"/>
  <p:tag name="KSO_WM_UNIT_USESOURCEFORMAT_APPLY" val="0"/>
</p:tagLst>
</file>

<file path=ppt/tags/tag108.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NOCLEAR" val="0"/>
  <p:tag name="KSO_WM_UNIT_VALUE" val="66"/>
  <p:tag name="KSO_WM_UNIT_HIGHLIGHT" val="0"/>
  <p:tag name="KSO_WM_UNIT_COMPATIBLE" val="0"/>
  <p:tag name="KSO_WM_UNIT_DIAGRAM_ISNUMVISUAL" val="0"/>
  <p:tag name="KSO_WM_UNIT_DIAGRAM_ISREFERUNIT" val="0"/>
  <p:tag name="KSO_WM_DIAGRAM_GROUP_CODE" val="l1-1"/>
  <p:tag name="KSO_WM_UNIT_TYPE" val="l_h_f"/>
  <p:tag name="KSO_WM_UNIT_INDEX" val="1_5_1"/>
  <p:tag name="KSO_WM_UNIT_ID" val="diagram20198941_4*l_h_f*1_5_1"/>
  <p:tag name="KSO_WM_TEMPLATE_CATEGORY" val="diagram"/>
  <p:tag name="KSO_WM_TEMPLATE_INDEX" val="20198941"/>
  <p:tag name="KSO_WM_UNIT_LAYERLEVEL" val="1_1_1"/>
  <p:tag name="KSO_WM_TAG_VERSION" val="1.0"/>
  <p:tag name="KSO_WM_BEAUTIFY_FLAG" val="#wm#"/>
  <p:tag name="KSO_WM_UNIT_PRESET_TEXT" val="单击此处添加文本具体内容，简明扼要的阐述您的观点。"/>
  <p:tag name="KSO_WM_UNIT_TEXT_FILL_FORE_SCHEMECOLOR_INDEX" val="13"/>
  <p:tag name="KSO_WM_UNIT_TEXT_FILL_TYPE" val="1"/>
  <p:tag name="KSO_WM_UNIT_USESOURCEFORMAT_APPLY" val="0"/>
</p:tagLst>
</file>

<file path=ppt/tags/tag109.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TYPE" val="l_h_i"/>
  <p:tag name="KSO_WM_UNIT_INDEX" val="1_5_1"/>
  <p:tag name="KSO_WM_UNIT_ID" val="diagram20198941_4*l_h_i*1_5_1"/>
  <p:tag name="KSO_WM_TEMPLATE_CATEGORY" val="diagram"/>
  <p:tag name="KSO_WM_TEMPLATE_INDEX" val="20198941"/>
  <p:tag name="KSO_WM_UNIT_LAYERLEVEL" val="1_1_1"/>
  <p:tag name="KSO_WM_TAG_VERSION" val="1.0"/>
  <p:tag name="KSO_WM_BEAUTIFY_FLAG" val="#wm#"/>
  <p:tag name="KSO_WM_UNIT_FILL_FORE_SCHEMECOLOR_INDEX" val="10"/>
  <p:tag name="KSO_WM_UNIT_FILL_TYPE" val="1"/>
  <p:tag name="KSO_WM_UNIT_USESOURCEFORMAT_APPLY" val="0"/>
</p:tagLst>
</file>

<file path=ppt/tags/tag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0162_2*o_h_i*1_1_3"/>
  <p:tag name="KSO_WM_TEMPLATE_CATEGORY" val="diagram"/>
  <p:tag name="KSO_WM_TEMPLATE_INDEX" val="20200162"/>
  <p:tag name="KSO_WM_UNIT_LAYERLEVEL" val="1_1_1"/>
  <p:tag name="KSO_WM_TAG_VERSION" val="1.0"/>
  <p:tag name="KSO_WM_DIAGRAM_GROUP_CODE" val="o1-1"/>
  <p:tag name="KSO_WM_UNIT_FILL_FORE_SCHEMECOLOR_INDEX" val="16"/>
  <p:tag name="KSO_WM_UNIT_FILL_TYPE" val="1"/>
  <p:tag name="KSO_WM_UNIT_TEXT_FILL_FORE_SCHEMECOLOR_INDEX" val="2"/>
  <p:tag name="KSO_WM_UNIT_TEXT_FILL_TYPE" val="1"/>
  <p:tag name="KSO_WM_UNIT_DIAGRAM_SCHEMECOLOR_ID" val="5"/>
  <p:tag name="KSO_WM_UNIT_USESOURCEFORMAT_APPLY" val="1"/>
</p:tagLst>
</file>

<file path=ppt/tags/tag110.xml><?xml version="1.0" encoding="utf-8"?>
<p:tagLst xmlns:a="http://schemas.openxmlformats.org/drawingml/2006/main" xmlns:r="http://schemas.openxmlformats.org/officeDocument/2006/relationships" xmlns:p="http://schemas.openxmlformats.org/presentationml/2006/main">
  <p:tag name="PA" val="v5.2.4"/>
  <p:tag name="RESOURCELIBID_SHAPE" val="37732"/>
  <p:tag name="RESOURCELIB_SHAPETYPE" val="4"/>
  <p:tag name="PAMAINTYPE" val="4"/>
  <p:tag name="PATYPE" val="176"/>
  <p:tag name="PASUBTYPE" val="180"/>
  <p:tag name="KSO_WM_UNIT_DIAGRAM_MODELTYPE" val="stripeEnum"/>
  <p:tag name="KSO_WM_UNIT_VALUE" val="129*121"/>
  <p:tag name="KSO_WM_UNIT_HIGHLIGHT" val="0"/>
  <p:tag name="KSO_WM_UNIT_COMPATIBLE" val="0"/>
  <p:tag name="KSO_WM_UNIT_DIAGRAM_ISNUMVISUAL" val="0"/>
  <p:tag name="KSO_WM_UNIT_DIAGRAM_ISREFERUNIT" val="0"/>
  <p:tag name="KSO_WM_DIAGRAM_GROUP_CODE" val="l1-1"/>
  <p:tag name="KSO_WM_UNIT_TYPE" val="l_h_x"/>
  <p:tag name="KSO_WM_UNIT_INDEX" val="1_5_1"/>
  <p:tag name="KSO_WM_UNIT_ID" val="diagram20198941_4*l_h_x*1_5_1"/>
  <p:tag name="KSO_WM_TEMPLATE_CATEGORY" val="diagram"/>
  <p:tag name="KSO_WM_TEMPLATE_INDEX" val="20198941"/>
  <p:tag name="KSO_WM_UNIT_LAYERLEVEL" val="1_1_1"/>
  <p:tag name="KSO_WM_TAG_VERSION" val="1.0"/>
  <p:tag name="KSO_WM_BEAUTIFY_FLAG" val="#wm#"/>
  <p:tag name="KSO_WM_UNIT_FILL_FORE_SCHEMECOLOR_INDEX" val="14"/>
  <p:tag name="KSO_WM_UNIT_FILL_TYPE" val="1"/>
  <p:tag name="KSO_WM_UNIT_TEXT_FILL_FORE_SCHEMECOLOR_INDEX" val="13"/>
  <p:tag name="KSO_WM_UNIT_TEXT_FILL_TYPE" val="1"/>
  <p:tag name="KSO_WM_UNIT_USESOURCEFORMAT_APPLY" val="0"/>
</p:tagLst>
</file>

<file path=ppt/tags/tag111.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ISCONTENTSTITLE" val="0"/>
  <p:tag name="KSO_WM_UNIT_NOCLEAR" val="0"/>
  <p:tag name="KSO_WM_UNIT_VALUE" val="9"/>
  <p:tag name="KSO_WM_UNIT_HIGHLIGHT" val="0"/>
  <p:tag name="KSO_WM_UNIT_COMPATIBLE" val="0"/>
  <p:tag name="KSO_WM_UNIT_DIAGRAM_ISNUMVISUAL" val="0"/>
  <p:tag name="KSO_WM_UNIT_DIAGRAM_ISREFERUNIT" val="0"/>
  <p:tag name="KSO_WM_DIAGRAM_GROUP_CODE" val="l1-1"/>
  <p:tag name="KSO_WM_UNIT_TYPE" val="l_h_a"/>
  <p:tag name="KSO_WM_UNIT_INDEX" val="1_4_1"/>
  <p:tag name="KSO_WM_UNIT_ID" val="diagram20198941_4*l_h_a*1_4_1"/>
  <p:tag name="KSO_WM_TEMPLATE_CATEGORY" val="diagram"/>
  <p:tag name="KSO_WM_TEMPLATE_INDEX" val="20198941"/>
  <p:tag name="KSO_WM_UNIT_LAYERLEVEL" val="1_1_1"/>
  <p:tag name="KSO_WM_TAG_VERSION" val="1.0"/>
  <p:tag name="KSO_WM_BEAUTIFY_FLAG" val="#wm#"/>
  <p:tag name="KSO_WM_UNIT_PRESET_TEXT" val="添加标题"/>
  <p:tag name="KSO_WM_UNIT_TEXT_FILL_FORE_SCHEMECOLOR_INDEX" val="13"/>
  <p:tag name="KSO_WM_UNIT_TEXT_FILL_TYPE" val="1"/>
  <p:tag name="KSO_WM_UNIT_USESOURCEFORMAT_APPLY" val="0"/>
</p:tagLst>
</file>

<file path=ppt/tags/tag112.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NOCLEAR" val="0"/>
  <p:tag name="KSO_WM_UNIT_VALUE" val="66"/>
  <p:tag name="KSO_WM_UNIT_HIGHLIGHT" val="0"/>
  <p:tag name="KSO_WM_UNIT_COMPATIBLE" val="0"/>
  <p:tag name="KSO_WM_UNIT_DIAGRAM_ISNUMVISUAL" val="0"/>
  <p:tag name="KSO_WM_UNIT_DIAGRAM_ISREFERUNIT" val="0"/>
  <p:tag name="KSO_WM_DIAGRAM_GROUP_CODE" val="l1-1"/>
  <p:tag name="KSO_WM_UNIT_TYPE" val="l_h_f"/>
  <p:tag name="KSO_WM_UNIT_INDEX" val="1_4_1"/>
  <p:tag name="KSO_WM_UNIT_ID" val="diagram20198941_4*l_h_f*1_4_1"/>
  <p:tag name="KSO_WM_TEMPLATE_CATEGORY" val="diagram"/>
  <p:tag name="KSO_WM_TEMPLATE_INDEX" val="20198941"/>
  <p:tag name="KSO_WM_UNIT_LAYERLEVEL" val="1_1_1"/>
  <p:tag name="KSO_WM_TAG_VERSION" val="1.0"/>
  <p:tag name="KSO_WM_BEAUTIFY_FLAG" val="#wm#"/>
  <p:tag name="KSO_WM_UNIT_PRESET_TEXT" val="单击此处添加文本具体内容，简明扼要的阐述您的观点。"/>
  <p:tag name="KSO_WM_UNIT_TEXT_FILL_FORE_SCHEMECOLOR_INDEX" val="13"/>
  <p:tag name="KSO_WM_UNIT_TEXT_FILL_TYPE" val="1"/>
  <p:tag name="KSO_WM_UNIT_USESOURCEFORMAT_APPLY" val="0"/>
</p:tagLst>
</file>

<file path=ppt/tags/tag113.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TYPE" val="l_h_i"/>
  <p:tag name="KSO_WM_UNIT_INDEX" val="1_4_1"/>
  <p:tag name="KSO_WM_UNIT_ID" val="diagram20198941_4*l_h_i*1_4_1"/>
  <p:tag name="KSO_WM_TEMPLATE_CATEGORY" val="diagram"/>
  <p:tag name="KSO_WM_TEMPLATE_INDEX" val="20198941"/>
  <p:tag name="KSO_WM_UNIT_LAYERLEVEL" val="1_1_1"/>
  <p:tag name="KSO_WM_TAG_VERSION" val="1.0"/>
  <p:tag name="KSO_WM_BEAUTIFY_FLAG" val="#wm#"/>
  <p:tag name="KSO_WM_UNIT_FILL_FORE_SCHEMECOLOR_INDEX" val="9"/>
  <p:tag name="KSO_WM_UNIT_FILL_TYPE" val="1"/>
  <p:tag name="KSO_WM_UNIT_USESOURCEFORMAT_APPLY" val="0"/>
</p:tagLst>
</file>

<file path=ppt/tags/tag114.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VALUE" val="121*129"/>
  <p:tag name="KSO_WM_UNIT_HIGHLIGHT" val="0"/>
  <p:tag name="KSO_WM_UNIT_COMPATIBLE" val="0"/>
  <p:tag name="KSO_WM_UNIT_DIAGRAM_ISNUMVISUAL" val="0"/>
  <p:tag name="KSO_WM_UNIT_DIAGRAM_ISREFERUNIT" val="0"/>
  <p:tag name="KSO_WM_DIAGRAM_GROUP_CODE" val="l1-1"/>
  <p:tag name="KSO_WM_UNIT_TYPE" val="l_h_x"/>
  <p:tag name="KSO_WM_UNIT_INDEX" val="1_4_1"/>
  <p:tag name="KSO_WM_UNIT_ID" val="diagram20198941_4*l_h_x*1_4_1"/>
  <p:tag name="KSO_WM_TEMPLATE_CATEGORY" val="diagram"/>
  <p:tag name="KSO_WM_TEMPLATE_INDEX" val="20198941"/>
  <p:tag name="KSO_WM_UNIT_LAYERLEVEL" val="1_1_1"/>
  <p:tag name="KSO_WM_TAG_VERSION" val="1.0"/>
  <p:tag name="KSO_WM_BEAUTIFY_FLAG" val="#wm#"/>
  <p:tag name="KSO_WM_UNIT_FILL_FORE_SCHEMECOLOR_INDEX" val="14"/>
  <p:tag name="KSO_WM_UNIT_FILL_TYPE" val="1"/>
  <p:tag name="KSO_WM_UNIT_USESOURCEFORMAT_APPLY" val="0"/>
</p:tagLst>
</file>

<file path=ppt/tags/tag115.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TYPE" val="l_h_i"/>
  <p:tag name="KSO_WM_UNIT_INDEX" val="1_3_1"/>
  <p:tag name="KSO_WM_UNIT_ID" val="diagram20198941_4*l_h_i*1_3_1"/>
  <p:tag name="KSO_WM_TEMPLATE_CATEGORY" val="diagram"/>
  <p:tag name="KSO_WM_TEMPLATE_INDEX" val="20198941"/>
  <p:tag name="KSO_WM_UNIT_LAYERLEVEL" val="1_1_1"/>
  <p:tag name="KSO_WM_TAG_VERSION" val="1.0"/>
  <p:tag name="KSO_WM_BEAUTIFY_FLAG" val="#wm#"/>
  <p:tag name="KSO_WM_UNIT_FILL_FORE_SCHEMECOLOR_INDEX" val="8"/>
  <p:tag name="KSO_WM_UNIT_FILL_TYPE" val="1"/>
  <p:tag name="KSO_WM_UNIT_USESOURCEFORMAT_APPLY" val="0"/>
</p:tagLst>
</file>

<file path=ppt/tags/tag116.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ISCONTENTSTITLE" val="0"/>
  <p:tag name="KSO_WM_UNIT_NOCLEAR" val="0"/>
  <p:tag name="KSO_WM_UNIT_VALUE" val="9"/>
  <p:tag name="KSO_WM_UNIT_HIGHLIGHT" val="0"/>
  <p:tag name="KSO_WM_UNIT_COMPATIBLE" val="0"/>
  <p:tag name="KSO_WM_UNIT_DIAGRAM_ISNUMVISUAL" val="0"/>
  <p:tag name="KSO_WM_UNIT_DIAGRAM_ISREFERUNIT" val="0"/>
  <p:tag name="KSO_WM_DIAGRAM_GROUP_CODE" val="l1-1"/>
  <p:tag name="KSO_WM_UNIT_TYPE" val="l_h_a"/>
  <p:tag name="KSO_WM_UNIT_INDEX" val="1_3_1"/>
  <p:tag name="KSO_WM_UNIT_ID" val="diagram20198941_4*l_h_a*1_3_1"/>
  <p:tag name="KSO_WM_TEMPLATE_CATEGORY" val="diagram"/>
  <p:tag name="KSO_WM_TEMPLATE_INDEX" val="20198941"/>
  <p:tag name="KSO_WM_UNIT_LAYERLEVEL" val="1_1_1"/>
  <p:tag name="KSO_WM_TAG_VERSION" val="1.0"/>
  <p:tag name="KSO_WM_BEAUTIFY_FLAG" val="#wm#"/>
  <p:tag name="KSO_WM_UNIT_PRESET_TEXT" val="添加标题"/>
  <p:tag name="KSO_WM_UNIT_TEXT_FILL_FORE_SCHEMECOLOR_INDEX" val="13"/>
  <p:tag name="KSO_WM_UNIT_TEXT_FILL_TYPE" val="1"/>
  <p:tag name="KSO_WM_UNIT_USESOURCEFORMAT_APPLY" val="0"/>
</p:tagLst>
</file>

<file path=ppt/tags/tag117.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PRESET_TEXT_INDEX" val="5"/>
  <p:tag name="KSO_WM_UNIT_PRESET_TEXT_LEN" val="25"/>
  <p:tag name="KSO_WM_UNIT_NOCLEAR" val="0"/>
  <p:tag name="KSO_WM_UNIT_VALUE" val="55"/>
  <p:tag name="KSO_WM_UNIT_HIGHLIGHT" val="0"/>
  <p:tag name="KSO_WM_UNIT_COMPATIBLE" val="0"/>
  <p:tag name="KSO_WM_UNIT_DIAGRAM_ISNUMVISUAL" val="0"/>
  <p:tag name="KSO_WM_UNIT_DIAGRAM_ISREFERUNIT" val="0"/>
  <p:tag name="KSO_WM_DIAGRAM_GROUP_CODE" val="l1-1"/>
  <p:tag name="KSO_WM_UNIT_TYPE" val="l_h_f"/>
  <p:tag name="KSO_WM_UNIT_INDEX" val="1_3_1"/>
  <p:tag name="KSO_WM_UNIT_ID" val="diagram20198941_4*l_h_f*1_3_1"/>
  <p:tag name="KSO_WM_TEMPLATE_CATEGORY" val="diagram"/>
  <p:tag name="KSO_WM_TEMPLATE_INDEX" val="20198941"/>
  <p:tag name="KSO_WM_UNIT_LAYERLEVEL" val="1_1_1"/>
  <p:tag name="KSO_WM_TAG_VERSION" val="1.0"/>
  <p:tag name="KSO_WM_BEAUTIFY_FLAG" val="#wm#"/>
  <p:tag name="KSO_WM_UNIT_TEXT_FILL_FORE_SCHEMECOLOR_INDEX" val="13"/>
  <p:tag name="KSO_WM_UNIT_TEXT_FILL_TYPE" val="1"/>
  <p:tag name="KSO_WM_UNIT_USESOURCEFORMAT_APPLY" val="0"/>
</p:tagLst>
</file>

<file path=ppt/tags/tag118.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VALUE" val="123*59"/>
  <p:tag name="KSO_WM_UNIT_HIGHLIGHT" val="0"/>
  <p:tag name="KSO_WM_UNIT_COMPATIBLE" val="0"/>
  <p:tag name="KSO_WM_UNIT_DIAGRAM_ISNUMVISUAL" val="0"/>
  <p:tag name="KSO_WM_UNIT_DIAGRAM_ISREFERUNIT" val="0"/>
  <p:tag name="KSO_WM_DIAGRAM_GROUP_CODE" val="l1-1"/>
  <p:tag name="KSO_WM_UNIT_TYPE" val="l_h_x"/>
  <p:tag name="KSO_WM_UNIT_INDEX" val="1_3_1"/>
  <p:tag name="KSO_WM_UNIT_ID" val="diagram20198941_4*l_h_x*1_3_1"/>
  <p:tag name="KSO_WM_TEMPLATE_CATEGORY" val="diagram"/>
  <p:tag name="KSO_WM_TEMPLATE_INDEX" val="20198941"/>
  <p:tag name="KSO_WM_UNIT_LAYERLEVEL" val="1_1_1"/>
  <p:tag name="KSO_WM_TAG_VERSION" val="1.0"/>
  <p:tag name="KSO_WM_BEAUTIFY_FLAG" val="#wm#"/>
  <p:tag name="KSO_WM_UNIT_FILL_FORE_SCHEMECOLOR_INDEX" val="14"/>
  <p:tag name="KSO_WM_UNIT_FILL_TYPE" val="1"/>
  <p:tag name="KSO_WM_UNIT_USESOURCEFORMAT_APPLY" val="0"/>
</p:tagLst>
</file>

<file path=ppt/tags/tag119.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ISCONTENTSTITLE" val="0"/>
  <p:tag name="KSO_WM_UNIT_NOCLEAR" val="0"/>
  <p:tag name="KSO_WM_UNIT_VALUE" val="9"/>
  <p:tag name="KSO_WM_UNIT_HIGHLIGHT" val="0"/>
  <p:tag name="KSO_WM_UNIT_COMPATIBLE" val="0"/>
  <p:tag name="KSO_WM_UNIT_DIAGRAM_ISNUMVISUAL" val="0"/>
  <p:tag name="KSO_WM_UNIT_DIAGRAM_ISREFERUNIT" val="0"/>
  <p:tag name="KSO_WM_DIAGRAM_GROUP_CODE" val="l1-1"/>
  <p:tag name="KSO_WM_UNIT_TYPE" val="l_h_a"/>
  <p:tag name="KSO_WM_UNIT_INDEX" val="1_2_1"/>
  <p:tag name="KSO_WM_UNIT_ID" val="diagram20198941_4*l_h_a*1_2_1"/>
  <p:tag name="KSO_WM_TEMPLATE_CATEGORY" val="diagram"/>
  <p:tag name="KSO_WM_TEMPLATE_INDEX" val="20198941"/>
  <p:tag name="KSO_WM_UNIT_LAYERLEVEL" val="1_1_1"/>
  <p:tag name="KSO_WM_TAG_VERSION" val="1.0"/>
  <p:tag name="KSO_WM_BEAUTIFY_FLAG" val="#wm#"/>
  <p:tag name="KSO_WM_UNIT_PRESET_TEXT" val="添加标题"/>
  <p:tag name="KSO_WM_UNIT_TEXT_FILL_FORE_SCHEMECOLOR_INDEX" val="13"/>
  <p:tag name="KSO_WM_UNIT_TEXT_FILL_TYPE" val="1"/>
  <p:tag name="KSO_WM_UNIT_USESOURCEFORMAT_APPLY" val="0"/>
</p:tagLst>
</file>

<file path=ppt/tags/tag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0162_2*o_i*1_1"/>
  <p:tag name="KSO_WM_TEMPLATE_CATEGORY" val="diagram"/>
  <p:tag name="KSO_WM_TEMPLATE_INDEX" val="20200162"/>
  <p:tag name="KSO_WM_UNIT_LAYERLEVEL" val="1_1"/>
  <p:tag name="KSO_WM_TAG_VERSION" val="1.0"/>
  <p:tag name="KSO_WM_DIAGRAM_GROUP_CODE" val="o1-1"/>
  <p:tag name="KSO_WM_UNIT_FILL_FORE_SCHEMECOLOR_INDEX" val="14"/>
  <p:tag name="KSO_WM_UNIT_FILL_TYPE" val="1"/>
  <p:tag name="KSO_WM_UNIT_TEXT_FILL_FORE_SCHEMECOLOR_INDEX" val="14"/>
  <p:tag name="KSO_WM_UNIT_TEXT_FILL_TYPE" val="1"/>
  <p:tag name="KSO_WM_UNIT_DIAGRAM_SCHEMECOLOR_ID" val="5"/>
  <p:tag name="KSO_WM_UNIT_USESOURCEFORMAT_APPLY" val="1"/>
</p:tagLst>
</file>

<file path=ppt/tags/tag120.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NOCLEAR" val="0"/>
  <p:tag name="KSO_WM_UNIT_VALUE" val="55"/>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diagram20198941_4*l_h_f*1_2_1"/>
  <p:tag name="KSO_WM_TEMPLATE_CATEGORY" val="diagram"/>
  <p:tag name="KSO_WM_TEMPLATE_INDEX" val="20198941"/>
  <p:tag name="KSO_WM_UNIT_LAYERLEVEL" val="1_1_1"/>
  <p:tag name="KSO_WM_TAG_VERSION" val="1.0"/>
  <p:tag name="KSO_WM_BEAUTIFY_FLAG" val="#wm#"/>
  <p:tag name="KSO_WM_UNIT_PRESET_TEXT" val="单击此处添加文本具体内容，简明扼要的阐述您的观点。"/>
  <p:tag name="KSO_WM_UNIT_TEXT_FILL_FORE_SCHEMECOLOR_INDEX" val="13"/>
  <p:tag name="KSO_WM_UNIT_TEXT_FILL_TYPE" val="1"/>
  <p:tag name="KSO_WM_UNIT_USESOURCEFORMAT_APPLY" val="0"/>
</p:tagLst>
</file>

<file path=ppt/tags/tag121.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TYPE" val="l_h_i"/>
  <p:tag name="KSO_WM_UNIT_INDEX" val="1_2_1"/>
  <p:tag name="KSO_WM_UNIT_ID" val="diagram20198941_4*l_h_i*1_2_1"/>
  <p:tag name="KSO_WM_TEMPLATE_CATEGORY" val="diagram"/>
  <p:tag name="KSO_WM_TEMPLATE_INDEX" val="20198941"/>
  <p:tag name="KSO_WM_UNIT_LAYERLEVEL" val="1_1_1"/>
  <p:tag name="KSO_WM_TAG_VERSION" val="1.0"/>
  <p:tag name="KSO_WM_BEAUTIFY_FLAG" val="#wm#"/>
  <p:tag name="KSO_WM_UNIT_FILL_FORE_SCHEMECOLOR_INDEX" val="7"/>
  <p:tag name="KSO_WM_UNIT_FILL_TYPE" val="1"/>
  <p:tag name="KSO_WM_UNIT_USESOURCEFORMAT_APPLY" val="0"/>
</p:tagLst>
</file>

<file path=ppt/tags/tag122.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VALUE" val="117*71"/>
  <p:tag name="KSO_WM_UNIT_HIGHLIGHT" val="0"/>
  <p:tag name="KSO_WM_UNIT_COMPATIBLE" val="0"/>
  <p:tag name="KSO_WM_UNIT_DIAGRAM_ISNUMVISUAL" val="0"/>
  <p:tag name="KSO_WM_UNIT_DIAGRAM_ISREFERUNIT" val="0"/>
  <p:tag name="KSO_WM_DIAGRAM_GROUP_CODE" val="l1-1"/>
  <p:tag name="KSO_WM_UNIT_TYPE" val="l_h_x"/>
  <p:tag name="KSO_WM_UNIT_INDEX" val="1_2_1"/>
  <p:tag name="KSO_WM_UNIT_ID" val="diagram20198941_4*l_h_x*1_2_1"/>
  <p:tag name="KSO_WM_TEMPLATE_CATEGORY" val="diagram"/>
  <p:tag name="KSO_WM_TEMPLATE_INDEX" val="20198941"/>
  <p:tag name="KSO_WM_UNIT_LAYERLEVEL" val="1_1_1"/>
  <p:tag name="KSO_WM_TAG_VERSION" val="1.0"/>
  <p:tag name="KSO_WM_BEAUTIFY_FLAG" val="#wm#"/>
  <p:tag name="KSO_WM_UNIT_FILL_FORE_SCHEMECOLOR_INDEX" val="14"/>
  <p:tag name="KSO_WM_UNIT_FILL_TYPE" val="1"/>
  <p:tag name="KSO_WM_UNIT_TEXT_FILL_FORE_SCHEMECOLOR_INDEX" val="13"/>
  <p:tag name="KSO_WM_UNIT_TEXT_FILL_TYPE" val="1"/>
  <p:tag name="KSO_WM_UNIT_USESOURCEFORMAT_APPLY" val="0"/>
</p:tagLst>
</file>

<file path=ppt/tags/tag123.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TYPE" val="l_h_i"/>
  <p:tag name="KSO_WM_UNIT_INDEX" val="1_1_1"/>
  <p:tag name="KSO_WM_UNIT_ID" val="diagram20198941_4*l_h_i*1_1_1"/>
  <p:tag name="KSO_WM_TEMPLATE_CATEGORY" val="diagram"/>
  <p:tag name="KSO_WM_TEMPLATE_INDEX" val="20198941"/>
  <p:tag name="KSO_WM_UNIT_LAYERLEVEL" val="1_1_1"/>
  <p:tag name="KSO_WM_TAG_VERSION" val="1.0"/>
  <p:tag name="KSO_WM_BEAUTIFY_FLAG" val="#wm#"/>
  <p:tag name="KSO_WM_UNIT_FILL_FORE_SCHEMECOLOR_INDEX" val="6"/>
  <p:tag name="KSO_WM_UNIT_FILL_TYPE" val="1"/>
  <p:tag name="KSO_WM_UNIT_USESOURCEFORMAT_APPLY" val="0"/>
</p:tagLst>
</file>

<file path=ppt/tags/tag124.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VALUE" val="94*107"/>
  <p:tag name="KSO_WM_UNIT_HIGHLIGHT" val="0"/>
  <p:tag name="KSO_WM_UNIT_COMPATIBLE" val="0"/>
  <p:tag name="KSO_WM_UNIT_DIAGRAM_ISNUMVISUAL" val="0"/>
  <p:tag name="KSO_WM_UNIT_DIAGRAM_ISREFERUNIT" val="0"/>
  <p:tag name="KSO_WM_DIAGRAM_GROUP_CODE" val="l1-1"/>
  <p:tag name="KSO_WM_UNIT_TYPE" val="l_h_x"/>
  <p:tag name="KSO_WM_UNIT_INDEX" val="1_1_1"/>
  <p:tag name="KSO_WM_UNIT_ID" val="diagram20198941_4*l_h_x*1_1_1"/>
  <p:tag name="KSO_WM_TEMPLATE_CATEGORY" val="diagram"/>
  <p:tag name="KSO_WM_TEMPLATE_INDEX" val="20198941"/>
  <p:tag name="KSO_WM_UNIT_LAYERLEVEL" val="1_1_1"/>
  <p:tag name="KSO_WM_TAG_VERSION" val="1.0"/>
  <p:tag name="KSO_WM_BEAUTIFY_FLAG" val="#wm#"/>
  <p:tag name="KSO_WM_UNIT_FILL_FORE_SCHEMECOLOR_INDEX" val="14"/>
  <p:tag name="KSO_WM_UNIT_FILL_TYPE" val="1"/>
  <p:tag name="KSO_WM_UNIT_TEXT_FILL_FORE_SCHEMECOLOR_INDEX" val="13"/>
  <p:tag name="KSO_WM_UNIT_TEXT_FILL_TYPE" val="1"/>
  <p:tag name="KSO_WM_UNIT_USESOURCEFORMAT_APPLY" val="0"/>
</p:tagLst>
</file>

<file path=ppt/tags/tag125.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ISCONTENTSTITLE" val="0"/>
  <p:tag name="KSO_WM_UNIT_NOCLEAR" val="0"/>
  <p:tag name="KSO_WM_UNIT_VALUE" val="9"/>
  <p:tag name="KSO_WM_UNIT_HIGHLIGHT" val="0"/>
  <p:tag name="KSO_WM_UNIT_COMPATIBLE" val="0"/>
  <p:tag name="KSO_WM_UNIT_DIAGRAM_ISNUMVISUAL" val="0"/>
  <p:tag name="KSO_WM_UNIT_DIAGRAM_ISREFERUNIT" val="0"/>
  <p:tag name="KSO_WM_DIAGRAM_GROUP_CODE" val="l1-1"/>
  <p:tag name="KSO_WM_UNIT_TYPE" val="l_h_a"/>
  <p:tag name="KSO_WM_UNIT_INDEX" val="1_1_1"/>
  <p:tag name="KSO_WM_UNIT_ID" val="diagram20198941_4*l_h_a*1_1_1"/>
  <p:tag name="KSO_WM_TEMPLATE_CATEGORY" val="diagram"/>
  <p:tag name="KSO_WM_TEMPLATE_INDEX" val="20198941"/>
  <p:tag name="KSO_WM_UNIT_LAYERLEVEL" val="1_1_1"/>
  <p:tag name="KSO_WM_TAG_VERSION" val="1.0"/>
  <p:tag name="KSO_WM_BEAUTIFY_FLAG" val="#wm#"/>
  <p:tag name="KSO_WM_UNIT_PRESET_TEXT" val="添加标题"/>
  <p:tag name="KSO_WM_UNIT_TEXT_FILL_FORE_SCHEMECOLOR_INDEX" val="13"/>
  <p:tag name="KSO_WM_UNIT_TEXT_FILL_TYPE" val="1"/>
  <p:tag name="KSO_WM_UNIT_USESOURCEFORMAT_APPLY" val="0"/>
</p:tagLst>
</file>

<file path=ppt/tags/tag126.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NOCLEAR" val="0"/>
  <p:tag name="KSO_WM_UNIT_VALUE" val="55"/>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20198941_4*l_h_f*1_1_1"/>
  <p:tag name="KSO_WM_TEMPLATE_CATEGORY" val="diagram"/>
  <p:tag name="KSO_WM_TEMPLATE_INDEX" val="20198941"/>
  <p:tag name="KSO_WM_UNIT_LAYERLEVEL" val="1_1_1"/>
  <p:tag name="KSO_WM_TAG_VERSION" val="1.0"/>
  <p:tag name="KSO_WM_BEAUTIFY_FLAG" val="#wm#"/>
  <p:tag name="KSO_WM_UNIT_PRESET_TEXT" val="单击此处添加文本具体内容，简明扼要的阐述您的观点。"/>
  <p:tag name="KSO_WM_UNIT_TEXT_FILL_FORE_SCHEMECOLOR_INDEX" val="13"/>
  <p:tag name="KSO_WM_UNIT_TEXT_FILL_TYPE" val="1"/>
  <p:tag name="KSO_WM_UNIT_USESOURCEFORMAT_APPLY" val="0"/>
</p:tagLst>
</file>

<file path=ppt/tags/tag127.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6175"/>
  <p:tag name="KSO_WM_UNIT_ID" val="diagram20186175_2*l_i*1_1"/>
  <p:tag name="KSO_WM_UNIT_LAYERLEVEL" val="1_1"/>
  <p:tag name="KSO_WM_TAG_VERSION" val="1.0"/>
  <p:tag name="KSO_WM_DIAGRAM_GROUP_CODE" val="l1-1"/>
  <p:tag name="KSO_WM_UNIT_LINE_FORE_SCHEMECOLOR_INDEX" val="13"/>
  <p:tag name="KSO_WM_UNIT_LINE_FILL_TYPE" val="2"/>
  <p:tag name="KSO_WM_UNIT_USESOURCEFORMAT_APPLY" val="0"/>
</p:tagLst>
</file>

<file path=ppt/tags/tag128.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6175"/>
  <p:tag name="KSO_WM_UNIT_ID" val="diagram20186175_2*l_h_i*1_1_1"/>
  <p:tag name="KSO_WM_UNIT_LAYERLEVEL" val="1_1_1"/>
  <p:tag name="KSO_WM_TAG_VERSION" val="1.0"/>
  <p:tag name="KSO_WM_DIAGRAM_GROUP_CODE" val="l1-1"/>
  <p:tag name="KSO_WM_UNIT_FILL_FORE_SCHEMECOLOR_INDEX" val="13"/>
  <p:tag name="KSO_WM_UNIT_FILL_TYPE" val="1"/>
  <p:tag name="KSO_WM_UNIT_LINE_FORE_SCHEMECOLOR_INDEX" val="14"/>
  <p:tag name="KSO_WM_UNIT_LINE_FILL_TYPE" val="2"/>
  <p:tag name="KSO_WM_UNIT_TEXT_FILL_FORE_SCHEMECOLOR_INDEX" val="2"/>
  <p:tag name="KSO_WM_UNIT_TEXT_FILL_TYPE" val="1"/>
  <p:tag name="KSO_WM_UNIT_USESOURCEFORMAT_APPLY" val="0"/>
</p:tagLst>
</file>

<file path=ppt/tags/tag129.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6175"/>
  <p:tag name="KSO_WM_UNIT_ID" val="diagram20186175_2*l_h_f*1_1_1"/>
  <p:tag name="KSO_WM_UNIT_LAYERLEVEL" val="1_1_1"/>
  <p:tag name="KSO_WM_UNIT_VALUE" val="45"/>
  <p:tag name="KSO_WM_UNIT_HIGHLIGHT" val="0"/>
  <p:tag name="KSO_WM_UNIT_COMPATIBLE" val="0"/>
  <p:tag name="KSO_WM_UNIT_CLEAR" val="0"/>
  <p:tag name="KSO_WM_TAG_VERSION" val="1.0"/>
  <p:tag name="KSO_WM_DIAGRAM_GROUP_CODE" val="l1-1"/>
  <p:tag name="KSO_WM_UNIT_PRESET_TEXT" val="此部分内容作为文字排版占位显示_x000B_（建议使用主题字体）"/>
  <p:tag name="KSO_WM_UNIT_TEXT_FILL_FORE_SCHEMECOLOR_INDEX" val="13"/>
  <p:tag name="KSO_WM_UNIT_TEXT_FILL_TYPE" val="1"/>
  <p:tag name="KSO_WM_UNIT_USESOURCEFORMAT_APPLY" val="0"/>
</p:tagLst>
</file>

<file path=ppt/tags/tag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0162_2*o_h_i*1_3_4"/>
  <p:tag name="KSO_WM_TEMPLATE_CATEGORY" val="diagram"/>
  <p:tag name="KSO_WM_TEMPLATE_INDEX" val="20200162"/>
  <p:tag name="KSO_WM_UNIT_LAYERLEVEL" val="1_1_1"/>
  <p:tag name="KSO_WM_TAG_VERSION" val="1.0"/>
  <p:tag name="KSO_WM_DIAGRAM_GROUP_CODE" val="o1-1"/>
  <p:tag name="KSO_WM_UNIT_FILL_FORE_SCHEMECOLOR_INDEX" val="7"/>
  <p:tag name="KSO_WM_UNIT_FILL_TYPE" val="1"/>
  <p:tag name="KSO_WM_UNIT_TEXT_FILL_FORE_SCHEMECOLOR_INDEX" val="2"/>
  <p:tag name="KSO_WM_UNIT_TEXT_FILL_TYPE" val="1"/>
  <p:tag name="KSO_WM_UNIT_DIAGRAM_SCHEMECOLOR_ID" val="5"/>
  <p:tag name="KSO_WM_UNIT_USESOURCEFORMAT_APPLY" val="1"/>
</p:tagLst>
</file>

<file path=ppt/tags/tag130.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6175"/>
  <p:tag name="KSO_WM_UNIT_ID" val="diagram20186175_2*l_h_a*1_1_1"/>
  <p:tag name="KSO_WM_UNIT_LAYERLEVEL" val="1_1_1"/>
  <p:tag name="KSO_WM_UNIT_VALUE" val="11"/>
  <p:tag name="KSO_WM_UNIT_HIGHLIGHT" val="0"/>
  <p:tag name="KSO_WM_UNIT_COMPATIBLE" val="0"/>
  <p:tag name="KSO_WM_UNIT_CLEAR" val="0"/>
  <p:tag name="KSO_WM_TAG_VERSION" val="1.0"/>
  <p:tag name="KSO_WM_DIAGRAM_GROUP_CODE" val="l1-1"/>
  <p:tag name="KSO_WM_UNIT_PRESET_TEXT" val="标题文本预设"/>
  <p:tag name="KSO_WM_UNIT_TEXT_FILL_FORE_SCHEMECOLOR_INDEX" val="13"/>
  <p:tag name="KSO_WM_UNIT_TEXT_FILL_TYPE" val="1"/>
  <p:tag name="KSO_WM_UNIT_USESOURCEFORMAT_APPLY" val="0"/>
</p:tagLst>
</file>

<file path=ppt/tags/tag131.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6175"/>
  <p:tag name="KSO_WM_UNIT_ID" val="diagram20186175_2*l_h_i*1_2_1"/>
  <p:tag name="KSO_WM_UNIT_LAYERLEVEL" val="1_1_1"/>
  <p:tag name="KSO_WM_TAG_VERSION" val="1.0"/>
  <p:tag name="KSO_WM_DIAGRAM_GROUP_CODE" val="l1-1"/>
  <p:tag name="KSO_WM_UNIT_FILL_FORE_SCHEMECOLOR_INDEX" val="5"/>
  <p:tag name="KSO_WM_UNIT_FILL_TYPE" val="1"/>
  <p:tag name="KSO_WM_UNIT_LINE_FORE_SCHEMECOLOR_INDEX" val="14"/>
  <p:tag name="KSO_WM_UNIT_LINE_FILL_TYPE" val="2"/>
  <p:tag name="KSO_WM_UNIT_TEXT_FILL_FORE_SCHEMECOLOR_INDEX" val="2"/>
  <p:tag name="KSO_WM_UNIT_TEXT_FILL_TYPE" val="1"/>
  <p:tag name="KSO_WM_UNIT_USESOURCEFORMAT_APPLY" val="0"/>
</p:tagLst>
</file>

<file path=ppt/tags/tag132.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6175"/>
  <p:tag name="KSO_WM_UNIT_ID" val="diagram20186175_2*l_h_f*1_2_1"/>
  <p:tag name="KSO_WM_UNIT_LAYERLEVEL" val="1_1_1"/>
  <p:tag name="KSO_WM_UNIT_VALUE" val="45"/>
  <p:tag name="KSO_WM_UNIT_HIGHLIGHT" val="0"/>
  <p:tag name="KSO_WM_UNIT_COMPATIBLE" val="0"/>
  <p:tag name="KSO_WM_UNIT_CLEAR" val="0"/>
  <p:tag name="KSO_WM_TAG_VERSION" val="1.0"/>
  <p:tag name="KSO_WM_DIAGRAM_GROUP_CODE" val="l1-1"/>
  <p:tag name="KSO_WM_UNIT_PRESET_TEXT" val="此部分内容作为文字排版占位显示_x000B_（建议使用主题字体）"/>
  <p:tag name="KSO_WM_UNIT_TEXT_FILL_FORE_SCHEMECOLOR_INDEX" val="13"/>
  <p:tag name="KSO_WM_UNIT_TEXT_FILL_TYPE" val="1"/>
  <p:tag name="KSO_WM_UNIT_USESOURCEFORMAT_APPLY" val="0"/>
</p:tagLst>
</file>

<file path=ppt/tags/tag133.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6175"/>
  <p:tag name="KSO_WM_UNIT_ID" val="diagram20186175_2*l_h_a*1_2_1"/>
  <p:tag name="KSO_WM_UNIT_LAYERLEVEL" val="1_1_1"/>
  <p:tag name="KSO_WM_UNIT_VALUE" val="11"/>
  <p:tag name="KSO_WM_UNIT_HIGHLIGHT" val="0"/>
  <p:tag name="KSO_WM_UNIT_COMPATIBLE" val="0"/>
  <p:tag name="KSO_WM_UNIT_CLEAR" val="0"/>
  <p:tag name="KSO_WM_TAG_VERSION" val="1.0"/>
  <p:tag name="KSO_WM_DIAGRAM_GROUP_CODE" val="l1-1"/>
  <p:tag name="KSO_WM_UNIT_PRESET_TEXT" val="标题文本预设"/>
  <p:tag name="KSO_WM_UNIT_TEXT_FILL_FORE_SCHEMECOLOR_INDEX" val="5"/>
  <p:tag name="KSO_WM_UNIT_TEXT_FILL_TYPE" val="1"/>
  <p:tag name="KSO_WM_UNIT_USESOURCEFORMAT_APPLY" val="0"/>
</p:tagLst>
</file>

<file path=ppt/tags/tag134.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6175"/>
  <p:tag name="KSO_WM_UNIT_ID" val="diagram20186175_2*l_h_i*1_3_1"/>
  <p:tag name="KSO_WM_UNIT_LAYERLEVEL" val="1_1_1"/>
  <p:tag name="KSO_WM_TAG_VERSION" val="1.0"/>
  <p:tag name="KSO_WM_DIAGRAM_GROUP_CODE" val="l1-1"/>
  <p:tag name="KSO_WM_UNIT_FILL_FORE_SCHEMECOLOR_INDEX" val="13"/>
  <p:tag name="KSO_WM_UNIT_FILL_TYPE" val="1"/>
  <p:tag name="KSO_WM_UNIT_LINE_FORE_SCHEMECOLOR_INDEX" val="14"/>
  <p:tag name="KSO_WM_UNIT_LINE_FILL_TYPE" val="2"/>
  <p:tag name="KSO_WM_UNIT_TEXT_FILL_FORE_SCHEMECOLOR_INDEX" val="2"/>
  <p:tag name="KSO_WM_UNIT_TEXT_FILL_TYPE" val="1"/>
  <p:tag name="KSO_WM_UNIT_USESOURCEFORMAT_APPLY" val="0"/>
</p:tagLst>
</file>

<file path=ppt/tags/tag135.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6175"/>
  <p:tag name="KSO_WM_UNIT_ID" val="diagram20186175_2*l_h_f*1_3_1"/>
  <p:tag name="KSO_WM_UNIT_LAYERLEVEL" val="1_1_1"/>
  <p:tag name="KSO_WM_UNIT_VALUE" val="45"/>
  <p:tag name="KSO_WM_UNIT_HIGHLIGHT" val="0"/>
  <p:tag name="KSO_WM_UNIT_COMPATIBLE" val="0"/>
  <p:tag name="KSO_WM_UNIT_CLEAR" val="0"/>
  <p:tag name="KSO_WM_TAG_VERSION" val="1.0"/>
  <p:tag name="KSO_WM_DIAGRAM_GROUP_CODE" val="l1-1"/>
  <p:tag name="KSO_WM_UNIT_PRESET_TEXT" val="此部分内容作为文字排版占位显示_x000B_（建议使用主题字体）"/>
  <p:tag name="KSO_WM_UNIT_TEXT_FILL_FORE_SCHEMECOLOR_INDEX" val="13"/>
  <p:tag name="KSO_WM_UNIT_TEXT_FILL_TYPE" val="1"/>
  <p:tag name="KSO_WM_UNIT_USESOURCEFORMAT_APPLY" val="0"/>
</p:tagLst>
</file>

<file path=ppt/tags/tag136.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6175"/>
  <p:tag name="KSO_WM_UNIT_ID" val="diagram20186175_2*l_h_a*1_3_1"/>
  <p:tag name="KSO_WM_UNIT_LAYERLEVEL" val="1_1_1"/>
  <p:tag name="KSO_WM_UNIT_VALUE" val="11"/>
  <p:tag name="KSO_WM_UNIT_HIGHLIGHT" val="0"/>
  <p:tag name="KSO_WM_UNIT_COMPATIBLE" val="0"/>
  <p:tag name="KSO_WM_UNIT_CLEAR" val="0"/>
  <p:tag name="KSO_WM_TAG_VERSION" val="1.0"/>
  <p:tag name="KSO_WM_DIAGRAM_GROUP_CODE" val="l1-1"/>
  <p:tag name="KSO_WM_UNIT_PRESET_TEXT" val="标题文本预设"/>
  <p:tag name="KSO_WM_UNIT_TEXT_FILL_FORE_SCHEMECOLOR_INDEX" val="13"/>
  <p:tag name="KSO_WM_UNIT_TEXT_FILL_TYPE" val="1"/>
  <p:tag name="KSO_WM_UNIT_USESOURCEFORMAT_APPLY" val="0"/>
</p:tagLst>
</file>

<file path=ppt/tags/tag137.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6175"/>
  <p:tag name="KSO_WM_UNIT_ID" val="diagram20186175_2*l_h_i*1_4_1"/>
  <p:tag name="KSO_WM_UNIT_LAYERLEVEL" val="1_1_1"/>
  <p:tag name="KSO_WM_TAG_VERSION" val="1.0"/>
  <p:tag name="KSO_WM_DIAGRAM_GROUP_CODE" val="l1-1"/>
  <p:tag name="KSO_WM_UNIT_FILL_FORE_SCHEMECOLOR_INDEX" val="5"/>
  <p:tag name="KSO_WM_UNIT_FILL_TYPE" val="1"/>
  <p:tag name="KSO_WM_UNIT_LINE_FORE_SCHEMECOLOR_INDEX" val="14"/>
  <p:tag name="KSO_WM_UNIT_LINE_FILL_TYPE" val="2"/>
  <p:tag name="KSO_WM_UNIT_TEXT_FILL_FORE_SCHEMECOLOR_INDEX" val="2"/>
  <p:tag name="KSO_WM_UNIT_TEXT_FILL_TYPE" val="1"/>
  <p:tag name="KSO_WM_UNIT_USESOURCEFORMAT_APPLY" val="0"/>
</p:tagLst>
</file>

<file path=ppt/tags/tag138.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6175"/>
  <p:tag name="KSO_WM_UNIT_ID" val="diagram20186175_2*l_h_f*1_4_1"/>
  <p:tag name="KSO_WM_UNIT_LAYERLEVEL" val="1_1_1"/>
  <p:tag name="KSO_WM_UNIT_VALUE" val="45"/>
  <p:tag name="KSO_WM_UNIT_HIGHLIGHT" val="0"/>
  <p:tag name="KSO_WM_UNIT_COMPATIBLE" val="0"/>
  <p:tag name="KSO_WM_UNIT_CLEAR" val="0"/>
  <p:tag name="KSO_WM_TAG_VERSION" val="1.0"/>
  <p:tag name="KSO_WM_DIAGRAM_GROUP_CODE" val="l1-1"/>
  <p:tag name="KSO_WM_UNIT_PRESET_TEXT" val="此部分内容作为文字排版占位显示_x000B_（建议使用主题字体）"/>
  <p:tag name="KSO_WM_UNIT_TEXT_FILL_FORE_SCHEMECOLOR_INDEX" val="13"/>
  <p:tag name="KSO_WM_UNIT_TEXT_FILL_TYPE" val="1"/>
  <p:tag name="KSO_WM_UNIT_USESOURCEFORMAT_APPLY" val="0"/>
</p:tagLst>
</file>

<file path=ppt/tags/tag139.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6175"/>
  <p:tag name="KSO_WM_UNIT_ID" val="diagram20186175_2*l_h_a*1_4_1"/>
  <p:tag name="KSO_WM_UNIT_LAYERLEVEL" val="1_1_1"/>
  <p:tag name="KSO_WM_UNIT_VALUE" val="11"/>
  <p:tag name="KSO_WM_UNIT_HIGHLIGHT" val="0"/>
  <p:tag name="KSO_WM_UNIT_COMPATIBLE" val="0"/>
  <p:tag name="KSO_WM_UNIT_CLEAR" val="0"/>
  <p:tag name="KSO_WM_TAG_VERSION" val="1.0"/>
  <p:tag name="KSO_WM_DIAGRAM_GROUP_CODE" val="l1-1"/>
  <p:tag name="KSO_WM_UNIT_PRESET_TEXT" val="标题文本预设"/>
  <p:tag name="KSO_WM_UNIT_TEXT_FILL_FORE_SCHEMECOLOR_INDEX" val="5"/>
  <p:tag name="KSO_WM_UNIT_TEXT_FILL_TYPE" val="1"/>
  <p:tag name="KSO_WM_UNIT_USESOURCEFORMAT_APPLY" val="0"/>
</p:tagLst>
</file>

<file path=ppt/tags/tag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0162_2*o_h_i*1_2_2"/>
  <p:tag name="KSO_WM_TEMPLATE_CATEGORY" val="diagram"/>
  <p:tag name="KSO_WM_TEMPLATE_INDEX" val="20200162"/>
  <p:tag name="KSO_WM_UNIT_LAYERLEVEL" val="1_1_1"/>
  <p:tag name="KSO_WM_TAG_VERSION" val="1.0"/>
  <p:tag name="KSO_WM_DIAGRAM_GROUP_CODE" val="o1-1"/>
  <p:tag name="KSO_WM_UNIT_FILL_FORE_SCHEMECOLOR_INDEX" val="6"/>
  <p:tag name="KSO_WM_UNIT_FILL_TYPE" val="1"/>
  <p:tag name="KSO_WM_UNIT_TEXT_FILL_FORE_SCHEMECOLOR_INDEX" val="2"/>
  <p:tag name="KSO_WM_UNIT_TEXT_FILL_TYPE" val="1"/>
  <p:tag name="KSO_WM_UNIT_DIAGRAM_SCHEMECOLOR_ID" val="5"/>
  <p:tag name="KSO_WM_UNIT_USESOURCEFORMAT_APPLY" val="1"/>
</p:tagLst>
</file>

<file path=ppt/tags/tag140.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ISCONTENTSTITLE" val="0"/>
  <p:tag name="KSO_WM_UNIT_NOCLEAR" val="0"/>
  <p:tag name="KSO_WM_UNIT_VALUE" val="9"/>
  <p:tag name="KSO_WM_UNIT_HIGHLIGHT" val="0"/>
  <p:tag name="KSO_WM_UNIT_COMPATIBLE" val="0"/>
  <p:tag name="KSO_WM_UNIT_DIAGRAM_ISNUMVISUAL" val="0"/>
  <p:tag name="KSO_WM_UNIT_DIAGRAM_ISREFERUNIT" val="0"/>
  <p:tag name="KSO_WM_DIAGRAM_GROUP_CODE" val="l1-1"/>
  <p:tag name="KSO_WM_UNIT_TYPE" val="l_h_a"/>
  <p:tag name="KSO_WM_UNIT_INDEX" val="1_4_1"/>
  <p:tag name="KSO_WM_UNIT_ID" val="diagram20198941_4*l_h_a*1_4_1"/>
  <p:tag name="KSO_WM_TEMPLATE_CATEGORY" val="diagram"/>
  <p:tag name="KSO_WM_TEMPLATE_INDEX" val="20198941"/>
  <p:tag name="KSO_WM_UNIT_LAYERLEVEL" val="1_1_1"/>
  <p:tag name="KSO_WM_TAG_VERSION" val="1.0"/>
  <p:tag name="KSO_WM_BEAUTIFY_FLAG" val="#wm#"/>
  <p:tag name="KSO_WM_UNIT_PRESET_TEXT" val="添加标题"/>
  <p:tag name="KSO_WM_UNIT_TEXT_FILL_FORE_SCHEMECOLOR_INDEX" val="13"/>
  <p:tag name="KSO_WM_UNIT_TEXT_FILL_TYPE" val="1"/>
  <p:tag name="KSO_WM_UNIT_USESOURCEFORMAT_APPLY" val="0"/>
</p:tagLst>
</file>

<file path=ppt/tags/tag141.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NOCLEAR" val="0"/>
  <p:tag name="KSO_WM_UNIT_VALUE" val="66"/>
  <p:tag name="KSO_WM_UNIT_HIGHLIGHT" val="0"/>
  <p:tag name="KSO_WM_UNIT_COMPATIBLE" val="0"/>
  <p:tag name="KSO_WM_UNIT_DIAGRAM_ISNUMVISUAL" val="0"/>
  <p:tag name="KSO_WM_UNIT_DIAGRAM_ISREFERUNIT" val="0"/>
  <p:tag name="KSO_WM_DIAGRAM_GROUP_CODE" val="l1-1"/>
  <p:tag name="KSO_WM_UNIT_TYPE" val="l_h_f"/>
  <p:tag name="KSO_WM_UNIT_INDEX" val="1_4_1"/>
  <p:tag name="KSO_WM_UNIT_ID" val="diagram20198941_4*l_h_f*1_4_1"/>
  <p:tag name="KSO_WM_TEMPLATE_CATEGORY" val="diagram"/>
  <p:tag name="KSO_WM_TEMPLATE_INDEX" val="20198941"/>
  <p:tag name="KSO_WM_UNIT_LAYERLEVEL" val="1_1_1"/>
  <p:tag name="KSO_WM_TAG_VERSION" val="1.0"/>
  <p:tag name="KSO_WM_BEAUTIFY_FLAG" val="#wm#"/>
  <p:tag name="KSO_WM_UNIT_PRESET_TEXT" val="单击此处添加文本具体内容，简明扼要的阐述您的观点。"/>
  <p:tag name="KSO_WM_UNIT_TEXT_FILL_FORE_SCHEMECOLOR_INDEX" val="13"/>
  <p:tag name="KSO_WM_UNIT_TEXT_FILL_TYPE" val="1"/>
  <p:tag name="KSO_WM_UNIT_USESOURCEFORMAT_APPLY" val="0"/>
</p:tagLst>
</file>

<file path=ppt/tags/tag142.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TYPE" val="l_h_i"/>
  <p:tag name="KSO_WM_UNIT_INDEX" val="1_4_1"/>
  <p:tag name="KSO_WM_UNIT_ID" val="diagram20198941_4*l_h_i*1_4_1"/>
  <p:tag name="KSO_WM_TEMPLATE_CATEGORY" val="diagram"/>
  <p:tag name="KSO_WM_TEMPLATE_INDEX" val="20198941"/>
  <p:tag name="KSO_WM_UNIT_LAYERLEVEL" val="1_1_1"/>
  <p:tag name="KSO_WM_TAG_VERSION" val="1.0"/>
  <p:tag name="KSO_WM_BEAUTIFY_FLAG" val="#wm#"/>
  <p:tag name="KSO_WM_UNIT_FILL_FORE_SCHEMECOLOR_INDEX" val="9"/>
  <p:tag name="KSO_WM_UNIT_FILL_TYPE" val="1"/>
  <p:tag name="KSO_WM_UNIT_USESOURCEFORMAT_APPLY" val="0"/>
</p:tagLst>
</file>

<file path=ppt/tags/tag143.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VALUE" val="121*129"/>
  <p:tag name="KSO_WM_UNIT_HIGHLIGHT" val="0"/>
  <p:tag name="KSO_WM_UNIT_COMPATIBLE" val="0"/>
  <p:tag name="KSO_WM_UNIT_DIAGRAM_ISNUMVISUAL" val="0"/>
  <p:tag name="KSO_WM_UNIT_DIAGRAM_ISREFERUNIT" val="0"/>
  <p:tag name="KSO_WM_DIAGRAM_GROUP_CODE" val="l1-1"/>
  <p:tag name="KSO_WM_UNIT_TYPE" val="l_h_x"/>
  <p:tag name="KSO_WM_UNIT_INDEX" val="1_4_1"/>
  <p:tag name="KSO_WM_UNIT_ID" val="diagram20198941_4*l_h_x*1_4_1"/>
  <p:tag name="KSO_WM_TEMPLATE_CATEGORY" val="diagram"/>
  <p:tag name="KSO_WM_TEMPLATE_INDEX" val="20198941"/>
  <p:tag name="KSO_WM_UNIT_LAYERLEVEL" val="1_1_1"/>
  <p:tag name="KSO_WM_TAG_VERSION" val="1.0"/>
  <p:tag name="KSO_WM_BEAUTIFY_FLAG" val="#wm#"/>
  <p:tag name="KSO_WM_UNIT_FILL_FORE_SCHEMECOLOR_INDEX" val="14"/>
  <p:tag name="KSO_WM_UNIT_FILL_TYPE" val="1"/>
  <p:tag name="KSO_WM_UNIT_USESOURCEFORMAT_APPLY" val="0"/>
</p:tagLst>
</file>

<file path=ppt/tags/tag144.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TYPE" val="l_h_i"/>
  <p:tag name="KSO_WM_UNIT_INDEX" val="1_3_1"/>
  <p:tag name="KSO_WM_UNIT_ID" val="diagram20198941_4*l_h_i*1_3_1"/>
  <p:tag name="KSO_WM_TEMPLATE_CATEGORY" val="diagram"/>
  <p:tag name="KSO_WM_TEMPLATE_INDEX" val="20198941"/>
  <p:tag name="KSO_WM_UNIT_LAYERLEVEL" val="1_1_1"/>
  <p:tag name="KSO_WM_TAG_VERSION" val="1.0"/>
  <p:tag name="KSO_WM_BEAUTIFY_FLAG" val="#wm#"/>
  <p:tag name="KSO_WM_UNIT_FILL_FORE_SCHEMECOLOR_INDEX" val="8"/>
  <p:tag name="KSO_WM_UNIT_FILL_TYPE" val="1"/>
  <p:tag name="KSO_WM_UNIT_USESOURCEFORMAT_APPLY" val="0"/>
</p:tagLst>
</file>

<file path=ppt/tags/tag145.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ISCONTENTSTITLE" val="0"/>
  <p:tag name="KSO_WM_UNIT_NOCLEAR" val="0"/>
  <p:tag name="KSO_WM_UNIT_VALUE" val="9"/>
  <p:tag name="KSO_WM_UNIT_HIGHLIGHT" val="0"/>
  <p:tag name="KSO_WM_UNIT_COMPATIBLE" val="0"/>
  <p:tag name="KSO_WM_UNIT_DIAGRAM_ISNUMVISUAL" val="0"/>
  <p:tag name="KSO_WM_UNIT_DIAGRAM_ISREFERUNIT" val="0"/>
  <p:tag name="KSO_WM_DIAGRAM_GROUP_CODE" val="l1-1"/>
  <p:tag name="KSO_WM_UNIT_TYPE" val="l_h_a"/>
  <p:tag name="KSO_WM_UNIT_INDEX" val="1_3_1"/>
  <p:tag name="KSO_WM_UNIT_ID" val="diagram20198941_4*l_h_a*1_3_1"/>
  <p:tag name="KSO_WM_TEMPLATE_CATEGORY" val="diagram"/>
  <p:tag name="KSO_WM_TEMPLATE_INDEX" val="20198941"/>
  <p:tag name="KSO_WM_UNIT_LAYERLEVEL" val="1_1_1"/>
  <p:tag name="KSO_WM_TAG_VERSION" val="1.0"/>
  <p:tag name="KSO_WM_BEAUTIFY_FLAG" val="#wm#"/>
  <p:tag name="KSO_WM_UNIT_PRESET_TEXT" val="添加标题"/>
  <p:tag name="KSO_WM_UNIT_TEXT_FILL_FORE_SCHEMECOLOR_INDEX" val="13"/>
  <p:tag name="KSO_WM_UNIT_TEXT_FILL_TYPE" val="1"/>
  <p:tag name="KSO_WM_UNIT_USESOURCEFORMAT_APPLY" val="0"/>
</p:tagLst>
</file>

<file path=ppt/tags/tag146.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PRESET_TEXT_INDEX" val="5"/>
  <p:tag name="KSO_WM_UNIT_PRESET_TEXT_LEN" val="25"/>
  <p:tag name="KSO_WM_UNIT_NOCLEAR" val="0"/>
  <p:tag name="KSO_WM_UNIT_VALUE" val="55"/>
  <p:tag name="KSO_WM_UNIT_HIGHLIGHT" val="0"/>
  <p:tag name="KSO_WM_UNIT_COMPATIBLE" val="0"/>
  <p:tag name="KSO_WM_UNIT_DIAGRAM_ISNUMVISUAL" val="0"/>
  <p:tag name="KSO_WM_UNIT_DIAGRAM_ISREFERUNIT" val="0"/>
  <p:tag name="KSO_WM_DIAGRAM_GROUP_CODE" val="l1-1"/>
  <p:tag name="KSO_WM_UNIT_TYPE" val="l_h_f"/>
  <p:tag name="KSO_WM_UNIT_INDEX" val="1_3_1"/>
  <p:tag name="KSO_WM_UNIT_ID" val="diagram20198941_4*l_h_f*1_3_1"/>
  <p:tag name="KSO_WM_TEMPLATE_CATEGORY" val="diagram"/>
  <p:tag name="KSO_WM_TEMPLATE_INDEX" val="20198941"/>
  <p:tag name="KSO_WM_UNIT_LAYERLEVEL" val="1_1_1"/>
  <p:tag name="KSO_WM_TAG_VERSION" val="1.0"/>
  <p:tag name="KSO_WM_BEAUTIFY_FLAG" val="#wm#"/>
  <p:tag name="KSO_WM_UNIT_TEXT_FILL_FORE_SCHEMECOLOR_INDEX" val="13"/>
  <p:tag name="KSO_WM_UNIT_TEXT_FILL_TYPE" val="1"/>
  <p:tag name="KSO_WM_UNIT_USESOURCEFORMAT_APPLY" val="0"/>
</p:tagLst>
</file>

<file path=ppt/tags/tag147.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VALUE" val="123*59"/>
  <p:tag name="KSO_WM_UNIT_HIGHLIGHT" val="0"/>
  <p:tag name="KSO_WM_UNIT_COMPATIBLE" val="0"/>
  <p:tag name="KSO_WM_UNIT_DIAGRAM_ISNUMVISUAL" val="0"/>
  <p:tag name="KSO_WM_UNIT_DIAGRAM_ISREFERUNIT" val="0"/>
  <p:tag name="KSO_WM_DIAGRAM_GROUP_CODE" val="l1-1"/>
  <p:tag name="KSO_WM_UNIT_TYPE" val="l_h_x"/>
  <p:tag name="KSO_WM_UNIT_INDEX" val="1_3_1"/>
  <p:tag name="KSO_WM_UNIT_ID" val="diagram20198941_4*l_h_x*1_3_1"/>
  <p:tag name="KSO_WM_TEMPLATE_CATEGORY" val="diagram"/>
  <p:tag name="KSO_WM_TEMPLATE_INDEX" val="20198941"/>
  <p:tag name="KSO_WM_UNIT_LAYERLEVEL" val="1_1_1"/>
  <p:tag name="KSO_WM_TAG_VERSION" val="1.0"/>
  <p:tag name="KSO_WM_BEAUTIFY_FLAG" val="#wm#"/>
  <p:tag name="KSO_WM_UNIT_FILL_FORE_SCHEMECOLOR_INDEX" val="14"/>
  <p:tag name="KSO_WM_UNIT_FILL_TYPE" val="1"/>
  <p:tag name="KSO_WM_UNIT_USESOURCEFORMAT_APPLY" val="0"/>
</p:tagLst>
</file>

<file path=ppt/tags/tag148.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ISCONTENTSTITLE" val="0"/>
  <p:tag name="KSO_WM_UNIT_NOCLEAR" val="0"/>
  <p:tag name="KSO_WM_UNIT_VALUE" val="9"/>
  <p:tag name="KSO_WM_UNIT_HIGHLIGHT" val="0"/>
  <p:tag name="KSO_WM_UNIT_COMPATIBLE" val="0"/>
  <p:tag name="KSO_WM_UNIT_DIAGRAM_ISNUMVISUAL" val="0"/>
  <p:tag name="KSO_WM_UNIT_DIAGRAM_ISREFERUNIT" val="0"/>
  <p:tag name="KSO_WM_DIAGRAM_GROUP_CODE" val="l1-1"/>
  <p:tag name="KSO_WM_UNIT_TYPE" val="l_h_a"/>
  <p:tag name="KSO_WM_UNIT_INDEX" val="1_2_1"/>
  <p:tag name="KSO_WM_UNIT_ID" val="diagram20198941_4*l_h_a*1_2_1"/>
  <p:tag name="KSO_WM_TEMPLATE_CATEGORY" val="diagram"/>
  <p:tag name="KSO_WM_TEMPLATE_INDEX" val="20198941"/>
  <p:tag name="KSO_WM_UNIT_LAYERLEVEL" val="1_1_1"/>
  <p:tag name="KSO_WM_TAG_VERSION" val="1.0"/>
  <p:tag name="KSO_WM_BEAUTIFY_FLAG" val="#wm#"/>
  <p:tag name="KSO_WM_UNIT_PRESET_TEXT" val="添加标题"/>
  <p:tag name="KSO_WM_UNIT_TEXT_FILL_FORE_SCHEMECOLOR_INDEX" val="13"/>
  <p:tag name="KSO_WM_UNIT_TEXT_FILL_TYPE" val="1"/>
  <p:tag name="KSO_WM_UNIT_USESOURCEFORMAT_APPLY" val="0"/>
</p:tagLst>
</file>

<file path=ppt/tags/tag149.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NOCLEAR" val="0"/>
  <p:tag name="KSO_WM_UNIT_VALUE" val="55"/>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diagram20198941_4*l_h_f*1_2_1"/>
  <p:tag name="KSO_WM_TEMPLATE_CATEGORY" val="diagram"/>
  <p:tag name="KSO_WM_TEMPLATE_INDEX" val="20198941"/>
  <p:tag name="KSO_WM_UNIT_LAYERLEVEL" val="1_1_1"/>
  <p:tag name="KSO_WM_TAG_VERSION" val="1.0"/>
  <p:tag name="KSO_WM_BEAUTIFY_FLAG" val="#wm#"/>
  <p:tag name="KSO_WM_UNIT_PRESET_TEXT" val="单击此处添加文本具体内容，简明扼要的阐述您的观点。"/>
  <p:tag name="KSO_WM_UNIT_TEXT_FILL_FORE_SCHEMECOLOR_INDEX" val="13"/>
  <p:tag name="KSO_WM_UNIT_TEXT_FILL_TYPE" val="1"/>
  <p:tag name="KSO_WM_UNIT_USESOURCEFORMAT_APPLY" val="0"/>
</p:tagLst>
</file>

<file path=ppt/tags/tag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0162_2*o_h_i*1_1_4"/>
  <p:tag name="KSO_WM_TEMPLATE_CATEGORY" val="diagram"/>
  <p:tag name="KSO_WM_TEMPLATE_INDEX" val="20200162"/>
  <p:tag name="KSO_WM_UNIT_LAYERLEVEL" val="1_1_1"/>
  <p:tag name="KSO_WM_TAG_VERSION" val="1.0"/>
  <p:tag name="KSO_WM_DIAGRAM_GROUP_CODE" val="o1-1"/>
  <p:tag name="KSO_WM_UNIT_FILL_FORE_SCHEMECOLOR_INDEX" val="5"/>
  <p:tag name="KSO_WM_UNIT_FILL_TYPE" val="1"/>
  <p:tag name="KSO_WM_UNIT_TEXT_FILL_FORE_SCHEMECOLOR_INDEX" val="14"/>
  <p:tag name="KSO_WM_UNIT_TEXT_FILL_TYPE" val="1"/>
  <p:tag name="KSO_WM_UNIT_DIAGRAM_SCHEMECOLOR_ID" val="5"/>
  <p:tag name="KSO_WM_UNIT_USESOURCEFORMAT_APPLY" val="1"/>
</p:tagLst>
</file>

<file path=ppt/tags/tag150.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TYPE" val="l_h_i"/>
  <p:tag name="KSO_WM_UNIT_INDEX" val="1_2_1"/>
  <p:tag name="KSO_WM_UNIT_ID" val="diagram20198941_4*l_h_i*1_2_1"/>
  <p:tag name="KSO_WM_TEMPLATE_CATEGORY" val="diagram"/>
  <p:tag name="KSO_WM_TEMPLATE_INDEX" val="20198941"/>
  <p:tag name="KSO_WM_UNIT_LAYERLEVEL" val="1_1_1"/>
  <p:tag name="KSO_WM_TAG_VERSION" val="1.0"/>
  <p:tag name="KSO_WM_BEAUTIFY_FLAG" val="#wm#"/>
  <p:tag name="KSO_WM_UNIT_FILL_FORE_SCHEMECOLOR_INDEX" val="7"/>
  <p:tag name="KSO_WM_UNIT_FILL_TYPE" val="1"/>
  <p:tag name="KSO_WM_UNIT_USESOURCEFORMAT_APPLY" val="0"/>
</p:tagLst>
</file>

<file path=ppt/tags/tag151.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VALUE" val="117*71"/>
  <p:tag name="KSO_WM_UNIT_HIGHLIGHT" val="0"/>
  <p:tag name="KSO_WM_UNIT_COMPATIBLE" val="0"/>
  <p:tag name="KSO_WM_UNIT_DIAGRAM_ISNUMVISUAL" val="0"/>
  <p:tag name="KSO_WM_UNIT_DIAGRAM_ISREFERUNIT" val="0"/>
  <p:tag name="KSO_WM_DIAGRAM_GROUP_CODE" val="l1-1"/>
  <p:tag name="KSO_WM_UNIT_TYPE" val="l_h_x"/>
  <p:tag name="KSO_WM_UNIT_INDEX" val="1_2_1"/>
  <p:tag name="KSO_WM_UNIT_ID" val="diagram20198941_4*l_h_x*1_2_1"/>
  <p:tag name="KSO_WM_TEMPLATE_CATEGORY" val="diagram"/>
  <p:tag name="KSO_WM_TEMPLATE_INDEX" val="20198941"/>
  <p:tag name="KSO_WM_UNIT_LAYERLEVEL" val="1_1_1"/>
  <p:tag name="KSO_WM_TAG_VERSION" val="1.0"/>
  <p:tag name="KSO_WM_BEAUTIFY_FLAG" val="#wm#"/>
  <p:tag name="KSO_WM_UNIT_FILL_FORE_SCHEMECOLOR_INDEX" val="14"/>
  <p:tag name="KSO_WM_UNIT_FILL_TYPE" val="1"/>
  <p:tag name="KSO_WM_UNIT_TEXT_FILL_FORE_SCHEMECOLOR_INDEX" val="13"/>
  <p:tag name="KSO_WM_UNIT_TEXT_FILL_TYPE" val="1"/>
  <p:tag name="KSO_WM_UNIT_USESOURCEFORMAT_APPLY" val="0"/>
</p:tagLst>
</file>

<file path=ppt/tags/tag152.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TYPE" val="l_h_i"/>
  <p:tag name="KSO_WM_UNIT_INDEX" val="1_1_1"/>
  <p:tag name="KSO_WM_UNIT_ID" val="diagram20198941_4*l_h_i*1_1_1"/>
  <p:tag name="KSO_WM_TEMPLATE_CATEGORY" val="diagram"/>
  <p:tag name="KSO_WM_TEMPLATE_INDEX" val="20198941"/>
  <p:tag name="KSO_WM_UNIT_LAYERLEVEL" val="1_1_1"/>
  <p:tag name="KSO_WM_TAG_VERSION" val="1.0"/>
  <p:tag name="KSO_WM_BEAUTIFY_FLAG" val="#wm#"/>
  <p:tag name="KSO_WM_UNIT_FILL_FORE_SCHEMECOLOR_INDEX" val="6"/>
  <p:tag name="KSO_WM_UNIT_FILL_TYPE" val="1"/>
  <p:tag name="KSO_WM_UNIT_USESOURCEFORMAT_APPLY" val="0"/>
</p:tagLst>
</file>

<file path=ppt/tags/tag153.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VALUE" val="94*107"/>
  <p:tag name="KSO_WM_UNIT_HIGHLIGHT" val="0"/>
  <p:tag name="KSO_WM_UNIT_COMPATIBLE" val="0"/>
  <p:tag name="KSO_WM_UNIT_DIAGRAM_ISNUMVISUAL" val="0"/>
  <p:tag name="KSO_WM_UNIT_DIAGRAM_ISREFERUNIT" val="0"/>
  <p:tag name="KSO_WM_DIAGRAM_GROUP_CODE" val="l1-1"/>
  <p:tag name="KSO_WM_UNIT_TYPE" val="l_h_x"/>
  <p:tag name="KSO_WM_UNIT_INDEX" val="1_1_1"/>
  <p:tag name="KSO_WM_UNIT_ID" val="diagram20198941_4*l_h_x*1_1_1"/>
  <p:tag name="KSO_WM_TEMPLATE_CATEGORY" val="diagram"/>
  <p:tag name="KSO_WM_TEMPLATE_INDEX" val="20198941"/>
  <p:tag name="KSO_WM_UNIT_LAYERLEVEL" val="1_1_1"/>
  <p:tag name="KSO_WM_TAG_VERSION" val="1.0"/>
  <p:tag name="KSO_WM_BEAUTIFY_FLAG" val="#wm#"/>
  <p:tag name="KSO_WM_UNIT_FILL_FORE_SCHEMECOLOR_INDEX" val="14"/>
  <p:tag name="KSO_WM_UNIT_FILL_TYPE" val="1"/>
  <p:tag name="KSO_WM_UNIT_TEXT_FILL_FORE_SCHEMECOLOR_INDEX" val="13"/>
  <p:tag name="KSO_WM_UNIT_TEXT_FILL_TYPE" val="1"/>
  <p:tag name="KSO_WM_UNIT_USESOURCEFORMAT_APPLY" val="0"/>
</p:tagLst>
</file>

<file path=ppt/tags/tag154.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ISCONTENTSTITLE" val="0"/>
  <p:tag name="KSO_WM_UNIT_NOCLEAR" val="0"/>
  <p:tag name="KSO_WM_UNIT_VALUE" val="9"/>
  <p:tag name="KSO_WM_UNIT_HIGHLIGHT" val="0"/>
  <p:tag name="KSO_WM_UNIT_COMPATIBLE" val="0"/>
  <p:tag name="KSO_WM_UNIT_DIAGRAM_ISNUMVISUAL" val="0"/>
  <p:tag name="KSO_WM_UNIT_DIAGRAM_ISREFERUNIT" val="0"/>
  <p:tag name="KSO_WM_DIAGRAM_GROUP_CODE" val="l1-1"/>
  <p:tag name="KSO_WM_UNIT_TYPE" val="l_h_a"/>
  <p:tag name="KSO_WM_UNIT_INDEX" val="1_1_1"/>
  <p:tag name="KSO_WM_UNIT_ID" val="diagram20198941_4*l_h_a*1_1_1"/>
  <p:tag name="KSO_WM_TEMPLATE_CATEGORY" val="diagram"/>
  <p:tag name="KSO_WM_TEMPLATE_INDEX" val="20198941"/>
  <p:tag name="KSO_WM_UNIT_LAYERLEVEL" val="1_1_1"/>
  <p:tag name="KSO_WM_TAG_VERSION" val="1.0"/>
  <p:tag name="KSO_WM_BEAUTIFY_FLAG" val="#wm#"/>
  <p:tag name="KSO_WM_UNIT_PRESET_TEXT" val="添加标题"/>
  <p:tag name="KSO_WM_UNIT_TEXT_FILL_FORE_SCHEMECOLOR_INDEX" val="13"/>
  <p:tag name="KSO_WM_UNIT_TEXT_FILL_TYPE" val="1"/>
  <p:tag name="KSO_WM_UNIT_USESOURCEFORMAT_APPLY" val="0"/>
</p:tagLst>
</file>

<file path=ppt/tags/tag155.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NOCLEAR" val="0"/>
  <p:tag name="KSO_WM_UNIT_VALUE" val="55"/>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20198941_4*l_h_f*1_1_1"/>
  <p:tag name="KSO_WM_TEMPLATE_CATEGORY" val="diagram"/>
  <p:tag name="KSO_WM_TEMPLATE_INDEX" val="20198941"/>
  <p:tag name="KSO_WM_UNIT_LAYERLEVEL" val="1_1_1"/>
  <p:tag name="KSO_WM_TAG_VERSION" val="1.0"/>
  <p:tag name="KSO_WM_BEAUTIFY_FLAG" val="#wm#"/>
  <p:tag name="KSO_WM_UNIT_PRESET_TEXT" val="单击此处添加文本具体内容，简明扼要的阐述您的观点。"/>
  <p:tag name="KSO_WM_UNIT_TEXT_FILL_FORE_SCHEMECOLOR_INDEX" val="13"/>
  <p:tag name="KSO_WM_UNIT_TEXT_FILL_TYPE" val="1"/>
  <p:tag name="KSO_WM_UNIT_USESOURCEFORMAT_APPLY" val="0"/>
</p:tagLst>
</file>

<file path=ppt/tags/tag156.xml><?xml version="1.0" encoding="utf-8"?>
<p:tagLst xmlns:a="http://schemas.openxmlformats.org/drawingml/2006/main" xmlns:r="http://schemas.openxmlformats.org/officeDocument/2006/relationships" xmlns:p="http://schemas.openxmlformats.org/presentationml/2006/main">
  <p:tag name="KSO_WM_SLIDE_ITEM_CNT" val="3"/>
</p:tagLst>
</file>

<file path=ppt/tags/tag15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ID" val="diagram20201423_2*m_h_i*1_2_1"/>
  <p:tag name="KSO_WM_TEMPLATE_CATEGORY" val="diagram"/>
  <p:tag name="KSO_WM_TEMPLATE_INDEX" val="20201423"/>
  <p:tag name="KSO_WM_UNIT_LAYERLEVEL" val="1_1_1"/>
  <p:tag name="KSO_WM_TAG_VERSION" val="1.0"/>
  <p:tag name="KSO_WM_UNIT_USESOURCEFORMAT_APPLY" val="0"/>
</p:tagLst>
</file>

<file path=ppt/tags/tag15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ID" val="diagram20201423_2*m_h_i*1_2_2"/>
  <p:tag name="KSO_WM_TEMPLATE_CATEGORY" val="diagram"/>
  <p:tag name="KSO_WM_TEMPLATE_INDEX" val="20201423"/>
  <p:tag name="KSO_WM_UNIT_LAYERLEVEL" val="1_1_1"/>
  <p:tag name="KSO_WM_TAG_VERSION" val="1.0"/>
  <p:tag name="KSO_WM_UNIT_USESOURCEFORMAT_APPLY" val="0"/>
</p:tagLst>
</file>

<file path=ppt/tags/tag15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ID" val="diagram20201423_2*m_h_i*1_2_3"/>
  <p:tag name="KSO_WM_TEMPLATE_CATEGORY" val="diagram"/>
  <p:tag name="KSO_WM_TEMPLATE_INDEX" val="20201423"/>
  <p:tag name="KSO_WM_UNIT_LAYERLEVEL" val="1_1_1"/>
  <p:tag name="KSO_WM_TAG_VERSION" val="1.0"/>
  <p:tag name="KSO_WM_UNIT_FILL_FORE_SCHEMECOLOR_INDEX" val="5"/>
  <p:tag name="KSO_WM_UNIT_FILL_TYPE" val="1"/>
  <p:tag name="KSO_WM_UNIT_USESOURCEFORMAT_APPLY" val="0"/>
</p:tagLst>
</file>

<file path=ppt/tags/tag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0162_2*o_h_i*1_3_5"/>
  <p:tag name="KSO_WM_TEMPLATE_CATEGORY" val="diagram"/>
  <p:tag name="KSO_WM_TEMPLATE_INDEX" val="20200162"/>
  <p:tag name="KSO_WM_UNIT_LAYERLEVEL" val="1_1_1"/>
  <p:tag name="KSO_WM_TAG_VERSION" val="1.0"/>
  <p:tag name="KSO_WM_DIAGRAM_GROUP_CODE" val="o1-1"/>
  <p:tag name="KSO_WM_UNIT_TEXT_FILL_FORE_SCHEMECOLOR_INDEX" val="14"/>
  <p:tag name="KSO_WM_UNIT_TEXT_FILL_TYPE" val="1"/>
  <p:tag name="KSO_WM_UNIT_DIAGRAM_SCHEMECOLOR_ID" val="5"/>
  <p:tag name="KSO_WM_UNIT_USESOURCEFORMAT_APPLY" val="1"/>
</p:tagLst>
</file>

<file path=ppt/tags/tag16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ID" val="diagram20201423_2*m_h_i*1_3_1"/>
  <p:tag name="KSO_WM_TEMPLATE_CATEGORY" val="diagram"/>
  <p:tag name="KSO_WM_TEMPLATE_INDEX" val="20201423"/>
  <p:tag name="KSO_WM_UNIT_LAYERLEVEL" val="1_1_1"/>
  <p:tag name="KSO_WM_TAG_VERSION" val="1.0"/>
  <p:tag name="KSO_WM_UNIT_USESOURCEFORMAT_APPLY" val="0"/>
</p:tagLst>
</file>

<file path=ppt/tags/tag16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ID" val="diagram20201423_2*m_h_i*1_3_2"/>
  <p:tag name="KSO_WM_TEMPLATE_CATEGORY" val="diagram"/>
  <p:tag name="KSO_WM_TEMPLATE_INDEX" val="20201423"/>
  <p:tag name="KSO_WM_UNIT_LAYERLEVEL" val="1_1_1"/>
  <p:tag name="KSO_WM_TAG_VERSION" val="1.0"/>
  <p:tag name="KSO_WM_UNIT_USESOURCEFORMAT_APPLY" val="0"/>
</p:tagLst>
</file>

<file path=ppt/tags/tag16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ID" val="diagram20201423_2*m_h_i*1_3_3"/>
  <p:tag name="KSO_WM_TEMPLATE_CATEGORY" val="diagram"/>
  <p:tag name="KSO_WM_TEMPLATE_INDEX" val="20201423"/>
  <p:tag name="KSO_WM_UNIT_LAYERLEVEL" val="1_1_1"/>
  <p:tag name="KSO_WM_TAG_VERSION" val="1.0"/>
  <p:tag name="KSO_WM_UNIT_FILL_FORE_SCHEMECOLOR_INDEX" val="5"/>
  <p:tag name="KSO_WM_UNIT_FILL_TYPE" val="1"/>
  <p:tag name="KSO_WM_UNIT_USESOURCEFORMAT_APPLY" val="0"/>
</p:tagLst>
</file>

<file path=ppt/tags/tag16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ID" val="diagram20201423_2*m_h_i*1_1_1"/>
  <p:tag name="KSO_WM_TEMPLATE_CATEGORY" val="diagram"/>
  <p:tag name="KSO_WM_TEMPLATE_INDEX" val="20201423"/>
  <p:tag name="KSO_WM_UNIT_LAYERLEVEL" val="1_1_1"/>
  <p:tag name="KSO_WM_TAG_VERSION" val="1.0"/>
  <p:tag name="KSO_WM_UNIT_USESOURCEFORMAT_APPLY" val="0"/>
</p:tagLst>
</file>

<file path=ppt/tags/tag16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ID" val="diagram20201423_2*m_h_i*1_1_2"/>
  <p:tag name="KSO_WM_TEMPLATE_CATEGORY" val="diagram"/>
  <p:tag name="KSO_WM_TEMPLATE_INDEX" val="20201423"/>
  <p:tag name="KSO_WM_UNIT_LAYERLEVEL" val="1_1_1"/>
  <p:tag name="KSO_WM_TAG_VERSION" val="1.0"/>
  <p:tag name="KSO_WM_UNIT_USESOURCEFORMAT_APPLY" val="0"/>
</p:tagLst>
</file>

<file path=ppt/tags/tag16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ID" val="diagram20201423_2*m_h_i*1_1_3"/>
  <p:tag name="KSO_WM_TEMPLATE_CATEGORY" val="diagram"/>
  <p:tag name="KSO_WM_TEMPLATE_INDEX" val="20201423"/>
  <p:tag name="KSO_WM_UNIT_LAYERLEVEL" val="1_1_1"/>
  <p:tag name="KSO_WM_TAG_VERSION" val="1.0"/>
  <p:tag name="KSO_WM_UNIT_FILL_FORE_SCHEMECOLOR_INDEX" val="5"/>
  <p:tag name="KSO_WM_UNIT_FILL_TYPE" val="1"/>
  <p:tag name="KSO_WM_UNIT_USESOURCEFORMAT_APPLY" val="0"/>
</p:tagLst>
</file>

<file path=ppt/tags/tag16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ID" val="diagram20201423_2*m_h_z*1_2_1"/>
  <p:tag name="KSO_WM_TEMPLATE_CATEGORY" val="diagram"/>
  <p:tag name="KSO_WM_TEMPLATE_INDEX" val="20201423"/>
  <p:tag name="KSO_WM_UNIT_LAYERLEVEL" val="1_1_1"/>
  <p:tag name="KSO_WM_TAG_VERSION" val="1.0"/>
  <p:tag name="KSO_WM_UNIT_LINE_FORE_SCHEMECOLOR_INDEX" val="5"/>
  <p:tag name="KSO_WM_UNIT_LINE_FILL_TYPE" val="2"/>
  <p:tag name="KSO_WM_UNIT_USESOURCEFORMAT_APPLY" val="0"/>
</p:tagLst>
</file>

<file path=ppt/tags/tag16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ID" val="diagram20201423_2*m_h_z*1_3_1"/>
  <p:tag name="KSO_WM_TEMPLATE_CATEGORY" val="diagram"/>
  <p:tag name="KSO_WM_TEMPLATE_INDEX" val="20201423"/>
  <p:tag name="KSO_WM_UNIT_LAYERLEVEL" val="1_1_1"/>
  <p:tag name="KSO_WM_TAG_VERSION" val="1.0"/>
  <p:tag name="KSO_WM_UNIT_LINE_FORE_SCHEMECOLOR_INDEX" val="5"/>
  <p:tag name="KSO_WM_UNIT_LINE_FILL_TYPE" val="2"/>
  <p:tag name="KSO_WM_UNIT_USESOURCEFORMAT_APPLY" val="0"/>
</p:tagLst>
</file>

<file path=ppt/tags/tag16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ID" val="diagram20201423_2*m_h_i*1_1_4"/>
  <p:tag name="KSO_WM_TEMPLATE_CATEGORY" val="diagram"/>
  <p:tag name="KSO_WM_TEMPLATE_INDEX" val="20201423"/>
  <p:tag name="KSO_WM_UNIT_LAYERLEVEL" val="1_1_1"/>
  <p:tag name="KSO_WM_TAG_VERSION" val="1.0"/>
  <p:tag name="KSO_WM_UNIT_USESOURCEFORMAT_APPLY" val="0"/>
</p:tagLst>
</file>

<file path=ppt/tags/tag16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ID" val="diagram20201423_2*m_h_i*1_2_4"/>
  <p:tag name="KSO_WM_TEMPLATE_CATEGORY" val="diagram"/>
  <p:tag name="KSO_WM_TEMPLATE_INDEX" val="20201423"/>
  <p:tag name="KSO_WM_UNIT_LAYERLEVEL" val="1_1_1"/>
  <p:tag name="KSO_WM_TAG_VERSION" val="1.0"/>
  <p:tag name="KSO_WM_UNIT_USESOURCEFORMAT_APPLY" val="0"/>
</p:tagLst>
</file>

<file path=ppt/tags/tag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0162_2*o_h_i*1_2_3"/>
  <p:tag name="KSO_WM_TEMPLATE_CATEGORY" val="diagram"/>
  <p:tag name="KSO_WM_TEMPLATE_INDEX" val="20200162"/>
  <p:tag name="KSO_WM_UNIT_LAYERLEVEL" val="1_1_1"/>
  <p:tag name="KSO_WM_TAG_VERSION" val="1.0"/>
  <p:tag name="KSO_WM_DIAGRAM_GROUP_CODE" val="o1-1"/>
  <p:tag name="KSO_WM_UNIT_TEXT_FILL_FORE_SCHEMECOLOR_INDEX" val="14"/>
  <p:tag name="KSO_WM_UNIT_TEXT_FILL_TYPE" val="1"/>
  <p:tag name="KSO_WM_UNIT_DIAGRAM_SCHEMECOLOR_ID" val="5"/>
  <p:tag name="KSO_WM_UNIT_USESOURCEFORMAT_APPLY" val="1"/>
</p:tagLst>
</file>

<file path=ppt/tags/tag17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ID" val="diagram20201423_2*m_h_i*1_3_4"/>
  <p:tag name="KSO_WM_TEMPLATE_CATEGORY" val="diagram"/>
  <p:tag name="KSO_WM_TEMPLATE_INDEX" val="20201423"/>
  <p:tag name="KSO_WM_UNIT_LAYERLEVEL" val="1_1_1"/>
  <p:tag name="KSO_WM_TAG_VERSION" val="1.0"/>
  <p:tag name="KSO_WM_UNIT_USESOURCEFORMAT_APPLY" val="0"/>
</p:tagLst>
</file>

<file path=ppt/tags/tag171.xml><?xml version="1.0" encoding="utf-8"?>
<p:tagLst xmlns:a="http://schemas.openxmlformats.org/drawingml/2006/main" xmlns:r="http://schemas.openxmlformats.org/officeDocument/2006/relationships" xmlns:p="http://schemas.openxmlformats.org/presentationml/2006/main">
  <p:tag name="KSO_WM_UNIT_ISCONTENTSTITLE" val="0"/>
  <p:tag name="KSO_WM_UNIT_PRESET_TEXT" val="单击此处添加标题"/>
  <p:tag name="KSO_WM_UNIT_NOCLEAR" val="0"/>
  <p:tag name="KSO_WM_UNIT_VALUE" val="9"/>
  <p:tag name="KSO_WM_UNIT_HIGHLIGHT" val="0"/>
  <p:tag name="KSO_WM_UNIT_COMPATIBLE" val="0"/>
  <p:tag name="KSO_WM_UNIT_DIAGRAM_ISNUMVISUAL" val="0"/>
  <p:tag name="KSO_WM_UNIT_DIAGRAM_ISREFERUNIT" val="0"/>
  <p:tag name="KSO_WM_DIAGRAM_GROUP_CODE" val="m1-1"/>
  <p:tag name="KSO_WM_UNIT_ID" val="diagram20201423_2*m_h_a*1_1_1"/>
  <p:tag name="KSO_WM_TEMPLATE_CATEGORY" val="diagram"/>
  <p:tag name="KSO_WM_TEMPLATE_INDEX" val="20201423"/>
  <p:tag name="KSO_WM_UNIT_LAYERLEVEL" val="1_1_1"/>
  <p:tag name="KSO_WM_TAG_VERSION" val="1.0"/>
  <p:tag name="KSO_WM_UNIT_USESOURCEFORMAT_APPLY" val="0"/>
</p:tagLst>
</file>

<file path=ppt/tags/tag172.xml><?xml version="1.0" encoding="utf-8"?>
<p:tagLst xmlns:a="http://schemas.openxmlformats.org/drawingml/2006/main" xmlns:r="http://schemas.openxmlformats.org/officeDocument/2006/relationships" xmlns:p="http://schemas.openxmlformats.org/presentationml/2006/main">
  <p:tag name="KSO_WM_UNIT_PRESET_TEXT" val="单击此处添加文本具体内容，简明扼要的阐述您的观点。"/>
  <p:tag name="KSO_WM_UNIT_NOCLEAR" val="0"/>
  <p:tag name="KSO_WM_UNIT_VALUE" val="56"/>
  <p:tag name="KSO_WM_UNIT_HIGHLIGHT" val="0"/>
  <p:tag name="KSO_WM_UNIT_COMPATIBLE" val="0"/>
  <p:tag name="KSO_WM_UNIT_DIAGRAM_ISNUMVISUAL" val="0"/>
  <p:tag name="KSO_WM_UNIT_DIAGRAM_ISREFERUNIT" val="0"/>
  <p:tag name="KSO_WM_DIAGRAM_GROUP_CODE" val="m1-1"/>
  <p:tag name="KSO_WM_UNIT_ID" val="diagram20201423_2*m_h_f*1_1_1"/>
  <p:tag name="KSO_WM_TEMPLATE_CATEGORY" val="diagram"/>
  <p:tag name="KSO_WM_TEMPLATE_INDEX" val="20201423"/>
  <p:tag name="KSO_WM_UNIT_LAYERLEVEL" val="1_1_1"/>
  <p:tag name="KSO_WM_TAG_VERSION" val="1.0"/>
  <p:tag name="KSO_WM_UNIT_USESOURCEFORMAT_APPLY" val="0"/>
</p:tagLst>
</file>

<file path=ppt/tags/tag173.xml><?xml version="1.0" encoding="utf-8"?>
<p:tagLst xmlns:a="http://schemas.openxmlformats.org/drawingml/2006/main" xmlns:r="http://schemas.openxmlformats.org/officeDocument/2006/relationships" xmlns:p="http://schemas.openxmlformats.org/presentationml/2006/main">
  <p:tag name="KSO_WM_UNIT_ISCONTENTSTITLE" val="0"/>
  <p:tag name="KSO_WM_UNIT_PRESET_TEXT" val="单击此处添加标题"/>
  <p:tag name="KSO_WM_UNIT_NOCLEAR" val="0"/>
  <p:tag name="KSO_WM_UNIT_VALUE" val="9"/>
  <p:tag name="KSO_WM_UNIT_HIGHLIGHT" val="0"/>
  <p:tag name="KSO_WM_UNIT_COMPATIBLE" val="0"/>
  <p:tag name="KSO_WM_UNIT_DIAGRAM_ISNUMVISUAL" val="0"/>
  <p:tag name="KSO_WM_UNIT_DIAGRAM_ISREFERUNIT" val="0"/>
  <p:tag name="KSO_WM_DIAGRAM_GROUP_CODE" val="m1-1"/>
  <p:tag name="KSO_WM_UNIT_ID" val="diagram20201423_2*m_h_a*1_2_1"/>
  <p:tag name="KSO_WM_TEMPLATE_CATEGORY" val="diagram"/>
  <p:tag name="KSO_WM_TEMPLATE_INDEX" val="20201423"/>
  <p:tag name="KSO_WM_UNIT_LAYERLEVEL" val="1_1_1"/>
  <p:tag name="KSO_WM_TAG_VERSION" val="1.0"/>
  <p:tag name="KSO_WM_UNIT_USESOURCEFORMAT_APPLY" val="0"/>
</p:tagLst>
</file>

<file path=ppt/tags/tag174.xml><?xml version="1.0" encoding="utf-8"?>
<p:tagLst xmlns:a="http://schemas.openxmlformats.org/drawingml/2006/main" xmlns:r="http://schemas.openxmlformats.org/officeDocument/2006/relationships" xmlns:p="http://schemas.openxmlformats.org/presentationml/2006/main">
  <p:tag name="KSO_WM_UNIT_PRESET_TEXT" val="单击此处添加文本具体内容，简明扼要的阐述您的观点。"/>
  <p:tag name="KSO_WM_UNIT_NOCLEAR" val="0"/>
  <p:tag name="KSO_WM_UNIT_VALUE" val="56"/>
  <p:tag name="KSO_WM_UNIT_HIGHLIGHT" val="0"/>
  <p:tag name="KSO_WM_UNIT_COMPATIBLE" val="0"/>
  <p:tag name="KSO_WM_UNIT_DIAGRAM_ISNUMVISUAL" val="0"/>
  <p:tag name="KSO_WM_UNIT_DIAGRAM_ISREFERUNIT" val="0"/>
  <p:tag name="KSO_WM_DIAGRAM_GROUP_CODE" val="m1-1"/>
  <p:tag name="KSO_WM_UNIT_ID" val="diagram20201423_2*m_h_f*1_2_1"/>
  <p:tag name="KSO_WM_TEMPLATE_CATEGORY" val="diagram"/>
  <p:tag name="KSO_WM_TEMPLATE_INDEX" val="20201423"/>
  <p:tag name="KSO_WM_UNIT_LAYERLEVEL" val="1_1_1"/>
  <p:tag name="KSO_WM_TAG_VERSION" val="1.0"/>
  <p:tag name="KSO_WM_UNIT_USESOURCEFORMAT_APPLY" val="0"/>
</p:tagLst>
</file>

<file path=ppt/tags/tag175.xml><?xml version="1.0" encoding="utf-8"?>
<p:tagLst xmlns:a="http://schemas.openxmlformats.org/drawingml/2006/main" xmlns:r="http://schemas.openxmlformats.org/officeDocument/2006/relationships" xmlns:p="http://schemas.openxmlformats.org/presentationml/2006/main">
  <p:tag name="KSO_WM_UNIT_ISCONTENTSTITLE" val="0"/>
  <p:tag name="KSO_WM_UNIT_PRESET_TEXT" val="单击此处添加标题"/>
  <p:tag name="KSO_WM_UNIT_NOCLEAR" val="0"/>
  <p:tag name="KSO_WM_UNIT_VALUE" val="9"/>
  <p:tag name="KSO_WM_UNIT_HIGHLIGHT" val="0"/>
  <p:tag name="KSO_WM_UNIT_COMPATIBLE" val="0"/>
  <p:tag name="KSO_WM_UNIT_DIAGRAM_ISNUMVISUAL" val="0"/>
  <p:tag name="KSO_WM_UNIT_DIAGRAM_ISREFERUNIT" val="0"/>
  <p:tag name="KSO_WM_DIAGRAM_GROUP_CODE" val="m1-1"/>
  <p:tag name="KSO_WM_UNIT_ID" val="diagram20201423_2*m_h_a*1_3_1"/>
  <p:tag name="KSO_WM_TEMPLATE_CATEGORY" val="diagram"/>
  <p:tag name="KSO_WM_TEMPLATE_INDEX" val="20201423"/>
  <p:tag name="KSO_WM_UNIT_LAYERLEVEL" val="1_1_1"/>
  <p:tag name="KSO_WM_TAG_VERSION" val="1.0"/>
  <p:tag name="KSO_WM_UNIT_USESOURCEFORMAT_APPLY" val="0"/>
</p:tagLst>
</file>

<file path=ppt/tags/tag176.xml><?xml version="1.0" encoding="utf-8"?>
<p:tagLst xmlns:a="http://schemas.openxmlformats.org/drawingml/2006/main" xmlns:r="http://schemas.openxmlformats.org/officeDocument/2006/relationships" xmlns:p="http://schemas.openxmlformats.org/presentationml/2006/main">
  <p:tag name="KSO_WM_UNIT_PRESET_TEXT" val="单击此处添加文本具体内容，简明扼要的阐述您的观点。"/>
  <p:tag name="KSO_WM_UNIT_NOCLEAR" val="0"/>
  <p:tag name="KSO_WM_UNIT_VALUE" val="56"/>
  <p:tag name="KSO_WM_UNIT_HIGHLIGHT" val="0"/>
  <p:tag name="KSO_WM_UNIT_COMPATIBLE" val="0"/>
  <p:tag name="KSO_WM_UNIT_DIAGRAM_ISNUMVISUAL" val="0"/>
  <p:tag name="KSO_WM_UNIT_DIAGRAM_ISREFERUNIT" val="0"/>
  <p:tag name="KSO_WM_DIAGRAM_GROUP_CODE" val="m1-1"/>
  <p:tag name="KSO_WM_UNIT_ID" val="diagram20201423_2*m_h_f*1_3_1"/>
  <p:tag name="KSO_WM_TEMPLATE_CATEGORY" val="diagram"/>
  <p:tag name="KSO_WM_TEMPLATE_INDEX" val="20201423"/>
  <p:tag name="KSO_WM_UNIT_LAYERLEVEL" val="1_1_1"/>
  <p:tag name="KSO_WM_TAG_VERSION" val="1.0"/>
  <p:tag name="KSO_WM_UNIT_USESOURCEFORMAT_APPLY" val="0"/>
</p:tagLst>
</file>

<file path=ppt/tags/tag177.xml><?xml version="1.0" encoding="utf-8"?>
<p:tagLst xmlns:a="http://schemas.openxmlformats.org/drawingml/2006/main" xmlns:r="http://schemas.openxmlformats.org/officeDocument/2006/relationships" xmlns:p="http://schemas.openxmlformats.org/presentationml/2006/main">
  <p:tag name="KSO_WM_SLIDE_ITEM_CNT" val="4"/>
</p:tagLst>
</file>

<file path=ppt/tags/tag178.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77699"/>
  <p:tag name="KSO_WM_UNIT_ID" val="diagram20177699_1*m_i*1_1"/>
  <p:tag name="KSO_WM_UNIT_LAYERLEVEL" val="1_1"/>
  <p:tag name="KSO_WM_TAG_VERSION" val="1.0"/>
  <p:tag name="KSO_WM_DIAGRAM_GROUP_CODE" val="m1-1"/>
  <p:tag name="KSO_WM_UNIT_FILL_FORE_SCHEMECOLOR_INDEX" val="5"/>
  <p:tag name="KSO_WM_UNIT_FILL_TYPE" val="1"/>
  <p:tag name="KSO_WM_UNIT_TEXT_FILL_FORE_SCHEMECOLOR_INDEX" val="2"/>
  <p:tag name="KSO_WM_UNIT_TEXT_FILL_TYPE" val="1"/>
  <p:tag name="KSO_WM_UNIT_USESOURCEFORMAT_APPLY" val="0"/>
</p:tagLst>
</file>

<file path=ppt/tags/tag179.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77699"/>
  <p:tag name="KSO_WM_UNIT_ID" val="diagram20177699_1*m_h_a*1_2_1"/>
  <p:tag name="KSO_WM_UNIT_LAYERLEVEL" val="1_1_1"/>
  <p:tag name="KSO_WM_UNIT_VALUE" val="9"/>
  <p:tag name="KSO_WM_UNIT_HIGHLIGHT" val="0"/>
  <p:tag name="KSO_WM_UNIT_COMPATIBLE" val="0"/>
  <p:tag name="KSO_WM_UNIT_CLEAR" val="0"/>
  <p:tag name="KSO_WM_TAG_VERSION" val="1.0"/>
  <p:tag name="KSO_WM_DIAGRAM_GROUP_CODE" val="m1-1"/>
  <p:tag name="KSO_WM_UNIT_PRESET_TEXT" val="ADD YOUR TEXT HERE"/>
  <p:tag name="KSO_WM_UNIT_TEXT_FILL_FORE_SCHEMECOLOR_INDEX" val="13"/>
  <p:tag name="KSO_WM_UNIT_TEXT_FILL_TYPE" val="1"/>
  <p:tag name="KSO_WM_UNIT_USESOURCEFORMAT_APPLY" val="0"/>
</p:tagLst>
</file>

<file path=ppt/tags/tag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0162_2*o_h_i*1_1_5"/>
  <p:tag name="KSO_WM_TEMPLATE_CATEGORY" val="diagram"/>
  <p:tag name="KSO_WM_TEMPLATE_INDEX" val="20200162"/>
  <p:tag name="KSO_WM_UNIT_LAYERLEVEL" val="1_1_1"/>
  <p:tag name="KSO_WM_TAG_VERSION" val="1.0"/>
  <p:tag name="KSO_WM_DIAGRAM_GROUP_CODE" val="o1-1"/>
  <p:tag name="KSO_WM_UNIT_TEXT_FILL_FORE_SCHEMECOLOR_INDEX" val="14"/>
  <p:tag name="KSO_WM_UNIT_TEXT_FILL_TYPE" val="1"/>
  <p:tag name="KSO_WM_UNIT_DIAGRAM_SCHEMECOLOR_ID" val="5"/>
  <p:tag name="KSO_WM_UNIT_USESOURCEFORMAT_APPLY" val="1"/>
</p:tagLst>
</file>

<file path=ppt/tags/tag180.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77699"/>
  <p:tag name="KSO_WM_UNIT_ID" val="diagram20177699_1*m_h_f*1_2_1"/>
  <p:tag name="KSO_WM_UNIT_LAYERLEVEL" val="1_1_1"/>
  <p:tag name="KSO_WM_UNIT_VALUE" val="114"/>
  <p:tag name="KSO_WM_UNIT_HIGHLIGHT" val="0"/>
  <p:tag name="KSO_WM_UNIT_COMPATIBLE" val="0"/>
  <p:tag name="KSO_WM_UNIT_CLEAR" val="0"/>
  <p:tag name="KSO_WM_TAG_VERSION" val="1.0"/>
  <p:tag name="KSO_WM_DIAGRAM_GROUP_CODE" val="m1-1"/>
  <p:tag name="KSO_WM_UNIT_PRESET_TEXT" val="Click here to enter your text.Click here to enter your text.Click here to enter your text.Click here to enter your text.Click here to enter your text.Click here to enter your text."/>
  <p:tag name="KSO_WM_UNIT_TEXT_FILL_FORE_SCHEMECOLOR_INDEX" val="13"/>
  <p:tag name="KSO_WM_UNIT_TEXT_FILL_TYPE" val="1"/>
  <p:tag name="KSO_WM_UNIT_USESOURCEFORMAT_APPLY" val="0"/>
</p:tagLst>
</file>

<file path=ppt/tags/tag181.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77699"/>
  <p:tag name="KSO_WM_UNIT_ID" val="diagram20177699_1*m_h_a*1_4_1"/>
  <p:tag name="KSO_WM_UNIT_LAYERLEVEL" val="1_1_1"/>
  <p:tag name="KSO_WM_UNIT_VALUE" val="9"/>
  <p:tag name="KSO_WM_UNIT_HIGHLIGHT" val="0"/>
  <p:tag name="KSO_WM_UNIT_COMPATIBLE" val="0"/>
  <p:tag name="KSO_WM_UNIT_CLEAR" val="0"/>
  <p:tag name="KSO_WM_TAG_VERSION" val="1.0"/>
  <p:tag name="KSO_WM_DIAGRAM_GROUP_CODE" val="m1-1"/>
  <p:tag name="KSO_WM_UNIT_PRESET_TEXT" val="ADD YOUR TEXT HERE"/>
  <p:tag name="KSO_WM_UNIT_TEXT_FILL_FORE_SCHEMECOLOR_INDEX" val="13"/>
  <p:tag name="KSO_WM_UNIT_TEXT_FILL_TYPE" val="1"/>
  <p:tag name="KSO_WM_UNIT_USESOURCEFORMAT_APPLY" val="0"/>
</p:tagLst>
</file>

<file path=ppt/tags/tag182.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77699"/>
  <p:tag name="KSO_WM_UNIT_ID" val="diagram20177699_1*m_h_f*1_4_1"/>
  <p:tag name="KSO_WM_UNIT_LAYERLEVEL" val="1_1_1"/>
  <p:tag name="KSO_WM_UNIT_VALUE" val="114"/>
  <p:tag name="KSO_WM_UNIT_HIGHLIGHT" val="0"/>
  <p:tag name="KSO_WM_UNIT_COMPATIBLE" val="0"/>
  <p:tag name="KSO_WM_UNIT_CLEAR" val="0"/>
  <p:tag name="KSO_WM_TAG_VERSION" val="1.0"/>
  <p:tag name="KSO_WM_DIAGRAM_GROUP_CODE" val="m1-1"/>
  <p:tag name="KSO_WM_UNIT_PRESET_TEXT" val="Click here to enter your text.Click here to enter your text.Click here to enter your text.Click here to enter your text.Click here to enter your text.Click here to enter your text."/>
  <p:tag name="KSO_WM_UNIT_TEXT_FILL_FORE_SCHEMECOLOR_INDEX" val="13"/>
  <p:tag name="KSO_WM_UNIT_TEXT_FILL_TYPE" val="1"/>
  <p:tag name="KSO_WM_UNIT_USESOURCEFORMAT_APPLY" val="0"/>
</p:tagLst>
</file>

<file path=ppt/tags/tag183.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77699"/>
  <p:tag name="KSO_WM_UNIT_ID" val="diagram20177699_1*m_h_a*1_1_1"/>
  <p:tag name="KSO_WM_UNIT_LAYERLEVEL" val="1_1_1"/>
  <p:tag name="KSO_WM_UNIT_VALUE" val="9"/>
  <p:tag name="KSO_WM_UNIT_HIGHLIGHT" val="0"/>
  <p:tag name="KSO_WM_UNIT_COMPATIBLE" val="0"/>
  <p:tag name="KSO_WM_UNIT_CLEAR" val="0"/>
  <p:tag name="KSO_WM_TAG_VERSION" val="1.0"/>
  <p:tag name="KSO_WM_DIAGRAM_GROUP_CODE" val="m1-1"/>
  <p:tag name="KSO_WM_UNIT_PRESET_TEXT" val="ADD YOUR TEXT HERE"/>
  <p:tag name="KSO_WM_UNIT_TEXT_FILL_FORE_SCHEMECOLOR_INDEX" val="13"/>
  <p:tag name="KSO_WM_UNIT_TEXT_FILL_TYPE" val="1"/>
  <p:tag name="KSO_WM_UNIT_USESOURCEFORMAT_APPLY" val="0"/>
</p:tagLst>
</file>

<file path=ppt/tags/tag184.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77699"/>
  <p:tag name="KSO_WM_UNIT_ID" val="diagram20177699_1*m_h_f*1_1_1"/>
  <p:tag name="KSO_WM_UNIT_LAYERLEVEL" val="1_1_1"/>
  <p:tag name="KSO_WM_UNIT_VALUE" val="114"/>
  <p:tag name="KSO_WM_UNIT_HIGHLIGHT" val="0"/>
  <p:tag name="KSO_WM_UNIT_COMPATIBLE" val="0"/>
  <p:tag name="KSO_WM_UNIT_CLEAR" val="0"/>
  <p:tag name="KSO_WM_TAG_VERSION" val="1.0"/>
  <p:tag name="KSO_WM_DIAGRAM_GROUP_CODE" val="m1-1"/>
  <p:tag name="KSO_WM_UNIT_PRESET_TEXT" val="Click here to enter your text.Click here to enter your text.Click here to enter your text.Click here to enter your text.Click here to enter your text.Click here to enter your text."/>
  <p:tag name="KSO_WM_UNIT_TEXT_FILL_FORE_SCHEMECOLOR_INDEX" val="13"/>
  <p:tag name="KSO_WM_UNIT_TEXT_FILL_TYPE" val="1"/>
  <p:tag name="KSO_WM_UNIT_USESOURCEFORMAT_APPLY" val="0"/>
</p:tagLst>
</file>

<file path=ppt/tags/tag185.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77699"/>
  <p:tag name="KSO_WM_UNIT_ID" val="diagram20177699_1*m_h_a*1_3_1"/>
  <p:tag name="KSO_WM_UNIT_LAYERLEVEL" val="1_1_1"/>
  <p:tag name="KSO_WM_UNIT_VALUE" val="9"/>
  <p:tag name="KSO_WM_UNIT_HIGHLIGHT" val="0"/>
  <p:tag name="KSO_WM_UNIT_COMPATIBLE" val="0"/>
  <p:tag name="KSO_WM_UNIT_CLEAR" val="0"/>
  <p:tag name="KSO_WM_TAG_VERSION" val="1.0"/>
  <p:tag name="KSO_WM_DIAGRAM_GROUP_CODE" val="m1-1"/>
  <p:tag name="KSO_WM_UNIT_PRESET_TEXT" val="ADD YOUR TEXT HERE"/>
  <p:tag name="KSO_WM_UNIT_TEXT_FILL_FORE_SCHEMECOLOR_INDEX" val="13"/>
  <p:tag name="KSO_WM_UNIT_TEXT_FILL_TYPE" val="1"/>
  <p:tag name="KSO_WM_UNIT_USESOURCEFORMAT_APPLY" val="0"/>
</p:tagLst>
</file>

<file path=ppt/tags/tag186.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77699"/>
  <p:tag name="KSO_WM_UNIT_ID" val="diagram20177699_1*m_h_f*1_3_1"/>
  <p:tag name="KSO_WM_UNIT_LAYERLEVEL" val="1_1_1"/>
  <p:tag name="KSO_WM_UNIT_VALUE" val="114"/>
  <p:tag name="KSO_WM_UNIT_HIGHLIGHT" val="0"/>
  <p:tag name="KSO_WM_UNIT_COMPATIBLE" val="0"/>
  <p:tag name="KSO_WM_UNIT_CLEAR" val="0"/>
  <p:tag name="KSO_WM_TAG_VERSION" val="1.0"/>
  <p:tag name="KSO_WM_DIAGRAM_GROUP_CODE" val="m1-1"/>
  <p:tag name="KSO_WM_UNIT_PRESET_TEXT" val="Click here to enter your text.Click here to enter your text.Click here to enter your text.Click here to enter your text.Click here to enter your text.Click here to enter your text."/>
  <p:tag name="KSO_WM_UNIT_TEXT_FILL_FORE_SCHEMECOLOR_INDEX" val="13"/>
  <p:tag name="KSO_WM_UNIT_TEXT_FILL_TYPE" val="1"/>
  <p:tag name="KSO_WM_UNIT_USESOURCEFORMAT_APPLY" val="0"/>
</p:tagLst>
</file>

<file path=ppt/tags/tag187.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77699"/>
  <p:tag name="KSO_WM_UNIT_ID" val="diagram20177699_1*m_h_i*1_1_1"/>
  <p:tag name="KSO_WM_UNIT_LAYERLEVEL" val="1_1_1"/>
  <p:tag name="KSO_WM_TAG_VERSION" val="1.0"/>
  <p:tag name="KSO_WM_DIAGRAM_GROUP_CODE" val="m1-1"/>
  <p:tag name="KSO_WM_UNIT_FILL_FORE_SCHEMECOLOR_INDEX" val="6"/>
  <p:tag name="KSO_WM_UNIT_FILL_TYPE" val="1"/>
  <p:tag name="KSO_WM_UNIT_TEXT_FILL_FORE_SCHEMECOLOR_INDEX" val="13"/>
  <p:tag name="KSO_WM_UNIT_TEXT_FILL_TYPE" val="1"/>
  <p:tag name="KSO_WM_UNIT_USESOURCEFORMAT_APPLY" val="0"/>
</p:tagLst>
</file>

<file path=ppt/tags/tag188.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77699"/>
  <p:tag name="KSO_WM_UNIT_ID" val="diagram20177699_1*m_h_i*1_2_1"/>
  <p:tag name="KSO_WM_UNIT_LAYERLEVEL" val="1_1_1"/>
  <p:tag name="KSO_WM_TAG_VERSION" val="1.0"/>
  <p:tag name="KSO_WM_DIAGRAM_GROUP_CODE" val="m1-1"/>
  <p:tag name="KSO_WM_UNIT_FILL_FORE_SCHEMECOLOR_INDEX" val="6"/>
  <p:tag name="KSO_WM_UNIT_FILL_TYPE" val="1"/>
  <p:tag name="KSO_WM_UNIT_TEXT_FILL_FORE_SCHEMECOLOR_INDEX" val="13"/>
  <p:tag name="KSO_WM_UNIT_TEXT_FILL_TYPE" val="1"/>
  <p:tag name="KSO_WM_UNIT_USESOURCEFORMAT_APPLY" val="0"/>
</p:tagLst>
</file>

<file path=ppt/tags/tag189.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77699"/>
  <p:tag name="KSO_WM_UNIT_ID" val="diagram20177699_1*m_h_i*1_2_2"/>
  <p:tag name="KSO_WM_UNIT_LAYERLEVEL" val="1_1_1"/>
  <p:tag name="KSO_WM_TAG_VERSION" val="1.0"/>
  <p:tag name="KSO_WM_DIAGRAM_GROUP_CODE" val="m1-1"/>
  <p:tag name="KSO_WM_UNIT_FILL_FORE_SCHEMECOLOR_INDEX" val="7"/>
  <p:tag name="KSO_WM_UNIT_FILL_TYPE" val="1"/>
  <p:tag name="KSO_WM_UNIT_TEXT_FILL_FORE_SCHEMECOLOR_INDEX" val="13"/>
  <p:tag name="KSO_WM_UNIT_TEXT_FILL_TYPE" val="1"/>
  <p:tag name="KSO_WM_UNIT_USESOURCEFORMAT_APPLY" val="0"/>
</p:tagLst>
</file>

<file path=ppt/tags/tag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0162_2*o_h_i*1_3_6"/>
  <p:tag name="KSO_WM_TEMPLATE_CATEGORY" val="diagram"/>
  <p:tag name="KSO_WM_TEMPLATE_INDEX" val="20200162"/>
  <p:tag name="KSO_WM_UNIT_LAYERLEVEL" val="1_1_1"/>
  <p:tag name="KSO_WM_TAG_VERSION" val="1.0"/>
  <p:tag name="KSO_WM_DIAGRAM_GROUP_CODE" val="o1-1"/>
  <p:tag name="KSO_WM_UNIT_FILL_FORE_SCHEMECOLOR_INDEX" val="7"/>
  <p:tag name="KSO_WM_UNIT_FILL_TYPE" val="1"/>
  <p:tag name="KSO_WM_UNIT_TEXT_FILL_FORE_SCHEMECOLOR_INDEX" val="2"/>
  <p:tag name="KSO_WM_UNIT_TEXT_FILL_TYPE" val="1"/>
  <p:tag name="KSO_WM_UNIT_DIAGRAM_SCHEMECOLOR_ID" val="5"/>
  <p:tag name="KSO_WM_UNIT_USESOURCEFORMAT_APPLY" val="1"/>
</p:tagLst>
</file>

<file path=ppt/tags/tag190.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77699"/>
  <p:tag name="KSO_WM_UNIT_ID" val="diagram20177699_1*m_h_i*1_3_1"/>
  <p:tag name="KSO_WM_UNIT_LAYERLEVEL" val="1_1_1"/>
  <p:tag name="KSO_WM_TAG_VERSION" val="1.0"/>
  <p:tag name="KSO_WM_DIAGRAM_GROUP_CODE" val="m1-1"/>
  <p:tag name="KSO_WM_UNIT_FILL_FORE_SCHEMECOLOR_INDEX" val="10"/>
  <p:tag name="KSO_WM_UNIT_FILL_TYPE" val="1"/>
  <p:tag name="KSO_WM_UNIT_TEXT_FILL_FORE_SCHEMECOLOR_INDEX" val="13"/>
  <p:tag name="KSO_WM_UNIT_TEXT_FILL_TYPE" val="1"/>
  <p:tag name="KSO_WM_UNIT_USESOURCEFORMAT_APPLY" val="0"/>
</p:tagLst>
</file>

<file path=ppt/tags/tag191.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77699"/>
  <p:tag name="KSO_WM_UNIT_ID" val="diagram20177699_1*m_h_i*1_4_1"/>
  <p:tag name="KSO_WM_UNIT_LAYERLEVEL" val="1_1_1"/>
  <p:tag name="KSO_WM_TAG_VERSION" val="1.0"/>
  <p:tag name="KSO_WM_DIAGRAM_GROUP_CODE" val="m1-1"/>
  <p:tag name="KSO_WM_UNIT_FILL_FORE_SCHEMECOLOR_INDEX" val="10"/>
  <p:tag name="KSO_WM_UNIT_FILL_TYPE" val="1"/>
  <p:tag name="KSO_WM_UNIT_TEXT_FILL_FORE_SCHEMECOLOR_INDEX" val="13"/>
  <p:tag name="KSO_WM_UNIT_TEXT_FILL_TYPE" val="1"/>
  <p:tag name="KSO_WM_UNIT_USESOURCEFORMAT_APPLY" val="0"/>
</p:tagLst>
</file>

<file path=ppt/tags/tag192.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77699"/>
  <p:tag name="KSO_WM_UNIT_ID" val="diagram20177699_1*m_h_i*1_4_2"/>
  <p:tag name="KSO_WM_UNIT_LAYERLEVEL" val="1_1_1"/>
  <p:tag name="KSO_WM_TAG_VERSION" val="1.0"/>
  <p:tag name="KSO_WM_DIAGRAM_GROUP_CODE" val="m1-1"/>
  <p:tag name="KSO_WM_UNIT_FILL_FORE_SCHEMECOLOR_INDEX" val="7"/>
  <p:tag name="KSO_WM_UNIT_FILL_TYPE" val="1"/>
  <p:tag name="KSO_WM_UNIT_TEXT_FILL_FORE_SCHEMECOLOR_INDEX" val="13"/>
  <p:tag name="KSO_WM_UNIT_TEXT_FILL_TYPE" val="1"/>
  <p:tag name="KSO_WM_UNIT_USESOURCEFORMAT_APPLY" val="0"/>
</p:tagLst>
</file>

<file path=ppt/tags/tag193.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77699"/>
  <p:tag name="KSO_WM_UNIT_ID" val="diagram20177699_1*m_h_i*1_1_2"/>
  <p:tag name="KSO_WM_UNIT_LAYERLEVEL" val="1_1_1"/>
  <p:tag name="KSO_WM_TAG_VERSION" val="1.0"/>
  <p:tag name="KSO_WM_DIAGRAM_GROUP_CODE" val="m1-1"/>
  <p:tag name="KSO_WM_UNIT_FILL_FORE_SCHEMECOLOR_INDEX" val="7"/>
  <p:tag name="KSO_WM_UNIT_FILL_TYPE" val="1"/>
  <p:tag name="KSO_WM_UNIT_TEXT_FILL_FORE_SCHEMECOLOR_INDEX" val="13"/>
  <p:tag name="KSO_WM_UNIT_TEXT_FILL_TYPE" val="1"/>
  <p:tag name="KSO_WM_UNIT_USESOURCEFORMAT_APPLY" val="0"/>
</p:tagLst>
</file>

<file path=ppt/tags/tag194.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77699"/>
  <p:tag name="KSO_WM_UNIT_ID" val="diagram20177699_1*m_h_i*1_3_2"/>
  <p:tag name="KSO_WM_UNIT_LAYERLEVEL" val="1_1_1"/>
  <p:tag name="KSO_WM_TAG_VERSION" val="1.0"/>
  <p:tag name="KSO_WM_DIAGRAM_GROUP_CODE" val="m1-1"/>
  <p:tag name="KSO_WM_UNIT_FILL_FORE_SCHEMECOLOR_INDEX" val="7"/>
  <p:tag name="KSO_WM_UNIT_FILL_TYPE" val="1"/>
  <p:tag name="KSO_WM_UNIT_TEXT_FILL_FORE_SCHEMECOLOR_INDEX" val="13"/>
  <p:tag name="KSO_WM_UNIT_TEXT_FILL_TYPE" val="1"/>
  <p:tag name="KSO_WM_UNIT_USESOURCEFORMAT_APPLY" val="0"/>
</p:tagLst>
</file>

<file path=ppt/tags/tag195.xml><?xml version="1.0" encoding="utf-8"?>
<p:tagLst xmlns:a="http://schemas.openxmlformats.org/drawingml/2006/main" xmlns:r="http://schemas.openxmlformats.org/officeDocument/2006/relationships" xmlns:p="http://schemas.openxmlformats.org/presentationml/2006/main">
  <p:tag name="KSO_WM_SLIDE_ITEM_CNT" val="4"/>
</p:tagLst>
</file>

<file path=ppt/tags/tag196.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053"/>
  <p:tag name="KSO_WM_TAG_VERSION" val="1.0"/>
  <p:tag name="KSO_WM_UNIT_ID" val="diagram160053_3*l_i*1_1"/>
  <p:tag name="KSO_WM_UNIT_CLEAR" val="1"/>
  <p:tag name="KSO_WM_UNIT_LAYERLEVEL" val="1_1"/>
  <p:tag name="KSO_WM_DIAGRAM_GROUP_CODE" val="l1-1"/>
  <p:tag name="KSO_WM_UNIT_LINE_FORE_SCHEMECOLOR_INDEX" val="14"/>
  <p:tag name="KSO_WM_UNIT_LINE_FILL_TYPE" val="2"/>
  <p:tag name="KSO_WM_UNIT_USESOURCEFORMAT_APPLY" val="0"/>
</p:tagLst>
</file>

<file path=ppt/tags/tag197.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053"/>
  <p:tag name="KSO_WM_TAG_VERSION" val="1.0"/>
  <p:tag name="KSO_WM_UNIT_ID" val="diagram160053_3*l_i*1_2"/>
  <p:tag name="KSO_WM_UNIT_CLEAR" val="1"/>
  <p:tag name="KSO_WM_UNIT_LAYERLEVEL" val="1_1"/>
  <p:tag name="KSO_WM_DIAGRAM_GROUP_CODE" val="l1-1"/>
  <p:tag name="KSO_WM_UNIT_LINE_FORE_SCHEMECOLOR_INDEX" val="14"/>
  <p:tag name="KSO_WM_UNIT_LINE_FILL_TYPE" val="2"/>
  <p:tag name="KSO_WM_UNIT_USESOURCEFORMAT_APPLY" val="0"/>
</p:tagLst>
</file>

<file path=ppt/tags/tag198.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053"/>
  <p:tag name="KSO_WM_TAG_VERSION" val="1.0"/>
  <p:tag name="KSO_WM_UNIT_ID" val="diagram160053_3*l_i*1_3"/>
  <p:tag name="KSO_WM_UNIT_CLEAR" val="1"/>
  <p:tag name="KSO_WM_UNIT_LAYERLEVEL" val="1_1"/>
  <p:tag name="KSO_WM_DIAGRAM_GROUP_CODE" val="l1-1"/>
  <p:tag name="KSO_WM_UNIT_FILL_FORE_SCHEMECOLOR_INDEX" val="5"/>
  <p:tag name="KSO_WM_UNIT_FILL_TYPE" val="1"/>
  <p:tag name="KSO_WM_UNIT_USESOURCEFORMAT_APPLY" val="0"/>
</p:tagLst>
</file>

<file path=ppt/tags/tag199.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053"/>
  <p:tag name="KSO_WM_TAG_VERSION" val="1.0"/>
  <p:tag name="KSO_WM_UNIT_ID" val="diagram160053_3*l_i*1_4"/>
  <p:tag name="KSO_WM_UNIT_CLEAR" val="1"/>
  <p:tag name="KSO_WM_UNIT_LAYERLEVEL" val="1_1"/>
  <p:tag name="KSO_WM_DIAGRAM_GROUP_CODE" val="l1-1"/>
  <p:tag name="KSO_WM_UNIT_FILL_FORE_SCHEMECOLOR_INDEX" val="6"/>
  <p:tag name="KSO_WM_UNIT_FILL_TYPE" val="1"/>
  <p:tag name="KSO_WM_UNIT_USESOURCEFORMAT_APPLY" val="0"/>
</p:tagLst>
</file>

<file path=ppt/tags/tag2.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0162_2*o_h_i*1_3_7"/>
  <p:tag name="KSO_WM_TEMPLATE_CATEGORY" val="diagram"/>
  <p:tag name="KSO_WM_TEMPLATE_INDEX" val="20200162"/>
  <p:tag name="KSO_WM_UNIT_LAYERLEVEL" val="1_1_1"/>
  <p:tag name="KSO_WM_TAG_VERSION" val="1.0"/>
  <p:tag name="KSO_WM_DIAGRAM_GROUP_CODE" val="o1-1"/>
  <p:tag name="KSO_WM_UNIT_LINE_FORE_SCHEMECOLOR_INDEX" val="14"/>
  <p:tag name="KSO_WM_UNIT_LINE_FILL_TYPE" val="2"/>
  <p:tag name="KSO_WM_UNIT_DIAGRAM_SCHEMECOLOR_ID" val="5"/>
  <p:tag name="KSO_WM_UNIT_USESOURCEFORMAT_APPLY" val="1"/>
</p:tagLst>
</file>

<file path=ppt/tags/tag200.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053"/>
  <p:tag name="KSO_WM_TAG_VERSION" val="1.0"/>
  <p:tag name="KSO_WM_UNIT_ID" val="diagram160053_3*l_i*1_5"/>
  <p:tag name="KSO_WM_UNIT_CLEAR" val="1"/>
  <p:tag name="KSO_WM_UNIT_LAYERLEVEL" val="1_1"/>
  <p:tag name="KSO_WM_DIAGRAM_GROUP_CODE" val="l1-1"/>
  <p:tag name="KSO_WM_UNIT_FILL_FORE_SCHEMECOLOR_INDEX" val="7"/>
  <p:tag name="KSO_WM_UNIT_FILL_TYPE" val="1"/>
  <p:tag name="KSO_WM_UNIT_USESOURCEFORMAT_APPLY" val="0"/>
</p:tagLst>
</file>

<file path=ppt/tags/tag201.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053"/>
  <p:tag name="KSO_WM_TAG_VERSION" val="1.0"/>
  <p:tag name="KSO_WM_UNIT_ID" val="diagram160053_3*l_i*1_6"/>
  <p:tag name="KSO_WM_UNIT_CLEAR" val="1"/>
  <p:tag name="KSO_WM_UNIT_LAYERLEVEL" val="1_1"/>
  <p:tag name="KSO_WM_DIAGRAM_GROUP_CODE" val="l1-1"/>
  <p:tag name="KSO_WM_UNIT_FILL_FORE_SCHEMECOLOR_INDEX" val="8"/>
  <p:tag name="KSO_WM_UNIT_FILL_TYPE" val="1"/>
  <p:tag name="KSO_WM_UNIT_USESOURCEFORMAT_APPLY" val="0"/>
</p:tagLst>
</file>

<file path=ppt/tags/tag202.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053"/>
  <p:tag name="KSO_WM_TAG_VERSION" val="1.0"/>
  <p:tag name="KSO_WM_UNIT_ID" val="diagram160053_3*l_h_f*1_1_1"/>
  <p:tag name="KSO_WM_UNIT_CLEAR" val="1"/>
  <p:tag name="KSO_WM_UNIT_LAYERLEVEL" val="1_1_1"/>
  <p:tag name="KSO_WM_UNIT_VALUE" val="52"/>
  <p:tag name="KSO_WM_UNIT_HIGHLIGHT" val="0"/>
  <p:tag name="KSO_WM_UNIT_COMPATIBLE" val="0"/>
  <p:tag name="KSO_WM_UNIT_PRESET_TEXT_INDEX" val="4"/>
  <p:tag name="KSO_WM_UNIT_PRESET_TEXT_LEN" val="55"/>
  <p:tag name="KSO_WM_DIAGRAM_GROUP_CODE" val="l1-1"/>
  <p:tag name="KSO_WM_UNIT_TEXT_FILL_FORE_SCHEMECOLOR_INDEX" val="13"/>
  <p:tag name="KSO_WM_UNIT_TEXT_FILL_TYPE" val="1"/>
  <p:tag name="KSO_WM_UNIT_USESOURCEFORMAT_APPLY" val="0"/>
</p:tagLst>
</file>

<file path=ppt/tags/tag203.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053"/>
  <p:tag name="KSO_WM_TAG_VERSION" val="1.0"/>
  <p:tag name="KSO_WM_UNIT_ID" val="diagram160053_3*l_h_f*1_3_1"/>
  <p:tag name="KSO_WM_UNIT_CLEAR" val="1"/>
  <p:tag name="KSO_WM_UNIT_LAYERLEVEL" val="1_1_1"/>
  <p:tag name="KSO_WM_UNIT_VALUE" val="52"/>
  <p:tag name="KSO_WM_UNIT_HIGHLIGHT" val="0"/>
  <p:tag name="KSO_WM_UNIT_COMPATIBLE" val="0"/>
  <p:tag name="KSO_WM_UNIT_PRESET_TEXT_INDEX" val="4"/>
  <p:tag name="KSO_WM_UNIT_PRESET_TEXT_LEN" val="55"/>
  <p:tag name="KSO_WM_DIAGRAM_GROUP_CODE" val="l1-1"/>
  <p:tag name="KSO_WM_UNIT_TEXT_FILL_FORE_SCHEMECOLOR_INDEX" val="13"/>
  <p:tag name="KSO_WM_UNIT_TEXT_FILL_TYPE" val="1"/>
  <p:tag name="KSO_WM_UNIT_USESOURCEFORMAT_APPLY" val="0"/>
</p:tagLst>
</file>

<file path=ppt/tags/tag204.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053"/>
  <p:tag name="KSO_WM_TAG_VERSION" val="1.0"/>
  <p:tag name="KSO_WM_UNIT_ID" val="diagram160053_3*l_h_f*1_2_1"/>
  <p:tag name="KSO_WM_UNIT_CLEAR" val="1"/>
  <p:tag name="KSO_WM_UNIT_LAYERLEVEL" val="1_1_1"/>
  <p:tag name="KSO_WM_UNIT_VALUE" val="52"/>
  <p:tag name="KSO_WM_UNIT_HIGHLIGHT" val="0"/>
  <p:tag name="KSO_WM_UNIT_COMPATIBLE" val="0"/>
  <p:tag name="KSO_WM_UNIT_PRESET_TEXT_INDEX" val="4"/>
  <p:tag name="KSO_WM_UNIT_PRESET_TEXT_LEN" val="55"/>
  <p:tag name="KSO_WM_DIAGRAM_GROUP_CODE" val="l1-1"/>
  <p:tag name="KSO_WM_UNIT_TEXT_FILL_FORE_SCHEMECOLOR_INDEX" val="13"/>
  <p:tag name="KSO_WM_UNIT_TEXT_FILL_TYPE" val="1"/>
  <p:tag name="KSO_WM_UNIT_USESOURCEFORMAT_APPLY" val="0"/>
</p:tagLst>
</file>

<file path=ppt/tags/tag205.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053"/>
  <p:tag name="KSO_WM_TAG_VERSION" val="1.0"/>
  <p:tag name="KSO_WM_UNIT_ID" val="diagram160053_3*l_h_f*1_4_1"/>
  <p:tag name="KSO_WM_UNIT_CLEAR" val="1"/>
  <p:tag name="KSO_WM_UNIT_LAYERLEVEL" val="1_1_1"/>
  <p:tag name="KSO_WM_UNIT_VALUE" val="52"/>
  <p:tag name="KSO_WM_UNIT_HIGHLIGHT" val="0"/>
  <p:tag name="KSO_WM_UNIT_COMPATIBLE" val="0"/>
  <p:tag name="KSO_WM_UNIT_PRESET_TEXT_INDEX" val="4"/>
  <p:tag name="KSO_WM_UNIT_PRESET_TEXT_LEN" val="55"/>
  <p:tag name="KSO_WM_DIAGRAM_GROUP_CODE" val="l1-1"/>
  <p:tag name="KSO_WM_UNIT_TEXT_FILL_FORE_SCHEMECOLOR_INDEX" val="13"/>
  <p:tag name="KSO_WM_UNIT_TEXT_FILL_TYPE" val="1"/>
  <p:tag name="KSO_WM_UNIT_USESOURCEFORMAT_APPLY" val="0"/>
</p:tagLst>
</file>

<file path=ppt/tags/tag206.xml><?xml version="1.0" encoding="utf-8"?>
<p:tagLst xmlns:a="http://schemas.openxmlformats.org/drawingml/2006/main" xmlns:r="http://schemas.openxmlformats.org/officeDocument/2006/relationships" xmlns:p="http://schemas.openxmlformats.org/presentationml/2006/main">
  <p:tag name="KSO_WM_SLIDE_ITEM_CNT" val="6"/>
</p:tagLst>
</file>

<file path=ppt/tags/tag20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ID" val="diagram20170826_1*n_h_h_i*1_2_6_1"/>
  <p:tag name="KSO_WM_TEMPLATE_CATEGORY" val="diagram"/>
  <p:tag name="KSO_WM_TEMPLATE_INDEX" val="20170826"/>
  <p:tag name="KSO_WM_UNIT_LAYERLEVEL" val="1_1_1_1"/>
  <p:tag name="KSO_WM_TAG_VERSION" val="1.0"/>
  <p:tag name="KSO_WM_UNIT_FILL_FORE_SCHEMECOLOR_INDEX" val="6"/>
  <p:tag name="KSO_WM_UNIT_FILL_TYPE" val="1"/>
  <p:tag name="KSO_WM_UNIT_TEXT_FILL_FORE_SCHEMECOLOR_INDEX" val="13"/>
  <p:tag name="KSO_WM_UNIT_TEXT_FILL_TYPE" val="1"/>
  <p:tag name="KSO_WM_UNIT_USESOURCEFORMAT_APPLY" val="1"/>
  <p:tag name="KSO_WM_UNIT_DIAGRAM_SCHEMECOLOR_ID" val="5"/>
</p:tagLst>
</file>

<file path=ppt/tags/tag20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ID" val="diagram20170826_1*n_h_h_i*1_2_6_2"/>
  <p:tag name="KSO_WM_TEMPLATE_CATEGORY" val="diagram"/>
  <p:tag name="KSO_WM_TEMPLATE_INDEX" val="20170826"/>
  <p:tag name="KSO_WM_UNIT_LAYERLEVEL" val="1_1_1_1"/>
  <p:tag name="KSO_WM_TAG_VERSION" val="1.0"/>
  <p:tag name="KSO_WM_UNIT_FILL_FORE_SCHEMECOLOR_INDEX" val="14"/>
  <p:tag name="KSO_WM_UNIT_FILL_TYPE" val="1"/>
  <p:tag name="KSO_WM_UNIT_LINE_FORE_SCHEMECOLOR_INDEX" val="5"/>
  <p:tag name="KSO_WM_UNIT_LINE_FILL_TYPE" val="2"/>
  <p:tag name="KSO_WM_UNIT_USESOURCEFORMAT_APPLY" val="1"/>
  <p:tag name="KSO_WM_UNIT_DIAGRAM_SCHEMECOLOR_ID" val="5"/>
</p:tagLst>
</file>

<file path=ppt/tags/tag209.xml><?xml version="1.0" encoding="utf-8"?>
<p:tagLst xmlns:a="http://schemas.openxmlformats.org/drawingml/2006/main" xmlns:r="http://schemas.openxmlformats.org/officeDocument/2006/relationships" xmlns:p="http://schemas.openxmlformats.org/presentationml/2006/main">
  <p:tag name="KSO_WM_UNIT_VALUE" val="133*76"/>
  <p:tag name="KSO_WM_UNIT_HIGHLIGHT" val="0"/>
  <p:tag name="KSO_WM_UNIT_COMPATIBLE" val="0"/>
  <p:tag name="KSO_WM_UNIT_DIAGRAM_ISNUMVISUAL" val="0"/>
  <p:tag name="KSO_WM_UNIT_DIAGRAM_ISREFERUNIT" val="0"/>
  <p:tag name="KSO_WM_DIAGRAM_GROUP_CODE" val="n1-1"/>
  <p:tag name="KSO_WM_UNIT_ID" val="diagram20170826_1*n_h_h_x*1_2_6_1"/>
  <p:tag name="KSO_WM_TEMPLATE_CATEGORY" val="diagram"/>
  <p:tag name="KSO_WM_TEMPLATE_INDEX" val="20170826"/>
  <p:tag name="KSO_WM_UNIT_LAYERLEVEL" val="1_1_1_1"/>
  <p:tag name="KSO_WM_TAG_VERSION" val="1.0"/>
  <p:tag name="KSO_WM_UNIT_FILL_FORE_SCHEMECOLOR_INDEX" val="6"/>
  <p:tag name="KSO_WM_UNIT_FILL_TYPE" val="1"/>
  <p:tag name="KSO_WM_UNIT_USESOURCEFORMAT_APPLY" val="1"/>
  <p:tag name="KSO_WM_UNIT_DIAGRAM_SCHEMECOLOR_ID" val="5"/>
</p:tagLst>
</file>

<file path=ppt/tags/tag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0162_2*o_h_i*1_3_8"/>
  <p:tag name="KSO_WM_TEMPLATE_CATEGORY" val="diagram"/>
  <p:tag name="KSO_WM_TEMPLATE_INDEX" val="20200162"/>
  <p:tag name="KSO_WM_UNIT_LAYERLEVEL" val="1_1_1"/>
  <p:tag name="KSO_WM_TAG_VERSION" val="1.0"/>
  <p:tag name="KSO_WM_DIAGRAM_GROUP_CODE" val="o1-1"/>
  <p:tag name="KSO_WM_UNIT_FILL_FORE_SCHEMECOLOR_INDEX" val="7"/>
  <p:tag name="KSO_WM_UNIT_FILL_TYPE" val="1"/>
  <p:tag name="KSO_WM_UNIT_TEXT_FILL_FORE_SCHEMECOLOR_INDEX" val="2"/>
  <p:tag name="KSO_WM_UNIT_TEXT_FILL_TYPE" val="1"/>
  <p:tag name="KSO_WM_UNIT_DIAGRAM_SCHEMECOLOR_ID" val="5"/>
  <p:tag name="KSO_WM_UNIT_USESOURCEFORMAT_APPLY" val="1"/>
</p:tagLst>
</file>

<file path=ppt/tags/tag2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ID" val="diagram20170826_1*n_h_h_i*1_2_5_1"/>
  <p:tag name="KSO_WM_TEMPLATE_CATEGORY" val="diagram"/>
  <p:tag name="KSO_WM_TEMPLATE_INDEX" val="20170826"/>
  <p:tag name="KSO_WM_UNIT_LAYERLEVEL" val="1_1_1_1"/>
  <p:tag name="KSO_WM_TAG_VERSION" val="1.0"/>
  <p:tag name="KSO_WM_UNIT_FILL_FORE_SCHEMECOLOR_INDEX" val="6"/>
  <p:tag name="KSO_WM_UNIT_FILL_TYPE" val="1"/>
  <p:tag name="KSO_WM_UNIT_TEXT_FILL_FORE_SCHEMECOLOR_INDEX" val="13"/>
  <p:tag name="KSO_WM_UNIT_TEXT_FILL_TYPE" val="1"/>
  <p:tag name="KSO_WM_UNIT_USESOURCEFORMAT_APPLY" val="1"/>
  <p:tag name="KSO_WM_UNIT_DIAGRAM_SCHEMECOLOR_ID" val="5"/>
</p:tagLst>
</file>

<file path=ppt/tags/tag2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ID" val="diagram20170826_1*n_h_h_i*1_2_5_2"/>
  <p:tag name="KSO_WM_TEMPLATE_CATEGORY" val="diagram"/>
  <p:tag name="KSO_WM_TEMPLATE_INDEX" val="20170826"/>
  <p:tag name="KSO_WM_UNIT_LAYERLEVEL" val="1_1_1_1"/>
  <p:tag name="KSO_WM_TAG_VERSION" val="1.0"/>
  <p:tag name="KSO_WM_UNIT_FILL_FORE_SCHEMECOLOR_INDEX" val="14"/>
  <p:tag name="KSO_WM_UNIT_FILL_TYPE" val="1"/>
  <p:tag name="KSO_WM_UNIT_LINE_FORE_SCHEMECOLOR_INDEX" val="5"/>
  <p:tag name="KSO_WM_UNIT_LINE_FILL_TYPE" val="2"/>
  <p:tag name="KSO_WM_UNIT_USESOURCEFORMAT_APPLY" val="1"/>
  <p:tag name="KSO_WM_UNIT_DIAGRAM_SCHEMECOLOR_ID" val="5"/>
</p:tagLst>
</file>

<file path=ppt/tags/tag212.xml><?xml version="1.0" encoding="utf-8"?>
<p:tagLst xmlns:a="http://schemas.openxmlformats.org/drawingml/2006/main" xmlns:r="http://schemas.openxmlformats.org/officeDocument/2006/relationships" xmlns:p="http://schemas.openxmlformats.org/presentationml/2006/main">
  <p:tag name="KSO_WM_UNIT_VALUE" val="30*50"/>
  <p:tag name="KSO_WM_UNIT_HIGHLIGHT" val="0"/>
  <p:tag name="KSO_WM_UNIT_COMPATIBLE" val="0"/>
  <p:tag name="KSO_WM_UNIT_DIAGRAM_ISNUMVISUAL" val="0"/>
  <p:tag name="KSO_WM_UNIT_DIAGRAM_ISREFERUNIT" val="0"/>
  <p:tag name="KSO_WM_DIAGRAM_GROUP_CODE" val="n1-1"/>
  <p:tag name="KSO_WM_UNIT_ID" val="diagram20170826_1*n_h_h_x*1_2_5_1"/>
  <p:tag name="KSO_WM_TEMPLATE_CATEGORY" val="diagram"/>
  <p:tag name="KSO_WM_TEMPLATE_INDEX" val="20170826"/>
  <p:tag name="KSO_WM_UNIT_LAYERLEVEL" val="1_1_1_1"/>
  <p:tag name="KSO_WM_TAG_VERSION" val="1.0"/>
  <p:tag name="KSO_WM_UNIT_FILL_FORE_SCHEMECOLOR_INDEX" val="6"/>
  <p:tag name="KSO_WM_UNIT_FILL_TYPE" val="1"/>
  <p:tag name="KSO_WM_UNIT_TEXT_FILL_FORE_SCHEMECOLOR_INDEX" val="13"/>
  <p:tag name="KSO_WM_UNIT_TEXT_FILL_TYPE" val="1"/>
  <p:tag name="KSO_WM_UNIT_USESOURCEFORMAT_APPLY" val="1"/>
  <p:tag name="KSO_WM_UNIT_DIAGRAM_SCHEMECOLOR_ID" val="5"/>
</p:tagLst>
</file>

<file path=ppt/tags/tag2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ID" val="diagram20170826_1*n_h_h_i*1_2_4_1"/>
  <p:tag name="KSO_WM_TEMPLATE_CATEGORY" val="diagram"/>
  <p:tag name="KSO_WM_TEMPLATE_INDEX" val="20170826"/>
  <p:tag name="KSO_WM_UNIT_LAYERLEVEL" val="1_1_1_1"/>
  <p:tag name="KSO_WM_TAG_VERSION" val="1.0"/>
  <p:tag name="KSO_WM_UNIT_FILL_FORE_SCHEMECOLOR_INDEX" val="6"/>
  <p:tag name="KSO_WM_UNIT_FILL_TYPE" val="1"/>
  <p:tag name="KSO_WM_UNIT_TEXT_FILL_FORE_SCHEMECOLOR_INDEX" val="13"/>
  <p:tag name="KSO_WM_UNIT_TEXT_FILL_TYPE" val="1"/>
  <p:tag name="KSO_WM_UNIT_USESOURCEFORMAT_APPLY" val="1"/>
  <p:tag name="KSO_WM_UNIT_DIAGRAM_SCHEMECOLOR_ID" val="5"/>
</p:tagLst>
</file>

<file path=ppt/tags/tag2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ID" val="diagram20170826_1*n_h_h_i*1_2_4_2"/>
  <p:tag name="KSO_WM_TEMPLATE_CATEGORY" val="diagram"/>
  <p:tag name="KSO_WM_TEMPLATE_INDEX" val="20170826"/>
  <p:tag name="KSO_WM_UNIT_LAYERLEVEL" val="1_1_1_1"/>
  <p:tag name="KSO_WM_TAG_VERSION" val="1.0"/>
  <p:tag name="KSO_WM_UNIT_FILL_FORE_SCHEMECOLOR_INDEX" val="14"/>
  <p:tag name="KSO_WM_UNIT_FILL_TYPE" val="1"/>
  <p:tag name="KSO_WM_UNIT_LINE_FORE_SCHEMECOLOR_INDEX" val="5"/>
  <p:tag name="KSO_WM_UNIT_LINE_FILL_TYPE" val="2"/>
  <p:tag name="KSO_WM_UNIT_USESOURCEFORMAT_APPLY" val="1"/>
  <p:tag name="KSO_WM_UNIT_DIAGRAM_SCHEMECOLOR_ID" val="5"/>
</p:tagLst>
</file>

<file path=ppt/tags/tag215.xml><?xml version="1.0" encoding="utf-8"?>
<p:tagLst xmlns:a="http://schemas.openxmlformats.org/drawingml/2006/main" xmlns:r="http://schemas.openxmlformats.org/officeDocument/2006/relationships" xmlns:p="http://schemas.openxmlformats.org/presentationml/2006/main">
  <p:tag name="KSO_WM_UNIT_VALUE" val="71*80"/>
  <p:tag name="KSO_WM_UNIT_HIGHLIGHT" val="0"/>
  <p:tag name="KSO_WM_UNIT_COMPATIBLE" val="0"/>
  <p:tag name="KSO_WM_UNIT_DIAGRAM_ISNUMVISUAL" val="0"/>
  <p:tag name="KSO_WM_UNIT_DIAGRAM_ISREFERUNIT" val="0"/>
  <p:tag name="KSO_WM_DIAGRAM_GROUP_CODE" val="n1-1"/>
  <p:tag name="KSO_WM_UNIT_ID" val="diagram20170826_1*n_h_h_x*1_2_4_1"/>
  <p:tag name="KSO_WM_TEMPLATE_CATEGORY" val="diagram"/>
  <p:tag name="KSO_WM_TEMPLATE_INDEX" val="20170826"/>
  <p:tag name="KSO_WM_UNIT_LAYERLEVEL" val="1_1_1_1"/>
  <p:tag name="KSO_WM_TAG_VERSION" val="1.0"/>
  <p:tag name="KSO_WM_UNIT_FILL_FORE_SCHEMECOLOR_INDEX" val="6"/>
  <p:tag name="KSO_WM_UNIT_FILL_TYPE" val="1"/>
  <p:tag name="KSO_WM_UNIT_USESOURCEFORMAT_APPLY" val="1"/>
  <p:tag name="KSO_WM_UNIT_DIAGRAM_SCHEMECOLOR_ID" val="5"/>
</p:tagLst>
</file>

<file path=ppt/tags/tag2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ID" val="diagram20170826_1*n_h_h_i*1_2_3_1"/>
  <p:tag name="KSO_WM_TEMPLATE_CATEGORY" val="diagram"/>
  <p:tag name="KSO_WM_TEMPLATE_INDEX" val="20170826"/>
  <p:tag name="KSO_WM_UNIT_LAYERLEVEL" val="1_1_1_1"/>
  <p:tag name="KSO_WM_TAG_VERSION" val="1.0"/>
  <p:tag name="KSO_WM_UNIT_FILL_FORE_SCHEMECOLOR_INDEX" val="6"/>
  <p:tag name="KSO_WM_UNIT_FILL_TYPE" val="1"/>
  <p:tag name="KSO_WM_UNIT_TEXT_FILL_FORE_SCHEMECOLOR_INDEX" val="13"/>
  <p:tag name="KSO_WM_UNIT_TEXT_FILL_TYPE" val="1"/>
  <p:tag name="KSO_WM_UNIT_USESOURCEFORMAT_APPLY" val="1"/>
  <p:tag name="KSO_WM_UNIT_DIAGRAM_SCHEMECOLOR_ID" val="5"/>
</p:tagLst>
</file>

<file path=ppt/tags/tag2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ID" val="diagram20170826_1*n_h_h_i*1_2_3_2"/>
  <p:tag name="KSO_WM_TEMPLATE_CATEGORY" val="diagram"/>
  <p:tag name="KSO_WM_TEMPLATE_INDEX" val="20170826"/>
  <p:tag name="KSO_WM_UNIT_LAYERLEVEL" val="1_1_1_1"/>
  <p:tag name="KSO_WM_TAG_VERSION" val="1.0"/>
  <p:tag name="KSO_WM_UNIT_FILL_FORE_SCHEMECOLOR_INDEX" val="14"/>
  <p:tag name="KSO_WM_UNIT_FILL_TYPE" val="1"/>
  <p:tag name="KSO_WM_UNIT_LINE_FORE_SCHEMECOLOR_INDEX" val="5"/>
  <p:tag name="KSO_WM_UNIT_LINE_FILL_TYPE" val="2"/>
  <p:tag name="KSO_WM_UNIT_USESOURCEFORMAT_APPLY" val="1"/>
  <p:tag name="KSO_WM_UNIT_DIAGRAM_SCHEMECOLOR_ID" val="5"/>
</p:tagLst>
</file>

<file path=ppt/tags/tag218.xml><?xml version="1.0" encoding="utf-8"?>
<p:tagLst xmlns:a="http://schemas.openxmlformats.org/drawingml/2006/main" xmlns:r="http://schemas.openxmlformats.org/officeDocument/2006/relationships" xmlns:p="http://schemas.openxmlformats.org/presentationml/2006/main">
  <p:tag name="KSO_WM_UNIT_VALUE" val="109*113"/>
  <p:tag name="KSO_WM_UNIT_HIGHLIGHT" val="0"/>
  <p:tag name="KSO_WM_UNIT_COMPATIBLE" val="0"/>
  <p:tag name="KSO_WM_UNIT_DIAGRAM_ISNUMVISUAL" val="0"/>
  <p:tag name="KSO_WM_UNIT_DIAGRAM_ISREFERUNIT" val="0"/>
  <p:tag name="KSO_WM_DIAGRAM_GROUP_CODE" val="n1-1"/>
  <p:tag name="KSO_WM_UNIT_ID" val="diagram20170826_1*n_h_h_x*1_2_3_1"/>
  <p:tag name="KSO_WM_TEMPLATE_CATEGORY" val="diagram"/>
  <p:tag name="KSO_WM_TEMPLATE_INDEX" val="20170826"/>
  <p:tag name="KSO_WM_UNIT_LAYERLEVEL" val="1_1_1_1"/>
  <p:tag name="KSO_WM_TAG_VERSION" val="1.0"/>
  <p:tag name="KSO_WM_UNIT_FILL_FORE_SCHEMECOLOR_INDEX" val="6"/>
  <p:tag name="KSO_WM_UNIT_FILL_TYPE" val="1"/>
  <p:tag name="KSO_WM_UNIT_USESOURCEFORMAT_APPLY" val="1"/>
  <p:tag name="KSO_WM_UNIT_DIAGRAM_SCHEMECOLOR_ID" val="5"/>
</p:tagLst>
</file>

<file path=ppt/tags/tag2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ID" val="diagram20170826_1*n_h_h_i*1_2_2_1"/>
  <p:tag name="KSO_WM_TEMPLATE_CATEGORY" val="diagram"/>
  <p:tag name="KSO_WM_TEMPLATE_INDEX" val="20170826"/>
  <p:tag name="KSO_WM_UNIT_LAYERLEVEL" val="1_1_1_1"/>
  <p:tag name="KSO_WM_TAG_VERSION" val="1.0"/>
  <p:tag name="KSO_WM_UNIT_FILL_FORE_SCHEMECOLOR_INDEX" val="6"/>
  <p:tag name="KSO_WM_UNIT_FILL_TYPE" val="1"/>
  <p:tag name="KSO_WM_UNIT_TEXT_FILL_FORE_SCHEMECOLOR_INDEX" val="13"/>
  <p:tag name="KSO_WM_UNIT_TEXT_FILL_TYPE" val="1"/>
  <p:tag name="KSO_WM_UNIT_USESOURCEFORMAT_APPLY" val="1"/>
  <p:tag name="KSO_WM_UNIT_DIAGRAM_SCHEMECOLOR_ID" val="5"/>
</p:tagLst>
</file>

<file path=ppt/tags/tag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0162_2*o_h_i*1_2_4"/>
  <p:tag name="KSO_WM_TEMPLATE_CATEGORY" val="diagram"/>
  <p:tag name="KSO_WM_TEMPLATE_INDEX" val="20200162"/>
  <p:tag name="KSO_WM_UNIT_LAYERLEVEL" val="1_1_1"/>
  <p:tag name="KSO_WM_TAG_VERSION" val="1.0"/>
  <p:tag name="KSO_WM_DIAGRAM_GROUP_CODE" val="o1-1"/>
  <p:tag name="KSO_WM_UNIT_FILL_FORE_SCHEMECOLOR_INDEX" val="6"/>
  <p:tag name="KSO_WM_UNIT_FILL_TYPE" val="1"/>
  <p:tag name="KSO_WM_UNIT_TEXT_FILL_FORE_SCHEMECOLOR_INDEX" val="2"/>
  <p:tag name="KSO_WM_UNIT_TEXT_FILL_TYPE" val="1"/>
  <p:tag name="KSO_WM_UNIT_DIAGRAM_SCHEMECOLOR_ID" val="5"/>
  <p:tag name="KSO_WM_UNIT_USESOURCEFORMAT_APPLY" val="1"/>
</p:tagLst>
</file>

<file path=ppt/tags/tag2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ID" val="diagram20170826_1*n_h_h_i*1_2_1_1"/>
  <p:tag name="KSO_WM_TEMPLATE_CATEGORY" val="diagram"/>
  <p:tag name="KSO_WM_TEMPLATE_INDEX" val="20170826"/>
  <p:tag name="KSO_WM_UNIT_LAYERLEVEL" val="1_1_1_1"/>
  <p:tag name="KSO_WM_TAG_VERSION" val="1.0"/>
  <p:tag name="KSO_WM_UNIT_FILL_FORE_SCHEMECOLOR_INDEX" val="6"/>
  <p:tag name="KSO_WM_UNIT_FILL_TYPE" val="1"/>
  <p:tag name="KSO_WM_UNIT_TEXT_FILL_FORE_SCHEMECOLOR_INDEX" val="13"/>
  <p:tag name="KSO_WM_UNIT_TEXT_FILL_TYPE" val="1"/>
  <p:tag name="KSO_WM_UNIT_USESOURCEFORMAT_APPLY" val="1"/>
  <p:tag name="KSO_WM_UNIT_DIAGRAM_SCHEMECOLOR_ID" val="5"/>
</p:tagLst>
</file>

<file path=ppt/tags/tag2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ID" val="diagram20170826_1*n_h_h_i*1_2_1_2"/>
  <p:tag name="KSO_WM_TEMPLATE_CATEGORY" val="diagram"/>
  <p:tag name="KSO_WM_TEMPLATE_INDEX" val="20170826"/>
  <p:tag name="KSO_WM_UNIT_LAYERLEVEL" val="1_1_1_1"/>
  <p:tag name="KSO_WM_TAG_VERSION" val="1.0"/>
  <p:tag name="KSO_WM_UNIT_FILL_FORE_SCHEMECOLOR_INDEX" val="14"/>
  <p:tag name="KSO_WM_UNIT_FILL_TYPE" val="1"/>
  <p:tag name="KSO_WM_UNIT_LINE_FORE_SCHEMECOLOR_INDEX" val="5"/>
  <p:tag name="KSO_WM_UNIT_LINE_FILL_TYPE" val="2"/>
  <p:tag name="KSO_WM_UNIT_USESOURCEFORMAT_APPLY" val="1"/>
  <p:tag name="KSO_WM_UNIT_DIAGRAM_SCHEMECOLOR_ID" val="5"/>
</p:tagLst>
</file>

<file path=ppt/tags/tag222.xml><?xml version="1.0" encoding="utf-8"?>
<p:tagLst xmlns:a="http://schemas.openxmlformats.org/drawingml/2006/main" xmlns:r="http://schemas.openxmlformats.org/officeDocument/2006/relationships" xmlns:p="http://schemas.openxmlformats.org/presentationml/2006/main">
  <p:tag name="KSO_WM_UNIT_VALUE" val="80*50"/>
  <p:tag name="KSO_WM_UNIT_HIGHLIGHT" val="0"/>
  <p:tag name="KSO_WM_UNIT_COMPATIBLE" val="0"/>
  <p:tag name="KSO_WM_UNIT_DIAGRAM_ISNUMVISUAL" val="0"/>
  <p:tag name="KSO_WM_UNIT_DIAGRAM_ISREFERUNIT" val="0"/>
  <p:tag name="KSO_WM_DIAGRAM_GROUP_CODE" val="n1-1"/>
  <p:tag name="KSO_WM_UNIT_ID" val="diagram20170826_1*n_h_h_x*1_2_1_1"/>
  <p:tag name="KSO_WM_TEMPLATE_CATEGORY" val="diagram"/>
  <p:tag name="KSO_WM_TEMPLATE_INDEX" val="20170826"/>
  <p:tag name="KSO_WM_UNIT_LAYERLEVEL" val="1_1_1_1"/>
  <p:tag name="KSO_WM_TAG_VERSION" val="1.0"/>
  <p:tag name="KSO_WM_UNIT_FILL_FORE_SCHEMECOLOR_INDEX" val="6"/>
  <p:tag name="KSO_WM_UNIT_FILL_TYPE" val="1"/>
  <p:tag name="KSO_WM_UNIT_TEXT_FILL_FORE_SCHEMECOLOR_INDEX" val="13"/>
  <p:tag name="KSO_WM_UNIT_TEXT_FILL_TYPE" val="1"/>
  <p:tag name="KSO_WM_UNIT_USESOURCEFORMAT_APPLY" val="1"/>
  <p:tag name="KSO_WM_UNIT_DIAGRAM_SCHEMECOLOR_ID" val="5"/>
</p:tagLst>
</file>

<file path=ppt/tags/tag2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ID" val="diagram20170826_1*n_h_i*1_1_1"/>
  <p:tag name="KSO_WM_TEMPLATE_CATEGORY" val="diagram"/>
  <p:tag name="KSO_WM_TEMPLATE_INDEX" val="20170826"/>
  <p:tag name="KSO_WM_UNIT_LAYERLEVEL" val="1_1_1"/>
  <p:tag name="KSO_WM_TAG_VERSION" val="1.0"/>
  <p:tag name="KSO_WM_UNIT_FILL_FORE_SCHEMECOLOR_INDEX" val="5"/>
  <p:tag name="KSO_WM_UNIT_FILL_TYPE" val="1"/>
  <p:tag name="KSO_WM_UNIT_USESOURCEFORMAT_APPLY" val="1"/>
  <p:tag name="KSO_WM_UNIT_DIAGRAM_SCHEMECOLOR_ID" val="5"/>
</p:tagLst>
</file>

<file path=ppt/tags/tag2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ID" val="diagram20170826_1*n_h_i*1_1_2"/>
  <p:tag name="KSO_WM_TEMPLATE_CATEGORY" val="diagram"/>
  <p:tag name="KSO_WM_TEMPLATE_INDEX" val="20170826"/>
  <p:tag name="KSO_WM_UNIT_LAYERLEVEL" val="1_1_1"/>
  <p:tag name="KSO_WM_TAG_VERSION" val="1.0"/>
  <p:tag name="KSO_WM_UNIT_FILL_FORE_SCHEMECOLOR_INDEX" val="14"/>
  <p:tag name="KSO_WM_UNIT_FILL_TYPE" val="1"/>
  <p:tag name="KSO_WM_UNIT_LINE_FORE_SCHEMECOLOR_INDEX" val="5"/>
  <p:tag name="KSO_WM_UNIT_LINE_FILL_TYPE" val="2"/>
  <p:tag name="KSO_WM_UNIT_USESOURCEFORMAT_APPLY" val="1"/>
  <p:tag name="KSO_WM_UNIT_DIAGRAM_SCHEMECOLOR_ID" val="5"/>
</p:tagLst>
</file>

<file path=ppt/tags/tag225.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8"/>
  <p:tag name="KSO_WM_UNIT_HIGHLIGHT" val="0"/>
  <p:tag name="KSO_WM_UNIT_COMPATIBLE" val="0"/>
  <p:tag name="KSO_WM_UNIT_DIAGRAM_ISNUMVISUAL" val="0"/>
  <p:tag name="KSO_WM_UNIT_DIAGRAM_ISREFERUNIT" val="0"/>
  <p:tag name="KSO_WM_DIAGRAM_GROUP_CODE" val="n1-1"/>
  <p:tag name="KSO_WM_UNIT_ID" val="diagram20170826_1*n_h_a*1_1_1"/>
  <p:tag name="KSO_WM_TEMPLATE_CATEGORY" val="diagram"/>
  <p:tag name="KSO_WM_TEMPLATE_INDEX" val="20170826"/>
  <p:tag name="KSO_WM_UNIT_LAYERLEVEL" val="1_1_1"/>
  <p:tag name="KSO_WM_TAG_VERSION" val="1.0"/>
  <p:tag name="KSO_WM_UNIT_PRESET_TEXT" val="添加标题"/>
  <p:tag name="KSO_WM_UNIT_TEXT_FILL_FORE_SCHEMECOLOR_INDEX" val="13"/>
  <p:tag name="KSO_WM_UNIT_TEXT_FILL_TYPE" val="1"/>
  <p:tag name="KSO_WM_UNIT_USESOURCEFORMAT_APPLY" val="1"/>
  <p:tag name="KSO_WM_UNIT_DIAGRAM_SCHEMECOLOR_ID" val="5"/>
</p:tagLst>
</file>

<file path=ppt/tags/tag2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ID" val="diagram20170826_1*n_h_h_i*1_2_2_2"/>
  <p:tag name="KSO_WM_TEMPLATE_CATEGORY" val="diagram"/>
  <p:tag name="KSO_WM_TEMPLATE_INDEX" val="20170826"/>
  <p:tag name="KSO_WM_UNIT_LAYERLEVEL" val="1_1_1_1"/>
  <p:tag name="KSO_WM_TAG_VERSION" val="1.0"/>
  <p:tag name="KSO_WM_UNIT_FILL_FORE_SCHEMECOLOR_INDEX" val="14"/>
  <p:tag name="KSO_WM_UNIT_FILL_TYPE" val="1"/>
  <p:tag name="KSO_WM_UNIT_LINE_FORE_SCHEMECOLOR_INDEX" val="5"/>
  <p:tag name="KSO_WM_UNIT_LINE_FILL_TYPE" val="2"/>
  <p:tag name="KSO_WM_UNIT_USESOURCEFORMAT_APPLY" val="1"/>
  <p:tag name="KSO_WM_UNIT_DIAGRAM_SCHEMECOLOR_ID" val="5"/>
</p:tagLst>
</file>

<file path=ppt/tags/tag227.xml><?xml version="1.0" encoding="utf-8"?>
<p:tagLst xmlns:a="http://schemas.openxmlformats.org/drawingml/2006/main" xmlns:r="http://schemas.openxmlformats.org/officeDocument/2006/relationships" xmlns:p="http://schemas.openxmlformats.org/presentationml/2006/main">
  <p:tag name="KSO_WM_UNIT_VALUE" val="57*39"/>
  <p:tag name="KSO_WM_UNIT_HIGHLIGHT" val="0"/>
  <p:tag name="KSO_WM_UNIT_COMPATIBLE" val="0"/>
  <p:tag name="KSO_WM_UNIT_DIAGRAM_ISNUMVISUAL" val="0"/>
  <p:tag name="KSO_WM_UNIT_DIAGRAM_ISREFERUNIT" val="0"/>
  <p:tag name="KSO_WM_DIAGRAM_GROUP_CODE" val="n1-1"/>
  <p:tag name="KSO_WM_UNIT_ID" val="diagram20170826_1*n_h_h_x*1_2_2_1"/>
  <p:tag name="KSO_WM_TEMPLATE_CATEGORY" val="diagram"/>
  <p:tag name="KSO_WM_TEMPLATE_INDEX" val="20170826"/>
  <p:tag name="KSO_WM_UNIT_LAYERLEVEL" val="1_1_1_1"/>
  <p:tag name="KSO_WM_TAG_VERSION" val="1.0"/>
  <p:tag name="KSO_WM_UNIT_FILL_FORE_SCHEMECOLOR_INDEX" val="6"/>
  <p:tag name="KSO_WM_UNIT_FILL_TYPE" val="1"/>
  <p:tag name="KSO_WM_UNIT_TEXT_FILL_FORE_SCHEMECOLOR_INDEX" val="13"/>
  <p:tag name="KSO_WM_UNIT_TEXT_FILL_TYPE" val="1"/>
  <p:tag name="KSO_WM_UNIT_USESOURCEFORMAT_APPLY" val="1"/>
  <p:tag name="KSO_WM_UNIT_DIAGRAM_SCHEMECOLOR_ID" val="5"/>
</p:tagLst>
</file>

<file path=ppt/tags/tag228.xml><?xml version="1.0" encoding="utf-8"?>
<p:tagLst xmlns:a="http://schemas.openxmlformats.org/drawingml/2006/main" xmlns:r="http://schemas.openxmlformats.org/officeDocument/2006/relationships" xmlns:p="http://schemas.openxmlformats.org/presentationml/2006/main">
  <p:tag name="KSO_WM_UNIT_SUBTYPE" val="a"/>
  <p:tag name="KSO_WM_UNIT_NOCLEAR" val="0"/>
  <p:tag name="KSO_WM_UNIT_VALUE" val="36"/>
  <p:tag name="KSO_WM_UNIT_HIGHLIGHT" val="0"/>
  <p:tag name="KSO_WM_UNIT_COMPATIBLE" val="0"/>
  <p:tag name="KSO_WM_UNIT_DIAGRAM_ISNUMVISUAL" val="0"/>
  <p:tag name="KSO_WM_UNIT_DIAGRAM_ISREFERUNIT" val="0"/>
  <p:tag name="KSO_WM_DIAGRAM_GROUP_CODE" val="n1-1"/>
  <p:tag name="KSO_WM_UNIT_ID" val="diagram20170826_1*n_h_h_f*1_2_2_1"/>
  <p:tag name="KSO_WM_TEMPLATE_CATEGORY" val="diagram"/>
  <p:tag name="KSO_WM_TEMPLATE_INDEX" val="20170826"/>
  <p:tag name="KSO_WM_UNIT_LAYERLEVEL" val="1_1_1_1"/>
  <p:tag name="KSO_WM_TAG_VERSION" val="1.0"/>
  <p:tag name="KSO_WM_UNIT_PRESET_TEXT" val="单击此处添加文本具体内容，简明扼要的阐述您的观点。"/>
  <p:tag name="KSO_WM_UNIT_TEXT_FILL_FORE_SCHEMECOLOR_INDEX" val="13"/>
  <p:tag name="KSO_WM_UNIT_TEXT_FILL_TYPE" val="1"/>
  <p:tag name="KSO_WM_UNIT_USESOURCEFORMAT_APPLY" val="1"/>
  <p:tag name="KSO_WM_UNIT_DIAGRAM_SCHEMECOLOR_ID" val="5"/>
</p:tagLst>
</file>

<file path=ppt/tags/tag229.xml><?xml version="1.0" encoding="utf-8"?>
<p:tagLst xmlns:a="http://schemas.openxmlformats.org/drawingml/2006/main" xmlns:r="http://schemas.openxmlformats.org/officeDocument/2006/relationships" xmlns:p="http://schemas.openxmlformats.org/presentationml/2006/main">
  <p:tag name="KSO_WM_UNIT_SUBTYPE" val="a"/>
  <p:tag name="KSO_WM_UNIT_NOCLEAR" val="0"/>
  <p:tag name="KSO_WM_UNIT_VALUE" val="36"/>
  <p:tag name="KSO_WM_UNIT_HIGHLIGHT" val="0"/>
  <p:tag name="KSO_WM_UNIT_COMPATIBLE" val="0"/>
  <p:tag name="KSO_WM_UNIT_DIAGRAM_ISNUMVISUAL" val="0"/>
  <p:tag name="KSO_WM_UNIT_DIAGRAM_ISREFERUNIT" val="0"/>
  <p:tag name="KSO_WM_DIAGRAM_GROUP_CODE" val="n1-1"/>
  <p:tag name="KSO_WM_UNIT_ID" val="diagram20170826_1*n_h_h_f*1_2_3_1"/>
  <p:tag name="KSO_WM_TEMPLATE_CATEGORY" val="diagram"/>
  <p:tag name="KSO_WM_TEMPLATE_INDEX" val="20170826"/>
  <p:tag name="KSO_WM_UNIT_LAYERLEVEL" val="1_1_1_1"/>
  <p:tag name="KSO_WM_TAG_VERSION" val="1.0"/>
  <p:tag name="KSO_WM_UNIT_PRESET_TEXT" val="单击此处添加文本具体内容，简明扼要的阐述您的观点。"/>
  <p:tag name="KSO_WM_UNIT_TEXT_FILL_FORE_SCHEMECOLOR_INDEX" val="13"/>
  <p:tag name="KSO_WM_UNIT_TEXT_FILL_TYPE" val="1"/>
  <p:tag name="KSO_WM_UNIT_USESOURCEFORMAT_APPLY" val="1"/>
  <p:tag name="KSO_WM_UNIT_DIAGRAM_SCHEMECOLOR_ID" val="5"/>
</p:tagLst>
</file>

<file path=ppt/tags/tag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0162_2*o_h_i*1_2_5"/>
  <p:tag name="KSO_WM_TEMPLATE_CATEGORY" val="diagram"/>
  <p:tag name="KSO_WM_TEMPLATE_INDEX" val="20200162"/>
  <p:tag name="KSO_WM_UNIT_LAYERLEVEL" val="1_1_1"/>
  <p:tag name="KSO_WM_TAG_VERSION" val="1.0"/>
  <p:tag name="KSO_WM_DIAGRAM_GROUP_CODE" val="o1-1"/>
  <p:tag name="KSO_WM_UNIT_LINE_FORE_SCHEMECOLOR_INDEX" val="14"/>
  <p:tag name="KSO_WM_UNIT_LINE_FILL_TYPE" val="2"/>
  <p:tag name="KSO_WM_UNIT_DIAGRAM_SCHEMECOLOR_ID" val="5"/>
  <p:tag name="KSO_WM_UNIT_USESOURCEFORMAT_APPLY" val="1"/>
</p:tagLst>
</file>

<file path=ppt/tags/tag230.xml><?xml version="1.0" encoding="utf-8"?>
<p:tagLst xmlns:a="http://schemas.openxmlformats.org/drawingml/2006/main" xmlns:r="http://schemas.openxmlformats.org/officeDocument/2006/relationships" xmlns:p="http://schemas.openxmlformats.org/presentationml/2006/main">
  <p:tag name="KSO_WM_UNIT_SUBTYPE" val="a"/>
  <p:tag name="KSO_WM_UNIT_NOCLEAR" val="0"/>
  <p:tag name="KSO_WM_UNIT_VALUE" val="36"/>
  <p:tag name="KSO_WM_UNIT_HIGHLIGHT" val="0"/>
  <p:tag name="KSO_WM_UNIT_COMPATIBLE" val="0"/>
  <p:tag name="KSO_WM_UNIT_DIAGRAM_ISNUMVISUAL" val="0"/>
  <p:tag name="KSO_WM_UNIT_DIAGRAM_ISREFERUNIT" val="0"/>
  <p:tag name="KSO_WM_DIAGRAM_GROUP_CODE" val="n1-1"/>
  <p:tag name="KSO_WM_UNIT_ID" val="diagram20170826_1*n_h_h_f*1_2_4_1"/>
  <p:tag name="KSO_WM_TEMPLATE_CATEGORY" val="diagram"/>
  <p:tag name="KSO_WM_TEMPLATE_INDEX" val="20170826"/>
  <p:tag name="KSO_WM_UNIT_LAYERLEVEL" val="1_1_1_1"/>
  <p:tag name="KSO_WM_TAG_VERSION" val="1.0"/>
  <p:tag name="KSO_WM_UNIT_PRESET_TEXT" val="单击此处添加文本具体内容，简明扼要的阐述您的观点。"/>
  <p:tag name="KSO_WM_UNIT_TEXT_FILL_FORE_SCHEMECOLOR_INDEX" val="13"/>
  <p:tag name="KSO_WM_UNIT_TEXT_FILL_TYPE" val="1"/>
  <p:tag name="KSO_WM_UNIT_USESOURCEFORMAT_APPLY" val="1"/>
  <p:tag name="KSO_WM_UNIT_DIAGRAM_SCHEMECOLOR_ID" val="5"/>
</p:tagLst>
</file>

<file path=ppt/tags/tag231.xml><?xml version="1.0" encoding="utf-8"?>
<p:tagLst xmlns:a="http://schemas.openxmlformats.org/drawingml/2006/main" xmlns:r="http://schemas.openxmlformats.org/officeDocument/2006/relationships" xmlns:p="http://schemas.openxmlformats.org/presentationml/2006/main">
  <p:tag name="KSO_WM_UNIT_SUBTYPE" val="a"/>
  <p:tag name="KSO_WM_UNIT_NOCLEAR" val="0"/>
  <p:tag name="KSO_WM_UNIT_VALUE" val="36"/>
  <p:tag name="KSO_WM_UNIT_HIGHLIGHT" val="0"/>
  <p:tag name="KSO_WM_UNIT_COMPATIBLE" val="0"/>
  <p:tag name="KSO_WM_UNIT_DIAGRAM_ISNUMVISUAL" val="0"/>
  <p:tag name="KSO_WM_UNIT_DIAGRAM_ISREFERUNIT" val="0"/>
  <p:tag name="KSO_WM_DIAGRAM_GROUP_CODE" val="n1-1"/>
  <p:tag name="KSO_WM_UNIT_ID" val="diagram20170826_1*n_h_h_f*1_2_5_1"/>
  <p:tag name="KSO_WM_TEMPLATE_CATEGORY" val="diagram"/>
  <p:tag name="KSO_WM_TEMPLATE_INDEX" val="20170826"/>
  <p:tag name="KSO_WM_UNIT_LAYERLEVEL" val="1_1_1_1"/>
  <p:tag name="KSO_WM_TAG_VERSION" val="1.0"/>
  <p:tag name="KSO_WM_UNIT_PRESET_TEXT" val="单击此处添加文本具体内容，简明扼要的阐述您的观点。"/>
  <p:tag name="KSO_WM_UNIT_TEXT_FILL_FORE_SCHEMECOLOR_INDEX" val="13"/>
  <p:tag name="KSO_WM_UNIT_TEXT_FILL_TYPE" val="1"/>
  <p:tag name="KSO_WM_UNIT_USESOURCEFORMAT_APPLY" val="1"/>
  <p:tag name="KSO_WM_UNIT_DIAGRAM_SCHEMECOLOR_ID" val="5"/>
</p:tagLst>
</file>

<file path=ppt/tags/tag232.xml><?xml version="1.0" encoding="utf-8"?>
<p:tagLst xmlns:a="http://schemas.openxmlformats.org/drawingml/2006/main" xmlns:r="http://schemas.openxmlformats.org/officeDocument/2006/relationships" xmlns:p="http://schemas.openxmlformats.org/presentationml/2006/main">
  <p:tag name="KSO_WM_UNIT_SUBTYPE" val="a"/>
  <p:tag name="KSO_WM_UNIT_NOCLEAR" val="0"/>
  <p:tag name="KSO_WM_UNIT_VALUE" val="36"/>
  <p:tag name="KSO_WM_UNIT_HIGHLIGHT" val="0"/>
  <p:tag name="KSO_WM_UNIT_COMPATIBLE" val="0"/>
  <p:tag name="KSO_WM_UNIT_DIAGRAM_ISNUMVISUAL" val="0"/>
  <p:tag name="KSO_WM_UNIT_DIAGRAM_ISREFERUNIT" val="0"/>
  <p:tag name="KSO_WM_DIAGRAM_GROUP_CODE" val="n1-1"/>
  <p:tag name="KSO_WM_UNIT_ID" val="diagram20170826_1*n_h_h_f*1_2_6_1"/>
  <p:tag name="KSO_WM_TEMPLATE_CATEGORY" val="diagram"/>
  <p:tag name="KSO_WM_TEMPLATE_INDEX" val="20170826"/>
  <p:tag name="KSO_WM_UNIT_LAYERLEVEL" val="1_1_1_1"/>
  <p:tag name="KSO_WM_TAG_VERSION" val="1.0"/>
  <p:tag name="KSO_WM_UNIT_PRESET_TEXT" val="单击此处添加文本具体内容，简明扼要的阐述您的观点。"/>
  <p:tag name="KSO_WM_UNIT_TEXT_FILL_FORE_SCHEMECOLOR_INDEX" val="13"/>
  <p:tag name="KSO_WM_UNIT_TEXT_FILL_TYPE" val="1"/>
  <p:tag name="KSO_WM_UNIT_USESOURCEFORMAT_APPLY" val="1"/>
  <p:tag name="KSO_WM_UNIT_DIAGRAM_SCHEMECOLOR_ID" val="5"/>
</p:tagLst>
</file>

<file path=ppt/tags/tag233.xml><?xml version="1.0" encoding="utf-8"?>
<p:tagLst xmlns:a="http://schemas.openxmlformats.org/drawingml/2006/main" xmlns:r="http://schemas.openxmlformats.org/officeDocument/2006/relationships" xmlns:p="http://schemas.openxmlformats.org/presentationml/2006/main">
  <p:tag name="KSO_WM_UNIT_SUBTYPE" val="a"/>
  <p:tag name="KSO_WM_UNIT_NOCLEAR" val="0"/>
  <p:tag name="KSO_WM_UNIT_VALUE" val="36"/>
  <p:tag name="KSO_WM_UNIT_HIGHLIGHT" val="0"/>
  <p:tag name="KSO_WM_UNIT_COMPATIBLE" val="0"/>
  <p:tag name="KSO_WM_UNIT_DIAGRAM_ISNUMVISUAL" val="0"/>
  <p:tag name="KSO_WM_UNIT_DIAGRAM_ISREFERUNIT" val="0"/>
  <p:tag name="KSO_WM_DIAGRAM_GROUP_CODE" val="n1-1"/>
  <p:tag name="KSO_WM_UNIT_ID" val="diagram20170826_1*n_h_h_f*1_2_1_1"/>
  <p:tag name="KSO_WM_TEMPLATE_CATEGORY" val="diagram"/>
  <p:tag name="KSO_WM_TEMPLATE_INDEX" val="20170826"/>
  <p:tag name="KSO_WM_UNIT_LAYERLEVEL" val="1_1_1_1"/>
  <p:tag name="KSO_WM_TAG_VERSION" val="1.0"/>
  <p:tag name="KSO_WM_UNIT_PRESET_TEXT" val="单击此处添加文本具体内容，简明扼要的阐述您的观点。"/>
  <p:tag name="KSO_WM_UNIT_TEXT_FILL_FORE_SCHEMECOLOR_INDEX" val="13"/>
  <p:tag name="KSO_WM_UNIT_TEXT_FILL_TYPE" val="1"/>
  <p:tag name="KSO_WM_UNIT_USESOURCEFORMAT_APPLY" val="1"/>
  <p:tag name="KSO_WM_UNIT_DIAGRAM_SCHEMECOLOR_ID" val="5"/>
</p:tagLst>
</file>

<file path=ppt/tags/tag234.xml><?xml version="1.0" encoding="utf-8"?>
<p:tagLst xmlns:a="http://schemas.openxmlformats.org/drawingml/2006/main" xmlns:r="http://schemas.openxmlformats.org/officeDocument/2006/relationships" xmlns:p="http://schemas.openxmlformats.org/presentationml/2006/main">
  <p:tag name="KSO_WM_SLIDE_ITEM_CNT" val="7"/>
</p:tagLst>
</file>

<file path=ppt/tags/tag235.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006"/>
  <p:tag name="KSO_WM_UNIT_ID" val="diagram160006_5*n_h_h_i*1_2_1_2"/>
  <p:tag name="KSO_WM_UNIT_LAYERLEVEL" val="1_1_1_1"/>
  <p:tag name="KSO_WM_TAG_VERSION" val="1.0"/>
  <p:tag name="KSO_WM_DIAGRAM_GROUP_CODE" val="n1-1"/>
  <p:tag name="KSO_WM_UNIT_FILL_FORE_SCHEMECOLOR_INDEX" val="6"/>
  <p:tag name="KSO_WM_UNIT_FILL_TYPE" val="1"/>
  <p:tag name="KSO_WM_UNIT_TEXT_FILL_FORE_SCHEMECOLOR_INDEX" val="14"/>
  <p:tag name="KSO_WM_UNIT_TEXT_FILL_TYPE" val="1"/>
  <p:tag name="KSO_WM_UNIT_USESOURCEFORMAT_APPLY" val="1"/>
  <p:tag name="KSO_WM_UNIT_DIAGRAM_SCHEMECOLOR_ID" val="5"/>
</p:tagLst>
</file>

<file path=ppt/tags/tag236.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006"/>
  <p:tag name="KSO_WM_UNIT_ID" val="diagram160006_5*n_h_h_i*1_2_2_1"/>
  <p:tag name="KSO_WM_UNIT_LAYERLEVEL" val="1_1_1_1"/>
  <p:tag name="KSO_WM_TAG_VERSION" val="1.0"/>
  <p:tag name="KSO_WM_DIAGRAM_GROUP_CODE" val="n1-1"/>
  <p:tag name="KSO_WM_UNIT_FILL_FORE_SCHEMECOLOR_INDEX" val="7"/>
  <p:tag name="KSO_WM_UNIT_FILL_TYPE" val="1"/>
  <p:tag name="KSO_WM_UNIT_TEXT_FILL_FORE_SCHEMECOLOR_INDEX" val="14"/>
  <p:tag name="KSO_WM_UNIT_TEXT_FILL_TYPE" val="1"/>
  <p:tag name="KSO_WM_UNIT_USESOURCEFORMAT_APPLY" val="1"/>
  <p:tag name="KSO_WM_UNIT_DIAGRAM_SCHEMECOLOR_ID" val="5"/>
</p:tagLst>
</file>

<file path=ppt/tags/tag237.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006"/>
  <p:tag name="KSO_WM_UNIT_ID" val="diagram160006_5*n_h_h_i*1_2_5_1"/>
  <p:tag name="KSO_WM_UNIT_LAYERLEVEL" val="1_1_1_1"/>
  <p:tag name="KSO_WM_TAG_VERSION" val="1.0"/>
  <p:tag name="KSO_WM_DIAGRAM_GROUP_CODE" val="n1-1"/>
  <p:tag name="KSO_WM_UNIT_FILL_FORE_SCHEMECOLOR_INDEX" val="7"/>
  <p:tag name="KSO_WM_UNIT_FILL_TYPE" val="1"/>
  <p:tag name="KSO_WM_UNIT_TEXT_FILL_FORE_SCHEMECOLOR_INDEX" val="14"/>
  <p:tag name="KSO_WM_UNIT_TEXT_FILL_TYPE" val="1"/>
  <p:tag name="KSO_WM_UNIT_USESOURCEFORMAT_APPLY" val="1"/>
  <p:tag name="KSO_WM_UNIT_DIAGRAM_SCHEMECOLOR_ID" val="5"/>
</p:tagLst>
</file>

<file path=ppt/tags/tag238.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006"/>
  <p:tag name="KSO_WM_UNIT_ID" val="diagram160006_5*n_h_h_i*1_2_3_1"/>
  <p:tag name="KSO_WM_UNIT_LAYERLEVEL" val="1_1_1_1"/>
  <p:tag name="KSO_WM_TAG_VERSION" val="1.0"/>
  <p:tag name="KSO_WM_DIAGRAM_GROUP_CODE" val="n1-1"/>
  <p:tag name="KSO_WM_UNIT_FILL_FORE_SCHEMECOLOR_INDEX" val="8"/>
  <p:tag name="KSO_WM_UNIT_FILL_TYPE" val="1"/>
  <p:tag name="KSO_WM_UNIT_TEXT_FILL_FORE_SCHEMECOLOR_INDEX" val="14"/>
  <p:tag name="KSO_WM_UNIT_TEXT_FILL_TYPE" val="1"/>
  <p:tag name="KSO_WM_UNIT_USESOURCEFORMAT_APPLY" val="1"/>
  <p:tag name="KSO_WM_UNIT_DIAGRAM_SCHEMECOLOR_ID" val="5"/>
</p:tagLst>
</file>

<file path=ppt/tags/tag239.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006"/>
  <p:tag name="KSO_WM_UNIT_ID" val="diagram160006_5*n_h_h_i*1_2_4_1"/>
  <p:tag name="KSO_WM_UNIT_LAYERLEVEL" val="1_1_1_1"/>
  <p:tag name="KSO_WM_TAG_VERSION" val="1.0"/>
  <p:tag name="KSO_WM_DIAGRAM_GROUP_CODE" val="n1-1"/>
  <p:tag name="KSO_WM_UNIT_FILL_FORE_SCHEMECOLOR_INDEX" val="6"/>
  <p:tag name="KSO_WM_UNIT_FILL_TYPE" val="1"/>
  <p:tag name="KSO_WM_UNIT_TEXT_FILL_FORE_SCHEMECOLOR_INDEX" val="14"/>
  <p:tag name="KSO_WM_UNIT_TEXT_FILL_TYPE" val="1"/>
  <p:tag name="KSO_WM_UNIT_USESOURCEFORMAT_APPLY" val="1"/>
  <p:tag name="KSO_WM_UNIT_DIAGRAM_SCHEMECOLOR_ID" val="5"/>
</p:tagLst>
</file>

<file path=ppt/tags/tag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0162_2*o_h_i*1_2_6"/>
  <p:tag name="KSO_WM_TEMPLATE_CATEGORY" val="diagram"/>
  <p:tag name="KSO_WM_TEMPLATE_INDEX" val="20200162"/>
  <p:tag name="KSO_WM_UNIT_LAYERLEVEL" val="1_1_1"/>
  <p:tag name="KSO_WM_TAG_VERSION" val="1.0"/>
  <p:tag name="KSO_WM_DIAGRAM_GROUP_CODE" val="o1-1"/>
  <p:tag name="KSO_WM_UNIT_FILL_FORE_SCHEMECOLOR_INDEX" val="6"/>
  <p:tag name="KSO_WM_UNIT_FILL_TYPE" val="1"/>
  <p:tag name="KSO_WM_UNIT_TEXT_FILL_FORE_SCHEMECOLOR_INDEX" val="2"/>
  <p:tag name="KSO_WM_UNIT_TEXT_FILL_TYPE" val="1"/>
  <p:tag name="KSO_WM_UNIT_DIAGRAM_SCHEMECOLOR_ID" val="5"/>
  <p:tag name="KSO_WM_UNIT_USESOURCEFORMAT_APPLY" val="1"/>
</p:tagLst>
</file>

<file path=ppt/tags/tag240.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006"/>
  <p:tag name="KSO_WM_UNIT_ID" val="diagram160006_5*n_h_h_i*1_2_6_1"/>
  <p:tag name="KSO_WM_UNIT_LAYERLEVEL" val="1_1_1_1"/>
  <p:tag name="KSO_WM_TAG_VERSION" val="1.0"/>
  <p:tag name="KSO_WM_DIAGRAM_GROUP_CODE" val="n1-1"/>
  <p:tag name="KSO_WM_UNIT_FILL_FORE_SCHEMECOLOR_INDEX" val="8"/>
  <p:tag name="KSO_WM_UNIT_FILL_TYPE" val="1"/>
  <p:tag name="KSO_WM_UNIT_TEXT_FILL_FORE_SCHEMECOLOR_INDEX" val="14"/>
  <p:tag name="KSO_WM_UNIT_TEXT_FILL_TYPE" val="1"/>
  <p:tag name="KSO_WM_UNIT_USESOURCEFORMAT_APPLY" val="1"/>
  <p:tag name="KSO_WM_UNIT_DIAGRAM_SCHEMECOLOR_ID" val="5"/>
</p:tagLst>
</file>

<file path=ppt/tags/tag241.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006"/>
  <p:tag name="KSO_WM_UNIT_ID" val="diagram160006_5*n_h_h_i*1_2_4_2"/>
  <p:tag name="KSO_WM_UNIT_LAYERLEVEL" val="1_1_1_1"/>
  <p:tag name="KSO_WM_TAG_VERSION" val="1.0"/>
  <p:tag name="KSO_WM_DIAGRAM_GROUP_CODE" val="n1-1"/>
  <p:tag name="KSO_WM_UNIT_LINE_FORE_SCHEMECOLOR_INDEX" val="5"/>
  <p:tag name="KSO_WM_UNIT_LINE_FILL_TYPE" val="2"/>
  <p:tag name="KSO_WM_UNIT_TEXT_FILL_FORE_SCHEMECOLOR_INDEX" val="13"/>
  <p:tag name="KSO_WM_UNIT_TEXT_FILL_TYPE" val="1"/>
  <p:tag name="KSO_WM_UNIT_USESOURCEFORMAT_APPLY" val="1"/>
  <p:tag name="KSO_WM_UNIT_DIAGRAM_SCHEMECOLOR_ID" val="5"/>
</p:tagLst>
</file>

<file path=ppt/tags/tag242.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006"/>
  <p:tag name="KSO_WM_UNIT_ID" val="diagram160006_5*n_h_h_i*1_2_3_2"/>
  <p:tag name="KSO_WM_UNIT_LAYERLEVEL" val="1_1_1_1"/>
  <p:tag name="KSO_WM_TAG_VERSION" val="1.0"/>
  <p:tag name="KSO_WM_DIAGRAM_GROUP_CODE" val="n1-1"/>
  <p:tag name="KSO_WM_UNIT_LINE_FORE_SCHEMECOLOR_INDEX" val="5"/>
  <p:tag name="KSO_WM_UNIT_LINE_FILL_TYPE" val="2"/>
  <p:tag name="KSO_WM_UNIT_TEXT_FILL_FORE_SCHEMECOLOR_INDEX" val="13"/>
  <p:tag name="KSO_WM_UNIT_TEXT_FILL_TYPE" val="1"/>
  <p:tag name="KSO_WM_UNIT_USESOURCEFORMAT_APPLY" val="1"/>
  <p:tag name="KSO_WM_UNIT_DIAGRAM_SCHEMECOLOR_ID" val="5"/>
</p:tagLst>
</file>

<file path=ppt/tags/tag243.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006"/>
  <p:tag name="KSO_WM_UNIT_ID" val="diagram160006_5*n_h_h_i*1_2_2_2"/>
  <p:tag name="KSO_WM_UNIT_LAYERLEVEL" val="1_1_1_1"/>
  <p:tag name="KSO_WM_TAG_VERSION" val="1.0"/>
  <p:tag name="KSO_WM_DIAGRAM_GROUP_CODE" val="n1-1"/>
  <p:tag name="KSO_WM_UNIT_LINE_FORE_SCHEMECOLOR_INDEX" val="5"/>
  <p:tag name="KSO_WM_UNIT_LINE_FILL_TYPE" val="2"/>
  <p:tag name="KSO_WM_UNIT_TEXT_FILL_FORE_SCHEMECOLOR_INDEX" val="13"/>
  <p:tag name="KSO_WM_UNIT_TEXT_FILL_TYPE" val="1"/>
  <p:tag name="KSO_WM_UNIT_USESOURCEFORMAT_APPLY" val="1"/>
  <p:tag name="KSO_WM_UNIT_DIAGRAM_SCHEMECOLOR_ID" val="5"/>
</p:tagLst>
</file>

<file path=ppt/tags/tag244.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006"/>
  <p:tag name="KSO_WM_UNIT_ID" val="diagram160006_5*n_h_h_i*1_2_1_1"/>
  <p:tag name="KSO_WM_UNIT_LAYERLEVEL" val="1_1_1_1"/>
  <p:tag name="KSO_WM_TAG_VERSION" val="1.0"/>
  <p:tag name="KSO_WM_DIAGRAM_GROUP_CODE" val="n1-1"/>
  <p:tag name="KSO_WM_UNIT_LINE_FORE_SCHEMECOLOR_INDEX" val="5"/>
  <p:tag name="KSO_WM_UNIT_LINE_FILL_TYPE" val="2"/>
  <p:tag name="KSO_WM_UNIT_TEXT_FILL_FORE_SCHEMECOLOR_INDEX" val="13"/>
  <p:tag name="KSO_WM_UNIT_TEXT_FILL_TYPE" val="1"/>
  <p:tag name="KSO_WM_UNIT_USESOURCEFORMAT_APPLY" val="1"/>
  <p:tag name="KSO_WM_UNIT_DIAGRAM_SCHEMECOLOR_ID" val="5"/>
</p:tagLst>
</file>

<file path=ppt/tags/tag245.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006"/>
  <p:tag name="KSO_WM_UNIT_ID" val="diagram160006_5*n_h_h_i*1_2_5_2"/>
  <p:tag name="KSO_WM_UNIT_LAYERLEVEL" val="1_1_1_1"/>
  <p:tag name="KSO_WM_TAG_VERSION" val="1.0"/>
  <p:tag name="KSO_WM_DIAGRAM_GROUP_CODE" val="n1-1"/>
  <p:tag name="KSO_WM_UNIT_LINE_FORE_SCHEMECOLOR_INDEX" val="5"/>
  <p:tag name="KSO_WM_UNIT_LINE_FILL_TYPE" val="2"/>
  <p:tag name="KSO_WM_UNIT_TEXT_FILL_FORE_SCHEMECOLOR_INDEX" val="13"/>
  <p:tag name="KSO_WM_UNIT_TEXT_FILL_TYPE" val="1"/>
  <p:tag name="KSO_WM_UNIT_USESOURCEFORMAT_APPLY" val="1"/>
  <p:tag name="KSO_WM_UNIT_DIAGRAM_SCHEMECOLOR_ID" val="5"/>
</p:tagLst>
</file>

<file path=ppt/tags/tag246.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006"/>
  <p:tag name="KSO_WM_UNIT_ID" val="diagram160006_5*n_h_h_i*1_2_6_2"/>
  <p:tag name="KSO_WM_UNIT_LAYERLEVEL" val="1_1_1_1"/>
  <p:tag name="KSO_WM_TAG_VERSION" val="1.0"/>
  <p:tag name="KSO_WM_DIAGRAM_GROUP_CODE" val="n1-1"/>
  <p:tag name="KSO_WM_UNIT_LINE_FORE_SCHEMECOLOR_INDEX" val="5"/>
  <p:tag name="KSO_WM_UNIT_LINE_FILL_TYPE" val="2"/>
  <p:tag name="KSO_WM_UNIT_TEXT_FILL_FORE_SCHEMECOLOR_INDEX" val="13"/>
  <p:tag name="KSO_WM_UNIT_TEXT_FILL_TYPE" val="1"/>
  <p:tag name="KSO_WM_UNIT_USESOURCEFORMAT_APPLY" val="1"/>
  <p:tag name="KSO_WM_UNIT_DIAGRAM_SCHEMECOLOR_ID" val="5"/>
</p:tagLst>
</file>

<file path=ppt/tags/tag247.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006"/>
  <p:tag name="KSO_WM_UNIT_ID" val="diagram160006_5*n_h_a*1_1_1"/>
  <p:tag name="KSO_WM_UNIT_LAYERLEVEL" val="1_1_1"/>
  <p:tag name="KSO_WM_UNIT_VALUE" val="20"/>
  <p:tag name="KSO_WM_UNIT_HIGHLIGHT" val="0"/>
  <p:tag name="KSO_WM_UNIT_COMPATIBLE" val="0"/>
  <p:tag name="KSO_WM_UNIT_CLEAR" val="0"/>
  <p:tag name="KSO_WM_UNIT_PRESET_TEXT_INDEX" val="3"/>
  <p:tag name="KSO_WM_UNIT_PRESET_TEXT_LEN" val="12"/>
  <p:tag name="KSO_WM_TAG_VERSION" val="1.0"/>
  <p:tag name="KSO_WM_DIAGRAM_GROUP_CODE" val="n1-1"/>
  <p:tag name="KSO_WM_UNIT_FILL_FORE_SCHEMECOLOR_INDEX" val="5"/>
  <p:tag name="KSO_WM_UNIT_FILL_TYPE" val="1"/>
  <p:tag name="KSO_WM_UNIT_TEXT_FILL_FORE_SCHEMECOLOR_INDEX" val="14"/>
  <p:tag name="KSO_WM_UNIT_TEXT_FILL_TYPE" val="1"/>
  <p:tag name="KSO_WM_UNIT_USESOURCEFORMAT_APPLY" val="1"/>
  <p:tag name="KSO_WM_UNIT_DIAGRAM_SCHEMECOLOR_ID" val="5"/>
</p:tagLst>
</file>

<file path=ppt/tags/tag248.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006"/>
  <p:tag name="KSO_WM_UNIT_ID" val="diagram160006_5*n_h_h_f*1_2_1_1"/>
  <p:tag name="KSO_WM_UNIT_LAYERLEVEL" val="1_1_1_1"/>
  <p:tag name="KSO_WM_UNIT_VALUE" val="8"/>
  <p:tag name="KSO_WM_UNIT_HIGHLIGHT" val="0"/>
  <p:tag name="KSO_WM_UNIT_COMPATIBLE" val="0"/>
  <p:tag name="KSO_WM_UNIT_CLEAR" val="0"/>
  <p:tag name="KSO_WM_UNIT_PRESET_TEXT_INDEX" val="4"/>
  <p:tag name="KSO_WM_UNIT_PRESET_TEXT_LEN" val="12"/>
  <p:tag name="KSO_WM_TAG_VERSION" val="1.0"/>
  <p:tag name="KSO_WM_DIAGRAM_GROUP_CODE" val="n1-1"/>
  <p:tag name="KSO_WM_UNIT_TEXT_FILL_FORE_SCHEMECOLOR_INDEX" val="13"/>
  <p:tag name="KSO_WM_UNIT_TEXT_FILL_TYPE" val="1"/>
  <p:tag name="KSO_WM_UNIT_USESOURCEFORMAT_APPLY" val="1"/>
  <p:tag name="KSO_WM_UNIT_DIAGRAM_SCHEMECOLOR_ID" val="5"/>
</p:tagLst>
</file>

<file path=ppt/tags/tag249.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006"/>
  <p:tag name="KSO_WM_UNIT_ID" val="diagram160006_5*n_h_h_f*1_2_3_1"/>
  <p:tag name="KSO_WM_UNIT_LAYERLEVEL" val="1_1_1_1"/>
  <p:tag name="KSO_WM_UNIT_VALUE" val="8"/>
  <p:tag name="KSO_WM_UNIT_HIGHLIGHT" val="0"/>
  <p:tag name="KSO_WM_UNIT_COMPATIBLE" val="0"/>
  <p:tag name="KSO_WM_UNIT_CLEAR" val="0"/>
  <p:tag name="KSO_WM_UNIT_PRESET_TEXT_INDEX" val="4"/>
  <p:tag name="KSO_WM_UNIT_PRESET_TEXT_LEN" val="12"/>
  <p:tag name="KSO_WM_TAG_VERSION" val="1.0"/>
  <p:tag name="KSO_WM_DIAGRAM_GROUP_CODE" val="n1-1"/>
  <p:tag name="KSO_WM_UNIT_TEXT_FILL_FORE_SCHEMECOLOR_INDEX" val="13"/>
  <p:tag name="KSO_WM_UNIT_TEXT_FILL_TYPE" val="1"/>
  <p:tag name="KSO_WM_UNIT_USESOURCEFORMAT_APPLY" val="1"/>
  <p:tag name="KSO_WM_UNIT_DIAGRAM_SCHEMECOLOR_ID" val="5"/>
</p:tagLst>
</file>

<file path=ppt/tags/tag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0162_2*o_h_i*1_1_6"/>
  <p:tag name="KSO_WM_TEMPLATE_CATEGORY" val="diagram"/>
  <p:tag name="KSO_WM_TEMPLATE_INDEX" val="20200162"/>
  <p:tag name="KSO_WM_UNIT_LAYERLEVEL" val="1_1_1"/>
  <p:tag name="KSO_WM_TAG_VERSION" val="1.0"/>
  <p:tag name="KSO_WM_DIAGRAM_GROUP_CODE" val="o1-1"/>
  <p:tag name="KSO_WM_UNIT_LINE_FORE_SCHEMECOLOR_INDEX" val="14"/>
  <p:tag name="KSO_WM_UNIT_LINE_FILL_TYPE" val="2"/>
  <p:tag name="KSO_WM_UNIT_DIAGRAM_SCHEMECOLOR_ID" val="5"/>
  <p:tag name="KSO_WM_UNIT_USESOURCEFORMAT_APPLY" val="1"/>
</p:tagLst>
</file>

<file path=ppt/tags/tag250.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006"/>
  <p:tag name="KSO_WM_UNIT_ID" val="diagram160006_5*n_h_h_f*1_2_4_1"/>
  <p:tag name="KSO_WM_UNIT_LAYERLEVEL" val="1_1_1_1"/>
  <p:tag name="KSO_WM_UNIT_VALUE" val="8"/>
  <p:tag name="KSO_WM_UNIT_HIGHLIGHT" val="0"/>
  <p:tag name="KSO_WM_UNIT_COMPATIBLE" val="0"/>
  <p:tag name="KSO_WM_UNIT_CLEAR" val="0"/>
  <p:tag name="KSO_WM_UNIT_PRESET_TEXT_INDEX" val="4"/>
  <p:tag name="KSO_WM_UNIT_PRESET_TEXT_LEN" val="12"/>
  <p:tag name="KSO_WM_TAG_VERSION" val="1.0"/>
  <p:tag name="KSO_WM_DIAGRAM_GROUP_CODE" val="n1-1"/>
  <p:tag name="KSO_WM_UNIT_TEXT_FILL_FORE_SCHEMECOLOR_INDEX" val="13"/>
  <p:tag name="KSO_WM_UNIT_TEXT_FILL_TYPE" val="1"/>
  <p:tag name="KSO_WM_UNIT_USESOURCEFORMAT_APPLY" val="1"/>
  <p:tag name="KSO_WM_UNIT_DIAGRAM_SCHEMECOLOR_ID" val="5"/>
</p:tagLst>
</file>

<file path=ppt/tags/tag251.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006"/>
  <p:tag name="KSO_WM_UNIT_ID" val="diagram160006_5*n_h_h_f*1_2_2_1"/>
  <p:tag name="KSO_WM_UNIT_LAYERLEVEL" val="1_1_1_1"/>
  <p:tag name="KSO_WM_UNIT_VALUE" val="8"/>
  <p:tag name="KSO_WM_UNIT_HIGHLIGHT" val="0"/>
  <p:tag name="KSO_WM_UNIT_COMPATIBLE" val="0"/>
  <p:tag name="KSO_WM_UNIT_CLEAR" val="0"/>
  <p:tag name="KSO_WM_UNIT_PRESET_TEXT_INDEX" val="4"/>
  <p:tag name="KSO_WM_UNIT_PRESET_TEXT_LEN" val="12"/>
  <p:tag name="KSO_WM_TAG_VERSION" val="1.0"/>
  <p:tag name="KSO_WM_DIAGRAM_GROUP_CODE" val="n1-1"/>
  <p:tag name="KSO_WM_UNIT_TEXT_FILL_FORE_SCHEMECOLOR_INDEX" val="13"/>
  <p:tag name="KSO_WM_UNIT_TEXT_FILL_TYPE" val="1"/>
  <p:tag name="KSO_WM_UNIT_USESOURCEFORMAT_APPLY" val="1"/>
  <p:tag name="KSO_WM_UNIT_DIAGRAM_SCHEMECOLOR_ID" val="5"/>
</p:tagLst>
</file>

<file path=ppt/tags/tag252.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006"/>
  <p:tag name="KSO_WM_UNIT_ID" val="diagram160006_5*n_h_h_f*1_2_5_1"/>
  <p:tag name="KSO_WM_UNIT_LAYERLEVEL" val="1_1_1_1"/>
  <p:tag name="KSO_WM_UNIT_VALUE" val="8"/>
  <p:tag name="KSO_WM_UNIT_HIGHLIGHT" val="0"/>
  <p:tag name="KSO_WM_UNIT_COMPATIBLE" val="0"/>
  <p:tag name="KSO_WM_UNIT_CLEAR" val="0"/>
  <p:tag name="KSO_WM_UNIT_PRESET_TEXT_INDEX" val="4"/>
  <p:tag name="KSO_WM_UNIT_PRESET_TEXT_LEN" val="12"/>
  <p:tag name="KSO_WM_TAG_VERSION" val="1.0"/>
  <p:tag name="KSO_WM_DIAGRAM_GROUP_CODE" val="n1-1"/>
  <p:tag name="KSO_WM_UNIT_TEXT_FILL_FORE_SCHEMECOLOR_INDEX" val="13"/>
  <p:tag name="KSO_WM_UNIT_TEXT_FILL_TYPE" val="1"/>
  <p:tag name="KSO_WM_UNIT_USESOURCEFORMAT_APPLY" val="1"/>
  <p:tag name="KSO_WM_UNIT_DIAGRAM_SCHEMECOLOR_ID" val="5"/>
</p:tagLst>
</file>

<file path=ppt/tags/tag253.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006"/>
  <p:tag name="KSO_WM_UNIT_ID" val="diagram160006_5*n_h_h_f*1_2_6_1"/>
  <p:tag name="KSO_WM_UNIT_LAYERLEVEL" val="1_1_1_1"/>
  <p:tag name="KSO_WM_UNIT_VALUE" val="8"/>
  <p:tag name="KSO_WM_UNIT_HIGHLIGHT" val="0"/>
  <p:tag name="KSO_WM_UNIT_COMPATIBLE" val="0"/>
  <p:tag name="KSO_WM_UNIT_CLEAR" val="0"/>
  <p:tag name="KSO_WM_UNIT_PRESET_TEXT_INDEX" val="4"/>
  <p:tag name="KSO_WM_UNIT_PRESET_TEXT_LEN" val="12"/>
  <p:tag name="KSO_WM_TAG_VERSION" val="1.0"/>
  <p:tag name="KSO_WM_DIAGRAM_GROUP_CODE" val="n1-1"/>
  <p:tag name="KSO_WM_UNIT_TEXT_FILL_FORE_SCHEMECOLOR_INDEX" val="13"/>
  <p:tag name="KSO_WM_UNIT_TEXT_FILL_TYPE" val="1"/>
  <p:tag name="KSO_WM_UNIT_USESOURCEFORMAT_APPLY" val="1"/>
  <p:tag name="KSO_WM_UNIT_DIAGRAM_SCHEMECOLOR_ID" val="5"/>
</p:tagLst>
</file>

<file path=ppt/tags/tag254.xml><?xml version="1.0" encoding="utf-8"?>
<p:tagLst xmlns:a="http://schemas.openxmlformats.org/drawingml/2006/main" xmlns:r="http://schemas.openxmlformats.org/officeDocument/2006/relationships" xmlns:p="http://schemas.openxmlformats.org/presentationml/2006/main">
  <p:tag name="KSO_WM_SLIDE_ITEM_CNT" val="3"/>
</p:tagLst>
</file>

<file path=ppt/tags/tag255.xml><?xml version="1.0" encoding="utf-8"?>
<p:tagLst xmlns:a="http://schemas.openxmlformats.org/drawingml/2006/main" xmlns:r="http://schemas.openxmlformats.org/officeDocument/2006/relationships" xmlns:p="http://schemas.openxmlformats.org/presentationml/2006/main">
  <p:tag name="KSO_WM_UNIT_TEXT_PART_ID_V2" val="c-3-1"/>
  <p:tag name="KSO_WM_UNIT_COLOR_SCHEME_SHAPE_ID" val="18"/>
  <p:tag name="KSO_WM_UNIT_COLOR_SCHEME_PARENT_PAGE" val="0_3"/>
  <p:tag name="KSO_WM_UNIT_DIAGRAM_MODELTYPE" val="stripeEnum"/>
  <p:tag name="KSO_WM_UNIT_ISCONTENTSTITLE" val="0"/>
  <p:tag name="KSO_WM_UNIT_ISNUMDGMTITLE" val="0"/>
  <p:tag name="KSO_WM_UNIT_NOCLEAR" val="0"/>
  <p:tag name="KSO_WM_UNIT_VALUE" val="35"/>
  <p:tag name="KSO_WM_UNIT_HIGHLIGHT" val="0"/>
  <p:tag name="KSO_WM_UNIT_COMPATIBLE" val="0"/>
  <p:tag name="KSO_WM_UNIT_DIAGRAM_ISNUMVISUAL" val="0"/>
  <p:tag name="KSO_WM_UNIT_DIAGRAM_ISREFERUNIT" val="0"/>
  <p:tag name="KSO_WM_DIAGRAM_GROUP_CODE" val="l1-1"/>
  <p:tag name="KSO_WM_UNIT_TYPE" val="l_h_a"/>
  <p:tag name="KSO_WM_UNIT_INDEX" val="1_1_1"/>
  <p:tag name="KSO_WM_UNIT_ID" val="diagram20196506_3*l_h_a*1_1_1"/>
  <p:tag name="KSO_WM_TEMPLATE_CATEGORY" val="diagram"/>
  <p:tag name="KSO_WM_TEMPLATE_INDEX" val="20196506"/>
  <p:tag name="KSO_WM_UNIT_LAYERLEVEL" val="1_1_1"/>
  <p:tag name="KSO_WM_TAG_VERSION" val="1.0"/>
  <p:tag name="KSO_WM_BEAUTIFY_FLAG" val="#wm#"/>
  <p:tag name="KSO_WM_UNIT_PRESET_TEXT" val="单击此处添加小标题"/>
  <p:tag name="KSO_WM_UNIT_TEXT_FILL_FORE_SCHEMECOLOR_INDEX" val="13"/>
  <p:tag name="KSO_WM_UNIT_TEXT_FILL_TYPE" val="1"/>
  <p:tag name="KSO_WM_UNIT_USESOURCEFORMAT_APPLY" val="0"/>
</p:tagLst>
</file>

<file path=ppt/tags/tag256.xml><?xml version="1.0" encoding="utf-8"?>
<p:tagLst xmlns:a="http://schemas.openxmlformats.org/drawingml/2006/main" xmlns:r="http://schemas.openxmlformats.org/officeDocument/2006/relationships" xmlns:p="http://schemas.openxmlformats.org/presentationml/2006/main">
  <p:tag name="KSO_WM_UNIT_TEXT_PART_ID_V2" val="d-3-1"/>
  <p:tag name="KSO_WM_UNIT_COLOR_SCHEME_SHAPE_ID" val="25"/>
  <p:tag name="KSO_WM_UNIT_COLOR_SCHEME_PARENT_PAGE" val="0_3"/>
  <p:tag name="KSO_WM_UNIT_DIAGRAM_MODELTYPE" val="stripeEnum"/>
  <p:tag name="KSO_WM_UNIT_SUBTYPE" val="a"/>
  <p:tag name="KSO_WM_UNIT_NOCLEAR" val="0"/>
  <p:tag name="KSO_WM_UNIT_VALUE" val="117"/>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20196506_3*l_h_f*1_1_1"/>
  <p:tag name="KSO_WM_TEMPLATE_CATEGORY" val="diagram"/>
  <p:tag name="KSO_WM_TEMPLATE_INDEX" val="20196506"/>
  <p:tag name="KSO_WM_UNIT_LAYERLEVEL" val="1_1_1"/>
  <p:tag name="KSO_WM_TAG_VERSION" val="1.0"/>
  <p:tag name="KSO_WM_BEAUTIFY_FLAG" val="#wm#"/>
  <p:tag name="KSO_WM_UNIT_PRESET_TEXT" val="点击此处添加正文，文字是您思想的提炼，为了最终呈现发布的良好效果，请言简意赅的阐述您的观点，并根据需要酌情增减文字。即便信息错综复杂，需要用更多的文字来表述，也请您尽可能提炼思想的精髓。"/>
  <p:tag name="KSO_WM_UNIT_TEXT_FILL_FORE_SCHEMECOLOR_INDEX" val="13"/>
  <p:tag name="KSO_WM_UNIT_TEXT_FILL_TYPE" val="1"/>
  <p:tag name="KSO_WM_UNIT_USESOURCEFORMAT_APPLY" val="0"/>
</p:tagLst>
</file>

<file path=ppt/tags/tag257.xml><?xml version="1.0" encoding="utf-8"?>
<p:tagLst xmlns:a="http://schemas.openxmlformats.org/drawingml/2006/main" xmlns:r="http://schemas.openxmlformats.org/officeDocument/2006/relationships" xmlns:p="http://schemas.openxmlformats.org/presentationml/2006/main">
  <p:tag name="KSO_WM_UNIT_COLOR_SCHEME_SHAPE_ID" val="14"/>
  <p:tag name="KSO_WM_UNIT_COLOR_SCHEME_PARENT_PAGE" val="0_1"/>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1_2"/>
  <p:tag name="KSO_WM_UNIT_ID" val="diagram20196506_3*l_h_i*1_1_2"/>
  <p:tag name="KSO_WM_TEMPLATE_CATEGORY" val="diagram"/>
  <p:tag name="KSO_WM_TEMPLATE_INDEX" val="20196506"/>
  <p:tag name="KSO_WM_UNIT_LAYERLEVEL" val="1_1_1"/>
  <p:tag name="KSO_WM_TAG_VERSION" val="1.0"/>
  <p:tag name="KSO_WM_BEAUTIFY_FLAG" val="#wm#"/>
  <p:tag name="KSO_WM_UNIT_TEXT_FILL_FORE_SCHEMECOLOR_INDEX" val="6"/>
  <p:tag name="KSO_WM_UNIT_TEXT_FILL_TYPE" val="1"/>
  <p:tag name="KSO_WM_UNIT_USESOURCEFORMAT_APPLY" val="0"/>
</p:tagLst>
</file>

<file path=ppt/tags/tag258.xml><?xml version="1.0" encoding="utf-8"?>
<p:tagLst xmlns:a="http://schemas.openxmlformats.org/drawingml/2006/main" xmlns:r="http://schemas.openxmlformats.org/officeDocument/2006/relationships" xmlns:p="http://schemas.openxmlformats.org/presentationml/2006/main">
  <p:tag name="KSO_WM_UNIT_COLOR_SCHEME_SHAPE_ID" val="45"/>
  <p:tag name="KSO_WM_UNIT_COLOR_SCHEME_PARENT_PAGE" val="0_3"/>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3_2"/>
  <p:tag name="KSO_WM_UNIT_ID" val="diagram20196506_3*l_h_i*1_3_2"/>
  <p:tag name="KSO_WM_TEMPLATE_CATEGORY" val="diagram"/>
  <p:tag name="KSO_WM_TEMPLATE_INDEX" val="20196506"/>
  <p:tag name="KSO_WM_UNIT_LAYERLEVEL" val="1_1_1"/>
  <p:tag name="KSO_WM_TAG_VERSION" val="1.0"/>
  <p:tag name="KSO_WM_BEAUTIFY_FLAG" val="#wm#"/>
  <p:tag name="KSO_WM_UNIT_TEXT_FILL_FORE_SCHEMECOLOR_INDEX" val="6"/>
  <p:tag name="KSO_WM_UNIT_TEXT_FILL_TYPE" val="1"/>
  <p:tag name="KSO_WM_UNIT_USESOURCEFORMAT_APPLY" val="0"/>
</p:tagLst>
</file>

<file path=ppt/tags/tag259.xml><?xml version="1.0" encoding="utf-8"?>
<p:tagLst xmlns:a="http://schemas.openxmlformats.org/drawingml/2006/main" xmlns:r="http://schemas.openxmlformats.org/officeDocument/2006/relationships" xmlns:p="http://schemas.openxmlformats.org/presentationml/2006/main">
  <p:tag name="KSO_WM_UNIT_TEXT_PART_ID_V2" val="c-3-1"/>
  <p:tag name="KSO_WM_UNIT_COLOR_SCHEME_SHAPE_ID" val="52"/>
  <p:tag name="KSO_WM_UNIT_COLOR_SCHEME_PARENT_PAGE" val="0_3"/>
  <p:tag name="KSO_WM_UNIT_DIAGRAM_MODELTYPE" val="stripeEnum"/>
  <p:tag name="KSO_WM_UNIT_ISCONTENTSTITLE" val="0"/>
  <p:tag name="KSO_WM_UNIT_ISNUMDGMTITLE" val="0"/>
  <p:tag name="KSO_WM_UNIT_NOCLEAR" val="0"/>
  <p:tag name="KSO_WM_UNIT_VALUE" val="35"/>
  <p:tag name="KSO_WM_UNIT_HIGHLIGHT" val="0"/>
  <p:tag name="KSO_WM_UNIT_COMPATIBLE" val="0"/>
  <p:tag name="KSO_WM_UNIT_DIAGRAM_ISNUMVISUAL" val="0"/>
  <p:tag name="KSO_WM_UNIT_DIAGRAM_ISREFERUNIT" val="0"/>
  <p:tag name="KSO_WM_DIAGRAM_GROUP_CODE" val="l1-1"/>
  <p:tag name="KSO_WM_UNIT_TYPE" val="l_h_a"/>
  <p:tag name="KSO_WM_UNIT_INDEX" val="1_3_1"/>
  <p:tag name="KSO_WM_UNIT_ID" val="diagram20196506_3*l_h_a*1_3_1"/>
  <p:tag name="KSO_WM_TEMPLATE_CATEGORY" val="diagram"/>
  <p:tag name="KSO_WM_TEMPLATE_INDEX" val="20196506"/>
  <p:tag name="KSO_WM_UNIT_LAYERLEVEL" val="1_1_1"/>
  <p:tag name="KSO_WM_TAG_VERSION" val="1.0"/>
  <p:tag name="KSO_WM_BEAUTIFY_FLAG" val="#wm#"/>
  <p:tag name="KSO_WM_UNIT_PRESET_TEXT" val="单击此处添加小标题"/>
  <p:tag name="KSO_WM_UNIT_TEXT_FILL_FORE_SCHEMECOLOR_INDEX" val="13"/>
  <p:tag name="KSO_WM_UNIT_TEXT_FILL_TYPE" val="1"/>
  <p:tag name="KSO_WM_UNIT_USESOURCEFORMAT_APPLY" val="0"/>
</p:tagLst>
</file>

<file path=ppt/tags/tag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0162_2*o_h_i*1_1_7"/>
  <p:tag name="KSO_WM_TEMPLATE_CATEGORY" val="diagram"/>
  <p:tag name="KSO_WM_TEMPLATE_INDEX" val="20200162"/>
  <p:tag name="KSO_WM_UNIT_LAYERLEVEL" val="1_1_1"/>
  <p:tag name="KSO_WM_TAG_VERSION" val="1.0"/>
  <p:tag name="KSO_WM_DIAGRAM_GROUP_CODE" val="o1-1"/>
  <p:tag name="KSO_WM_UNIT_FILL_FORE_SCHEMECOLOR_INDEX" val="5"/>
  <p:tag name="KSO_WM_UNIT_FILL_TYPE" val="1"/>
  <p:tag name="KSO_WM_UNIT_TEXT_FILL_FORE_SCHEMECOLOR_INDEX" val="2"/>
  <p:tag name="KSO_WM_UNIT_TEXT_FILL_TYPE" val="1"/>
  <p:tag name="KSO_WM_UNIT_DIAGRAM_SCHEMECOLOR_ID" val="5"/>
  <p:tag name="KSO_WM_UNIT_USESOURCEFORMAT_APPLY" val="1"/>
</p:tagLst>
</file>

<file path=ppt/tags/tag260.xml><?xml version="1.0" encoding="utf-8"?>
<p:tagLst xmlns:a="http://schemas.openxmlformats.org/drawingml/2006/main" xmlns:r="http://schemas.openxmlformats.org/officeDocument/2006/relationships" xmlns:p="http://schemas.openxmlformats.org/presentationml/2006/main">
  <p:tag name="KSO_WM_UNIT_TEXT_PART_ID_V2" val="d-3-1"/>
  <p:tag name="KSO_WM_UNIT_COLOR_SCHEME_SHAPE_ID" val="53"/>
  <p:tag name="KSO_WM_UNIT_COLOR_SCHEME_PARENT_PAGE" val="0_3"/>
  <p:tag name="KSO_WM_UNIT_DIAGRAM_MODELTYPE" val="stripeEnum"/>
  <p:tag name="KSO_WM_UNIT_SUBTYPE" val="a"/>
  <p:tag name="KSO_WM_UNIT_NOCLEAR" val="0"/>
  <p:tag name="KSO_WM_UNIT_VALUE" val="117"/>
  <p:tag name="KSO_WM_UNIT_HIGHLIGHT" val="0"/>
  <p:tag name="KSO_WM_UNIT_COMPATIBLE" val="0"/>
  <p:tag name="KSO_WM_UNIT_DIAGRAM_ISNUMVISUAL" val="0"/>
  <p:tag name="KSO_WM_UNIT_DIAGRAM_ISREFERUNIT" val="0"/>
  <p:tag name="KSO_WM_DIAGRAM_GROUP_CODE" val="l1-1"/>
  <p:tag name="KSO_WM_UNIT_TYPE" val="l_h_f"/>
  <p:tag name="KSO_WM_UNIT_INDEX" val="1_3_1"/>
  <p:tag name="KSO_WM_UNIT_ID" val="diagram20196506_3*l_h_f*1_3_1"/>
  <p:tag name="KSO_WM_TEMPLATE_CATEGORY" val="diagram"/>
  <p:tag name="KSO_WM_TEMPLATE_INDEX" val="20196506"/>
  <p:tag name="KSO_WM_UNIT_LAYERLEVEL" val="1_1_1"/>
  <p:tag name="KSO_WM_TAG_VERSION" val="1.0"/>
  <p:tag name="KSO_WM_BEAUTIFY_FLAG" val="#wm#"/>
  <p:tag name="KSO_WM_UNIT_PRESET_TEXT" val="点击此处添加正文，文字是您思想的提炼，为了最终呈现发布的良好效果，请言简意赅的阐述您的观点，并根据需要酌情增减文字。即便信息错综复杂，需要用更多的文字来表述，也请您尽可能提炼思想的精髓。"/>
  <p:tag name="KSO_WM_UNIT_TEXT_FILL_FORE_SCHEMECOLOR_INDEX" val="13"/>
  <p:tag name="KSO_WM_UNIT_TEXT_FILL_TYPE" val="1"/>
  <p:tag name="KSO_WM_UNIT_USESOURCEFORMAT_APPLY" val="0"/>
</p:tagLst>
</file>

<file path=ppt/tags/tag261.xml><?xml version="1.0" encoding="utf-8"?>
<p:tagLst xmlns:a="http://schemas.openxmlformats.org/drawingml/2006/main" xmlns:r="http://schemas.openxmlformats.org/officeDocument/2006/relationships" xmlns:p="http://schemas.openxmlformats.org/presentationml/2006/main">
  <p:tag name="KSO_WM_UNIT_COLOR_SCHEME_SHAPE_ID" val="15"/>
  <p:tag name="KSO_WM_UNIT_COLOR_SCHEME_PARENT_PAGE" val="0_3"/>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2_2"/>
  <p:tag name="KSO_WM_UNIT_ID" val="diagram20196506_3*l_h_i*1_2_2"/>
  <p:tag name="KSO_WM_TEMPLATE_CATEGORY" val="diagram"/>
  <p:tag name="KSO_WM_TEMPLATE_INDEX" val="20196506"/>
  <p:tag name="KSO_WM_UNIT_LAYERLEVEL" val="1_1_1"/>
  <p:tag name="KSO_WM_TAG_VERSION" val="1.0"/>
  <p:tag name="KSO_WM_BEAUTIFY_FLAG" val="#wm#"/>
  <p:tag name="KSO_WM_UNIT_TEXT_FILL_FORE_SCHEMECOLOR_INDEX" val="6"/>
  <p:tag name="KSO_WM_UNIT_TEXT_FILL_TYPE" val="1"/>
  <p:tag name="KSO_WM_UNIT_USESOURCEFORMAT_APPLY" val="0"/>
</p:tagLst>
</file>

<file path=ppt/tags/tag262.xml><?xml version="1.0" encoding="utf-8"?>
<p:tagLst xmlns:a="http://schemas.openxmlformats.org/drawingml/2006/main" xmlns:r="http://schemas.openxmlformats.org/officeDocument/2006/relationships" xmlns:p="http://schemas.openxmlformats.org/presentationml/2006/main">
  <p:tag name="KSO_WM_UNIT_TEXT_PART_ID_V2" val="c-3-1"/>
  <p:tag name="KSO_WM_UNIT_COLOR_SCHEME_SHAPE_ID" val="49"/>
  <p:tag name="KSO_WM_UNIT_COLOR_SCHEME_PARENT_PAGE" val="0_3"/>
  <p:tag name="KSO_WM_UNIT_DIAGRAM_MODELTYPE" val="stripeEnum"/>
  <p:tag name="KSO_WM_UNIT_ISCONTENTSTITLE" val="0"/>
  <p:tag name="KSO_WM_UNIT_ISNUMDGMTITLE" val="0"/>
  <p:tag name="KSO_WM_UNIT_NOCLEAR" val="0"/>
  <p:tag name="KSO_WM_UNIT_VALUE" val="35"/>
  <p:tag name="KSO_WM_UNIT_HIGHLIGHT" val="0"/>
  <p:tag name="KSO_WM_UNIT_COMPATIBLE" val="0"/>
  <p:tag name="KSO_WM_UNIT_DIAGRAM_ISNUMVISUAL" val="0"/>
  <p:tag name="KSO_WM_UNIT_DIAGRAM_ISREFERUNIT" val="0"/>
  <p:tag name="KSO_WM_DIAGRAM_GROUP_CODE" val="l1-1"/>
  <p:tag name="KSO_WM_UNIT_TYPE" val="l_h_a"/>
  <p:tag name="KSO_WM_UNIT_INDEX" val="1_2_1"/>
  <p:tag name="KSO_WM_UNIT_ID" val="diagram20196506_3*l_h_a*1_2_1"/>
  <p:tag name="KSO_WM_TEMPLATE_CATEGORY" val="diagram"/>
  <p:tag name="KSO_WM_TEMPLATE_INDEX" val="20196506"/>
  <p:tag name="KSO_WM_UNIT_LAYERLEVEL" val="1_1_1"/>
  <p:tag name="KSO_WM_TAG_VERSION" val="1.0"/>
  <p:tag name="KSO_WM_BEAUTIFY_FLAG" val="#wm#"/>
  <p:tag name="KSO_WM_UNIT_PRESET_TEXT" val="单击此处添加小标题"/>
  <p:tag name="KSO_WM_UNIT_TEXT_FILL_FORE_SCHEMECOLOR_INDEX" val="13"/>
  <p:tag name="KSO_WM_UNIT_TEXT_FILL_TYPE" val="1"/>
  <p:tag name="KSO_WM_UNIT_USESOURCEFORMAT_APPLY" val="0"/>
</p:tagLst>
</file>

<file path=ppt/tags/tag263.xml><?xml version="1.0" encoding="utf-8"?>
<p:tagLst xmlns:a="http://schemas.openxmlformats.org/drawingml/2006/main" xmlns:r="http://schemas.openxmlformats.org/officeDocument/2006/relationships" xmlns:p="http://schemas.openxmlformats.org/presentationml/2006/main">
  <p:tag name="KSO_WM_UNIT_TEXT_PART_ID_V2" val="d-3-1"/>
  <p:tag name="KSO_WM_UNIT_COLOR_SCHEME_SHAPE_ID" val="50"/>
  <p:tag name="KSO_WM_UNIT_COLOR_SCHEME_PARENT_PAGE" val="0_3"/>
  <p:tag name="KSO_WM_UNIT_DIAGRAM_MODELTYPE" val="stripeEnum"/>
  <p:tag name="KSO_WM_UNIT_SUBTYPE" val="a"/>
  <p:tag name="KSO_WM_UNIT_NOCLEAR" val="0"/>
  <p:tag name="KSO_WM_UNIT_VALUE" val="117"/>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diagram20196506_3*l_h_f*1_2_1"/>
  <p:tag name="KSO_WM_TEMPLATE_CATEGORY" val="diagram"/>
  <p:tag name="KSO_WM_TEMPLATE_INDEX" val="20196506"/>
  <p:tag name="KSO_WM_UNIT_LAYERLEVEL" val="1_1_1"/>
  <p:tag name="KSO_WM_TAG_VERSION" val="1.0"/>
  <p:tag name="KSO_WM_BEAUTIFY_FLAG" val="#wm#"/>
  <p:tag name="KSO_WM_UNIT_PRESET_TEXT" val="点击此处添加正文，文字是您思想的提炼，为了最终呈现发布的良好效果，请言简意赅的阐述您的观点，并根据需要酌情增减文字。即便信息错综复杂，需要用更多的文字来表述，也请您尽可能提炼思想的精髓。"/>
  <p:tag name="KSO_WM_UNIT_TEXT_FILL_FORE_SCHEMECOLOR_INDEX" val="13"/>
  <p:tag name="KSO_WM_UNIT_TEXT_FILL_TYPE" val="1"/>
  <p:tag name="KSO_WM_UNIT_USESOURCEFORMAT_APPLY" val="0"/>
</p:tagLst>
</file>

<file path=ppt/tags/tag264.xml><?xml version="1.0" encoding="utf-8"?>
<p:tagLst xmlns:a="http://schemas.openxmlformats.org/drawingml/2006/main" xmlns:r="http://schemas.openxmlformats.org/officeDocument/2006/relationships" xmlns:p="http://schemas.openxmlformats.org/presentationml/2006/main">
  <p:tag name="KSO_WM_SLIDE_ITEM_CNT" val="2"/>
</p:tagLst>
</file>

<file path=ppt/tags/tag26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ID" val="diagram20201454_1*m_h_i*1_1_1"/>
  <p:tag name="KSO_WM_TEMPLATE_CATEGORY" val="diagram"/>
  <p:tag name="KSO_WM_TEMPLATE_INDEX" val="20201454"/>
  <p:tag name="KSO_WM_UNIT_LAYERLEVEL" val="1_1_1"/>
  <p:tag name="KSO_WM_TAG_VERSION" val="1.0"/>
  <p:tag name="KSO_WM_UNIT_USESOURCEFORMAT_APPLY" val="0"/>
</p:tagLst>
</file>

<file path=ppt/tags/tag266.xml><?xml version="1.0" encoding="utf-8"?>
<p:tagLst xmlns:a="http://schemas.openxmlformats.org/drawingml/2006/main" xmlns:r="http://schemas.openxmlformats.org/officeDocument/2006/relationships" xmlns:p="http://schemas.openxmlformats.org/presentationml/2006/main">
  <p:tag name="KSO_WM_UNIT_SUBTYPE" val="a"/>
  <p:tag name="KSO_WM_UNIT_PRESET_TEXT" val="单击此处添加文本具体内容，简明扼要的阐述您的观点。根据需要可酌情增减文字，以便观者准确的理解您传达的思想。单击此处添加文本具体内容，简明扼要的阐述您的观点。根据需要可酌情增减文字，以便观者准确的理解您传达的思想。"/>
  <p:tag name="KSO_WM_UNIT_NOCLEAR" val="0"/>
  <p:tag name="KSO_WM_UNIT_VALUE" val="132"/>
  <p:tag name="KSO_WM_UNIT_HIGHLIGHT" val="0"/>
  <p:tag name="KSO_WM_UNIT_COMPATIBLE" val="0"/>
  <p:tag name="KSO_WM_UNIT_DIAGRAM_ISNUMVISUAL" val="0"/>
  <p:tag name="KSO_WM_UNIT_DIAGRAM_ISREFERUNIT" val="0"/>
  <p:tag name="KSO_WM_DIAGRAM_GROUP_CODE" val="m1-1"/>
  <p:tag name="KSO_WM_UNIT_ID" val="diagram20201454_1*m_h_f*1_1_1"/>
  <p:tag name="KSO_WM_TEMPLATE_CATEGORY" val="diagram"/>
  <p:tag name="KSO_WM_TEMPLATE_INDEX" val="20201454"/>
  <p:tag name="KSO_WM_UNIT_LAYERLEVEL" val="1_1_1"/>
  <p:tag name="KSO_WM_TAG_VERSION" val="1.0"/>
  <p:tag name="KSO_WM_UNIT_TEXT_FILL_FORE_SCHEMECOLOR_INDEX" val="13"/>
  <p:tag name="KSO_WM_UNIT_TEXT_FILL_TYPE" val="1"/>
  <p:tag name="KSO_WM_UNIT_USESOURCEFORMAT_APPLY" val="0"/>
</p:tagLst>
</file>

<file path=ppt/tags/tag267.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PRESET_TEXT" val="单击此处添加标题"/>
  <p:tag name="KSO_WM_UNIT_NOCLEAR" val="0"/>
  <p:tag name="KSO_WM_UNIT_VALUE" val="34"/>
  <p:tag name="KSO_WM_UNIT_HIGHLIGHT" val="0"/>
  <p:tag name="KSO_WM_UNIT_COMPATIBLE" val="0"/>
  <p:tag name="KSO_WM_UNIT_DIAGRAM_ISNUMVISUAL" val="0"/>
  <p:tag name="KSO_WM_UNIT_DIAGRAM_ISREFERUNIT" val="0"/>
  <p:tag name="KSO_WM_DIAGRAM_GROUP_CODE" val="m1-1"/>
  <p:tag name="KSO_WM_UNIT_ID" val="diagram20201454_1*m_h_a*1_1_1"/>
  <p:tag name="KSO_WM_TEMPLATE_CATEGORY" val="diagram"/>
  <p:tag name="KSO_WM_TEMPLATE_INDEX" val="20201454"/>
  <p:tag name="KSO_WM_UNIT_LAYERLEVEL" val="1_1_1"/>
  <p:tag name="KSO_WM_TAG_VERSION" val="1.0"/>
  <p:tag name="KSO_WM_UNIT_USESOURCEFORMAT_APPLY" val="0"/>
</p:tagLst>
</file>

<file path=ppt/tags/tag26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SUBTYPE" val="d"/>
  <p:tag name="KSO_WM_UNIT_ID" val="diagram20201454_1*m_h_i*1_1_5"/>
  <p:tag name="KSO_WM_TEMPLATE_CATEGORY" val="diagram"/>
  <p:tag name="KSO_WM_TEMPLATE_INDEX" val="20201454"/>
  <p:tag name="KSO_WM_UNIT_LAYERLEVEL" val="1_1_1"/>
  <p:tag name="KSO_WM_TAG_VERSION" val="1.0"/>
  <p:tag name="KSO_WM_UNIT_USESOURCEFORMAT_APPLY" val="0"/>
</p:tagLst>
</file>

<file path=ppt/tags/tag26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ID" val="diagram20201454_1*m_h_i*1_2_1"/>
  <p:tag name="KSO_WM_TEMPLATE_CATEGORY" val="diagram"/>
  <p:tag name="KSO_WM_TEMPLATE_INDEX" val="20201454"/>
  <p:tag name="KSO_WM_UNIT_LAYERLEVEL" val="1_1_1"/>
  <p:tag name="KSO_WM_TAG_VERSION" val="1.0"/>
  <p:tag name="KSO_WM_UNIT_USESOURCEFORMAT_APPLY" val="0"/>
</p:tagLst>
</file>

<file path=ppt/tags/tag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0162_2*o_h_i*1_1_8"/>
  <p:tag name="KSO_WM_TEMPLATE_CATEGORY" val="diagram"/>
  <p:tag name="KSO_WM_TEMPLATE_INDEX" val="20200162"/>
  <p:tag name="KSO_WM_UNIT_LAYERLEVEL" val="1_1_1"/>
  <p:tag name="KSO_WM_TAG_VERSION" val="1.0"/>
  <p:tag name="KSO_WM_DIAGRAM_GROUP_CODE" val="o1-1"/>
  <p:tag name="KSO_WM_UNIT_FILL_FORE_SCHEMECOLOR_INDEX" val="5"/>
  <p:tag name="KSO_WM_UNIT_FILL_TYPE" val="1"/>
  <p:tag name="KSO_WM_UNIT_TEXT_FILL_FORE_SCHEMECOLOR_INDEX" val="2"/>
  <p:tag name="KSO_WM_UNIT_TEXT_FILL_TYPE" val="1"/>
  <p:tag name="KSO_WM_UNIT_DIAGRAM_SCHEMECOLOR_ID" val="5"/>
  <p:tag name="KSO_WM_UNIT_USESOURCEFORMAT_APPLY" val="1"/>
</p:tagLst>
</file>

<file path=ppt/tags/tag270.xml><?xml version="1.0" encoding="utf-8"?>
<p:tagLst xmlns:a="http://schemas.openxmlformats.org/drawingml/2006/main" xmlns:r="http://schemas.openxmlformats.org/officeDocument/2006/relationships" xmlns:p="http://schemas.openxmlformats.org/presentationml/2006/main">
  <p:tag name="KSO_WM_UNIT_SUBTYPE" val="a"/>
  <p:tag name="KSO_WM_UNIT_PRESET_TEXT" val="单击此处添加文本具体内容，简明扼要的阐述您的观点。根据需要可酌情增减文字，以便观者准确的理解您传达的思想。单击此处添加文本具体内容，简明扼要的阐述您的观点。根据需要可酌情增减文字，以便观者准确的理解您传达的思想。"/>
  <p:tag name="KSO_WM_UNIT_NOCLEAR" val="0"/>
  <p:tag name="KSO_WM_UNIT_VALUE" val="132"/>
  <p:tag name="KSO_WM_UNIT_HIGHLIGHT" val="0"/>
  <p:tag name="KSO_WM_UNIT_COMPATIBLE" val="0"/>
  <p:tag name="KSO_WM_UNIT_DIAGRAM_ISNUMVISUAL" val="0"/>
  <p:tag name="KSO_WM_UNIT_DIAGRAM_ISREFERUNIT" val="0"/>
  <p:tag name="KSO_WM_DIAGRAM_GROUP_CODE" val="m1-1"/>
  <p:tag name="KSO_WM_UNIT_ID" val="diagram20201454_1*m_h_f*1_2_1"/>
  <p:tag name="KSO_WM_TEMPLATE_CATEGORY" val="diagram"/>
  <p:tag name="KSO_WM_TEMPLATE_INDEX" val="20201454"/>
  <p:tag name="KSO_WM_UNIT_LAYERLEVEL" val="1_1_1"/>
  <p:tag name="KSO_WM_TAG_VERSION" val="1.0"/>
  <p:tag name="KSO_WM_UNIT_TEXT_FILL_FORE_SCHEMECOLOR_INDEX" val="13"/>
  <p:tag name="KSO_WM_UNIT_TEXT_FILL_TYPE" val="1"/>
  <p:tag name="KSO_WM_UNIT_USESOURCEFORMAT_APPLY" val="0"/>
</p:tagLst>
</file>

<file path=ppt/tags/tag271.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PRESET_TEXT" val="单击此处添加标题"/>
  <p:tag name="KSO_WM_UNIT_NOCLEAR" val="0"/>
  <p:tag name="KSO_WM_UNIT_VALUE" val="34"/>
  <p:tag name="KSO_WM_UNIT_HIGHLIGHT" val="0"/>
  <p:tag name="KSO_WM_UNIT_COMPATIBLE" val="0"/>
  <p:tag name="KSO_WM_UNIT_DIAGRAM_ISNUMVISUAL" val="0"/>
  <p:tag name="KSO_WM_UNIT_DIAGRAM_ISREFERUNIT" val="0"/>
  <p:tag name="KSO_WM_DIAGRAM_GROUP_CODE" val="m1-1"/>
  <p:tag name="KSO_WM_UNIT_ID" val="diagram20201454_1*m_h_a*1_2_1"/>
  <p:tag name="KSO_WM_TEMPLATE_CATEGORY" val="diagram"/>
  <p:tag name="KSO_WM_TEMPLATE_INDEX" val="20201454"/>
  <p:tag name="KSO_WM_UNIT_LAYERLEVEL" val="1_1_1"/>
  <p:tag name="KSO_WM_TAG_VERSION" val="1.0"/>
  <p:tag name="KSO_WM_UNIT_USESOURCEFORMAT_APPLY" val="0"/>
</p:tagLst>
</file>

<file path=ppt/tags/tag27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SUBTYPE" val="d"/>
  <p:tag name="KSO_WM_UNIT_ID" val="diagram20201454_1*m_h_i*1_2_5"/>
  <p:tag name="KSO_WM_TEMPLATE_CATEGORY" val="diagram"/>
  <p:tag name="KSO_WM_TEMPLATE_INDEX" val="20201454"/>
  <p:tag name="KSO_WM_UNIT_LAYERLEVEL" val="1_1_1"/>
  <p:tag name="KSO_WM_TAG_VERSION" val="1.0"/>
  <p:tag name="KSO_WM_UNIT_USESOURCEFORMAT_APPLY" val="0"/>
</p:tagLst>
</file>

<file path=ppt/tags/tag27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2"/>
  <p:tag name="KSO_WM_UNIT_ID" val="diagram20201454_1*m_h_i*1_2_2"/>
  <p:tag name="KSO_WM_TEMPLATE_CATEGORY" val="diagram"/>
  <p:tag name="KSO_WM_TEMPLATE_INDEX" val="20201454"/>
  <p:tag name="KSO_WM_UNIT_LAYERLEVEL" val="1_1_1"/>
  <p:tag name="KSO_WM_TAG_VERSION" val="1.0"/>
  <p:tag name="KSO_WM_BEAUTIFY_FLAG" val="#wm#"/>
  <p:tag name="KSO_WM_UNIT_FILL_FORE_SCHEMECOLOR_INDEX" val="5"/>
  <p:tag name="KSO_WM_UNIT_FILL_TYPE" val="1"/>
  <p:tag name="KSO_WM_UNIT_USESOURCEFORMAT_APPLY" val="0"/>
</p:tagLst>
</file>

<file path=ppt/tags/tag27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3"/>
  <p:tag name="KSO_WM_UNIT_ID" val="diagram20201454_1*m_h_i*1_2_3"/>
  <p:tag name="KSO_WM_TEMPLATE_CATEGORY" val="diagram"/>
  <p:tag name="KSO_WM_TEMPLATE_INDEX" val="20201454"/>
  <p:tag name="KSO_WM_UNIT_LAYERLEVEL" val="1_1_1"/>
  <p:tag name="KSO_WM_TAG_VERSION" val="1.0"/>
  <p:tag name="KSO_WM_BEAUTIFY_FLAG" val="#wm#"/>
  <p:tag name="KSO_WM_UNIT_FILL_FORE_SCHEMECOLOR_INDEX" val="14"/>
  <p:tag name="KSO_WM_UNIT_FILL_TYPE" val="1"/>
  <p:tag name="KSO_WM_UNIT_USESOURCEFORMAT_APPLY" val="0"/>
</p:tagLst>
</file>

<file path=ppt/tags/tag27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4"/>
  <p:tag name="KSO_WM_UNIT_ID" val="diagram20201454_1*m_h_i*1_2_4"/>
  <p:tag name="KSO_WM_TEMPLATE_CATEGORY" val="diagram"/>
  <p:tag name="KSO_WM_TEMPLATE_INDEX" val="20201454"/>
  <p:tag name="KSO_WM_UNIT_LAYERLEVEL" val="1_1_1"/>
  <p:tag name="KSO_WM_TAG_VERSION" val="1.0"/>
  <p:tag name="KSO_WM_BEAUTIFY_FLAG" val="#wm#"/>
  <p:tag name="KSO_WM_UNIT_LINE_FORE_SCHEMECOLOR_INDEX" val="5"/>
  <p:tag name="KSO_WM_UNIT_LINE_FILL_TYPE" val="2"/>
  <p:tag name="KSO_WM_UNIT_USESOURCEFORMAT_APPLY" val="0"/>
</p:tagLst>
</file>

<file path=ppt/tags/tag27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2"/>
  <p:tag name="KSO_WM_UNIT_ID" val="diagram20201454_1*m_h_i*1_1_2"/>
  <p:tag name="KSO_WM_TEMPLATE_CATEGORY" val="diagram"/>
  <p:tag name="KSO_WM_TEMPLATE_INDEX" val="20201454"/>
  <p:tag name="KSO_WM_UNIT_LAYERLEVEL" val="1_1_1"/>
  <p:tag name="KSO_WM_TAG_VERSION" val="1.0"/>
  <p:tag name="KSO_WM_BEAUTIFY_FLAG" val="#wm#"/>
  <p:tag name="KSO_WM_UNIT_FILL_FORE_SCHEMECOLOR_INDEX" val="5"/>
  <p:tag name="KSO_WM_UNIT_FILL_TYPE" val="1"/>
  <p:tag name="KSO_WM_UNIT_USESOURCEFORMAT_APPLY" val="0"/>
</p:tagLst>
</file>

<file path=ppt/tags/tag27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3"/>
  <p:tag name="KSO_WM_UNIT_ID" val="diagram20201454_1*m_h_i*1_1_3"/>
  <p:tag name="KSO_WM_TEMPLATE_CATEGORY" val="diagram"/>
  <p:tag name="KSO_WM_TEMPLATE_INDEX" val="20201454"/>
  <p:tag name="KSO_WM_UNIT_LAYERLEVEL" val="1_1_1"/>
  <p:tag name="KSO_WM_TAG_VERSION" val="1.0"/>
  <p:tag name="KSO_WM_BEAUTIFY_FLAG" val="#wm#"/>
  <p:tag name="KSO_WM_UNIT_FILL_FORE_SCHEMECOLOR_INDEX" val="14"/>
  <p:tag name="KSO_WM_UNIT_FILL_TYPE" val="1"/>
  <p:tag name="KSO_WM_UNIT_USESOURCEFORMAT_APPLY" val="0"/>
</p:tagLst>
</file>

<file path=ppt/tags/tag27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4"/>
  <p:tag name="KSO_WM_UNIT_ID" val="diagram20201454_1*m_h_i*1_1_4"/>
  <p:tag name="KSO_WM_TEMPLATE_CATEGORY" val="diagram"/>
  <p:tag name="KSO_WM_TEMPLATE_INDEX" val="20201454"/>
  <p:tag name="KSO_WM_UNIT_LAYERLEVEL" val="1_1_1"/>
  <p:tag name="KSO_WM_TAG_VERSION" val="1.0"/>
  <p:tag name="KSO_WM_BEAUTIFY_FLAG" val="#wm#"/>
  <p:tag name="KSO_WM_UNIT_LINE_FORE_SCHEMECOLOR_INDEX" val="5"/>
  <p:tag name="KSO_WM_UNIT_LINE_FILL_TYPE" val="2"/>
  <p:tag name="KSO_WM_UNIT_USESOURCEFORMAT_APPLY" val="0"/>
</p:tagLst>
</file>

<file path=ppt/tags/tag279.xml><?xml version="1.0" encoding="utf-8"?>
<p:tagLst xmlns:a="http://schemas.openxmlformats.org/drawingml/2006/main" xmlns:r="http://schemas.openxmlformats.org/officeDocument/2006/relationships" xmlns:p="http://schemas.openxmlformats.org/presentationml/2006/main">
  <p:tag name="KSO_WM_SLIDE_ITEM_CNT" val="2"/>
</p:tagLst>
</file>

<file path=ppt/tags/tag2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0162_2*o_h_i*1_3_1"/>
  <p:tag name="KSO_WM_TEMPLATE_CATEGORY" val="diagram"/>
  <p:tag name="KSO_WM_TEMPLATE_INDEX" val="20200162"/>
  <p:tag name="KSO_WM_UNIT_LAYERLEVEL" val="1_1_1"/>
  <p:tag name="KSO_WM_TAG_VERSION" val="1.0"/>
  <p:tag name="KSO_WM_DIAGRAM_GROUP_CODE" val="o1-1"/>
  <p:tag name="KSO_WM_UNIT_TEXT_FILL_FORE_SCHEMECOLOR_INDEX" val="7"/>
  <p:tag name="KSO_WM_UNIT_TEXT_FILL_TYPE" val="1"/>
  <p:tag name="KSO_WM_UNIT_DIAGRAM_SCHEMECOLOR_ID" val="5"/>
  <p:tag name="KSO_WM_UNIT_USESOURCEFORMAT_APPLY" val="1"/>
</p:tagLst>
</file>

<file path=ppt/tags/tag280.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5779"/>
  <p:tag name="KSO_WM_TAG_VERSION" val="1.0"/>
  <p:tag name="KSO_WM_UNIT_ID" val="diagram20185779_1*q_h_g*1_2_1"/>
  <p:tag name="KSO_WM_UNIT_LAYERLEVEL" val="1_1_1"/>
  <p:tag name="KSO_WM_UNIT_VALUE" val="20"/>
  <p:tag name="KSO_WM_UNIT_HIGHLIGHT" val="0"/>
  <p:tag name="KSO_WM_UNIT_COMPATIBLE" val="1"/>
  <p:tag name="KSO_WM_UNIT_CLEAR" val="0"/>
  <p:tag name="KSO_WM_UNIT_PRESET_TEXT_INDEX" val="3"/>
  <p:tag name="KSO_WM_UNIT_RELATE_UNITID" val="diagram20185779_1*q_h_f*1_2_1"/>
  <p:tag name="KSO_WM_UNIT_PRESET_TEXT_LEN" val="12"/>
  <p:tag name="KSO_WM_DIAGRAM_GROUP_CODE" val="q1-1"/>
  <p:tag name="KSO_WM_UNIT_FILL_FORE_SCHEMECOLOR_INDEX" val="5"/>
  <p:tag name="KSO_WM_UNIT_FILL_TYPE" val="1"/>
  <p:tag name="KSO_WM_UNIT_LINE_FORE_SCHEMECOLOR_INDEX" val="2"/>
  <p:tag name="KSO_WM_UNIT_LINE_FILL_TYPE" val="2"/>
  <p:tag name="KSO_WM_UNIT_TEXT_FILL_FORE_SCHEMECOLOR_INDEX" val="14"/>
  <p:tag name="KSO_WM_UNIT_TEXT_FILL_TYPE" val="1"/>
  <p:tag name="KSO_WM_UNIT_USESOURCEFORMAT_APPLY" val="0"/>
</p:tagLst>
</file>

<file path=ppt/tags/tag281.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5779"/>
  <p:tag name="KSO_WM_TAG_VERSION" val="1.0"/>
  <p:tag name="KSO_WM_UNIT_ID" val="diagram20185779_1*q_h_g*1_1_1"/>
  <p:tag name="KSO_WM_UNIT_LAYERLEVEL" val="1_1_1"/>
  <p:tag name="KSO_WM_UNIT_VALUE" val="20"/>
  <p:tag name="KSO_WM_UNIT_HIGHLIGHT" val="0"/>
  <p:tag name="KSO_WM_UNIT_COMPATIBLE" val="1"/>
  <p:tag name="KSO_WM_UNIT_CLEAR" val="0"/>
  <p:tag name="KSO_WM_UNIT_PRESET_TEXT_INDEX" val="3"/>
  <p:tag name="KSO_WM_UNIT_RELATE_UNITID" val="diagram20185779_1*q_h_f*1_1_1"/>
  <p:tag name="KSO_WM_UNIT_PRESET_TEXT_LEN" val="12"/>
  <p:tag name="KSO_WM_DIAGRAM_GROUP_CODE" val="q1-1"/>
  <p:tag name="KSO_WM_UNIT_FILL_FORE_SCHEMECOLOR_INDEX" val="5"/>
  <p:tag name="KSO_WM_UNIT_FILL_TYPE" val="1"/>
  <p:tag name="KSO_WM_UNIT_LINE_FORE_SCHEMECOLOR_INDEX" val="2"/>
  <p:tag name="KSO_WM_UNIT_LINE_FILL_TYPE" val="2"/>
  <p:tag name="KSO_WM_UNIT_TEXT_FILL_FORE_SCHEMECOLOR_INDEX" val="14"/>
  <p:tag name="KSO_WM_UNIT_TEXT_FILL_TYPE" val="1"/>
  <p:tag name="KSO_WM_UNIT_USESOURCEFORMAT_APPLY" val="0"/>
</p:tagLst>
</file>

<file path=ppt/tags/tag282.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5779"/>
  <p:tag name="KSO_WM_TAG_VERSION" val="1.0"/>
  <p:tag name="KSO_WM_UNIT_ID" val="diagram20185779_1*q_i*1_2"/>
  <p:tag name="KSO_WM_UNIT_LAYERLEVEL" val="1_1"/>
  <p:tag name="KSO_WM_DIAGRAM_GROUP_CODE" val="q1-1"/>
  <p:tag name="KSO_WM_UNIT_FILL_FORE_SCHEMECOLOR_INDEX" val="5"/>
  <p:tag name="KSO_WM_UNIT_FILL_TYPE" val="1"/>
  <p:tag name="KSO_WM_UNIT_TEXT_FILL_FORE_SCHEMECOLOR_INDEX" val="2"/>
  <p:tag name="KSO_WM_UNIT_TEXT_FILL_TYPE" val="1"/>
  <p:tag name="KSO_WM_UNIT_USESOURCEFORMAT_APPLY" val="0"/>
</p:tagLst>
</file>

<file path=ppt/tags/tag283.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5779"/>
  <p:tag name="KSO_WM_TAG_VERSION" val="1.0"/>
  <p:tag name="KSO_WM_UNIT_ID" val="diagram20185779_1*q_i*1_3"/>
  <p:tag name="KSO_WM_UNIT_LAYERLEVEL" val="1_1"/>
  <p:tag name="KSO_WM_DIAGRAM_GROUP_CODE" val="q1-1"/>
  <p:tag name="KSO_WM_UNIT_FILL_FORE_SCHEMECOLOR_INDEX" val="5"/>
  <p:tag name="KSO_WM_UNIT_FILL_TYPE" val="1"/>
  <p:tag name="KSO_WM_UNIT_TEXT_FILL_FORE_SCHEMECOLOR_INDEX" val="2"/>
  <p:tag name="KSO_WM_UNIT_TEXT_FILL_TYPE" val="1"/>
  <p:tag name="KSO_WM_UNIT_USESOURCEFORMAT_APPLY" val="0"/>
</p:tagLst>
</file>

<file path=ppt/tags/tag284.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5779"/>
  <p:tag name="KSO_WM_TAG_VERSION" val="1.0"/>
  <p:tag name="KSO_WM_UNIT_ID" val="diagram20185779_1*q_h_a*1_2_1"/>
  <p:tag name="KSO_WM_UNIT_LAYERLEVEL" val="1_1_1"/>
  <p:tag name="KSO_WM_UNIT_VALUE" val="12"/>
  <p:tag name="KSO_WM_UNIT_HIGHLIGHT" val="0"/>
  <p:tag name="KSO_WM_UNIT_COMPATIBLE" val="0"/>
  <p:tag name="KSO_WM_UNIT_CLEAR" val="0"/>
  <p:tag name="KSO_WM_UNIT_PRESET_TEXT_INDEX" val="3"/>
  <p:tag name="KSO_WM_UNIT_PRESET_TEXT_LEN" val="17"/>
  <p:tag name="KSO_WM_DIAGRAM_GROUP_CODE" val="q1-1"/>
  <p:tag name="KSO_WM_UNIT_TEXT_FILL_FORE_SCHEMECOLOR_INDEX" val="5"/>
  <p:tag name="KSO_WM_UNIT_TEXT_FILL_TYPE" val="1"/>
  <p:tag name="KSO_WM_UNIT_USESOURCEFORMAT_APPLY" val="0"/>
</p:tagLst>
</file>

<file path=ppt/tags/tag285.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5779"/>
  <p:tag name="KSO_WM_TAG_VERSION" val="1.0"/>
  <p:tag name="KSO_WM_UNIT_ID" val="diagram20185779_1*q_h_f*1_2_1"/>
  <p:tag name="KSO_WM_UNIT_LAYERLEVEL" val="1_1_1"/>
  <p:tag name="KSO_WM_UNIT_VALUE" val="48"/>
  <p:tag name="KSO_WM_UNIT_HIGHLIGHT" val="0"/>
  <p:tag name="KSO_WM_UNIT_COMPATIBLE" val="0"/>
  <p:tag name="KSO_WM_UNIT_CLEAR" val="0"/>
  <p:tag name="KSO_WM_UNIT_PRESET_TEXT_INDEX" val="4"/>
  <p:tag name="KSO_WM_UNIT_PRESET_TEXT_LEN" val="57"/>
  <p:tag name="KSO_WM_DIAGRAM_GROUP_CODE" val="q1-1"/>
  <p:tag name="KSO_WM_UNIT_TEXT_FILL_FORE_SCHEMECOLOR_INDEX" val="13"/>
  <p:tag name="KSO_WM_UNIT_TEXT_FILL_TYPE" val="1"/>
  <p:tag name="KSO_WM_UNIT_USESOURCEFORMAT_APPLY" val="0"/>
</p:tagLst>
</file>

<file path=ppt/tags/tag286.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5779"/>
  <p:tag name="KSO_WM_TAG_VERSION" val="1.0"/>
  <p:tag name="KSO_WM_UNIT_ID" val="diagram20185779_1*q_h_a*1_1_1"/>
  <p:tag name="KSO_WM_UNIT_LAYERLEVEL" val="1_1_1"/>
  <p:tag name="KSO_WM_UNIT_VALUE" val="24"/>
  <p:tag name="KSO_WM_UNIT_HIGHLIGHT" val="0"/>
  <p:tag name="KSO_WM_UNIT_COMPATIBLE" val="0"/>
  <p:tag name="KSO_WM_UNIT_CLEAR" val="0"/>
  <p:tag name="KSO_WM_UNIT_PRESET_TEXT_INDEX" val="3"/>
  <p:tag name="KSO_WM_UNIT_PRESET_TEXT_LEN" val="17"/>
  <p:tag name="KSO_WM_DIAGRAM_GROUP_CODE" val="q1-1"/>
  <p:tag name="KSO_WM_UNIT_TEXT_FILL_FORE_SCHEMECOLOR_INDEX" val="5"/>
  <p:tag name="KSO_WM_UNIT_TEXT_FILL_TYPE" val="1"/>
  <p:tag name="KSO_WM_UNIT_USESOURCEFORMAT_APPLY" val="0"/>
</p:tagLst>
</file>

<file path=ppt/tags/tag287.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5779"/>
  <p:tag name="KSO_WM_TAG_VERSION" val="1.0"/>
  <p:tag name="KSO_WM_UNIT_ID" val="diagram20185779_1*q_h_f*1_1_1"/>
  <p:tag name="KSO_WM_UNIT_LAYERLEVEL" val="1_1_1"/>
  <p:tag name="KSO_WM_UNIT_VALUE" val="48"/>
  <p:tag name="KSO_WM_UNIT_HIGHLIGHT" val="0"/>
  <p:tag name="KSO_WM_UNIT_COMPATIBLE" val="0"/>
  <p:tag name="KSO_WM_UNIT_CLEAR" val="0"/>
  <p:tag name="KSO_WM_UNIT_PRESET_TEXT_INDEX" val="4"/>
  <p:tag name="KSO_WM_UNIT_PRESET_TEXT_LEN" val="57"/>
  <p:tag name="KSO_WM_DIAGRAM_GROUP_CODE" val="q1-1"/>
  <p:tag name="KSO_WM_UNIT_TEXT_FILL_FORE_SCHEMECOLOR_INDEX" val="13"/>
  <p:tag name="KSO_WM_UNIT_TEXT_FILL_TYPE" val="1"/>
  <p:tag name="KSO_WM_UNIT_USESOURCEFORMAT_APPLY" val="0"/>
</p:tagLst>
</file>

<file path=ppt/tags/tag288.xml><?xml version="1.0" encoding="utf-8"?>
<p:tagLst xmlns:a="http://schemas.openxmlformats.org/drawingml/2006/main" xmlns:r="http://schemas.openxmlformats.org/officeDocument/2006/relationships" xmlns:p="http://schemas.openxmlformats.org/presentationml/2006/main">
  <p:tag name="KSO_WM_SLIDE_ITEM_CNT" val="3"/>
</p:tagLst>
</file>

<file path=ppt/tags/tag28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1"/>
  <p:tag name="KSO_WM_UNIT_ID" val="diagram790_2*l_h_i*1_2_1"/>
  <p:tag name="KSO_WM_TEMPLATE_CATEGORY" val="diagram"/>
  <p:tag name="KSO_WM_TEMPLATE_INDEX" val="790"/>
  <p:tag name="KSO_WM_UNIT_LAYERLEVEL" val="1_1_1"/>
  <p:tag name="KSO_WM_TAG_VERSION" val="1.0"/>
  <p:tag name="KSO_WM_BEAUTIFY_FLAG" val="#wm#"/>
  <p:tag name="KSO_WM_UNIT_FILL_FORE_SCHEMECOLOR_INDEX" val="14"/>
  <p:tag name="KSO_WM_UNIT_FILL_TYPE" val="1"/>
  <p:tag name="KSO_WM_UNIT_TEXT_FILL_FORE_SCHEMECOLOR_INDEX" val="6"/>
  <p:tag name="KSO_WM_UNIT_TEXT_FILL_TYPE" val="1"/>
  <p:tag name="KSO_WM_UNIT_USESOURCEFORMAT_APPLY" val="0"/>
</p:tagLst>
</file>

<file path=ppt/tags/tag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0162_2*o_h_a*1_3_1"/>
  <p:tag name="KSO_WM_TEMPLATE_CATEGORY" val="diagram"/>
  <p:tag name="KSO_WM_TEMPLATE_INDEX" val="20200162"/>
  <p:tag name="KSO_WM_UNIT_LAYERLEVEL" val="1_1_1"/>
  <p:tag name="KSO_WM_TAG_VERSION" val="1.0"/>
  <p:tag name="KSO_WM_UNIT_ISCONTENTSTITLE" val="0"/>
  <p:tag name="KSO_WM_UNIT_NOCLEAR" val="0"/>
  <p:tag name="KSO_WM_DIAGRAM_GROUP_CODE" val="o1-1"/>
  <p:tag name="KSO_WM_UNIT_PRESET_TEXT" val="添加标题"/>
  <p:tag name="KSO_WM_UNIT_VALUE" val="9"/>
  <p:tag name="KSO_WM_UNIT_TEXT_FILL_FORE_SCHEMECOLOR_INDEX" val="7"/>
  <p:tag name="KSO_WM_UNIT_TEXT_FILL_TYPE" val="1"/>
  <p:tag name="KSO_WM_UNIT_DIAGRAM_SCHEMECOLOR_ID" val="5"/>
  <p:tag name="KSO_WM_UNIT_USESOURCEFORMAT_APPLY" val="1"/>
</p:tagLst>
</file>

<file path=ppt/tags/tag29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2"/>
  <p:tag name="KSO_WM_UNIT_ID" val="diagram790_2*l_h_i*1_2_2"/>
  <p:tag name="KSO_WM_TEMPLATE_CATEGORY" val="diagram"/>
  <p:tag name="KSO_WM_TEMPLATE_INDEX" val="790"/>
  <p:tag name="KSO_WM_UNIT_LAYERLEVEL" val="1_1_1"/>
  <p:tag name="KSO_WM_TAG_VERSION" val="1.0"/>
  <p:tag name="KSO_WM_BEAUTIFY_FLAG" val="#wm#"/>
  <p:tag name="KSO_WM_UNIT_FILL_FORE_SCHEMECOLOR_INDEX" val="6"/>
  <p:tag name="KSO_WM_UNIT_FILL_TYPE" val="1"/>
  <p:tag name="KSO_WM_UNIT_TEXT_FILL_FORE_SCHEMECOLOR_INDEX" val="14"/>
  <p:tag name="KSO_WM_UNIT_TEXT_FILL_TYPE" val="1"/>
  <p:tag name="KSO_WM_UNIT_USESOURCEFORMAT_APPLY" val="0"/>
</p:tagLst>
</file>

<file path=ppt/tags/tag291.xml><?xml version="1.0" encoding="utf-8"?>
<p:tagLst xmlns:a="http://schemas.openxmlformats.org/drawingml/2006/main" xmlns:r="http://schemas.openxmlformats.org/officeDocument/2006/relationships" xmlns:p="http://schemas.openxmlformats.org/presentationml/2006/main">
  <p:tag name="KSO_WM_UNIT_NOCLEAR" val="0"/>
  <p:tag name="KSO_WM_UNIT_VALUE" val="42"/>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diagram790_2*l_h_f*1_2_1"/>
  <p:tag name="KSO_WM_TEMPLATE_CATEGORY" val="diagram"/>
  <p:tag name="KSO_WM_TEMPLATE_INDEX" val="790"/>
  <p:tag name="KSO_WM_UNIT_LAYERLEVEL" val="1_1_1"/>
  <p:tag name="KSO_WM_TAG_VERSION" val="1.0"/>
  <p:tag name="KSO_WM_BEAUTIFY_FLAG" val="#wm#"/>
  <p:tag name="KSO_WM_UNIT_PRESET_TEXT" val="单击此处添加文本具体内容"/>
  <p:tag name="KSO_WM_UNIT_TEXT_FILL_FORE_SCHEMECOLOR_INDEX" val="14"/>
  <p:tag name="KSO_WM_UNIT_TEXT_FILL_TYPE" val="1"/>
  <p:tag name="KSO_WM_UNIT_USESOURCEFORMAT_APPLY" val="0"/>
</p:tagLst>
</file>

<file path=ppt/tags/tag29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2_1"/>
  <p:tag name="KSO_WM_UNIT_ID" val="diagram790_2*l_h_i*1_2_1"/>
  <p:tag name="KSO_WM_TEMPLATE_CATEGORY" val="diagram"/>
  <p:tag name="KSO_WM_TEMPLATE_INDEX" val="790"/>
  <p:tag name="KSO_WM_UNIT_LAYERLEVEL" val="1_1_1"/>
  <p:tag name="KSO_WM_TAG_VERSION" val="1.0"/>
  <p:tag name="KSO_WM_BEAUTIFY_FLAG" val="#wm#"/>
  <p:tag name="KSO_WM_UNIT_TEXT_FILL_FORE_SCHEMECOLOR_INDEX" val="6"/>
  <p:tag name="KSO_WM_UNIT_TEXT_FILL_TYPE" val="1"/>
  <p:tag name="KSO_WM_UNIT_USESOURCEFORMAT_APPLY" val="0"/>
</p:tagLst>
</file>

<file path=ppt/tags/tag29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1"/>
  <p:tag name="KSO_WM_UNIT_ID" val="diagram790_2*l_h_i*1_1_1"/>
  <p:tag name="KSO_WM_TEMPLATE_CATEGORY" val="diagram"/>
  <p:tag name="KSO_WM_TEMPLATE_INDEX" val="790"/>
  <p:tag name="KSO_WM_UNIT_LAYERLEVEL" val="1_1_1"/>
  <p:tag name="KSO_WM_TAG_VERSION" val="1.0"/>
  <p:tag name="KSO_WM_BEAUTIFY_FLAG" val="#wm#"/>
  <p:tag name="KSO_WM_UNIT_FILL_FORE_SCHEMECOLOR_INDEX" val="14"/>
  <p:tag name="KSO_WM_UNIT_FILL_TYPE" val="1"/>
  <p:tag name="KSO_WM_UNIT_TEXT_FILL_FORE_SCHEMECOLOR_INDEX" val="5"/>
  <p:tag name="KSO_WM_UNIT_TEXT_FILL_TYPE" val="1"/>
  <p:tag name="KSO_WM_UNIT_USESOURCEFORMAT_APPLY" val="0"/>
</p:tagLst>
</file>

<file path=ppt/tags/tag29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2"/>
  <p:tag name="KSO_WM_UNIT_ID" val="diagram790_2*l_h_i*1_1_2"/>
  <p:tag name="KSO_WM_TEMPLATE_CATEGORY" val="diagram"/>
  <p:tag name="KSO_WM_TEMPLATE_INDEX" val="790"/>
  <p:tag name="KSO_WM_UNIT_LAYERLEVEL" val="1_1_1"/>
  <p:tag name="KSO_WM_TAG_VERSION" val="1.0"/>
  <p:tag name="KSO_WM_BEAUTIFY_FLAG" val="#wm#"/>
  <p:tag name="KSO_WM_UNIT_FILL_FORE_SCHEMECOLOR_INDEX" val="5"/>
  <p:tag name="KSO_WM_UNIT_FILL_TYPE" val="1"/>
  <p:tag name="KSO_WM_UNIT_TEXT_FILL_FORE_SCHEMECOLOR_INDEX" val="14"/>
  <p:tag name="KSO_WM_UNIT_TEXT_FILL_TYPE" val="1"/>
  <p:tag name="KSO_WM_UNIT_USESOURCEFORMAT_APPLY" val="0"/>
</p:tagLst>
</file>

<file path=ppt/tags/tag295.xml><?xml version="1.0" encoding="utf-8"?>
<p:tagLst xmlns:a="http://schemas.openxmlformats.org/drawingml/2006/main" xmlns:r="http://schemas.openxmlformats.org/officeDocument/2006/relationships" xmlns:p="http://schemas.openxmlformats.org/presentationml/2006/main">
  <p:tag name="KSO_WM_UNIT_NOCLEAR" val="0"/>
  <p:tag name="KSO_WM_UNIT_VALUE" val="42"/>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790_2*l_h_f*1_1_1"/>
  <p:tag name="KSO_WM_TEMPLATE_CATEGORY" val="diagram"/>
  <p:tag name="KSO_WM_TEMPLATE_INDEX" val="790"/>
  <p:tag name="KSO_WM_UNIT_LAYERLEVEL" val="1_1_1"/>
  <p:tag name="KSO_WM_TAG_VERSION" val="1.0"/>
  <p:tag name="KSO_WM_BEAUTIFY_FLAG" val="#wm#"/>
  <p:tag name="KSO_WM_UNIT_PRESET_TEXT" val="单击此处添加文本具体内容"/>
  <p:tag name="KSO_WM_UNIT_TEXT_FILL_FORE_SCHEMECOLOR_INDEX" val="14"/>
  <p:tag name="KSO_WM_UNIT_TEXT_FILL_TYPE" val="1"/>
  <p:tag name="KSO_WM_UNIT_USESOURCEFORMAT_APPLY" val="0"/>
</p:tagLst>
</file>

<file path=ppt/tags/tag29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1_1"/>
  <p:tag name="KSO_WM_UNIT_ID" val="diagram790_2*l_h_i*1_1_1"/>
  <p:tag name="KSO_WM_TEMPLATE_CATEGORY" val="diagram"/>
  <p:tag name="KSO_WM_TEMPLATE_INDEX" val="790"/>
  <p:tag name="KSO_WM_UNIT_LAYERLEVEL" val="1_1_1"/>
  <p:tag name="KSO_WM_TAG_VERSION" val="1.0"/>
  <p:tag name="KSO_WM_BEAUTIFY_FLAG" val="#wm#"/>
  <p:tag name="KSO_WM_UNIT_TEXT_FILL_FORE_SCHEMECOLOR_INDEX" val="5"/>
  <p:tag name="KSO_WM_UNIT_TEXT_FILL_TYPE" val="1"/>
  <p:tag name="KSO_WM_UNIT_USESOURCEFORMAT_APPLY" val="0"/>
</p:tagLst>
</file>

<file path=ppt/tags/tag29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1"/>
  <p:tag name="KSO_WM_UNIT_ID" val="diagram790_2*l_h_i*1_3_1"/>
  <p:tag name="KSO_WM_TEMPLATE_CATEGORY" val="diagram"/>
  <p:tag name="KSO_WM_TEMPLATE_INDEX" val="790"/>
  <p:tag name="KSO_WM_UNIT_LAYERLEVEL" val="1_1_1"/>
  <p:tag name="KSO_WM_TAG_VERSION" val="1.0"/>
  <p:tag name="KSO_WM_BEAUTIFY_FLAG" val="#wm#"/>
  <p:tag name="KSO_WM_UNIT_FILL_FORE_SCHEMECOLOR_INDEX" val="14"/>
  <p:tag name="KSO_WM_UNIT_FILL_TYPE" val="1"/>
  <p:tag name="KSO_WM_UNIT_TEXT_FILL_FORE_SCHEMECOLOR_INDEX" val="7"/>
  <p:tag name="KSO_WM_UNIT_TEXT_FILL_TYPE" val="1"/>
  <p:tag name="KSO_WM_UNIT_USESOURCEFORMAT_APPLY" val="0"/>
</p:tagLst>
</file>

<file path=ppt/tags/tag29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2"/>
  <p:tag name="KSO_WM_UNIT_ID" val="diagram790_2*l_h_i*1_3_2"/>
  <p:tag name="KSO_WM_TEMPLATE_CATEGORY" val="diagram"/>
  <p:tag name="KSO_WM_TEMPLATE_INDEX" val="790"/>
  <p:tag name="KSO_WM_UNIT_LAYERLEVEL" val="1_1_1"/>
  <p:tag name="KSO_WM_TAG_VERSION" val="1.0"/>
  <p:tag name="KSO_WM_BEAUTIFY_FLAG" val="#wm#"/>
  <p:tag name="KSO_WM_UNIT_FILL_FORE_SCHEMECOLOR_INDEX" val="7"/>
  <p:tag name="KSO_WM_UNIT_FILL_TYPE" val="1"/>
  <p:tag name="KSO_WM_UNIT_TEXT_FILL_FORE_SCHEMECOLOR_INDEX" val="14"/>
  <p:tag name="KSO_WM_UNIT_TEXT_FILL_TYPE" val="1"/>
  <p:tag name="KSO_WM_UNIT_USESOURCEFORMAT_APPLY" val="0"/>
</p:tagLst>
</file>

<file path=ppt/tags/tag299.xml><?xml version="1.0" encoding="utf-8"?>
<p:tagLst xmlns:a="http://schemas.openxmlformats.org/drawingml/2006/main" xmlns:r="http://schemas.openxmlformats.org/officeDocument/2006/relationships" xmlns:p="http://schemas.openxmlformats.org/presentationml/2006/main">
  <p:tag name="KSO_WM_UNIT_NOCLEAR" val="0"/>
  <p:tag name="KSO_WM_UNIT_VALUE" val="42"/>
  <p:tag name="KSO_WM_UNIT_HIGHLIGHT" val="0"/>
  <p:tag name="KSO_WM_UNIT_COMPATIBLE" val="0"/>
  <p:tag name="KSO_WM_UNIT_DIAGRAM_ISNUMVISUAL" val="0"/>
  <p:tag name="KSO_WM_UNIT_DIAGRAM_ISREFERUNIT" val="0"/>
  <p:tag name="KSO_WM_DIAGRAM_GROUP_CODE" val="l1-1"/>
  <p:tag name="KSO_WM_UNIT_TYPE" val="l_h_f"/>
  <p:tag name="KSO_WM_UNIT_INDEX" val="1_3_1"/>
  <p:tag name="KSO_WM_UNIT_ID" val="diagram790_2*l_h_f*1_3_1"/>
  <p:tag name="KSO_WM_TEMPLATE_CATEGORY" val="diagram"/>
  <p:tag name="KSO_WM_TEMPLATE_INDEX" val="790"/>
  <p:tag name="KSO_WM_UNIT_LAYERLEVEL" val="1_1_1"/>
  <p:tag name="KSO_WM_TAG_VERSION" val="1.0"/>
  <p:tag name="KSO_WM_BEAUTIFY_FLAG" val="#wm#"/>
  <p:tag name="KSO_WM_UNIT_PRESET_TEXT" val="单击此处添加文本具体内容"/>
  <p:tag name="KSO_WM_UNIT_TEXT_FILL_FORE_SCHEMECOLOR_INDEX" val="14"/>
  <p:tag name="KSO_WM_UNIT_TEXT_FILL_TYPE" val="1"/>
  <p:tag name="KSO_WM_UNIT_USESOURCEFORMAT_APPLY" val="0"/>
</p:tagLst>
</file>

<file path=ppt/tags/tag3.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3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0162_2*o_h_f*1_3_1"/>
  <p:tag name="KSO_WM_TEMPLATE_CATEGORY" val="diagram"/>
  <p:tag name="KSO_WM_TEMPLATE_INDEX" val="20200162"/>
  <p:tag name="KSO_WM_UNIT_LAYERLEVEL" val="1_1_1"/>
  <p:tag name="KSO_WM_TAG_VERSION" val="1.0"/>
  <p:tag name="KSO_WM_UNIT_NOCLEAR" val="0"/>
  <p:tag name="KSO_WM_DIAGRAM_GROUP_CODE" val="o1-1"/>
  <p:tag name="KSO_WM_UNIT_PRESET_TEXT" val="单击此处添加文本具体内容"/>
  <p:tag name="KSO_WM_UNIT_VALUE" val="16"/>
  <p:tag name="KSO_WM_UNIT_TEXT_FILL_FORE_SCHEMECOLOR_INDEX" val="13"/>
  <p:tag name="KSO_WM_UNIT_TEXT_FILL_TYPE" val="1"/>
  <p:tag name="KSO_WM_UNIT_DIAGRAM_SCHEMECOLOR_ID" val="5"/>
  <p:tag name="KSO_WM_UNIT_USESOURCEFORMAT_APPLY" val="1"/>
</p:tagLst>
</file>

<file path=ppt/tags/tag30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3_1"/>
  <p:tag name="KSO_WM_UNIT_ID" val="diagram790_2*l_h_i*1_3_1"/>
  <p:tag name="KSO_WM_TEMPLATE_CATEGORY" val="diagram"/>
  <p:tag name="KSO_WM_TEMPLATE_INDEX" val="790"/>
  <p:tag name="KSO_WM_UNIT_LAYERLEVEL" val="1_1_1"/>
  <p:tag name="KSO_WM_TAG_VERSION" val="1.0"/>
  <p:tag name="KSO_WM_BEAUTIFY_FLAG" val="#wm#"/>
  <p:tag name="KSO_WM_UNIT_TEXT_FILL_FORE_SCHEMECOLOR_INDEX" val="7"/>
  <p:tag name="KSO_WM_UNIT_TEXT_FILL_TYPE" val="1"/>
  <p:tag name="KSO_WM_UNIT_USESOURCEFORMAT_APPLY" val="0"/>
</p:tagLst>
</file>

<file path=ppt/tags/tag301.xml><?xml version="1.0" encoding="utf-8"?>
<p:tagLst xmlns:a="http://schemas.openxmlformats.org/drawingml/2006/main" xmlns:r="http://schemas.openxmlformats.org/officeDocument/2006/relationships" xmlns:p="http://schemas.openxmlformats.org/presentationml/2006/main">
  <p:tag name="KSO_WM_SLIDE_ITEM_CNT" val="7"/>
</p:tagLst>
</file>

<file path=ppt/tags/tag302.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2013"/>
  <p:tag name="KSO_WM_UNIT_ID" val="diagram20182013_6*l_h_i*1_1_1"/>
  <p:tag name="KSO_WM_UNIT_LAYERLEVEL" val="1_1_1"/>
  <p:tag name="KSO_WM_DIAGRAM_GROUP_CODE" val="l1-1"/>
  <p:tag name="KSO_WM_TAG_VERSION" val="1.0"/>
  <p:tag name="KSO_WM_UNIT_LINE_FORE_SCHEMECOLOR_INDEX" val="5"/>
  <p:tag name="KSO_WM_UNIT_LINE_FILL_TYPE" val="2"/>
  <p:tag name="KSO_WM_UNIT_TEXT_FILL_FORE_SCHEMECOLOR_INDEX" val="13"/>
  <p:tag name="KSO_WM_UNIT_TEXT_FILL_TYPE" val="1"/>
  <p:tag name="KSO_WM_UNIT_USESOURCEFORMAT_APPLY" val="0"/>
</p:tagLst>
</file>

<file path=ppt/tags/tag303.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2013"/>
  <p:tag name="KSO_WM_UNIT_ID" val="diagram20182013_6*l_h_i*1_1_2"/>
  <p:tag name="KSO_WM_UNIT_LAYERLEVEL" val="1_1_1"/>
  <p:tag name="KSO_WM_DIAGRAM_GROUP_CODE" val="l1-1"/>
  <p:tag name="KSO_WM_TAG_VERSION" val="1.0"/>
  <p:tag name="KSO_WM_UNIT_FILL_FORE_SCHEMECOLOR_INDEX" val="5"/>
  <p:tag name="KSO_WM_UNIT_FILL_TYPE" val="1"/>
  <p:tag name="KSO_WM_UNIT_USESOURCEFORMAT_APPLY" val="0"/>
</p:tagLst>
</file>

<file path=ppt/tags/tag304.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2013"/>
  <p:tag name="KSO_WM_UNIT_ID" val="diagram20182013_6*l_h_i*1_3_1"/>
  <p:tag name="KSO_WM_UNIT_LAYERLEVEL" val="1_1_1"/>
  <p:tag name="KSO_WM_TAG_VERSION" val="1.0"/>
  <p:tag name="KSO_WM_DIAGRAM_GROUP_CODE" val="l1-1"/>
  <p:tag name="KSO_WM_UNIT_LINE_FORE_SCHEMECOLOR_INDEX" val="7"/>
  <p:tag name="KSO_WM_UNIT_LINE_FILL_TYPE" val="2"/>
  <p:tag name="KSO_WM_UNIT_TEXT_FILL_FORE_SCHEMECOLOR_INDEX" val="13"/>
  <p:tag name="KSO_WM_UNIT_TEXT_FILL_TYPE" val="1"/>
  <p:tag name="KSO_WM_UNIT_USESOURCEFORMAT_APPLY" val="0"/>
</p:tagLst>
</file>

<file path=ppt/tags/tag305.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2013"/>
  <p:tag name="KSO_WM_UNIT_ID" val="diagram20182013_6*l_h_i*1_3_2"/>
  <p:tag name="KSO_WM_UNIT_LAYERLEVEL" val="1_1_1"/>
  <p:tag name="KSO_WM_TAG_VERSION" val="1.0"/>
  <p:tag name="KSO_WM_DIAGRAM_GROUP_CODE" val="l1-1"/>
  <p:tag name="KSO_WM_UNIT_FILL_FORE_SCHEMECOLOR_INDEX" val="7"/>
  <p:tag name="KSO_WM_UNIT_FILL_TYPE" val="1"/>
  <p:tag name="KSO_WM_UNIT_USESOURCEFORMAT_APPLY" val="0"/>
</p:tagLst>
</file>

<file path=ppt/tags/tag306.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2013"/>
  <p:tag name="KSO_WM_UNIT_ID" val="diagram20182013_6*l_h_i*1_5_1"/>
  <p:tag name="KSO_WM_UNIT_LAYERLEVEL" val="1_1_1"/>
  <p:tag name="KSO_WM_TAG_VERSION" val="1.0"/>
  <p:tag name="KSO_WM_DIAGRAM_GROUP_CODE" val="l1-1"/>
  <p:tag name="KSO_WM_UNIT_LINE_FORE_SCHEMECOLOR_INDEX" val="9"/>
  <p:tag name="KSO_WM_UNIT_LINE_FILL_TYPE" val="2"/>
  <p:tag name="KSO_WM_UNIT_TEXT_FILL_FORE_SCHEMECOLOR_INDEX" val="13"/>
  <p:tag name="KSO_WM_UNIT_TEXT_FILL_TYPE" val="1"/>
  <p:tag name="KSO_WM_UNIT_USESOURCEFORMAT_APPLY" val="0"/>
</p:tagLst>
</file>

<file path=ppt/tags/tag307.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2013"/>
  <p:tag name="KSO_WM_UNIT_ID" val="diagram20182013_6*l_h_i*1_5_2"/>
  <p:tag name="KSO_WM_UNIT_LAYERLEVEL" val="1_1_1"/>
  <p:tag name="KSO_WM_TAG_VERSION" val="1.0"/>
  <p:tag name="KSO_WM_DIAGRAM_GROUP_CODE" val="l1-1"/>
  <p:tag name="KSO_WM_UNIT_FILL_FORE_SCHEMECOLOR_INDEX" val="9"/>
  <p:tag name="KSO_WM_UNIT_FILL_TYPE" val="1"/>
  <p:tag name="KSO_WM_UNIT_USESOURCEFORMAT_APPLY" val="0"/>
</p:tagLst>
</file>

<file path=ppt/tags/tag308.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2013"/>
  <p:tag name="KSO_WM_UNIT_ID" val="diagram20182013_6*l_h_i*1_2_1"/>
  <p:tag name="KSO_WM_UNIT_LAYERLEVEL" val="1_1_1"/>
  <p:tag name="KSO_WM_TAG_VERSION" val="1.0"/>
  <p:tag name="KSO_WM_DIAGRAM_GROUP_CODE" val="l1-1"/>
  <p:tag name="KSO_WM_UNIT_LINE_FORE_SCHEMECOLOR_INDEX" val="6"/>
  <p:tag name="KSO_WM_UNIT_LINE_FILL_TYPE" val="2"/>
  <p:tag name="KSO_WM_UNIT_TEXT_FILL_FORE_SCHEMECOLOR_INDEX" val="13"/>
  <p:tag name="KSO_WM_UNIT_TEXT_FILL_TYPE" val="1"/>
  <p:tag name="KSO_WM_UNIT_USESOURCEFORMAT_APPLY" val="0"/>
</p:tagLst>
</file>

<file path=ppt/tags/tag309.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2013"/>
  <p:tag name="KSO_WM_UNIT_ID" val="diagram20182013_6*l_h_i*1_2_2"/>
  <p:tag name="KSO_WM_UNIT_LAYERLEVEL" val="1_1_1"/>
  <p:tag name="KSO_WM_TAG_VERSION" val="1.0"/>
  <p:tag name="KSO_WM_DIAGRAM_GROUP_CODE" val="l1-1"/>
  <p:tag name="KSO_WM_UNIT_USESOURCEFORMAT_APPLY" val="0"/>
</p:tagLst>
</file>

<file path=ppt/tags/tag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0162_2*o_h_i*1_2_1"/>
  <p:tag name="KSO_WM_TEMPLATE_CATEGORY" val="diagram"/>
  <p:tag name="KSO_WM_TEMPLATE_INDEX" val="20200162"/>
  <p:tag name="KSO_WM_UNIT_LAYERLEVEL" val="1_1_1"/>
  <p:tag name="KSO_WM_TAG_VERSION" val="1.0"/>
  <p:tag name="KSO_WM_DIAGRAM_GROUP_CODE" val="o1-1"/>
  <p:tag name="KSO_WM_UNIT_TEXT_FILL_FORE_SCHEMECOLOR_INDEX" val="6"/>
  <p:tag name="KSO_WM_UNIT_TEXT_FILL_TYPE" val="1"/>
  <p:tag name="KSO_WM_UNIT_DIAGRAM_SCHEMECOLOR_ID" val="5"/>
  <p:tag name="KSO_WM_UNIT_USESOURCEFORMAT_APPLY" val="1"/>
</p:tagLst>
</file>

<file path=ppt/tags/tag310.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2013"/>
  <p:tag name="KSO_WM_UNIT_ID" val="diagram20182013_6*l_h_i*1_4_1"/>
  <p:tag name="KSO_WM_UNIT_LAYERLEVEL" val="1_1_1"/>
  <p:tag name="KSO_WM_TAG_VERSION" val="1.0"/>
  <p:tag name="KSO_WM_DIAGRAM_GROUP_CODE" val="l1-1"/>
  <p:tag name="KSO_WM_UNIT_LINE_FORE_SCHEMECOLOR_INDEX" val="8"/>
  <p:tag name="KSO_WM_UNIT_LINE_FILL_TYPE" val="2"/>
  <p:tag name="KSO_WM_UNIT_TEXT_FILL_FORE_SCHEMECOLOR_INDEX" val="13"/>
  <p:tag name="KSO_WM_UNIT_TEXT_FILL_TYPE" val="1"/>
  <p:tag name="KSO_WM_UNIT_USESOURCEFORMAT_APPLY" val="0"/>
</p:tagLst>
</file>

<file path=ppt/tags/tag311.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2013"/>
  <p:tag name="KSO_WM_UNIT_ID" val="diagram20182013_6*l_h_i*1_4_2"/>
  <p:tag name="KSO_WM_UNIT_LAYERLEVEL" val="1_1_1"/>
  <p:tag name="KSO_WM_TAG_VERSION" val="1.0"/>
  <p:tag name="KSO_WM_DIAGRAM_GROUP_CODE" val="l1-1"/>
  <p:tag name="KSO_WM_UNIT_FILL_FORE_SCHEMECOLOR_INDEX" val="8"/>
  <p:tag name="KSO_WM_UNIT_FILL_TYPE" val="1"/>
  <p:tag name="KSO_WM_UNIT_USESOURCEFORMAT_APPLY" val="0"/>
</p:tagLst>
</file>

<file path=ppt/tags/tag312.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2013"/>
  <p:tag name="KSO_WM_UNIT_ID" val="diagram20182013_6*l_h_i*1_6_1"/>
  <p:tag name="KSO_WM_UNIT_LAYERLEVEL" val="1_1_1"/>
  <p:tag name="KSO_WM_TAG_VERSION" val="1.0"/>
  <p:tag name="KSO_WM_DIAGRAM_GROUP_CODE" val="l1-1"/>
  <p:tag name="KSO_WM_UNIT_LINE_FORE_SCHEMECOLOR_INDEX" val="10"/>
  <p:tag name="KSO_WM_UNIT_LINE_FILL_TYPE" val="2"/>
  <p:tag name="KSO_WM_UNIT_TEXT_FILL_FORE_SCHEMECOLOR_INDEX" val="13"/>
  <p:tag name="KSO_WM_UNIT_TEXT_FILL_TYPE" val="1"/>
  <p:tag name="KSO_WM_UNIT_USESOURCEFORMAT_APPLY" val="0"/>
</p:tagLst>
</file>

<file path=ppt/tags/tag313.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2013"/>
  <p:tag name="KSO_WM_UNIT_ID" val="diagram20182013_6*l_h_i*1_6_2"/>
  <p:tag name="KSO_WM_UNIT_LAYERLEVEL" val="1_1_1"/>
  <p:tag name="KSO_WM_TAG_VERSION" val="1.0"/>
  <p:tag name="KSO_WM_DIAGRAM_GROUP_CODE" val="l1-1"/>
  <p:tag name="KSO_WM_UNIT_FILL_FORE_SCHEMECOLOR_INDEX" val="10"/>
  <p:tag name="KSO_WM_UNIT_FILL_TYPE" val="1"/>
  <p:tag name="KSO_WM_UNIT_USESOURCEFORMAT_APPLY" val="0"/>
</p:tagLst>
</file>

<file path=ppt/tags/tag314.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2013"/>
  <p:tag name="KSO_WM_UNIT_ID" val="diagram20182013_6*l_h_f*1_1_1"/>
  <p:tag name="KSO_WM_UNIT_LAYERLEVEL" val="1_1_1"/>
  <p:tag name="KSO_WM_UNIT_VALUE" val="12"/>
  <p:tag name="KSO_WM_UNIT_HIGHLIGHT" val="0"/>
  <p:tag name="KSO_WM_UNIT_COMPATIBLE" val="0"/>
  <p:tag name="KSO_WM_UNIT_CLEAR" val="0"/>
  <p:tag name="KSO_WM_DIAGRAM_GROUP_CODE" val="l1-1"/>
  <p:tag name="KSO_WM_TAG_VERSION" val="1.0"/>
  <p:tag name="KSO_WM_UNIT_PRESET_TEXT" val="请在这里输入您的内容文字"/>
  <p:tag name="KSO_WM_UNIT_TEXT_FILL_FORE_SCHEMECOLOR_INDEX" val="13"/>
  <p:tag name="KSO_WM_UNIT_TEXT_FILL_TYPE" val="1"/>
  <p:tag name="KSO_WM_UNIT_USESOURCEFORMAT_APPLY" val="0"/>
</p:tagLst>
</file>

<file path=ppt/tags/tag315.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2013"/>
  <p:tag name="KSO_WM_UNIT_ID" val="diagram20182013_6*l_h_f*1_2_1"/>
  <p:tag name="KSO_WM_UNIT_LAYERLEVEL" val="1_1_1"/>
  <p:tag name="KSO_WM_UNIT_VALUE" val="12"/>
  <p:tag name="KSO_WM_UNIT_HIGHLIGHT" val="0"/>
  <p:tag name="KSO_WM_UNIT_COMPATIBLE" val="0"/>
  <p:tag name="KSO_WM_UNIT_CLEAR" val="0"/>
  <p:tag name="KSO_WM_DIAGRAM_GROUP_CODE" val="l1-1"/>
  <p:tag name="KSO_WM_TAG_VERSION" val="1.0"/>
  <p:tag name="KSO_WM_UNIT_PRESET_TEXT" val="请在这里输入您的内容文字"/>
  <p:tag name="KSO_WM_UNIT_TEXT_FILL_FORE_SCHEMECOLOR_INDEX" val="13"/>
  <p:tag name="KSO_WM_UNIT_TEXT_FILL_TYPE" val="1"/>
  <p:tag name="KSO_WM_UNIT_USESOURCEFORMAT_APPLY" val="0"/>
</p:tagLst>
</file>

<file path=ppt/tags/tag316.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2013"/>
  <p:tag name="KSO_WM_UNIT_ID" val="diagram20182013_6*l_h_f*1_3_1"/>
  <p:tag name="KSO_WM_UNIT_LAYERLEVEL" val="1_1_1"/>
  <p:tag name="KSO_WM_UNIT_VALUE" val="12"/>
  <p:tag name="KSO_WM_UNIT_HIGHLIGHT" val="0"/>
  <p:tag name="KSO_WM_UNIT_COMPATIBLE" val="0"/>
  <p:tag name="KSO_WM_UNIT_CLEAR" val="0"/>
  <p:tag name="KSO_WM_DIAGRAM_GROUP_CODE" val="l1-1"/>
  <p:tag name="KSO_WM_TAG_VERSION" val="1.0"/>
  <p:tag name="KSO_WM_UNIT_PRESET_TEXT" val="请在这里输入您的内容文字"/>
  <p:tag name="KSO_WM_UNIT_TEXT_FILL_FORE_SCHEMECOLOR_INDEX" val="13"/>
  <p:tag name="KSO_WM_UNIT_TEXT_FILL_TYPE" val="1"/>
  <p:tag name="KSO_WM_UNIT_USESOURCEFORMAT_APPLY" val="0"/>
</p:tagLst>
</file>

<file path=ppt/tags/tag317.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2013"/>
  <p:tag name="KSO_WM_UNIT_ID" val="diagram20182013_6*l_h_f*1_4_1"/>
  <p:tag name="KSO_WM_UNIT_LAYERLEVEL" val="1_1_1"/>
  <p:tag name="KSO_WM_UNIT_VALUE" val="12"/>
  <p:tag name="KSO_WM_UNIT_HIGHLIGHT" val="0"/>
  <p:tag name="KSO_WM_UNIT_COMPATIBLE" val="0"/>
  <p:tag name="KSO_WM_UNIT_CLEAR" val="0"/>
  <p:tag name="KSO_WM_DIAGRAM_GROUP_CODE" val="l1-1"/>
  <p:tag name="KSO_WM_TAG_VERSION" val="1.0"/>
  <p:tag name="KSO_WM_UNIT_PRESET_TEXT" val="请在这里输入您的内容文字"/>
  <p:tag name="KSO_WM_UNIT_TEXT_FILL_FORE_SCHEMECOLOR_INDEX" val="13"/>
  <p:tag name="KSO_WM_UNIT_TEXT_FILL_TYPE" val="1"/>
  <p:tag name="KSO_WM_UNIT_USESOURCEFORMAT_APPLY" val="0"/>
</p:tagLst>
</file>

<file path=ppt/tags/tag318.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2013"/>
  <p:tag name="KSO_WM_UNIT_ID" val="diagram20182013_6*l_h_f*1_5_1"/>
  <p:tag name="KSO_WM_UNIT_LAYERLEVEL" val="1_1_1"/>
  <p:tag name="KSO_WM_UNIT_VALUE" val="12"/>
  <p:tag name="KSO_WM_UNIT_HIGHLIGHT" val="0"/>
  <p:tag name="KSO_WM_UNIT_COMPATIBLE" val="0"/>
  <p:tag name="KSO_WM_UNIT_CLEAR" val="0"/>
  <p:tag name="KSO_WM_DIAGRAM_GROUP_CODE" val="l1-1"/>
  <p:tag name="KSO_WM_TAG_VERSION" val="1.0"/>
  <p:tag name="KSO_WM_UNIT_PRESET_TEXT" val="请在这里输入您的内容文字"/>
  <p:tag name="KSO_WM_UNIT_TEXT_FILL_FORE_SCHEMECOLOR_INDEX" val="13"/>
  <p:tag name="KSO_WM_UNIT_TEXT_FILL_TYPE" val="1"/>
  <p:tag name="KSO_WM_UNIT_USESOURCEFORMAT_APPLY" val="0"/>
</p:tagLst>
</file>

<file path=ppt/tags/tag319.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2013"/>
  <p:tag name="KSO_WM_UNIT_ID" val="diagram20182013_6*l_h_f*1_6_1"/>
  <p:tag name="KSO_WM_UNIT_LAYERLEVEL" val="1_1_1"/>
  <p:tag name="KSO_WM_UNIT_VALUE" val="12"/>
  <p:tag name="KSO_WM_UNIT_HIGHLIGHT" val="0"/>
  <p:tag name="KSO_WM_UNIT_COMPATIBLE" val="0"/>
  <p:tag name="KSO_WM_UNIT_CLEAR" val="0"/>
  <p:tag name="KSO_WM_DIAGRAM_GROUP_CODE" val="l1-1"/>
  <p:tag name="KSO_WM_TAG_VERSION" val="1.0"/>
  <p:tag name="KSO_WM_UNIT_PRESET_TEXT" val="请在这里输入您的内容文字"/>
  <p:tag name="KSO_WM_UNIT_TEXT_FILL_FORE_SCHEMECOLOR_INDEX" val="13"/>
  <p:tag name="KSO_WM_UNIT_TEXT_FILL_TYPE" val="1"/>
  <p:tag name="KSO_WM_UNIT_USESOURCEFORMAT_APPLY" val="0"/>
</p:tagLst>
</file>

<file path=ppt/tags/tag3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0162_2*o_h_a*1_2_1"/>
  <p:tag name="KSO_WM_TEMPLATE_CATEGORY" val="diagram"/>
  <p:tag name="KSO_WM_TEMPLATE_INDEX" val="20200162"/>
  <p:tag name="KSO_WM_UNIT_LAYERLEVEL" val="1_1_1"/>
  <p:tag name="KSO_WM_TAG_VERSION" val="1.0"/>
  <p:tag name="KSO_WM_UNIT_ISCONTENTSTITLE" val="0"/>
  <p:tag name="KSO_WM_UNIT_NOCLEAR" val="0"/>
  <p:tag name="KSO_WM_DIAGRAM_GROUP_CODE" val="o1-1"/>
  <p:tag name="KSO_WM_UNIT_PRESET_TEXT" val="添加标题"/>
  <p:tag name="KSO_WM_UNIT_VALUE" val="9"/>
  <p:tag name="KSO_WM_UNIT_TEXT_FILL_FORE_SCHEMECOLOR_INDEX" val="6"/>
  <p:tag name="KSO_WM_UNIT_TEXT_FILL_TYPE" val="1"/>
  <p:tag name="KSO_WM_UNIT_DIAGRAM_SCHEMECOLOR_ID" val="5"/>
  <p:tag name="KSO_WM_UNIT_USESOURCEFORMAT_APPLY" val="1"/>
</p:tagLst>
</file>

<file path=ppt/tags/tag3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0162_2*o_h_f*1_2_1"/>
  <p:tag name="KSO_WM_TEMPLATE_CATEGORY" val="diagram"/>
  <p:tag name="KSO_WM_TEMPLATE_INDEX" val="20200162"/>
  <p:tag name="KSO_WM_UNIT_LAYERLEVEL" val="1_1_1"/>
  <p:tag name="KSO_WM_TAG_VERSION" val="1.0"/>
  <p:tag name="KSO_WM_UNIT_NOCLEAR" val="0"/>
  <p:tag name="KSO_WM_DIAGRAM_GROUP_CODE" val="o1-1"/>
  <p:tag name="KSO_WM_UNIT_PRESET_TEXT" val="单击此处添加文本具体内容"/>
  <p:tag name="KSO_WM_UNIT_VALUE" val="16"/>
  <p:tag name="KSO_WM_UNIT_TEXT_FILL_FORE_SCHEMECOLOR_INDEX" val="13"/>
  <p:tag name="KSO_WM_UNIT_TEXT_FILL_TYPE" val="1"/>
  <p:tag name="KSO_WM_UNIT_DIAGRAM_SCHEMECOLOR_ID" val="5"/>
  <p:tag name="KSO_WM_UNIT_USESOURCEFORMAT_APPLY" val="1"/>
</p:tagLst>
</file>

<file path=ppt/tags/tag3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0162_2*o_h_i*1_1_1"/>
  <p:tag name="KSO_WM_TEMPLATE_CATEGORY" val="diagram"/>
  <p:tag name="KSO_WM_TEMPLATE_INDEX" val="20200162"/>
  <p:tag name="KSO_WM_UNIT_LAYERLEVEL" val="1_1_1"/>
  <p:tag name="KSO_WM_TAG_VERSION" val="1.0"/>
  <p:tag name="KSO_WM_DIAGRAM_GROUP_CODE" val="o1-1"/>
  <p:tag name="KSO_WM_UNIT_TEXT_FILL_FORE_SCHEMECOLOR_INDEX" val="5"/>
  <p:tag name="KSO_WM_UNIT_TEXT_FILL_TYPE" val="1"/>
  <p:tag name="KSO_WM_UNIT_DIAGRAM_SCHEMECOLOR_ID" val="5"/>
  <p:tag name="KSO_WM_UNIT_USESOURCEFORMAT_APPLY" val="1"/>
</p:tagLst>
</file>

<file path=ppt/tags/tag3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0162_2*o_h_a*1_1_1"/>
  <p:tag name="KSO_WM_TEMPLATE_CATEGORY" val="diagram"/>
  <p:tag name="KSO_WM_TEMPLATE_INDEX" val="20200162"/>
  <p:tag name="KSO_WM_UNIT_LAYERLEVEL" val="1_1_1"/>
  <p:tag name="KSO_WM_TAG_VERSION" val="1.0"/>
  <p:tag name="KSO_WM_UNIT_ISCONTENTSTITLE" val="0"/>
  <p:tag name="KSO_WM_UNIT_NOCLEAR" val="0"/>
  <p:tag name="KSO_WM_DIAGRAM_GROUP_CODE" val="o1-1"/>
  <p:tag name="KSO_WM_UNIT_PRESET_TEXT" val="添加标题"/>
  <p:tag name="KSO_WM_UNIT_VALUE" val="9"/>
  <p:tag name="KSO_WM_UNIT_TEXT_FILL_FORE_SCHEMECOLOR_INDEX" val="5"/>
  <p:tag name="KSO_WM_UNIT_TEXT_FILL_TYPE" val="1"/>
  <p:tag name="KSO_WM_UNIT_DIAGRAM_SCHEMECOLOR_ID" val="5"/>
  <p:tag name="KSO_WM_UNIT_USESOURCEFORMAT_APPLY" val="1"/>
</p:tagLst>
</file>

<file path=ppt/tags/tag3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0162_2*o_h_f*1_1_1"/>
  <p:tag name="KSO_WM_TEMPLATE_CATEGORY" val="diagram"/>
  <p:tag name="KSO_WM_TEMPLATE_INDEX" val="20200162"/>
  <p:tag name="KSO_WM_UNIT_LAYERLEVEL" val="1_1_1"/>
  <p:tag name="KSO_WM_TAG_VERSION" val="1.0"/>
  <p:tag name="KSO_WM_UNIT_NOCLEAR" val="0"/>
  <p:tag name="KSO_WM_DIAGRAM_GROUP_CODE" val="o1-1"/>
  <p:tag name="KSO_WM_UNIT_PRESET_TEXT" val="单击此处添加文本具体内容"/>
  <p:tag name="KSO_WM_UNIT_VALUE" val="16"/>
  <p:tag name="KSO_WM_UNIT_TEXT_FILL_FORE_SCHEMECOLOR_INDEX" val="13"/>
  <p:tag name="KSO_WM_UNIT_TEXT_FILL_TYPE" val="1"/>
  <p:tag name="KSO_WM_UNIT_DIAGRAM_SCHEMECOLOR_ID" val="5"/>
  <p:tag name="KSO_WM_UNIT_USESOURCEFORMAT_APPLY" val="1"/>
</p:tagLst>
</file>

<file path=ppt/tags/tag37.xml><?xml version="1.0" encoding="utf-8"?>
<p:tagLst xmlns:a="http://schemas.openxmlformats.org/drawingml/2006/main" xmlns:r="http://schemas.openxmlformats.org/officeDocument/2006/relationships" xmlns:p="http://schemas.openxmlformats.org/presentationml/2006/main">
  <p:tag name="KSO_WM_UNIT_TABLE_BEAUTIFY" val="smartTable{022fc8e2-a266-4a69-a940-74a5a4cccd85}"/>
  <p:tag name="TABLE_RECT" val="36*147.567*888*320.2"/>
  <p:tag name="TABLE_EMPHASIZE_COLOR" val="6579300"/>
  <p:tag name="TABLE_ONEKEY_SKIN_IDX" val="0"/>
  <p:tag name="TABLE_SKINIDX" val="-1"/>
  <p:tag name="TABLE_COLORIDX" val="l"/>
</p:tagLst>
</file>

<file path=ppt/tags/tag38.xml><?xml version="1.0" encoding="utf-8"?>
<p:tagLst xmlns:a="http://schemas.openxmlformats.org/drawingml/2006/main" xmlns:r="http://schemas.openxmlformats.org/officeDocument/2006/relationships" xmlns:p="http://schemas.openxmlformats.org/presentationml/2006/main">
  <p:tag name="KSO_WM_UNIT_TABLE_BEAUTIFY" val="smartTable{d8c09b7c-6692-43ec-bdd1-d2989f11bc03}"/>
  <p:tag name="TABLE_RECT" val="17*155.621*926*344.9"/>
  <p:tag name="TABLE_EMPHASIZE_COLOR" val="6579300"/>
  <p:tag name="TABLE_ONEKEY_SKIN_IDX" val="0"/>
  <p:tag name="TABLE_SKINIDX" val="-1"/>
  <p:tag name="TABLE_COLORIDX" val="l"/>
</p:tagLst>
</file>

<file path=ppt/tags/tag39.xml><?xml version="1.0" encoding="utf-8"?>
<p:tagLst xmlns:a="http://schemas.openxmlformats.org/drawingml/2006/main" xmlns:r="http://schemas.openxmlformats.org/officeDocument/2006/relationships" xmlns:p="http://schemas.openxmlformats.org/presentationml/2006/main">
  <p:tag name="KSO_WM_UNIT_TABLE_BEAUTIFY" val="smartTable{a4cb4198-70d5-42ee-a751-32111edd6d5a}"/>
</p:tagLst>
</file>

<file path=ppt/tags/tag4.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40.xml><?xml version="1.0" encoding="utf-8"?>
<p:tagLst xmlns:a="http://schemas.openxmlformats.org/drawingml/2006/main" xmlns:r="http://schemas.openxmlformats.org/officeDocument/2006/relationships" xmlns:p="http://schemas.openxmlformats.org/presentationml/2006/main">
  <p:tag name="KSO_WM_SLIDE_ITEM_CNT" val="4"/>
</p:tagLst>
</file>

<file path=ppt/tags/tag4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ID" val="diagram20171182_3*n_i*1_1"/>
  <p:tag name="KSO_WM_TEMPLATE_CATEGORY" val="diagram"/>
  <p:tag name="KSO_WM_TEMPLATE_INDEX" val="20171182"/>
  <p:tag name="KSO_WM_UNIT_LAYERLEVEL" val="1_1"/>
  <p:tag name="KSO_WM_TAG_VERSION" val="1.0"/>
  <p:tag name="KSO_WM_UNIT_LINE_FORE_SCHEMECOLOR_INDEX" val="14"/>
  <p:tag name="KSO_WM_UNIT_LINE_FILL_TYPE" val="2"/>
  <p:tag name="KSO_WM_UNIT_USESOURCEFORMAT_APPLY" val="0"/>
</p:tagLst>
</file>

<file path=ppt/tags/tag4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ID" val="diagram20171182_3*n_i*1_2"/>
  <p:tag name="KSO_WM_TEMPLATE_CATEGORY" val="diagram"/>
  <p:tag name="KSO_WM_TEMPLATE_INDEX" val="20171182"/>
  <p:tag name="KSO_WM_UNIT_LAYERLEVEL" val="1_1"/>
  <p:tag name="KSO_WM_TAG_VERSION" val="1.0"/>
  <p:tag name="KSO_WM_UNIT_LINE_FORE_SCHEMECOLOR_INDEX" val="14"/>
  <p:tag name="KSO_WM_UNIT_LINE_FILL_TYPE" val="2"/>
  <p:tag name="KSO_WM_UNIT_USESOURCEFORMAT_APPLY" val="0"/>
</p:tagLst>
</file>

<file path=ppt/tags/tag43.xml><?xml version="1.0" encoding="utf-8"?>
<p:tagLst xmlns:a="http://schemas.openxmlformats.org/drawingml/2006/main" xmlns:r="http://schemas.openxmlformats.org/officeDocument/2006/relationships" xmlns:p="http://schemas.openxmlformats.org/presentationml/2006/mai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DIAGRAM_GROUP_CODE" val="n1-1"/>
  <p:tag name="KSO_WM_UNIT_ID" val="diagram20171182_3*n_h_h_f*1_2_1_1"/>
  <p:tag name="KSO_WM_TEMPLATE_CATEGORY" val="diagram"/>
  <p:tag name="KSO_WM_TEMPLATE_INDEX" val="20171182"/>
  <p:tag name="KSO_WM_UNIT_LAYERLEVEL" val="1_1_1_1"/>
  <p:tag name="KSO_WM_TAG_VERSION" val="1.0"/>
  <p:tag name="KSO_WM_UNIT_PRESET_TEXT" val="点击此处添加正文，文字是您思想的提炼，请您尽可能提炼思想的精髓，然后简单的阐述您的观点"/>
  <p:tag name="KSO_WM_UNIT_TEXT_FILL_FORE_SCHEMECOLOR_INDEX" val="13"/>
  <p:tag name="KSO_WM_UNIT_TEXT_FILL_TYPE" val="1"/>
  <p:tag name="KSO_WM_UNIT_USESOURCEFORMAT_APPLY" val="0"/>
</p:tagLst>
</file>

<file path=ppt/tags/tag4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ID" val="diagram20171182_3*n_h_h_i*1_2_1_1"/>
  <p:tag name="KSO_WM_TEMPLATE_CATEGORY" val="diagram"/>
  <p:tag name="KSO_WM_TEMPLATE_INDEX" val="20171182"/>
  <p:tag name="KSO_WM_UNIT_LAYERLEVEL" val="1_1_1_1"/>
  <p:tag name="KSO_WM_TAG_VERSION" val="1.0"/>
  <p:tag name="KSO_WM_UNIT_FILL_FORE_SCHEMECOLOR_INDEX" val="6"/>
  <p:tag name="KSO_WM_UNIT_FILL_TYPE" val="1"/>
  <p:tag name="KSO_WM_UNIT_TEXT_FILL_FORE_SCHEMECOLOR_INDEX" val="14"/>
  <p:tag name="KSO_WM_UNIT_TEXT_FILL_TYPE" val="1"/>
  <p:tag name="KSO_WM_UNIT_USESOURCEFORMAT_APPLY" val="0"/>
</p:tagLst>
</file>

<file path=ppt/tags/tag4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SUBTYPE" val="d"/>
  <p:tag name="KSO_WM_UNIT_ID" val="diagram20171182_3*n_h_h_i*1_2_1_2"/>
  <p:tag name="KSO_WM_TEMPLATE_CATEGORY" val="diagram"/>
  <p:tag name="KSO_WM_TEMPLATE_INDEX" val="20171182"/>
  <p:tag name="KSO_WM_UNIT_LAYERLEVEL" val="1_1_1_1"/>
  <p:tag name="KSO_WM_TAG_VERSION" val="1.0"/>
  <p:tag name="KSO_WM_UNIT_TEXT_FILL_FORE_SCHEMECOLOR_INDEX" val="14"/>
  <p:tag name="KSO_WM_UNIT_TEXT_FILL_TYPE" val="1"/>
  <p:tag name="KSO_WM_UNIT_USESOURCEFORMAT_APPLY" val="0"/>
</p:tagLst>
</file>

<file path=ppt/tags/tag4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ID" val="diagram20171182_3*n_h_h_i*1_2_4_1"/>
  <p:tag name="KSO_WM_TEMPLATE_CATEGORY" val="diagram"/>
  <p:tag name="KSO_WM_TEMPLATE_INDEX" val="20171182"/>
  <p:tag name="KSO_WM_UNIT_LAYERLEVEL" val="1_1_1_1"/>
  <p:tag name="KSO_WM_TAG_VERSION" val="1.0"/>
  <p:tag name="KSO_WM_UNIT_FILL_FORE_SCHEMECOLOR_INDEX" val="9"/>
  <p:tag name="KSO_WM_UNIT_FILL_TYPE" val="1"/>
  <p:tag name="KSO_WM_UNIT_TEXT_FILL_FORE_SCHEMECOLOR_INDEX" val="14"/>
  <p:tag name="KSO_WM_UNIT_TEXT_FILL_TYPE" val="1"/>
  <p:tag name="KSO_WM_UNIT_USESOURCEFORMAT_APPLY" val="0"/>
</p:tagLst>
</file>

<file path=ppt/tags/tag4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SUBTYPE" val="d"/>
  <p:tag name="KSO_WM_UNIT_ID" val="diagram20171182_3*n_h_h_i*1_2_4_2"/>
  <p:tag name="KSO_WM_TEMPLATE_CATEGORY" val="diagram"/>
  <p:tag name="KSO_WM_TEMPLATE_INDEX" val="20171182"/>
  <p:tag name="KSO_WM_UNIT_LAYERLEVEL" val="1_1_1_1"/>
  <p:tag name="KSO_WM_TAG_VERSION" val="1.0"/>
  <p:tag name="KSO_WM_UNIT_TEXT_FILL_FORE_SCHEMECOLOR_INDEX" val="14"/>
  <p:tag name="KSO_WM_UNIT_TEXT_FILL_TYPE" val="1"/>
  <p:tag name="KSO_WM_UNIT_USESOURCEFORMAT_APPLY" val="0"/>
</p:tagLst>
</file>

<file path=ppt/tags/tag4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ID" val="diagram20171182_3*n_h_h_i*1_2_2_1"/>
  <p:tag name="KSO_WM_TEMPLATE_CATEGORY" val="diagram"/>
  <p:tag name="KSO_WM_TEMPLATE_INDEX" val="20171182"/>
  <p:tag name="KSO_WM_UNIT_LAYERLEVEL" val="1_1_1_1"/>
  <p:tag name="KSO_WM_TAG_VERSION" val="1.0"/>
  <p:tag name="KSO_WM_UNIT_FILL_FORE_SCHEMECOLOR_INDEX" val="7"/>
  <p:tag name="KSO_WM_UNIT_FILL_TYPE" val="1"/>
  <p:tag name="KSO_WM_UNIT_TEXT_FILL_FORE_SCHEMECOLOR_INDEX" val="14"/>
  <p:tag name="KSO_WM_UNIT_TEXT_FILL_TYPE" val="1"/>
  <p:tag name="KSO_WM_UNIT_USESOURCEFORMAT_APPLY" val="0"/>
</p:tagLst>
</file>

<file path=ppt/tags/tag4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SUBTYPE" val="d"/>
  <p:tag name="KSO_WM_UNIT_ID" val="diagram20171182_3*n_h_h_i*1_2_2_2"/>
  <p:tag name="KSO_WM_TEMPLATE_CATEGORY" val="diagram"/>
  <p:tag name="KSO_WM_TEMPLATE_INDEX" val="20171182"/>
  <p:tag name="KSO_WM_UNIT_LAYERLEVEL" val="1_1_1_1"/>
  <p:tag name="KSO_WM_TAG_VERSION" val="1.0"/>
  <p:tag name="KSO_WM_UNIT_TEXT_FILL_FORE_SCHEMECOLOR_INDEX" val="14"/>
  <p:tag name="KSO_WM_UNIT_TEXT_FILL_TYPE" val="1"/>
  <p:tag name="KSO_WM_UNIT_USESOURCEFORMAT_APPLY" val="0"/>
</p:tagLst>
</file>

<file path=ppt/tags/tag5.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5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ID" val="diagram20171182_3*n_h_h_i*1_2_3_1"/>
  <p:tag name="KSO_WM_TEMPLATE_CATEGORY" val="diagram"/>
  <p:tag name="KSO_WM_TEMPLATE_INDEX" val="20171182"/>
  <p:tag name="KSO_WM_UNIT_LAYERLEVEL" val="1_1_1_1"/>
  <p:tag name="KSO_WM_TAG_VERSION" val="1.0"/>
  <p:tag name="KSO_WM_UNIT_FILL_FORE_SCHEMECOLOR_INDEX" val="8"/>
  <p:tag name="KSO_WM_UNIT_FILL_TYPE" val="1"/>
  <p:tag name="KSO_WM_UNIT_TEXT_FILL_FORE_SCHEMECOLOR_INDEX" val="14"/>
  <p:tag name="KSO_WM_UNIT_TEXT_FILL_TYPE" val="1"/>
  <p:tag name="KSO_WM_UNIT_USESOURCEFORMAT_APPLY" val="0"/>
</p:tagLst>
</file>

<file path=ppt/tags/tag5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SUBTYPE" val="d"/>
  <p:tag name="KSO_WM_UNIT_ID" val="diagram20171182_3*n_h_h_i*1_2_3_2"/>
  <p:tag name="KSO_WM_TEMPLATE_CATEGORY" val="diagram"/>
  <p:tag name="KSO_WM_TEMPLATE_INDEX" val="20171182"/>
  <p:tag name="KSO_WM_UNIT_LAYERLEVEL" val="1_1_1_1"/>
  <p:tag name="KSO_WM_TAG_VERSION" val="1.0"/>
  <p:tag name="KSO_WM_UNIT_TEXT_FILL_FORE_SCHEMECOLOR_INDEX" val="14"/>
  <p:tag name="KSO_WM_UNIT_TEXT_FILL_TYPE" val="1"/>
  <p:tag name="KSO_WM_UNIT_USESOURCEFORMAT_APPLY" val="0"/>
</p:tagLst>
</file>

<file path=ppt/tags/tag52.xml><?xml version="1.0" encoding="utf-8"?>
<p:tagLst xmlns:a="http://schemas.openxmlformats.org/drawingml/2006/main" xmlns:r="http://schemas.openxmlformats.org/officeDocument/2006/relationships" xmlns:p="http://schemas.openxmlformats.org/presentationml/2006/mai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DIAGRAM_GROUP_CODE" val="n1-1"/>
  <p:tag name="KSO_WM_UNIT_ID" val="diagram20171182_3*n_h_h_f*1_2_2_1"/>
  <p:tag name="KSO_WM_TEMPLATE_CATEGORY" val="diagram"/>
  <p:tag name="KSO_WM_TEMPLATE_INDEX" val="20171182"/>
  <p:tag name="KSO_WM_UNIT_LAYERLEVEL" val="1_1_1_1"/>
  <p:tag name="KSO_WM_TAG_VERSION" val="1.0"/>
  <p:tag name="KSO_WM_UNIT_PRESET_TEXT" val="点击此处添加正文，文字是您思想的提炼，请您尽可能提炼思想的精髓，然后简单的阐述您的观点"/>
  <p:tag name="KSO_WM_UNIT_TEXT_FILL_FORE_SCHEMECOLOR_INDEX" val="13"/>
  <p:tag name="KSO_WM_UNIT_TEXT_FILL_TYPE" val="1"/>
  <p:tag name="KSO_WM_UNIT_USESOURCEFORMAT_APPLY" val="0"/>
</p:tagLst>
</file>

<file path=ppt/tags/tag53.xml><?xml version="1.0" encoding="utf-8"?>
<p:tagLst xmlns:a="http://schemas.openxmlformats.org/drawingml/2006/main" xmlns:r="http://schemas.openxmlformats.org/officeDocument/2006/relationships" xmlns:p="http://schemas.openxmlformats.org/presentationml/2006/mai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DIAGRAM_GROUP_CODE" val="n1-1"/>
  <p:tag name="KSO_WM_UNIT_ID" val="diagram20171182_3*n_h_h_f*1_2_3_1"/>
  <p:tag name="KSO_WM_TEMPLATE_CATEGORY" val="diagram"/>
  <p:tag name="KSO_WM_TEMPLATE_INDEX" val="20171182"/>
  <p:tag name="KSO_WM_UNIT_LAYERLEVEL" val="1_1_1_1"/>
  <p:tag name="KSO_WM_TAG_VERSION" val="1.0"/>
  <p:tag name="KSO_WM_UNIT_PRESET_TEXT" val="点击此处添加正文，文字是您思想的提炼，请您尽可能提炼思想的精髓，然后简单的阐述您的观点"/>
  <p:tag name="KSO_WM_UNIT_TEXT_FILL_FORE_SCHEMECOLOR_INDEX" val="13"/>
  <p:tag name="KSO_WM_UNIT_TEXT_FILL_TYPE" val="1"/>
  <p:tag name="KSO_WM_UNIT_USESOURCEFORMAT_APPLY" val="0"/>
</p:tagLst>
</file>

<file path=ppt/tags/tag54.xml><?xml version="1.0" encoding="utf-8"?>
<p:tagLst xmlns:a="http://schemas.openxmlformats.org/drawingml/2006/main" xmlns:r="http://schemas.openxmlformats.org/officeDocument/2006/relationships" xmlns:p="http://schemas.openxmlformats.org/presentationml/2006/mai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DIAGRAM_GROUP_CODE" val="n1-1"/>
  <p:tag name="KSO_WM_UNIT_ID" val="diagram20171182_3*n_h_h_f*1_2_4_1"/>
  <p:tag name="KSO_WM_TEMPLATE_CATEGORY" val="diagram"/>
  <p:tag name="KSO_WM_TEMPLATE_INDEX" val="20171182"/>
  <p:tag name="KSO_WM_UNIT_LAYERLEVEL" val="1_1_1_1"/>
  <p:tag name="KSO_WM_TAG_VERSION" val="1.0"/>
  <p:tag name="KSO_WM_UNIT_PRESET_TEXT" val="点击此处添加正文，文字是您思想的提炼，请您尽可能提炼思想的精髓，然后简单的阐述您的观点"/>
  <p:tag name="KSO_WM_UNIT_TEXT_FILL_FORE_SCHEMECOLOR_INDEX" val="13"/>
  <p:tag name="KSO_WM_UNIT_TEXT_FILL_TYPE" val="1"/>
  <p:tag name="KSO_WM_UNIT_USESOURCEFORMAT_APPLY" val="0"/>
</p:tagLst>
</file>

<file path=ppt/tags/tag5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ID" val="diagram20171182_3*n_h_i*1_1_1"/>
  <p:tag name="KSO_WM_TEMPLATE_CATEGORY" val="diagram"/>
  <p:tag name="KSO_WM_TEMPLATE_INDEX" val="20171182"/>
  <p:tag name="KSO_WM_UNIT_LAYERLEVEL" val="1_1_1"/>
  <p:tag name="KSO_WM_TAG_VERSION" val="1.0"/>
  <p:tag name="KSO_WM_UNIT_FILL_FORE_SCHEMECOLOR_INDEX" val="5"/>
  <p:tag name="KSO_WM_UNIT_FILL_TYPE" val="1"/>
  <p:tag name="KSO_WM_UNIT_TEXT_FILL_FORE_SCHEMECOLOR_INDEX" val="14"/>
  <p:tag name="KSO_WM_UNIT_TEXT_FILL_TYPE" val="1"/>
  <p:tag name="KSO_WM_UNIT_USESOURCEFORMAT_APPLY" val="0"/>
</p:tagLst>
</file>

<file path=ppt/tags/tag56.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6"/>
  <p:tag name="KSO_WM_UNIT_HIGHLIGHT" val="0"/>
  <p:tag name="KSO_WM_UNIT_COMPATIBLE" val="0"/>
  <p:tag name="KSO_WM_UNIT_DIAGRAM_ISNUMVISUAL" val="0"/>
  <p:tag name="KSO_WM_UNIT_DIAGRAM_ISREFERUNIT" val="0"/>
  <p:tag name="KSO_WM_DIAGRAM_GROUP_CODE" val="n1-1"/>
  <p:tag name="KSO_WM_UNIT_ID" val="diagram20171182_3*n_h_a*1_1_1"/>
  <p:tag name="KSO_WM_TEMPLATE_CATEGORY" val="diagram"/>
  <p:tag name="KSO_WM_TEMPLATE_INDEX" val="20171182"/>
  <p:tag name="KSO_WM_UNIT_LAYERLEVEL" val="1_1_1"/>
  <p:tag name="KSO_WM_TAG_VERSION" val="1.0"/>
  <p:tag name="KSO_WM_UNIT_PRESET_TEXT" val="点击输&#10;入标题"/>
  <p:tag name="KSO_WM_UNIT_TEXT_FILL_FORE_SCHEMECOLOR_INDEX" val="14"/>
  <p:tag name="KSO_WM_UNIT_TEXT_FILL_TYPE" val="1"/>
  <p:tag name="KSO_WM_UNIT_USESOURCEFORMAT_APPLY" val="0"/>
</p:tagLst>
</file>

<file path=ppt/tags/tag57.xml><?xml version="1.0" encoding="utf-8"?>
<p:tagLst xmlns:a="http://schemas.openxmlformats.org/drawingml/2006/main" xmlns:r="http://schemas.openxmlformats.org/officeDocument/2006/relationships" xmlns:p="http://schemas.openxmlformats.org/presentationml/2006/main">
  <p:tag name="KSO_WM_SLIDE_ITEM_CNT" val="5"/>
</p:tagLst>
</file>

<file path=ppt/tags/tag58.xml><?xml version="1.0" encoding="utf-8"?>
<p:tagLst xmlns:a="http://schemas.openxmlformats.org/drawingml/2006/main" xmlns:r="http://schemas.openxmlformats.org/officeDocument/2006/relationships" xmlns:p="http://schemas.openxmlformats.org/presentationml/2006/main">
  <p:tag name="KSO_WM_TAG_VERSION" val="1.0"/>
  <p:tag name="KSO_WM_UNIT_ID" val="diagram722_5*i*1"/>
  <p:tag name="KSO_WM_TEMPLATE_CATEGORY" val="diagram"/>
  <p:tag name="KSO_WM_TEMPLATE_INDEX" val="722"/>
  <p:tag name="KSO_WM_UNIT_HIGHLIGHT" val="0"/>
  <p:tag name="KSO_WM_UNIT_COMPATIBLE" val="0"/>
  <p:tag name="KSO_WM_UNIT_DIAGRAM_ISNUMVISUAL" val="0"/>
  <p:tag name="KSO_WM_UNIT_DIAGRAM_ISREFERUNIT" val="0"/>
  <p:tag name="KSO_WM_DIAGRAM_GROUP_CODE" val="l1-1"/>
  <p:tag name="KSO_WM_UNIT_LAYERLEVEL" val="1"/>
</p:tagLst>
</file>

<file path=ppt/tags/tag59.xml><?xml version="1.0" encoding="utf-8"?>
<p:tagLst xmlns:a="http://schemas.openxmlformats.org/drawingml/2006/main" xmlns:r="http://schemas.openxmlformats.org/officeDocument/2006/relationships" xmlns:p="http://schemas.openxmlformats.org/presentationml/2006/main">
  <p:tag name="KSO_WM_TAG_VERSION" val="1.0"/>
  <p:tag name="KSO_WM_UNIT_ID" val="diagram722_5*i*5"/>
  <p:tag name="KSO_WM_TEMPLATE_CATEGORY" val="diagram"/>
  <p:tag name="KSO_WM_TEMPLATE_INDEX" val="722"/>
  <p:tag name="KSO_WM_UNIT_HIGHLIGHT" val="0"/>
  <p:tag name="KSO_WM_UNIT_COMPATIBLE" val="0"/>
  <p:tag name="KSO_WM_UNIT_DIAGRAM_ISNUMVISUAL" val="0"/>
  <p:tag name="KSO_WM_UNIT_DIAGRAM_ISREFERUNIT" val="0"/>
  <p:tag name="KSO_WM_DIAGRAM_GROUP_CODE" val="l1-1"/>
  <p:tag name="KSO_WM_UNIT_LAYERLEVEL" val="1"/>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0162_2*o_h_i*1_3_2"/>
  <p:tag name="KSO_WM_TEMPLATE_CATEGORY" val="diagram"/>
  <p:tag name="KSO_WM_TEMPLATE_INDEX" val="20200162"/>
  <p:tag name="KSO_WM_UNIT_LAYERLEVEL" val="1_1_1"/>
  <p:tag name="KSO_WM_TAG_VERSION" val="1.0"/>
  <p:tag name="KSO_WM_DIAGRAM_GROUP_CODE" val="o1-1"/>
  <p:tag name="KSO_WM_UNIT_FILL_FORE_SCHEMECOLOR_INDEX" val="16"/>
  <p:tag name="KSO_WM_UNIT_FILL_TYPE" val="1"/>
  <p:tag name="KSO_WM_UNIT_TEXT_FILL_FORE_SCHEMECOLOR_INDEX" val="2"/>
  <p:tag name="KSO_WM_UNIT_TEXT_FILL_TYPE" val="1"/>
  <p:tag name="KSO_WM_UNIT_DIAGRAM_SCHEMECOLOR_ID" val="5"/>
  <p:tag name="KSO_WM_UNIT_USESOURCEFORMAT_APPLY" val="1"/>
</p:tagLst>
</file>

<file path=ppt/tags/tag60.xml><?xml version="1.0" encoding="utf-8"?>
<p:tagLst xmlns:a="http://schemas.openxmlformats.org/drawingml/2006/main" xmlns:r="http://schemas.openxmlformats.org/officeDocument/2006/relationships" xmlns:p="http://schemas.openxmlformats.org/presentationml/2006/main">
  <p:tag name="KSO_WM_TAG_VERSION" val="1.0"/>
  <p:tag name="KSO_WM_UNIT_ID" val="diagram722_5*i*2"/>
  <p:tag name="KSO_WM_TEMPLATE_CATEGORY" val="diagram"/>
  <p:tag name="KSO_WM_TEMPLATE_INDEX" val="722"/>
  <p:tag name="KSO_WM_UNIT_HIGHLIGHT" val="0"/>
  <p:tag name="KSO_WM_UNIT_COMPATIBLE" val="0"/>
  <p:tag name="KSO_WM_UNIT_DIAGRAM_ISNUMVISUAL" val="0"/>
  <p:tag name="KSO_WM_UNIT_DIAGRAM_ISREFERUNIT" val="0"/>
  <p:tag name="KSO_WM_DIAGRAM_GROUP_CODE" val="l1-1"/>
  <p:tag name="KSO_WM_UNIT_LAYERLEVEL" val="1"/>
</p:tagLst>
</file>

<file path=ppt/tags/tag61.xml><?xml version="1.0" encoding="utf-8"?>
<p:tagLst xmlns:a="http://schemas.openxmlformats.org/drawingml/2006/main" xmlns:r="http://schemas.openxmlformats.org/officeDocument/2006/relationships" xmlns:p="http://schemas.openxmlformats.org/presentationml/2006/main">
  <p:tag name="KSO_WM_TAG_VERSION" val="1.0"/>
  <p:tag name="KSO_WM_UNIT_ID" val="diagram722_5*i*3"/>
  <p:tag name="KSO_WM_TEMPLATE_CATEGORY" val="diagram"/>
  <p:tag name="KSO_WM_TEMPLATE_INDEX" val="722"/>
  <p:tag name="KSO_WM_UNIT_HIGHLIGHT" val="0"/>
  <p:tag name="KSO_WM_UNIT_COMPATIBLE" val="0"/>
  <p:tag name="KSO_WM_UNIT_DIAGRAM_ISNUMVISUAL" val="0"/>
  <p:tag name="KSO_WM_UNIT_DIAGRAM_ISREFERUNIT" val="0"/>
  <p:tag name="KSO_WM_DIAGRAM_GROUP_CODE" val="l1-1"/>
  <p:tag name="KSO_WM_UNIT_LAYERLEVEL" val="1"/>
</p:tagLst>
</file>

<file path=ppt/tags/tag62.xml><?xml version="1.0" encoding="utf-8"?>
<p:tagLst xmlns:a="http://schemas.openxmlformats.org/drawingml/2006/main" xmlns:r="http://schemas.openxmlformats.org/officeDocument/2006/relationships" xmlns:p="http://schemas.openxmlformats.org/presentationml/2006/main">
  <p:tag name="KSO_WM_TAG_VERSION" val="1.0"/>
  <p:tag name="KSO_WM_UNIT_ID" val="diagram722_5*i*4"/>
  <p:tag name="KSO_WM_TEMPLATE_CATEGORY" val="diagram"/>
  <p:tag name="KSO_WM_TEMPLATE_INDEX" val="722"/>
  <p:tag name="KSO_WM_UNIT_HIGHLIGHT" val="0"/>
  <p:tag name="KSO_WM_UNIT_COMPATIBLE" val="0"/>
  <p:tag name="KSO_WM_UNIT_DIAGRAM_ISNUMVISUAL" val="0"/>
  <p:tag name="KSO_WM_UNIT_DIAGRAM_ISREFERUNIT" val="0"/>
  <p:tag name="KSO_WM_DIAGRAM_GROUP_CODE" val="l1-1"/>
  <p:tag name="KSO_WM_UNIT_LAYERLEVEL" val="1"/>
</p:tagLst>
</file>

<file path=ppt/tags/tag63.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722"/>
  <p:tag name="KSO_WM_UNIT_TYPE" val="l_h_i"/>
  <p:tag name="KSO_WM_UNIT_INDEX" val="1_3_2"/>
  <p:tag name="KSO_WM_UNIT_ID" val="diagram722_5*l_h_i*1_3_2"/>
  <p:tag name="KSO_WM_UNIT_LAYERLEVEL" val="1_1_1"/>
  <p:tag name="KSO_WM_DIAGRAM_GROUP_CODE" val="l1-1"/>
  <p:tag name="KSO_WM_UNIT_HIGHLIGHT" val="0"/>
  <p:tag name="KSO_WM_UNIT_COMPATIBLE" val="0"/>
  <p:tag name="KSO_WM_UNIT_DIAGRAM_ISNUMVISUAL" val="0"/>
  <p:tag name="KSO_WM_UNIT_DIAGRAM_ISREFERUNIT" val="0"/>
  <p:tag name="KSO_WM_UNIT_FILL_FORE_SCHEMECOLOR_INDEX" val="5"/>
  <p:tag name="KSO_WM_UNIT_FILL_TYPE" val="1"/>
  <p:tag name="KSO_WM_UNIT_TEXT_FILL_FORE_SCHEMECOLOR_INDEX" val="14"/>
  <p:tag name="KSO_WM_UNIT_TEXT_FILL_TYPE" val="1"/>
  <p:tag name="KSO_WM_UNIT_USESOURCEFORMAT_APPLY" val="0"/>
</p:tagLst>
</file>

<file path=ppt/tags/tag64.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722"/>
  <p:tag name="KSO_WM_UNIT_TYPE" val="l_h_i"/>
  <p:tag name="KSO_WM_UNIT_INDEX" val="1_3_1"/>
  <p:tag name="KSO_WM_UNIT_ID" val="diagram722_5*l_h_i*1_3_1"/>
  <p:tag name="KSO_WM_UNIT_LAYERLEVEL" val="1_1_1"/>
  <p:tag name="KSO_WM_DIAGRAM_GROUP_CODE" val="l1-1"/>
  <p:tag name="KSO_WM_UNIT_HIGHLIGHT" val="0"/>
  <p:tag name="KSO_WM_UNIT_COMPATIBLE" val="0"/>
  <p:tag name="KSO_WM_UNIT_DIAGRAM_ISNUMVISUAL" val="0"/>
  <p:tag name="KSO_WM_UNIT_DIAGRAM_ISREFERUNIT" val="0"/>
  <p:tag name="KSO_WM_UNIT_FILL_FORE_SCHEMECOLOR_INDEX" val="6"/>
  <p:tag name="KSO_WM_UNIT_FILL_TYPE" val="1"/>
  <p:tag name="KSO_WM_UNIT_TEXT_FILL_FORE_SCHEMECOLOR_INDEX" val="14"/>
  <p:tag name="KSO_WM_UNIT_TEXT_FILL_TYPE" val="1"/>
  <p:tag name="KSO_WM_UNIT_USESOURCEFORMAT_APPLY" val="0"/>
</p:tagLst>
</file>

<file path=ppt/tags/tag65.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722"/>
  <p:tag name="KSO_WM_UNIT_TYPE" val="l_h_f"/>
  <p:tag name="KSO_WM_UNIT_INDEX" val="1_3_1"/>
  <p:tag name="KSO_WM_UNIT_ID" val="diagram722_5*l_h_f*1_3_1"/>
  <p:tag name="KSO_WM_UNIT_LAYERLEVEL" val="1_1_1"/>
  <p:tag name="KSO_WM_UNIT_VALUE" val="21"/>
  <p:tag name="KSO_WM_UNIT_HIGHLIGHT" val="0"/>
  <p:tag name="KSO_WM_UNIT_COMPATIBLE" val="0"/>
  <p:tag name="KSO_WM_DIAGRAM_GROUP_CODE" val="l1-1"/>
  <p:tag name="KSO_WM_UNIT_NOCLEAR" val="0"/>
  <p:tag name="KSO_WM_UNIT_DIAGRAM_ISNUMVISUAL" val="0"/>
  <p:tag name="KSO_WM_UNIT_DIAGRAM_ISREFERUNIT" val="0"/>
  <p:tag name="KSO_WM_UNIT_PRESET_TEXT" val="单击此处添加&#10;文本具体内容"/>
  <p:tag name="KSO_WM_UNIT_FILL_FORE_SCHEMECOLOR_INDEX" val="5"/>
  <p:tag name="KSO_WM_UNIT_FILL_TYPE" val="1"/>
  <p:tag name="KSO_WM_UNIT_TEXT_FILL_FORE_SCHEMECOLOR_INDEX" val="2"/>
  <p:tag name="KSO_WM_UNIT_TEXT_FILL_TYPE" val="1"/>
  <p:tag name="KSO_WM_UNIT_USESOURCEFORMAT_APPLY" val="0"/>
</p:tagLst>
</file>

<file path=ppt/tags/tag66.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722"/>
  <p:tag name="KSO_WM_UNIT_TYPE" val="l_h_i"/>
  <p:tag name="KSO_WM_UNIT_INDEX" val="1_5_1"/>
  <p:tag name="KSO_WM_UNIT_ID" val="diagram722_5*l_h_i*1_5_1"/>
  <p:tag name="KSO_WM_UNIT_LAYERLEVEL" val="1_1_1"/>
  <p:tag name="KSO_WM_DIAGRAM_GROUP_CODE" val="l1-1"/>
  <p:tag name="KSO_WM_UNIT_HIGHLIGHT" val="0"/>
  <p:tag name="KSO_WM_UNIT_COMPATIBLE" val="0"/>
  <p:tag name="KSO_WM_UNIT_DIAGRAM_ISNUMVISUAL" val="0"/>
  <p:tag name="KSO_WM_UNIT_DIAGRAM_ISREFERUNIT" val="0"/>
  <p:tag name="KSO_WM_UNIT_FILL_FORE_SCHEMECOLOR_INDEX" val="5"/>
  <p:tag name="KSO_WM_UNIT_FILL_TYPE" val="1"/>
  <p:tag name="KSO_WM_UNIT_TEXT_FILL_FORE_SCHEMECOLOR_INDEX" val="14"/>
  <p:tag name="KSO_WM_UNIT_TEXT_FILL_TYPE" val="1"/>
  <p:tag name="KSO_WM_UNIT_USESOURCEFORMAT_APPLY" val="0"/>
</p:tagLst>
</file>

<file path=ppt/tags/tag67.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722"/>
  <p:tag name="KSO_WM_UNIT_TYPE" val="l_h_i"/>
  <p:tag name="KSO_WM_UNIT_INDEX" val="1_5_2"/>
  <p:tag name="KSO_WM_UNIT_ID" val="diagram722_5*l_h_i*1_5_2"/>
  <p:tag name="KSO_WM_UNIT_LAYERLEVEL" val="1_1_1"/>
  <p:tag name="KSO_WM_DIAGRAM_GROUP_CODE" val="l1-1"/>
  <p:tag name="KSO_WM_UNIT_HIGHLIGHT" val="0"/>
  <p:tag name="KSO_WM_UNIT_COMPATIBLE" val="0"/>
  <p:tag name="KSO_WM_UNIT_DIAGRAM_ISNUMVISUAL" val="0"/>
  <p:tag name="KSO_WM_UNIT_DIAGRAM_ISREFERUNIT" val="0"/>
  <p:tag name="KSO_WM_UNIT_FILL_FORE_SCHEMECOLOR_INDEX" val="6"/>
  <p:tag name="KSO_WM_UNIT_FILL_TYPE" val="1"/>
  <p:tag name="KSO_WM_UNIT_TEXT_FILL_FORE_SCHEMECOLOR_INDEX" val="14"/>
  <p:tag name="KSO_WM_UNIT_TEXT_FILL_TYPE" val="1"/>
  <p:tag name="KSO_WM_UNIT_USESOURCEFORMAT_APPLY" val="0"/>
</p:tagLst>
</file>

<file path=ppt/tags/tag68.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722"/>
  <p:tag name="KSO_WM_UNIT_TYPE" val="l_h_f"/>
  <p:tag name="KSO_WM_UNIT_INDEX" val="1_5_1"/>
  <p:tag name="KSO_WM_UNIT_ID" val="diagram722_5*l_h_f*1_5_1"/>
  <p:tag name="KSO_WM_UNIT_LAYERLEVEL" val="1_1_1"/>
  <p:tag name="KSO_WM_UNIT_VALUE" val="21"/>
  <p:tag name="KSO_WM_UNIT_HIGHLIGHT" val="0"/>
  <p:tag name="KSO_WM_UNIT_COMPATIBLE" val="0"/>
  <p:tag name="KSO_WM_DIAGRAM_GROUP_CODE" val="l1-1"/>
  <p:tag name="KSO_WM_UNIT_NOCLEAR" val="0"/>
  <p:tag name="KSO_WM_UNIT_DIAGRAM_ISNUMVISUAL" val="0"/>
  <p:tag name="KSO_WM_UNIT_DIAGRAM_ISREFERUNIT" val="0"/>
  <p:tag name="KSO_WM_UNIT_PRESET_TEXT" val="单击此处添加&#10;文本具体内容"/>
  <p:tag name="KSO_WM_UNIT_FILL_FORE_SCHEMECOLOR_INDEX" val="5"/>
  <p:tag name="KSO_WM_UNIT_FILL_TYPE" val="1"/>
  <p:tag name="KSO_WM_UNIT_TEXT_FILL_FORE_SCHEMECOLOR_INDEX" val="2"/>
  <p:tag name="KSO_WM_UNIT_TEXT_FILL_TYPE" val="1"/>
  <p:tag name="KSO_WM_UNIT_USESOURCEFORMAT_APPLY" val="0"/>
</p:tagLst>
</file>

<file path=ppt/tags/tag69.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722"/>
  <p:tag name="KSO_WM_UNIT_TYPE" val="l_h_i"/>
  <p:tag name="KSO_WM_UNIT_INDEX" val="1_4_1"/>
  <p:tag name="KSO_WM_UNIT_ID" val="diagram722_5*l_h_i*1_4_1"/>
  <p:tag name="KSO_WM_UNIT_LAYERLEVEL" val="1_1_1"/>
  <p:tag name="KSO_WM_DIAGRAM_GROUP_CODE" val="l1-1"/>
  <p:tag name="KSO_WM_UNIT_HIGHLIGHT" val="0"/>
  <p:tag name="KSO_WM_UNIT_COMPATIBLE" val="0"/>
  <p:tag name="KSO_WM_UNIT_DIAGRAM_ISNUMVISUAL" val="0"/>
  <p:tag name="KSO_WM_UNIT_DIAGRAM_ISREFERUNIT" val="0"/>
  <p:tag name="KSO_WM_UNIT_FILL_FORE_SCHEMECOLOR_INDEX" val="5"/>
  <p:tag name="KSO_WM_UNIT_FILL_TYPE" val="1"/>
  <p:tag name="KSO_WM_UNIT_TEXT_FILL_FORE_SCHEMECOLOR_INDEX" val="14"/>
  <p:tag name="KSO_WM_UNIT_TEXT_FILL_TYPE" val="1"/>
  <p:tag name="KSO_WM_UNIT_USESOURCEFORMAT_APPLY" val="0"/>
</p:tagLst>
</file>

<file path=ppt/tags/tag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0162_2*o_h_i*1_3_3"/>
  <p:tag name="KSO_WM_TEMPLATE_CATEGORY" val="diagram"/>
  <p:tag name="KSO_WM_TEMPLATE_INDEX" val="20200162"/>
  <p:tag name="KSO_WM_UNIT_LAYERLEVEL" val="1_1_1"/>
  <p:tag name="KSO_WM_TAG_VERSION" val="1.0"/>
  <p:tag name="KSO_WM_DIAGRAM_GROUP_CODE" val="o1-1"/>
  <p:tag name="KSO_WM_UNIT_FILL_FORE_SCHEMECOLOR_INDEX" val="16"/>
  <p:tag name="KSO_WM_UNIT_FILL_TYPE" val="1"/>
  <p:tag name="KSO_WM_UNIT_TEXT_FILL_FORE_SCHEMECOLOR_INDEX" val="2"/>
  <p:tag name="KSO_WM_UNIT_TEXT_FILL_TYPE" val="1"/>
  <p:tag name="KSO_WM_UNIT_DIAGRAM_SCHEMECOLOR_ID" val="5"/>
  <p:tag name="KSO_WM_UNIT_USESOURCEFORMAT_APPLY" val="1"/>
</p:tagLst>
</file>

<file path=ppt/tags/tag70.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722"/>
  <p:tag name="KSO_WM_UNIT_TYPE" val="l_h_i"/>
  <p:tag name="KSO_WM_UNIT_INDEX" val="1_4_2"/>
  <p:tag name="KSO_WM_UNIT_ID" val="diagram722_5*l_h_i*1_4_2"/>
  <p:tag name="KSO_WM_UNIT_LAYERLEVEL" val="1_1_1"/>
  <p:tag name="KSO_WM_DIAGRAM_GROUP_CODE" val="l1-1"/>
  <p:tag name="KSO_WM_UNIT_HIGHLIGHT" val="0"/>
  <p:tag name="KSO_WM_UNIT_COMPATIBLE" val="0"/>
  <p:tag name="KSO_WM_UNIT_DIAGRAM_ISNUMVISUAL" val="0"/>
  <p:tag name="KSO_WM_UNIT_DIAGRAM_ISREFERUNIT" val="0"/>
  <p:tag name="KSO_WM_UNIT_FILL_FORE_SCHEMECOLOR_INDEX" val="6"/>
  <p:tag name="KSO_WM_UNIT_FILL_TYPE" val="1"/>
  <p:tag name="KSO_WM_UNIT_TEXT_FILL_FORE_SCHEMECOLOR_INDEX" val="14"/>
  <p:tag name="KSO_WM_UNIT_TEXT_FILL_TYPE" val="1"/>
  <p:tag name="KSO_WM_UNIT_USESOURCEFORMAT_APPLY" val="0"/>
</p:tagLst>
</file>

<file path=ppt/tags/tag71.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722"/>
  <p:tag name="KSO_WM_UNIT_TYPE" val="l_h_f"/>
  <p:tag name="KSO_WM_UNIT_INDEX" val="1_4_1"/>
  <p:tag name="KSO_WM_UNIT_ID" val="diagram722_5*l_h_f*1_4_1"/>
  <p:tag name="KSO_WM_UNIT_LAYERLEVEL" val="1_1_1"/>
  <p:tag name="KSO_WM_UNIT_VALUE" val="21"/>
  <p:tag name="KSO_WM_UNIT_HIGHLIGHT" val="0"/>
  <p:tag name="KSO_WM_UNIT_COMPATIBLE" val="0"/>
  <p:tag name="KSO_WM_DIAGRAM_GROUP_CODE" val="l1-1"/>
  <p:tag name="KSO_WM_UNIT_NOCLEAR" val="0"/>
  <p:tag name="KSO_WM_UNIT_DIAGRAM_ISNUMVISUAL" val="0"/>
  <p:tag name="KSO_WM_UNIT_DIAGRAM_ISREFERUNIT" val="0"/>
  <p:tag name="KSO_WM_UNIT_PRESET_TEXT" val="单击此处添加&#10;文本具体内容"/>
  <p:tag name="KSO_WM_UNIT_FILL_FORE_SCHEMECOLOR_INDEX" val="5"/>
  <p:tag name="KSO_WM_UNIT_FILL_TYPE" val="1"/>
  <p:tag name="KSO_WM_UNIT_TEXT_FILL_FORE_SCHEMECOLOR_INDEX" val="2"/>
  <p:tag name="KSO_WM_UNIT_TEXT_FILL_TYPE" val="1"/>
  <p:tag name="KSO_WM_UNIT_USESOURCEFORMAT_APPLY" val="0"/>
</p:tagLst>
</file>

<file path=ppt/tags/tag72.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722"/>
  <p:tag name="KSO_WM_UNIT_TYPE" val="l_h_i"/>
  <p:tag name="KSO_WM_UNIT_INDEX" val="1_2_1"/>
  <p:tag name="KSO_WM_UNIT_ID" val="diagram722_5*l_h_i*1_2_1"/>
  <p:tag name="KSO_WM_UNIT_LAYERLEVEL" val="1_1_1"/>
  <p:tag name="KSO_WM_DIAGRAM_GROUP_CODE" val="l1-1"/>
  <p:tag name="KSO_WM_UNIT_HIGHLIGHT" val="0"/>
  <p:tag name="KSO_WM_UNIT_COMPATIBLE" val="0"/>
  <p:tag name="KSO_WM_UNIT_DIAGRAM_ISNUMVISUAL" val="0"/>
  <p:tag name="KSO_WM_UNIT_DIAGRAM_ISREFERUNIT" val="0"/>
  <p:tag name="KSO_WM_UNIT_FILL_FORE_SCHEMECOLOR_INDEX" val="5"/>
  <p:tag name="KSO_WM_UNIT_FILL_TYPE" val="1"/>
  <p:tag name="KSO_WM_UNIT_TEXT_FILL_FORE_SCHEMECOLOR_INDEX" val="14"/>
  <p:tag name="KSO_WM_UNIT_TEXT_FILL_TYPE" val="1"/>
  <p:tag name="KSO_WM_UNIT_USESOURCEFORMAT_APPLY" val="0"/>
</p:tagLst>
</file>

<file path=ppt/tags/tag73.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722"/>
  <p:tag name="KSO_WM_UNIT_TYPE" val="l_h_i"/>
  <p:tag name="KSO_WM_UNIT_INDEX" val="1_2_2"/>
  <p:tag name="KSO_WM_UNIT_ID" val="diagram722_5*l_h_i*1_2_2"/>
  <p:tag name="KSO_WM_UNIT_LAYERLEVEL" val="1_1_1"/>
  <p:tag name="KSO_WM_DIAGRAM_GROUP_CODE" val="l1-1"/>
  <p:tag name="KSO_WM_UNIT_HIGHLIGHT" val="0"/>
  <p:tag name="KSO_WM_UNIT_COMPATIBLE" val="0"/>
  <p:tag name="KSO_WM_UNIT_DIAGRAM_ISNUMVISUAL" val="0"/>
  <p:tag name="KSO_WM_UNIT_DIAGRAM_ISREFERUNIT" val="0"/>
  <p:tag name="KSO_WM_UNIT_FILL_FORE_SCHEMECOLOR_INDEX" val="6"/>
  <p:tag name="KSO_WM_UNIT_FILL_TYPE" val="1"/>
  <p:tag name="KSO_WM_UNIT_TEXT_FILL_FORE_SCHEMECOLOR_INDEX" val="14"/>
  <p:tag name="KSO_WM_UNIT_TEXT_FILL_TYPE" val="1"/>
  <p:tag name="KSO_WM_UNIT_USESOURCEFORMAT_APPLY" val="0"/>
</p:tagLst>
</file>

<file path=ppt/tags/tag74.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722"/>
  <p:tag name="KSO_WM_UNIT_TYPE" val="l_h_f"/>
  <p:tag name="KSO_WM_UNIT_INDEX" val="1_2_1"/>
  <p:tag name="KSO_WM_UNIT_ID" val="diagram722_5*l_h_f*1_2_1"/>
  <p:tag name="KSO_WM_UNIT_LAYERLEVEL" val="1_1_1"/>
  <p:tag name="KSO_WM_UNIT_VALUE" val="21"/>
  <p:tag name="KSO_WM_UNIT_HIGHLIGHT" val="0"/>
  <p:tag name="KSO_WM_UNIT_COMPATIBLE" val="0"/>
  <p:tag name="KSO_WM_DIAGRAM_GROUP_CODE" val="l1-1"/>
  <p:tag name="KSO_WM_UNIT_NOCLEAR" val="0"/>
  <p:tag name="KSO_WM_UNIT_DIAGRAM_ISNUMVISUAL" val="0"/>
  <p:tag name="KSO_WM_UNIT_DIAGRAM_ISREFERUNIT" val="0"/>
  <p:tag name="KSO_WM_UNIT_PRESET_TEXT" val="单击此处添加&#10;文本具体内容"/>
  <p:tag name="KSO_WM_UNIT_FILL_FORE_SCHEMECOLOR_INDEX" val="5"/>
  <p:tag name="KSO_WM_UNIT_FILL_TYPE" val="1"/>
  <p:tag name="KSO_WM_UNIT_TEXT_FILL_FORE_SCHEMECOLOR_INDEX" val="2"/>
  <p:tag name="KSO_WM_UNIT_TEXT_FILL_TYPE" val="1"/>
  <p:tag name="KSO_WM_UNIT_USESOURCEFORMAT_APPLY" val="0"/>
</p:tagLst>
</file>

<file path=ppt/tags/tag75.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722"/>
  <p:tag name="KSO_WM_UNIT_TYPE" val="l_h_i"/>
  <p:tag name="KSO_WM_UNIT_INDEX" val="1_1_1"/>
  <p:tag name="KSO_WM_UNIT_ID" val="diagram722_5*l_h_i*1_1_1"/>
  <p:tag name="KSO_WM_UNIT_LAYERLEVEL" val="1_1_1"/>
  <p:tag name="KSO_WM_DIAGRAM_GROUP_CODE" val="l1-1"/>
  <p:tag name="KSO_WM_UNIT_HIGHLIGHT" val="0"/>
  <p:tag name="KSO_WM_UNIT_COMPATIBLE" val="0"/>
  <p:tag name="KSO_WM_UNIT_DIAGRAM_ISNUMVISUAL" val="0"/>
  <p:tag name="KSO_WM_UNIT_DIAGRAM_ISREFERUNIT" val="0"/>
  <p:tag name="KSO_WM_UNIT_FILL_FORE_SCHEMECOLOR_INDEX" val="5"/>
  <p:tag name="KSO_WM_UNIT_FILL_TYPE" val="1"/>
  <p:tag name="KSO_WM_UNIT_TEXT_FILL_FORE_SCHEMECOLOR_INDEX" val="14"/>
  <p:tag name="KSO_WM_UNIT_TEXT_FILL_TYPE" val="1"/>
  <p:tag name="KSO_WM_UNIT_USESOURCEFORMAT_APPLY" val="0"/>
</p:tagLst>
</file>

<file path=ppt/tags/tag76.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722"/>
  <p:tag name="KSO_WM_UNIT_TYPE" val="l_h_i"/>
  <p:tag name="KSO_WM_UNIT_INDEX" val="1_1_2"/>
  <p:tag name="KSO_WM_UNIT_ID" val="diagram722_5*l_h_i*1_1_2"/>
  <p:tag name="KSO_WM_UNIT_LAYERLEVEL" val="1_1_1"/>
  <p:tag name="KSO_WM_DIAGRAM_GROUP_CODE" val="l1-1"/>
  <p:tag name="KSO_WM_UNIT_HIGHLIGHT" val="0"/>
  <p:tag name="KSO_WM_UNIT_COMPATIBLE" val="0"/>
  <p:tag name="KSO_WM_UNIT_DIAGRAM_ISNUMVISUAL" val="0"/>
  <p:tag name="KSO_WM_UNIT_DIAGRAM_ISREFERUNIT" val="0"/>
  <p:tag name="KSO_WM_UNIT_FILL_FORE_SCHEMECOLOR_INDEX" val="6"/>
  <p:tag name="KSO_WM_UNIT_FILL_TYPE" val="1"/>
  <p:tag name="KSO_WM_UNIT_TEXT_FILL_FORE_SCHEMECOLOR_INDEX" val="14"/>
  <p:tag name="KSO_WM_UNIT_TEXT_FILL_TYPE" val="1"/>
  <p:tag name="KSO_WM_UNIT_USESOURCEFORMAT_APPLY" val="0"/>
</p:tagLst>
</file>

<file path=ppt/tags/tag77.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722"/>
  <p:tag name="KSO_WM_UNIT_TYPE" val="l_h_f"/>
  <p:tag name="KSO_WM_UNIT_INDEX" val="1_1_1"/>
  <p:tag name="KSO_WM_UNIT_ID" val="diagram722_5*l_h_f*1_1_1"/>
  <p:tag name="KSO_WM_UNIT_LAYERLEVEL" val="1_1_1"/>
  <p:tag name="KSO_WM_UNIT_VALUE" val="21"/>
  <p:tag name="KSO_WM_UNIT_HIGHLIGHT" val="0"/>
  <p:tag name="KSO_WM_UNIT_COMPATIBLE" val="0"/>
  <p:tag name="KSO_WM_DIAGRAM_GROUP_CODE" val="l1-1"/>
  <p:tag name="KSO_WM_UNIT_NOCLEAR" val="0"/>
  <p:tag name="KSO_WM_UNIT_DIAGRAM_ISNUMVISUAL" val="0"/>
  <p:tag name="KSO_WM_UNIT_DIAGRAM_ISREFERUNIT" val="0"/>
  <p:tag name="KSO_WM_UNIT_PRESET_TEXT" val="单击此处添加&#10;文本具体内容"/>
  <p:tag name="KSO_WM_UNIT_FILL_FORE_SCHEMECOLOR_INDEX" val="5"/>
  <p:tag name="KSO_WM_UNIT_FILL_TYPE" val="1"/>
  <p:tag name="KSO_WM_UNIT_TEXT_FILL_FORE_SCHEMECOLOR_INDEX" val="2"/>
  <p:tag name="KSO_WM_UNIT_TEXT_FILL_TYPE" val="1"/>
  <p:tag name="KSO_WM_UNIT_USESOURCEFORMAT_APPLY" val="0"/>
</p:tagLst>
</file>

<file path=ppt/tags/tag78.xml><?xml version="1.0" encoding="utf-8"?>
<p:tagLst xmlns:a="http://schemas.openxmlformats.org/drawingml/2006/main" xmlns:r="http://schemas.openxmlformats.org/officeDocument/2006/relationships" xmlns:p="http://schemas.openxmlformats.org/presentationml/2006/main">
  <p:tag name="KSO_WM_UNIT_TABLE_BEAUTIFY" val="smartTable{86c0acc7-1a3e-4dfd-b54f-8478dcd223a9}"/>
  <p:tag name="TABLE_RECT" val="36*206.105*888*282.5"/>
  <p:tag name="TABLE_EMPHASIZE_COLOR" val="6579300"/>
  <p:tag name="TABLE_ONEKEY_SKIN_IDX" val="0"/>
  <p:tag name="TABLE_SKINIDX" val="-1"/>
  <p:tag name="TABLE_COLORIDX" val="l"/>
</p:tagLst>
</file>

<file path=ppt/tags/tag79.xml><?xml version="1.0" encoding="utf-8"?>
<p:tagLst xmlns:a="http://schemas.openxmlformats.org/drawingml/2006/main" xmlns:r="http://schemas.openxmlformats.org/officeDocument/2006/relationships" xmlns:p="http://schemas.openxmlformats.org/presentationml/2006/main">
  <p:tag name="KSO_WM_UNIT_TABLE_BEAUTIFY" val="smartTable{f9435071-c66f-43bb-9b8d-22691517ff6e}"/>
  <p:tag name="TABLE_RECT" val="17*49.05*926*441.9"/>
  <p:tag name="TABLE_EMPHASIZE_COLOR" val="6579300"/>
  <p:tag name="TABLE_ONEKEY_SKIN_IDX" val="0"/>
  <p:tag name="TABLE_SKINIDX" val="-1"/>
  <p:tag name="TABLE_COLORIDX" val="l"/>
  <p:tag name="TABLE_ENDDRAG_ORIGIN_RECT" val="889*384"/>
  <p:tag name="TABLE_ENDDRAG_RECT" val="32*149*889*384"/>
</p:tagLst>
</file>

<file path=ppt/tags/tag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0162_2*o_h_i*1_2_7"/>
  <p:tag name="KSO_WM_TEMPLATE_CATEGORY" val="diagram"/>
  <p:tag name="KSO_WM_TEMPLATE_INDEX" val="20200162"/>
  <p:tag name="KSO_WM_UNIT_LAYERLEVEL" val="1_1_1"/>
  <p:tag name="KSO_WM_TAG_VERSION" val="1.0"/>
  <p:tag name="KSO_WM_DIAGRAM_GROUP_CODE" val="o1-1"/>
  <p:tag name="KSO_WM_UNIT_FILL_FORE_SCHEMECOLOR_INDEX" val="16"/>
  <p:tag name="KSO_WM_UNIT_FILL_TYPE" val="1"/>
  <p:tag name="KSO_WM_UNIT_TEXT_FILL_FORE_SCHEMECOLOR_INDEX" val="2"/>
  <p:tag name="KSO_WM_UNIT_TEXT_FILL_TYPE" val="1"/>
  <p:tag name="KSO_WM_UNIT_DIAGRAM_SCHEMECOLOR_ID" val="5"/>
  <p:tag name="KSO_WM_UNIT_USESOURCEFORMAT_APPLY" val="1"/>
</p:tagLst>
</file>

<file path=ppt/tags/tag80.xml><?xml version="1.0" encoding="utf-8"?>
<p:tagLst xmlns:a="http://schemas.openxmlformats.org/drawingml/2006/main" xmlns:r="http://schemas.openxmlformats.org/officeDocument/2006/relationships" xmlns:p="http://schemas.openxmlformats.org/presentationml/2006/main">
  <p:tag name="KSO_WM_SLIDE_ITEM_CNT" val="8"/>
</p:tagLst>
</file>

<file path=ppt/tags/tag8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ID" val="diagram20168810_8*l_h_i*1_1_1"/>
  <p:tag name="KSO_WM_TEMPLATE_CATEGORY" val="diagram"/>
  <p:tag name="KSO_WM_TEMPLATE_INDEX" val="20168810"/>
  <p:tag name="KSO_WM_UNIT_LAYERLEVEL" val="1_1_1"/>
  <p:tag name="KSO_WM_TAG_VERSION" val="1.0"/>
  <p:tag name="KSO_WM_UNIT_FILL_FORE_SCHEMECOLOR_INDEX" val="5"/>
  <p:tag name="KSO_WM_UNIT_FILL_TYPE" val="1"/>
  <p:tag name="KSO_WM_UNIT_TEXT_FILL_FORE_SCHEMECOLOR_INDEX" val="14"/>
  <p:tag name="KSO_WM_UNIT_TEXT_FILL_TYPE" val="1"/>
  <p:tag name="KSO_WM_UNIT_USESOURCEFORMAT_APPLY" val="0"/>
</p:tagLst>
</file>

<file path=ppt/tags/tag8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ID" val="diagram20168810_8*l_h_i*1_2_1"/>
  <p:tag name="KSO_WM_TEMPLATE_CATEGORY" val="diagram"/>
  <p:tag name="KSO_WM_TEMPLATE_INDEX" val="20168810"/>
  <p:tag name="KSO_WM_UNIT_LAYERLEVEL" val="1_1_1"/>
  <p:tag name="KSO_WM_TAG_VERSION" val="1.0"/>
  <p:tag name="KSO_WM_UNIT_FILL_FORE_SCHEMECOLOR_INDEX" val="6"/>
  <p:tag name="KSO_WM_UNIT_FILL_TYPE" val="1"/>
  <p:tag name="KSO_WM_UNIT_TEXT_FILL_FORE_SCHEMECOLOR_INDEX" val="14"/>
  <p:tag name="KSO_WM_UNIT_TEXT_FILL_TYPE" val="1"/>
  <p:tag name="KSO_WM_UNIT_USESOURCEFORMAT_APPLY" val="0"/>
</p:tagLst>
</file>

<file path=ppt/tags/tag8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ID" val="diagram20168810_8*l_h_i*1_3_1"/>
  <p:tag name="KSO_WM_TEMPLATE_CATEGORY" val="diagram"/>
  <p:tag name="KSO_WM_TEMPLATE_INDEX" val="20168810"/>
  <p:tag name="KSO_WM_UNIT_LAYERLEVEL" val="1_1_1"/>
  <p:tag name="KSO_WM_TAG_VERSION" val="1.0"/>
  <p:tag name="KSO_WM_UNIT_FILL_FORE_SCHEMECOLOR_INDEX" val="7"/>
  <p:tag name="KSO_WM_UNIT_FILL_TYPE" val="1"/>
  <p:tag name="KSO_WM_UNIT_TEXT_FILL_FORE_SCHEMECOLOR_INDEX" val="14"/>
  <p:tag name="KSO_WM_UNIT_TEXT_FILL_TYPE" val="1"/>
  <p:tag name="KSO_WM_UNIT_USESOURCEFORMAT_APPLY" val="0"/>
</p:tagLst>
</file>

<file path=ppt/tags/tag8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ID" val="diagram20168810_8*l_h_i*1_4_1"/>
  <p:tag name="KSO_WM_TEMPLATE_CATEGORY" val="diagram"/>
  <p:tag name="KSO_WM_TEMPLATE_INDEX" val="20168810"/>
  <p:tag name="KSO_WM_UNIT_LAYERLEVEL" val="1_1_1"/>
  <p:tag name="KSO_WM_TAG_VERSION" val="1.0"/>
  <p:tag name="KSO_WM_UNIT_FILL_FORE_SCHEMECOLOR_INDEX" val="8"/>
  <p:tag name="KSO_WM_UNIT_FILL_TYPE" val="1"/>
  <p:tag name="KSO_WM_UNIT_TEXT_FILL_FORE_SCHEMECOLOR_INDEX" val="14"/>
  <p:tag name="KSO_WM_UNIT_TEXT_FILL_TYPE" val="1"/>
  <p:tag name="KSO_WM_UNIT_USESOURCEFORMAT_APPLY" val="0"/>
</p:tagLst>
</file>

<file path=ppt/tags/tag8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ID" val="diagram20168810_8*l_h_i*1_5_1"/>
  <p:tag name="KSO_WM_TEMPLATE_CATEGORY" val="diagram"/>
  <p:tag name="KSO_WM_TEMPLATE_INDEX" val="20168810"/>
  <p:tag name="KSO_WM_UNIT_LAYERLEVEL" val="1_1_1"/>
  <p:tag name="KSO_WM_TAG_VERSION" val="1.0"/>
  <p:tag name="KSO_WM_UNIT_FILL_FORE_SCHEMECOLOR_INDEX" val="10"/>
  <p:tag name="KSO_WM_UNIT_FILL_TYPE" val="1"/>
  <p:tag name="KSO_WM_UNIT_TEXT_FILL_FORE_SCHEMECOLOR_INDEX" val="14"/>
  <p:tag name="KSO_WM_UNIT_TEXT_FILL_TYPE" val="1"/>
  <p:tag name="KSO_WM_UNIT_USESOURCEFORMAT_APPLY" val="0"/>
</p:tagLst>
</file>

<file path=ppt/tags/tag8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ID" val="diagram20168810_8*l_h_i*1_6_1"/>
  <p:tag name="KSO_WM_TEMPLATE_CATEGORY" val="diagram"/>
  <p:tag name="KSO_WM_TEMPLATE_INDEX" val="20168810"/>
  <p:tag name="KSO_WM_UNIT_LAYERLEVEL" val="1_1_1"/>
  <p:tag name="KSO_WM_TAG_VERSION" val="1.0"/>
  <p:tag name="KSO_WM_UNIT_FILL_FORE_SCHEMECOLOR_INDEX" val="5"/>
  <p:tag name="KSO_WM_UNIT_FILL_TYPE" val="1"/>
  <p:tag name="KSO_WM_UNIT_TEXT_FILL_FORE_SCHEMECOLOR_INDEX" val="14"/>
  <p:tag name="KSO_WM_UNIT_TEXT_FILL_TYPE" val="1"/>
  <p:tag name="KSO_WM_UNIT_USESOURCEFORMAT_APPLY" val="0"/>
</p:tagLst>
</file>

<file path=ppt/tags/tag8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ID" val="diagram20168810_8*l_h_i*1_7_1"/>
  <p:tag name="KSO_WM_TEMPLATE_CATEGORY" val="diagram"/>
  <p:tag name="KSO_WM_TEMPLATE_INDEX" val="20168810"/>
  <p:tag name="KSO_WM_UNIT_LAYERLEVEL" val="1_1_1"/>
  <p:tag name="KSO_WM_TAG_VERSION" val="1.0"/>
  <p:tag name="KSO_WM_UNIT_FILL_FORE_SCHEMECOLOR_INDEX" val="6"/>
  <p:tag name="KSO_WM_UNIT_FILL_TYPE" val="1"/>
  <p:tag name="KSO_WM_UNIT_TEXT_FILL_FORE_SCHEMECOLOR_INDEX" val="14"/>
  <p:tag name="KSO_WM_UNIT_TEXT_FILL_TYPE" val="1"/>
  <p:tag name="KSO_WM_UNIT_USESOURCEFORMAT_APPLY" val="0"/>
</p:tagLst>
</file>

<file path=ppt/tags/tag88.xml><?xml version="1.0" encoding="utf-8"?>
<p:tagLst xmlns:a="http://schemas.openxmlformats.org/drawingml/2006/main" xmlns:r="http://schemas.openxmlformats.org/officeDocument/2006/relationships" xmlns:p="http://schemas.openxmlformats.org/presentationml/2006/main">
  <p:tag name="KSO_WM_UNIT_VALUE" val="86*98"/>
  <p:tag name="KSO_WM_UNIT_HIGHLIGHT" val="0"/>
  <p:tag name="KSO_WM_UNIT_COMPATIBLE" val="0"/>
  <p:tag name="KSO_WM_UNIT_DIAGRAM_ISNUMVISUAL" val="0"/>
  <p:tag name="KSO_WM_UNIT_DIAGRAM_ISREFERUNIT" val="0"/>
  <p:tag name="KSO_WM_DIAGRAM_GROUP_CODE" val="l1-1"/>
  <p:tag name="KSO_WM_UNIT_ID" val="diagram20168810_8*l_h_x*1_6_1"/>
  <p:tag name="KSO_WM_TEMPLATE_CATEGORY" val="diagram"/>
  <p:tag name="KSO_WM_TEMPLATE_INDEX" val="20168810"/>
  <p:tag name="KSO_WM_UNIT_LAYERLEVEL" val="1_1_1"/>
  <p:tag name="KSO_WM_TAG_VERSION" val="1.0"/>
  <p:tag name="KSO_WM_UNIT_FILL_FORE_SCHEMECOLOR_INDEX" val="14"/>
  <p:tag name="KSO_WM_UNIT_FILL_TYPE" val="1"/>
  <p:tag name="KSO_WM_UNIT_TEXT_FILL_FORE_SCHEMECOLOR_INDEX" val="14"/>
  <p:tag name="KSO_WM_UNIT_TEXT_FILL_TYPE" val="1"/>
  <p:tag name="KSO_WM_UNIT_USESOURCEFORMAT_APPLY" val="0"/>
</p:tagLst>
</file>

<file path=ppt/tags/tag89.xml><?xml version="1.0" encoding="utf-8"?>
<p:tagLst xmlns:a="http://schemas.openxmlformats.org/drawingml/2006/main" xmlns:r="http://schemas.openxmlformats.org/officeDocument/2006/relationships" xmlns:p="http://schemas.openxmlformats.org/presentationml/2006/main">
  <p:tag name="KSO_WM_UNIT_VALUE" val="95*48"/>
  <p:tag name="KSO_WM_UNIT_HIGHLIGHT" val="0"/>
  <p:tag name="KSO_WM_UNIT_COMPATIBLE" val="0"/>
  <p:tag name="KSO_WM_UNIT_DIAGRAM_ISNUMVISUAL" val="0"/>
  <p:tag name="KSO_WM_UNIT_DIAGRAM_ISREFERUNIT" val="0"/>
  <p:tag name="KSO_WM_DIAGRAM_GROUP_CODE" val="l1-1"/>
  <p:tag name="KSO_WM_UNIT_ID" val="diagram20168810_8*l_h_x*1_3_1"/>
  <p:tag name="KSO_WM_TEMPLATE_CATEGORY" val="diagram"/>
  <p:tag name="KSO_WM_TEMPLATE_INDEX" val="20168810"/>
  <p:tag name="KSO_WM_UNIT_LAYERLEVEL" val="1_1_1"/>
  <p:tag name="KSO_WM_TAG_VERSION" val="1.0"/>
  <p:tag name="KSO_WM_UNIT_FILL_FORE_SCHEMECOLOR_INDEX" val="14"/>
  <p:tag name="KSO_WM_UNIT_FILL_TYPE" val="1"/>
  <p:tag name="KSO_WM_UNIT_TEXT_FILL_FORE_SCHEMECOLOR_INDEX" val="14"/>
  <p:tag name="KSO_WM_UNIT_TEXT_FILL_TYPE" val="1"/>
  <p:tag name="KSO_WM_UNIT_USESOURCEFORMAT_APPLY" val="0"/>
</p:tagLst>
</file>

<file path=ppt/tags/tag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0162_2*o_h_i*1_2_8"/>
  <p:tag name="KSO_WM_TEMPLATE_CATEGORY" val="diagram"/>
  <p:tag name="KSO_WM_TEMPLATE_INDEX" val="20200162"/>
  <p:tag name="KSO_WM_UNIT_LAYERLEVEL" val="1_1_1"/>
  <p:tag name="KSO_WM_TAG_VERSION" val="1.0"/>
  <p:tag name="KSO_WM_DIAGRAM_GROUP_CODE" val="o1-1"/>
  <p:tag name="KSO_WM_UNIT_FILL_FORE_SCHEMECOLOR_INDEX" val="16"/>
  <p:tag name="KSO_WM_UNIT_FILL_TYPE" val="1"/>
  <p:tag name="KSO_WM_UNIT_TEXT_FILL_FORE_SCHEMECOLOR_INDEX" val="2"/>
  <p:tag name="KSO_WM_UNIT_TEXT_FILL_TYPE" val="1"/>
  <p:tag name="KSO_WM_UNIT_DIAGRAM_SCHEMECOLOR_ID" val="5"/>
  <p:tag name="KSO_WM_UNIT_USESOURCEFORMAT_APPLY" val="1"/>
</p:tagLst>
</file>

<file path=ppt/tags/tag90.xml><?xml version="1.0" encoding="utf-8"?>
<p:tagLst xmlns:a="http://schemas.openxmlformats.org/drawingml/2006/main" xmlns:r="http://schemas.openxmlformats.org/officeDocument/2006/relationships" xmlns:p="http://schemas.openxmlformats.org/presentationml/2006/main">
  <p:tag name="KSO_WM_UNIT_VALUE" val="96*71"/>
  <p:tag name="KSO_WM_UNIT_HIGHLIGHT" val="0"/>
  <p:tag name="KSO_WM_UNIT_COMPATIBLE" val="0"/>
  <p:tag name="KSO_WM_UNIT_DIAGRAM_ISNUMVISUAL" val="0"/>
  <p:tag name="KSO_WM_UNIT_DIAGRAM_ISREFERUNIT" val="0"/>
  <p:tag name="KSO_WM_DIAGRAM_GROUP_CODE" val="l1-1"/>
  <p:tag name="KSO_WM_UNIT_ID" val="diagram20168810_8*l_h_x*1_1_1"/>
  <p:tag name="KSO_WM_TEMPLATE_CATEGORY" val="diagram"/>
  <p:tag name="KSO_WM_TEMPLATE_INDEX" val="20168810"/>
  <p:tag name="KSO_WM_UNIT_LAYERLEVEL" val="1_1_1"/>
  <p:tag name="KSO_WM_TAG_VERSION" val="1.0"/>
  <p:tag name="KSO_WM_UNIT_FILL_FORE_SCHEMECOLOR_INDEX" val="14"/>
  <p:tag name="KSO_WM_UNIT_FILL_TYPE" val="1"/>
  <p:tag name="KSO_WM_UNIT_TEXT_FILL_FORE_SCHEMECOLOR_INDEX" val="14"/>
  <p:tag name="KSO_WM_UNIT_TEXT_FILL_TYPE" val="1"/>
  <p:tag name="KSO_WM_UNIT_USESOURCEFORMAT_APPLY" val="0"/>
</p:tagLst>
</file>

<file path=ppt/tags/tag91.xml><?xml version="1.0" encoding="utf-8"?>
<p:tagLst xmlns:a="http://schemas.openxmlformats.org/drawingml/2006/main" xmlns:r="http://schemas.openxmlformats.org/officeDocument/2006/relationships" xmlns:p="http://schemas.openxmlformats.org/presentationml/2006/main">
  <p:tag name="KSO_WM_UNIT_VALUE" val="89*95"/>
  <p:tag name="KSO_WM_UNIT_HIGHLIGHT" val="0"/>
  <p:tag name="KSO_WM_UNIT_COMPATIBLE" val="0"/>
  <p:tag name="KSO_WM_UNIT_DIAGRAM_ISNUMVISUAL" val="0"/>
  <p:tag name="KSO_WM_UNIT_DIAGRAM_ISREFERUNIT" val="0"/>
  <p:tag name="KSO_WM_DIAGRAM_GROUP_CODE" val="l1-1"/>
  <p:tag name="KSO_WM_UNIT_ID" val="diagram20168810_8*l_h_x*1_2_1"/>
  <p:tag name="KSO_WM_TEMPLATE_CATEGORY" val="diagram"/>
  <p:tag name="KSO_WM_TEMPLATE_INDEX" val="20168810"/>
  <p:tag name="KSO_WM_UNIT_LAYERLEVEL" val="1_1_1"/>
  <p:tag name="KSO_WM_TAG_VERSION" val="1.0"/>
  <p:tag name="KSO_WM_UNIT_FILL_FORE_SCHEMECOLOR_INDEX" val="14"/>
  <p:tag name="KSO_WM_UNIT_FILL_TYPE" val="1"/>
  <p:tag name="KSO_WM_UNIT_TEXT_FILL_FORE_SCHEMECOLOR_INDEX" val="14"/>
  <p:tag name="KSO_WM_UNIT_TEXT_FILL_TYPE" val="1"/>
  <p:tag name="KSO_WM_UNIT_USESOURCEFORMAT_APPLY" val="0"/>
</p:tagLst>
</file>

<file path=ppt/tags/tag92.xml><?xml version="1.0" encoding="utf-8"?>
<p:tagLst xmlns:a="http://schemas.openxmlformats.org/drawingml/2006/main" xmlns:r="http://schemas.openxmlformats.org/officeDocument/2006/relationships" xmlns:p="http://schemas.openxmlformats.org/presentationml/2006/main">
  <p:tag name="KSO_WM_UNIT_VALUE" val="95*95"/>
  <p:tag name="KSO_WM_UNIT_HIGHLIGHT" val="0"/>
  <p:tag name="KSO_WM_UNIT_COMPATIBLE" val="0"/>
  <p:tag name="KSO_WM_UNIT_DIAGRAM_ISNUMVISUAL" val="0"/>
  <p:tag name="KSO_WM_UNIT_DIAGRAM_ISREFERUNIT" val="0"/>
  <p:tag name="KSO_WM_DIAGRAM_GROUP_CODE" val="l1-1"/>
  <p:tag name="KSO_WM_UNIT_ID" val="diagram20168810_8*l_h_x*1_4_1"/>
  <p:tag name="KSO_WM_TEMPLATE_CATEGORY" val="diagram"/>
  <p:tag name="KSO_WM_TEMPLATE_INDEX" val="20168810"/>
  <p:tag name="KSO_WM_UNIT_LAYERLEVEL" val="1_1_1"/>
  <p:tag name="KSO_WM_TAG_VERSION" val="1.0"/>
  <p:tag name="KSO_WM_UNIT_FILL_FORE_SCHEMECOLOR_INDEX" val="14"/>
  <p:tag name="KSO_WM_UNIT_FILL_TYPE" val="1"/>
  <p:tag name="KSO_WM_UNIT_TEXT_FILL_FORE_SCHEMECOLOR_INDEX" val="14"/>
  <p:tag name="KSO_WM_UNIT_TEXT_FILL_TYPE" val="1"/>
  <p:tag name="KSO_WM_UNIT_USESOURCEFORMAT_APPLY" val="0"/>
</p:tagLst>
</file>

<file path=ppt/tags/tag93.xml><?xml version="1.0" encoding="utf-8"?>
<p:tagLst xmlns:a="http://schemas.openxmlformats.org/drawingml/2006/main" xmlns:r="http://schemas.openxmlformats.org/officeDocument/2006/relationships" xmlns:p="http://schemas.openxmlformats.org/presentationml/2006/main">
  <p:tag name="KSO_WM_UNIT_VALUE" val="96*63"/>
  <p:tag name="KSO_WM_UNIT_HIGHLIGHT" val="0"/>
  <p:tag name="KSO_WM_UNIT_COMPATIBLE" val="0"/>
  <p:tag name="KSO_WM_UNIT_DIAGRAM_ISNUMVISUAL" val="0"/>
  <p:tag name="KSO_WM_UNIT_DIAGRAM_ISREFERUNIT" val="0"/>
  <p:tag name="KSO_WM_DIAGRAM_GROUP_CODE" val="l1-1"/>
  <p:tag name="KSO_WM_UNIT_ID" val="diagram20168810_8*l_h_x*1_5_1"/>
  <p:tag name="KSO_WM_TEMPLATE_CATEGORY" val="diagram"/>
  <p:tag name="KSO_WM_TEMPLATE_INDEX" val="20168810"/>
  <p:tag name="KSO_WM_UNIT_LAYERLEVEL" val="1_1_1"/>
  <p:tag name="KSO_WM_TAG_VERSION" val="1.0"/>
  <p:tag name="KSO_WM_UNIT_FILL_FORE_SCHEMECOLOR_INDEX" val="14"/>
  <p:tag name="KSO_WM_UNIT_FILL_TYPE" val="1"/>
  <p:tag name="KSO_WM_UNIT_TEXT_FILL_FORE_SCHEMECOLOR_INDEX" val="14"/>
  <p:tag name="KSO_WM_UNIT_TEXT_FILL_TYPE" val="1"/>
  <p:tag name="KSO_WM_UNIT_USESOURCEFORMAT_APPLY" val="0"/>
</p:tagLst>
</file>

<file path=ppt/tags/tag94.xml><?xml version="1.0" encoding="utf-8"?>
<p:tagLst xmlns:a="http://schemas.openxmlformats.org/drawingml/2006/main" xmlns:r="http://schemas.openxmlformats.org/officeDocument/2006/relationships" xmlns:p="http://schemas.openxmlformats.org/presentationml/2006/main">
  <p:tag name="KSO_WM_UNIT_VALUE" val="96*90"/>
  <p:tag name="KSO_WM_UNIT_HIGHLIGHT" val="0"/>
  <p:tag name="KSO_WM_UNIT_COMPATIBLE" val="0"/>
  <p:tag name="KSO_WM_UNIT_DIAGRAM_ISNUMVISUAL" val="0"/>
  <p:tag name="KSO_WM_UNIT_DIAGRAM_ISREFERUNIT" val="0"/>
  <p:tag name="KSO_WM_DIAGRAM_GROUP_CODE" val="l1-1"/>
  <p:tag name="KSO_WM_UNIT_ID" val="diagram20168810_8*l_h_x*1_7_1"/>
  <p:tag name="KSO_WM_TEMPLATE_CATEGORY" val="diagram"/>
  <p:tag name="KSO_WM_TEMPLATE_INDEX" val="20168810"/>
  <p:tag name="KSO_WM_UNIT_LAYERLEVEL" val="1_1_1"/>
  <p:tag name="KSO_WM_TAG_VERSION" val="1.0"/>
  <p:tag name="KSO_WM_UNIT_FILL_FORE_SCHEMECOLOR_INDEX" val="14"/>
  <p:tag name="KSO_WM_UNIT_FILL_TYPE" val="1"/>
  <p:tag name="KSO_WM_UNIT_TEXT_FILL_FORE_SCHEMECOLOR_INDEX" val="14"/>
  <p:tag name="KSO_WM_UNIT_TEXT_FILL_TYPE" val="1"/>
  <p:tag name="KSO_WM_UNIT_USESOURCEFORMAT_APPLY" val="0"/>
</p:tagLst>
</file>

<file path=ppt/tags/tag9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ID" val="diagram20168810_8*l_h_i*1_8_1"/>
  <p:tag name="KSO_WM_TEMPLATE_CATEGORY" val="diagram"/>
  <p:tag name="KSO_WM_TEMPLATE_INDEX" val="20168810"/>
  <p:tag name="KSO_WM_UNIT_LAYERLEVEL" val="1_1_1"/>
  <p:tag name="KSO_WM_TAG_VERSION" val="1.0"/>
  <p:tag name="KSO_WM_UNIT_FILL_FORE_SCHEMECOLOR_INDEX" val="7"/>
  <p:tag name="KSO_WM_UNIT_FILL_TYPE" val="1"/>
  <p:tag name="KSO_WM_UNIT_USESOURCEFORMAT_APPLY" val="0"/>
</p:tagLst>
</file>

<file path=ppt/tags/tag96.xml><?xml version="1.0" encoding="utf-8"?>
<p:tagLst xmlns:a="http://schemas.openxmlformats.org/drawingml/2006/main" xmlns:r="http://schemas.openxmlformats.org/officeDocument/2006/relationships" xmlns:p="http://schemas.openxmlformats.org/presentationml/2006/main">
  <p:tag name="KSO_WM_UNIT_PRESET_TEXT" val="单击此处添加文本"/>
  <p:tag name="KSO_WM_UNIT_NOCLEAR" val="0"/>
  <p:tag name="KSO_WM_UNIT_VALUE" val="12"/>
  <p:tag name="KSO_WM_UNIT_HIGHLIGHT" val="0"/>
  <p:tag name="KSO_WM_UNIT_COMPATIBLE" val="0"/>
  <p:tag name="KSO_WM_UNIT_DIAGRAM_ISNUMVISUAL" val="0"/>
  <p:tag name="KSO_WM_UNIT_DIAGRAM_ISREFERUNIT" val="0"/>
  <p:tag name="KSO_WM_DIAGRAM_GROUP_CODE" val="l1-1"/>
  <p:tag name="KSO_WM_UNIT_ID" val="diagram20168810_8*l_h_f*1_1_1"/>
  <p:tag name="KSO_WM_TEMPLATE_CATEGORY" val="diagram"/>
  <p:tag name="KSO_WM_TEMPLATE_INDEX" val="20168810"/>
  <p:tag name="KSO_WM_UNIT_LAYERLEVEL" val="1_1_1"/>
  <p:tag name="KSO_WM_TAG_VERSION" val="1.0"/>
  <p:tag name="KSO_WM_UNIT_TEXT_FILL_FORE_SCHEMECOLOR_INDEX" val="13"/>
  <p:tag name="KSO_WM_UNIT_TEXT_FILL_TYPE" val="1"/>
  <p:tag name="KSO_WM_UNIT_USESOURCEFORMAT_APPLY" val="0"/>
</p:tagLst>
</file>

<file path=ppt/tags/tag97.xml><?xml version="1.0" encoding="utf-8"?>
<p:tagLst xmlns:a="http://schemas.openxmlformats.org/drawingml/2006/main" xmlns:r="http://schemas.openxmlformats.org/officeDocument/2006/relationships" xmlns:p="http://schemas.openxmlformats.org/presentationml/2006/main">
  <p:tag name="KSO_WM_UNIT_PRESET_TEXT" val="单击此处添加文本"/>
  <p:tag name="KSO_WM_UNIT_NOCLEAR" val="0"/>
  <p:tag name="KSO_WM_UNIT_HIGHLIGHT" val="0"/>
  <p:tag name="KSO_WM_UNIT_COMPATIBLE" val="0"/>
  <p:tag name="KSO_WM_UNIT_DIAGRAM_ISNUMVISUAL" val="0"/>
  <p:tag name="KSO_WM_UNIT_DIAGRAM_ISREFERUNIT" val="0"/>
  <p:tag name="KSO_WM_DIAGRAM_GROUP_CODE" val="l1-1"/>
  <p:tag name="KSO_WM_UNIT_ID" val="diagram20168810_8*l_h_f*1_2_1"/>
  <p:tag name="KSO_WM_TEMPLATE_CATEGORY" val="diagram"/>
  <p:tag name="KSO_WM_TEMPLATE_INDEX" val="20168810"/>
  <p:tag name="KSO_WM_UNIT_LAYERLEVEL" val="1_1_1"/>
  <p:tag name="KSO_WM_TAG_VERSION" val="1.0"/>
  <p:tag name="KSO_WM_UNIT_TEXT_FILL_FORE_SCHEMECOLOR_INDEX" val="13"/>
  <p:tag name="KSO_WM_UNIT_TEXT_FILL_TYPE" val="1"/>
  <p:tag name="KSO_WM_UNIT_USESOURCEFORMAT_APPLY" val="0"/>
</p:tagLst>
</file>

<file path=ppt/tags/tag98.xml><?xml version="1.0" encoding="utf-8"?>
<p:tagLst xmlns:a="http://schemas.openxmlformats.org/drawingml/2006/main" xmlns:r="http://schemas.openxmlformats.org/officeDocument/2006/relationships" xmlns:p="http://schemas.openxmlformats.org/presentationml/2006/main">
  <p:tag name="KSO_WM_UNIT_PRESET_TEXT" val="单击此处添加文本"/>
  <p:tag name="KSO_WM_UNIT_NOCLEAR" val="0"/>
  <p:tag name="KSO_WM_UNIT_HIGHLIGHT" val="0"/>
  <p:tag name="KSO_WM_UNIT_COMPATIBLE" val="0"/>
  <p:tag name="KSO_WM_UNIT_DIAGRAM_ISNUMVISUAL" val="0"/>
  <p:tag name="KSO_WM_UNIT_DIAGRAM_ISREFERUNIT" val="0"/>
  <p:tag name="KSO_WM_DIAGRAM_GROUP_CODE" val="l1-1"/>
  <p:tag name="KSO_WM_UNIT_ID" val="diagram20168810_8*l_h_f*1_3_1"/>
  <p:tag name="KSO_WM_TEMPLATE_CATEGORY" val="diagram"/>
  <p:tag name="KSO_WM_TEMPLATE_INDEX" val="20168810"/>
  <p:tag name="KSO_WM_UNIT_LAYERLEVEL" val="1_1_1"/>
  <p:tag name="KSO_WM_TAG_VERSION" val="1.0"/>
  <p:tag name="KSO_WM_UNIT_TEXT_FILL_FORE_SCHEMECOLOR_INDEX" val="13"/>
  <p:tag name="KSO_WM_UNIT_TEXT_FILL_TYPE" val="1"/>
  <p:tag name="KSO_WM_UNIT_USESOURCEFORMAT_APPLY" val="0"/>
</p:tagLst>
</file>

<file path=ppt/tags/tag99.xml><?xml version="1.0" encoding="utf-8"?>
<p:tagLst xmlns:a="http://schemas.openxmlformats.org/drawingml/2006/main" xmlns:r="http://schemas.openxmlformats.org/officeDocument/2006/relationships" xmlns:p="http://schemas.openxmlformats.org/presentationml/2006/main">
  <p:tag name="KSO_WM_UNIT_PRESET_TEXT" val="单击此处添加文本"/>
  <p:tag name="KSO_WM_UNIT_NOCLEAR" val="0"/>
  <p:tag name="KSO_WM_UNIT_HIGHLIGHT" val="0"/>
  <p:tag name="KSO_WM_UNIT_COMPATIBLE" val="0"/>
  <p:tag name="KSO_WM_UNIT_DIAGRAM_ISNUMVISUAL" val="0"/>
  <p:tag name="KSO_WM_UNIT_DIAGRAM_ISREFERUNIT" val="0"/>
  <p:tag name="KSO_WM_DIAGRAM_GROUP_CODE" val="l1-1"/>
  <p:tag name="KSO_WM_UNIT_ID" val="diagram20168810_8*l_h_f*1_4_1"/>
  <p:tag name="KSO_WM_TEMPLATE_CATEGORY" val="diagram"/>
  <p:tag name="KSO_WM_TEMPLATE_INDEX" val="20168810"/>
  <p:tag name="KSO_WM_UNIT_LAYERLEVEL" val="1_1_1"/>
  <p:tag name="KSO_WM_TAG_VERSION" val="1.0"/>
  <p:tag name="KSO_WM_UNIT_TEXT_FILL_FORE_SCHEMECOLOR_INDEX" val="13"/>
  <p:tag name="KSO_WM_UNIT_TEXT_FILL_TYPE" val="1"/>
  <p:tag name="KSO_WM_UNIT_USESOURCEFORMAT_APPLY" val="0"/>
</p:tagLst>
</file>

<file path=ppt/theme/theme1.xml><?xml version="1.0" encoding="utf-8"?>
<a:theme xmlns:a="http://schemas.openxmlformats.org/drawingml/2006/main" name="第一PPT，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qrkzttyt">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TotalTime>
  <Words>3749</Words>
  <Application>Microsoft Office PowerPoint</Application>
  <PresentationFormat>宽屏</PresentationFormat>
  <Paragraphs>599</Paragraphs>
  <Slides>55</Slides>
  <Notes>2</Notes>
  <HiddenSlides>0</HiddenSlides>
  <MMClips>0</MMClips>
  <ScaleCrop>false</ScaleCrop>
  <HeadingPairs>
    <vt:vector size="8" baseType="variant">
      <vt:variant>
        <vt:lpstr>已用的字体</vt:lpstr>
      </vt:variant>
      <vt:variant>
        <vt:i4>7</vt:i4>
      </vt:variant>
      <vt:variant>
        <vt:lpstr>主题</vt:lpstr>
      </vt:variant>
      <vt:variant>
        <vt:i4>3</vt:i4>
      </vt:variant>
      <vt:variant>
        <vt:lpstr>嵌入 OLE 服务器</vt:lpstr>
      </vt:variant>
      <vt:variant>
        <vt:i4>1</vt:i4>
      </vt:variant>
      <vt:variant>
        <vt:lpstr>幻灯片标题</vt:lpstr>
      </vt:variant>
      <vt:variant>
        <vt:i4>55</vt:i4>
      </vt:variant>
    </vt:vector>
  </HeadingPairs>
  <TitlesOfParts>
    <vt:vector size="66" baseType="lpstr">
      <vt:lpstr>Meiryo</vt:lpstr>
      <vt:lpstr>宋体</vt:lpstr>
      <vt:lpstr>微软雅黑</vt:lpstr>
      <vt:lpstr>Arial</vt:lpstr>
      <vt:lpstr>Calibri</vt:lpstr>
      <vt:lpstr>Calibri Light</vt:lpstr>
      <vt:lpstr>Wingdings</vt:lpstr>
      <vt:lpstr>第一PPT，www.1ppt.com</vt:lpstr>
      <vt:lpstr>自定义设计方案</vt:lpstr>
      <vt:lpstr>Office Theme</vt:lpstr>
      <vt:lpstr>Equation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有效的管理者＝成功的管理者</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管理方格理论</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keywords/>
  <dc:description/>
  <cp:lastModifiedBy>kan</cp:lastModifiedBy>
  <cp:revision>39</cp:revision>
  <dcterms:created xsi:type="dcterms:W3CDTF">2022-02-16T05:41:00Z</dcterms:created>
  <dcterms:modified xsi:type="dcterms:W3CDTF">2023-01-09T04:56:25Z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06ADF9522255439E85449B0D18411177</vt:lpwstr>
  </property>
  <property fmtid="{D5CDD505-2E9C-101B-9397-08002B2CF9AE}" pid="3" name="KSOProductBuildVer">
    <vt:lpwstr>2052-11.1.0.11744</vt:lpwstr>
  </property>
</Properties>
</file>