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1.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2.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3.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4.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15.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16.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7.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18.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9.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20.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21.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22.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23.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24.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25.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26.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27.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notesSlides/notesSlide28.xml" ContentType="application/vnd.openxmlformats-officedocument.presentationml.notesSlide+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29.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30.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31.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32.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33.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notesSlides/notesSlide34.xml" ContentType="application/vnd.openxmlformats-officedocument.presentationml.notesSlide+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notesSlides/notesSlide35.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notesSlides/notesSlide36.xml" ContentType="application/vnd.openxmlformats-officedocument.presentationml.notesSlide+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42"/>
  </p:notesMasterIdLst>
  <p:sldIdLst>
    <p:sldId id="1278" r:id="rId4"/>
    <p:sldId id="1279" r:id="rId5"/>
    <p:sldId id="1280" r:id="rId6"/>
    <p:sldId id="1225" r:id="rId7"/>
    <p:sldId id="1226" r:id="rId8"/>
    <p:sldId id="1228" r:id="rId9"/>
    <p:sldId id="1229" r:id="rId10"/>
    <p:sldId id="1230" r:id="rId11"/>
    <p:sldId id="1231" r:id="rId12"/>
    <p:sldId id="1281" r:id="rId13"/>
    <p:sldId id="1232" r:id="rId14"/>
    <p:sldId id="1282" r:id="rId15"/>
    <p:sldId id="1233" r:id="rId16"/>
    <p:sldId id="1283" r:id="rId17"/>
    <p:sldId id="1234" r:id="rId18"/>
    <p:sldId id="1235" r:id="rId19"/>
    <p:sldId id="1236" r:id="rId20"/>
    <p:sldId id="1238" r:id="rId21"/>
    <p:sldId id="1275" r:id="rId22"/>
    <p:sldId id="1239" r:id="rId23"/>
    <p:sldId id="1276" r:id="rId24"/>
    <p:sldId id="1245" r:id="rId25"/>
    <p:sldId id="1247" r:id="rId26"/>
    <p:sldId id="1249" r:id="rId27"/>
    <p:sldId id="1250" r:id="rId28"/>
    <p:sldId id="1251" r:id="rId29"/>
    <p:sldId id="1253" r:id="rId30"/>
    <p:sldId id="1285" r:id="rId31"/>
    <p:sldId id="1255" r:id="rId32"/>
    <p:sldId id="1286" r:id="rId33"/>
    <p:sldId id="1257" r:id="rId34"/>
    <p:sldId id="1258" r:id="rId35"/>
    <p:sldId id="1259" r:id="rId36"/>
    <p:sldId id="1241" r:id="rId37"/>
    <p:sldId id="1242" r:id="rId38"/>
    <p:sldId id="1237" r:id="rId39"/>
    <p:sldId id="1284" r:id="rId40"/>
    <p:sldId id="1287"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7E9"/>
    <a:srgbClr val="41B7D7"/>
    <a:srgbClr val="F3F3F3"/>
    <a:srgbClr val="6CC6E0"/>
    <a:srgbClr val="7E88C5"/>
    <a:srgbClr val="7E87C4"/>
    <a:srgbClr val="88D6C9"/>
    <a:srgbClr val="FFF5EB"/>
    <a:srgbClr val="CFECFA"/>
    <a:srgbClr val="FDE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3" autoAdjust="0"/>
    <p:restoredTop sz="96314" autoAdjust="0"/>
  </p:normalViewPr>
  <p:slideViewPr>
    <p:cSldViewPr snapToGrid="0">
      <p:cViewPr varScale="1">
        <p:scale>
          <a:sx n="108" d="100"/>
          <a:sy n="108" d="100"/>
        </p:scale>
        <p:origin x="66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C18C4-806C-40BC-B8B9-32CAA2E68C3E}" type="datetimeFigureOut">
              <a:rPr lang="zh-CN" altLang="en-US" smtClean="0"/>
              <a:t>2023/1/13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D3A87-4895-47F7-AF0E-9EFF2DB56A5F}" type="slidenum">
              <a:rPr lang="zh-CN" altLang="en-US" smtClean="0"/>
              <a:t>‹#›</a:t>
            </a:fld>
            <a:endParaRPr lang="zh-CN" altLang="en-US"/>
          </a:p>
        </p:txBody>
      </p:sp>
    </p:spTree>
    <p:extLst>
      <p:ext uri="{BB962C8B-B14F-4D97-AF65-F5344CB8AC3E}">
        <p14:creationId xmlns:p14="http://schemas.microsoft.com/office/powerpoint/2010/main" val="224587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a:t>
            </a:fld>
            <a:endParaRPr lang="zh-CN" altLang="en-US"/>
          </a:p>
        </p:txBody>
      </p:sp>
    </p:spTree>
    <p:extLst>
      <p:ext uri="{BB962C8B-B14F-4D97-AF65-F5344CB8AC3E}">
        <p14:creationId xmlns:p14="http://schemas.microsoft.com/office/powerpoint/2010/main" val="391009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10</a:t>
            </a:fld>
            <a:endParaRPr lang="zh-CN" altLang="en-US"/>
          </a:p>
        </p:txBody>
      </p:sp>
    </p:spTree>
    <p:extLst>
      <p:ext uri="{BB962C8B-B14F-4D97-AF65-F5344CB8AC3E}">
        <p14:creationId xmlns:p14="http://schemas.microsoft.com/office/powerpoint/2010/main" val="343113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11</a:t>
            </a:fld>
            <a:endParaRPr lang="zh-CN" altLang="en-US"/>
          </a:p>
        </p:txBody>
      </p:sp>
    </p:spTree>
    <p:extLst>
      <p:ext uri="{BB962C8B-B14F-4D97-AF65-F5344CB8AC3E}">
        <p14:creationId xmlns:p14="http://schemas.microsoft.com/office/powerpoint/2010/main" val="287383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12</a:t>
            </a:fld>
            <a:endParaRPr lang="zh-CN" altLang="en-US"/>
          </a:p>
        </p:txBody>
      </p:sp>
    </p:spTree>
    <p:extLst>
      <p:ext uri="{BB962C8B-B14F-4D97-AF65-F5344CB8AC3E}">
        <p14:creationId xmlns:p14="http://schemas.microsoft.com/office/powerpoint/2010/main" val="233356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13</a:t>
            </a:fld>
            <a:endParaRPr lang="zh-CN" altLang="en-US"/>
          </a:p>
        </p:txBody>
      </p:sp>
    </p:spTree>
    <p:extLst>
      <p:ext uri="{BB962C8B-B14F-4D97-AF65-F5344CB8AC3E}">
        <p14:creationId xmlns:p14="http://schemas.microsoft.com/office/powerpoint/2010/main" val="111817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14</a:t>
            </a:fld>
            <a:endParaRPr lang="zh-CN" altLang="en-US"/>
          </a:p>
        </p:txBody>
      </p:sp>
    </p:spTree>
    <p:extLst>
      <p:ext uri="{BB962C8B-B14F-4D97-AF65-F5344CB8AC3E}">
        <p14:creationId xmlns:p14="http://schemas.microsoft.com/office/powerpoint/2010/main" val="3067532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15</a:t>
            </a:fld>
            <a:endParaRPr lang="zh-CN" altLang="en-US"/>
          </a:p>
        </p:txBody>
      </p:sp>
    </p:spTree>
    <p:extLst>
      <p:ext uri="{BB962C8B-B14F-4D97-AF65-F5344CB8AC3E}">
        <p14:creationId xmlns:p14="http://schemas.microsoft.com/office/powerpoint/2010/main" val="93853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16</a:t>
            </a:fld>
            <a:endParaRPr lang="zh-CN" altLang="en-US"/>
          </a:p>
        </p:txBody>
      </p:sp>
    </p:spTree>
    <p:extLst>
      <p:ext uri="{BB962C8B-B14F-4D97-AF65-F5344CB8AC3E}">
        <p14:creationId xmlns:p14="http://schemas.microsoft.com/office/powerpoint/2010/main" val="1360045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17</a:t>
            </a:fld>
            <a:endParaRPr lang="zh-CN" altLang="en-US"/>
          </a:p>
        </p:txBody>
      </p:sp>
    </p:spTree>
    <p:extLst>
      <p:ext uri="{BB962C8B-B14F-4D97-AF65-F5344CB8AC3E}">
        <p14:creationId xmlns:p14="http://schemas.microsoft.com/office/powerpoint/2010/main" val="212033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18</a:t>
            </a:fld>
            <a:endParaRPr lang="zh-CN" altLang="en-US"/>
          </a:p>
        </p:txBody>
      </p:sp>
    </p:spTree>
    <p:extLst>
      <p:ext uri="{BB962C8B-B14F-4D97-AF65-F5344CB8AC3E}">
        <p14:creationId xmlns:p14="http://schemas.microsoft.com/office/powerpoint/2010/main" val="372794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19</a:t>
            </a:fld>
            <a:endParaRPr lang="zh-CN" altLang="en-US"/>
          </a:p>
        </p:txBody>
      </p:sp>
    </p:spTree>
    <p:extLst>
      <p:ext uri="{BB962C8B-B14F-4D97-AF65-F5344CB8AC3E}">
        <p14:creationId xmlns:p14="http://schemas.microsoft.com/office/powerpoint/2010/main" val="285019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a:t>
            </a:fld>
            <a:endParaRPr lang="zh-CN" altLang="en-US"/>
          </a:p>
        </p:txBody>
      </p:sp>
    </p:spTree>
    <p:extLst>
      <p:ext uri="{BB962C8B-B14F-4D97-AF65-F5344CB8AC3E}">
        <p14:creationId xmlns:p14="http://schemas.microsoft.com/office/powerpoint/2010/main" val="129472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20</a:t>
            </a:fld>
            <a:endParaRPr lang="zh-CN" altLang="en-US"/>
          </a:p>
        </p:txBody>
      </p:sp>
    </p:spTree>
    <p:extLst>
      <p:ext uri="{BB962C8B-B14F-4D97-AF65-F5344CB8AC3E}">
        <p14:creationId xmlns:p14="http://schemas.microsoft.com/office/powerpoint/2010/main" val="449391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21</a:t>
            </a:fld>
            <a:endParaRPr lang="zh-CN" altLang="en-US"/>
          </a:p>
        </p:txBody>
      </p:sp>
    </p:spTree>
    <p:extLst>
      <p:ext uri="{BB962C8B-B14F-4D97-AF65-F5344CB8AC3E}">
        <p14:creationId xmlns:p14="http://schemas.microsoft.com/office/powerpoint/2010/main" val="2204034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22</a:t>
            </a:fld>
            <a:endParaRPr lang="zh-CN" altLang="en-US"/>
          </a:p>
        </p:txBody>
      </p:sp>
    </p:spTree>
    <p:extLst>
      <p:ext uri="{BB962C8B-B14F-4D97-AF65-F5344CB8AC3E}">
        <p14:creationId xmlns:p14="http://schemas.microsoft.com/office/powerpoint/2010/main" val="4072061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23</a:t>
            </a:fld>
            <a:endParaRPr lang="zh-CN" altLang="en-US"/>
          </a:p>
        </p:txBody>
      </p:sp>
    </p:spTree>
    <p:extLst>
      <p:ext uri="{BB962C8B-B14F-4D97-AF65-F5344CB8AC3E}">
        <p14:creationId xmlns:p14="http://schemas.microsoft.com/office/powerpoint/2010/main" val="304553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24</a:t>
            </a:fld>
            <a:endParaRPr lang="zh-CN" altLang="en-US"/>
          </a:p>
        </p:txBody>
      </p:sp>
    </p:spTree>
    <p:extLst>
      <p:ext uri="{BB962C8B-B14F-4D97-AF65-F5344CB8AC3E}">
        <p14:creationId xmlns:p14="http://schemas.microsoft.com/office/powerpoint/2010/main" val="2313897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25</a:t>
            </a:fld>
            <a:endParaRPr lang="zh-CN" altLang="en-US"/>
          </a:p>
        </p:txBody>
      </p:sp>
    </p:spTree>
    <p:extLst>
      <p:ext uri="{BB962C8B-B14F-4D97-AF65-F5344CB8AC3E}">
        <p14:creationId xmlns:p14="http://schemas.microsoft.com/office/powerpoint/2010/main" val="1586365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26</a:t>
            </a:fld>
            <a:endParaRPr lang="zh-CN" altLang="en-US"/>
          </a:p>
        </p:txBody>
      </p:sp>
    </p:spTree>
    <p:extLst>
      <p:ext uri="{BB962C8B-B14F-4D97-AF65-F5344CB8AC3E}">
        <p14:creationId xmlns:p14="http://schemas.microsoft.com/office/powerpoint/2010/main" val="2535951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27</a:t>
            </a:fld>
            <a:endParaRPr lang="zh-CN" altLang="en-US"/>
          </a:p>
        </p:txBody>
      </p:sp>
    </p:spTree>
    <p:extLst>
      <p:ext uri="{BB962C8B-B14F-4D97-AF65-F5344CB8AC3E}">
        <p14:creationId xmlns:p14="http://schemas.microsoft.com/office/powerpoint/2010/main" val="1385458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28</a:t>
            </a:fld>
            <a:endParaRPr lang="zh-CN" altLang="en-US"/>
          </a:p>
        </p:txBody>
      </p:sp>
    </p:spTree>
    <p:extLst>
      <p:ext uri="{BB962C8B-B14F-4D97-AF65-F5344CB8AC3E}">
        <p14:creationId xmlns:p14="http://schemas.microsoft.com/office/powerpoint/2010/main" val="125428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29</a:t>
            </a:fld>
            <a:endParaRPr lang="zh-CN" altLang="en-US"/>
          </a:p>
        </p:txBody>
      </p:sp>
    </p:spTree>
    <p:extLst>
      <p:ext uri="{BB962C8B-B14F-4D97-AF65-F5344CB8AC3E}">
        <p14:creationId xmlns:p14="http://schemas.microsoft.com/office/powerpoint/2010/main" val="307708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a:t>
            </a:fld>
            <a:endParaRPr lang="zh-CN" altLang="en-US"/>
          </a:p>
        </p:txBody>
      </p:sp>
    </p:spTree>
    <p:extLst>
      <p:ext uri="{BB962C8B-B14F-4D97-AF65-F5344CB8AC3E}">
        <p14:creationId xmlns:p14="http://schemas.microsoft.com/office/powerpoint/2010/main" val="182888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30</a:t>
            </a:fld>
            <a:endParaRPr lang="zh-CN" altLang="en-US"/>
          </a:p>
        </p:txBody>
      </p:sp>
    </p:spTree>
    <p:extLst>
      <p:ext uri="{BB962C8B-B14F-4D97-AF65-F5344CB8AC3E}">
        <p14:creationId xmlns:p14="http://schemas.microsoft.com/office/powerpoint/2010/main" val="1685236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31</a:t>
            </a:fld>
            <a:endParaRPr lang="zh-CN" altLang="en-US"/>
          </a:p>
        </p:txBody>
      </p:sp>
    </p:spTree>
    <p:extLst>
      <p:ext uri="{BB962C8B-B14F-4D97-AF65-F5344CB8AC3E}">
        <p14:creationId xmlns:p14="http://schemas.microsoft.com/office/powerpoint/2010/main" val="512633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32</a:t>
            </a:fld>
            <a:endParaRPr lang="zh-CN" altLang="en-US"/>
          </a:p>
        </p:txBody>
      </p:sp>
    </p:spTree>
    <p:extLst>
      <p:ext uri="{BB962C8B-B14F-4D97-AF65-F5344CB8AC3E}">
        <p14:creationId xmlns:p14="http://schemas.microsoft.com/office/powerpoint/2010/main" val="4025811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33</a:t>
            </a:fld>
            <a:endParaRPr lang="zh-CN" altLang="en-US"/>
          </a:p>
        </p:txBody>
      </p:sp>
    </p:spTree>
    <p:extLst>
      <p:ext uri="{BB962C8B-B14F-4D97-AF65-F5344CB8AC3E}">
        <p14:creationId xmlns:p14="http://schemas.microsoft.com/office/powerpoint/2010/main" val="2255826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34</a:t>
            </a:fld>
            <a:endParaRPr lang="zh-CN" altLang="en-US"/>
          </a:p>
        </p:txBody>
      </p:sp>
    </p:spTree>
    <p:extLst>
      <p:ext uri="{BB962C8B-B14F-4D97-AF65-F5344CB8AC3E}">
        <p14:creationId xmlns:p14="http://schemas.microsoft.com/office/powerpoint/2010/main" val="2962607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35</a:t>
            </a:fld>
            <a:endParaRPr lang="zh-CN" altLang="en-US"/>
          </a:p>
        </p:txBody>
      </p:sp>
    </p:spTree>
    <p:extLst>
      <p:ext uri="{BB962C8B-B14F-4D97-AF65-F5344CB8AC3E}">
        <p14:creationId xmlns:p14="http://schemas.microsoft.com/office/powerpoint/2010/main" val="3178431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36</a:t>
            </a:fld>
            <a:endParaRPr lang="zh-CN" altLang="en-US"/>
          </a:p>
        </p:txBody>
      </p:sp>
    </p:spTree>
    <p:extLst>
      <p:ext uri="{BB962C8B-B14F-4D97-AF65-F5344CB8AC3E}">
        <p14:creationId xmlns:p14="http://schemas.microsoft.com/office/powerpoint/2010/main" val="686568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37</a:t>
            </a:fld>
            <a:endParaRPr lang="zh-CN" altLang="en-US"/>
          </a:p>
        </p:txBody>
      </p:sp>
    </p:spTree>
    <p:extLst>
      <p:ext uri="{BB962C8B-B14F-4D97-AF65-F5344CB8AC3E}">
        <p14:creationId xmlns:p14="http://schemas.microsoft.com/office/powerpoint/2010/main" val="2085752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3024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4</a:t>
            </a:fld>
            <a:endParaRPr lang="zh-CN" altLang="en-US"/>
          </a:p>
        </p:txBody>
      </p:sp>
    </p:spTree>
    <p:extLst>
      <p:ext uri="{BB962C8B-B14F-4D97-AF65-F5344CB8AC3E}">
        <p14:creationId xmlns:p14="http://schemas.microsoft.com/office/powerpoint/2010/main" val="60264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5</a:t>
            </a:fld>
            <a:endParaRPr lang="zh-CN" altLang="en-US"/>
          </a:p>
        </p:txBody>
      </p:sp>
    </p:spTree>
    <p:extLst>
      <p:ext uri="{BB962C8B-B14F-4D97-AF65-F5344CB8AC3E}">
        <p14:creationId xmlns:p14="http://schemas.microsoft.com/office/powerpoint/2010/main" val="308202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6</a:t>
            </a:fld>
            <a:endParaRPr lang="zh-CN" altLang="en-US"/>
          </a:p>
        </p:txBody>
      </p:sp>
    </p:spTree>
    <p:extLst>
      <p:ext uri="{BB962C8B-B14F-4D97-AF65-F5344CB8AC3E}">
        <p14:creationId xmlns:p14="http://schemas.microsoft.com/office/powerpoint/2010/main" val="143064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7</a:t>
            </a:fld>
            <a:endParaRPr lang="zh-CN" altLang="en-US"/>
          </a:p>
        </p:txBody>
      </p:sp>
    </p:spTree>
    <p:extLst>
      <p:ext uri="{BB962C8B-B14F-4D97-AF65-F5344CB8AC3E}">
        <p14:creationId xmlns:p14="http://schemas.microsoft.com/office/powerpoint/2010/main" val="387142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8</a:t>
            </a:fld>
            <a:endParaRPr lang="zh-CN" altLang="en-US"/>
          </a:p>
        </p:txBody>
      </p:sp>
    </p:spTree>
    <p:extLst>
      <p:ext uri="{BB962C8B-B14F-4D97-AF65-F5344CB8AC3E}">
        <p14:creationId xmlns:p14="http://schemas.microsoft.com/office/powerpoint/2010/main" val="170073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9</a:t>
            </a:fld>
            <a:endParaRPr lang="zh-CN" altLang="en-US"/>
          </a:p>
        </p:txBody>
      </p:sp>
    </p:spTree>
    <p:extLst>
      <p:ext uri="{BB962C8B-B14F-4D97-AF65-F5344CB8AC3E}">
        <p14:creationId xmlns:p14="http://schemas.microsoft.com/office/powerpoint/2010/main" val="197911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CA133C5A-D464-40A9-8AC8-6E170670EDC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p14="http://schemas.microsoft.com/office/powerpoint/2010/main" xmlns="" id="{54C4C176-0827-47D2-93F0-C79F2C2688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p14="http://schemas.microsoft.com/office/powerpoint/2010/main" xmlns="" id="{9146157A-04F4-4144-AB9D-1FDBDEE9EDD9}"/>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CA3F99D6-02E7-45A1-A946-70047FFC59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CCA7A7F8-D2E4-4E18-96EF-6AC376E706C2}"/>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428835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32DC61B6-D8FC-4B90-B123-3F1AEF58ED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p14="http://schemas.microsoft.com/office/powerpoint/2010/main" xmlns="" id="{C7810C8B-8C65-46A4-A66E-DC47D4D2BE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p14="http://schemas.microsoft.com/office/powerpoint/2010/main" xmlns="" id="{E638B0D7-BB8F-4AFE-AF24-E20DB8DB1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p14="http://schemas.microsoft.com/office/powerpoint/2010/main" xmlns="" id="{58CE64AE-3616-45C6-B872-289DD1B40651}"/>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6" name="页脚占位符 5">
            <a:extLst>
              <a:ext uri="{FF2B5EF4-FFF2-40B4-BE49-F238E27FC236}">
                <a16:creationId xmlns:a16="http://schemas.microsoft.com/office/drawing/2014/main" xmlns:p14="http://schemas.microsoft.com/office/powerpoint/2010/main" xmlns="" id="{431F7D96-F225-4709-AEF6-A35689EAD33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p14="http://schemas.microsoft.com/office/powerpoint/2010/main" xmlns="" id="{AE01E375-44DB-47CF-AF9D-8D832A6D1A99}"/>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65856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4791841B-26AB-4F74-B769-61B7EF1C0FA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p14="http://schemas.microsoft.com/office/powerpoint/2010/main" xmlns="" id="{81677EE0-B517-4514-8F72-153070F3136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p14="http://schemas.microsoft.com/office/powerpoint/2010/main" xmlns="" id="{8D34E1A4-143A-467F-A5B6-DC76742B6B9A}"/>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EFCC1B47-6A99-4396-A177-7D2A1A27E0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76BEBC09-320E-49A5-9DE7-FD3AC5C9788D}"/>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2928677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p14="http://schemas.microsoft.com/office/powerpoint/2010/main" xmlns="" id="{735D01E7-3FD7-42D8-BBA2-973574EBC9B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p14="http://schemas.microsoft.com/office/powerpoint/2010/main" xmlns="" id="{A1A0DA37-A9C9-4FBD-BBAC-BF3B69EB848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p14="http://schemas.microsoft.com/office/powerpoint/2010/main" xmlns="" id="{A40E01DC-2507-4A50-8688-DBC48165058C}"/>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012BAE24-93A7-4AFF-85FC-AB2BB5CD6E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1E939282-5BC2-427C-A40E-C00BF9B7D85F}"/>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424783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06443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3307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422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773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5764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1715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01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33F67AC4-E5B0-4E11-8B92-A05D5035E7F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p14="http://schemas.microsoft.com/office/powerpoint/2010/main" xmlns="" id="{54187B51-59FD-45F8-BF27-89FC138AC3F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p14="http://schemas.microsoft.com/office/powerpoint/2010/main" xmlns="" id="{3B7D3D4C-0A05-452A-8A7C-70C2EA35480A}"/>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E0C23927-D925-41F0-822B-85F733FE42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C1179FD8-EB10-4C8D-906F-3AC6C37BF18C}"/>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3265475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945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4147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336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3043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700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4667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822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BB3EDD0C-9B7E-4786-8C4F-799C2EFD3FA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85D93BE8-A26B-42DF-BEA7-7420DE990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p14="http://schemas.microsoft.com/office/powerpoint/2010/main" xmlns="" id="{5E4931CE-1B7F-4867-B477-1AD89571DE45}"/>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95EAF5BC-778B-4E1E-B80C-DD20273631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BF50A28C-1101-4A2F-8788-CD6B52CD571E}"/>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376496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DDEE0A53-A611-4F7B-84AB-D6D752D2873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p14="http://schemas.microsoft.com/office/powerpoint/2010/main" xmlns="" id="{6F49BC4B-F41C-43A4-9A8A-5D37666BDAC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p14="http://schemas.microsoft.com/office/powerpoint/2010/main" xmlns="" id="{A6935FD0-FCEE-413C-A45A-6E66E49290A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p14="http://schemas.microsoft.com/office/powerpoint/2010/main" xmlns="" id="{48D610AF-43E3-4CAB-87C6-781FDD9F1EEB}"/>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6" name="页脚占位符 5">
            <a:extLst>
              <a:ext uri="{FF2B5EF4-FFF2-40B4-BE49-F238E27FC236}">
                <a16:creationId xmlns:a16="http://schemas.microsoft.com/office/drawing/2014/main" xmlns:p14="http://schemas.microsoft.com/office/powerpoint/2010/main" xmlns="" id="{7AC26D53-D776-4D7B-A667-A539A1F8E3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p14="http://schemas.microsoft.com/office/powerpoint/2010/main" xmlns="" id="{5AF811C6-B474-4E7E-9555-4FA9735A366D}"/>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158327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B3F58DE7-40CD-4E63-A9BD-A6CEA42E6CC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C43581B6-3FD9-416A-9BCA-E9BD298FC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p14="http://schemas.microsoft.com/office/powerpoint/2010/main" xmlns="" id="{9CD1C6EC-5D76-4E0B-A135-4A94597ED6C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p14="http://schemas.microsoft.com/office/powerpoint/2010/main" xmlns="" id="{1B8CD739-37F2-4529-97A2-00F0505CC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p14="http://schemas.microsoft.com/office/powerpoint/2010/main" xmlns="" id="{41C8F11F-094C-4AD6-AFAB-0A4CFEEB4B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p14="http://schemas.microsoft.com/office/powerpoint/2010/main" xmlns="" id="{13989E82-7B7F-46A9-A89E-30BD94EBD793}"/>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8" name="页脚占位符 7">
            <a:extLst>
              <a:ext uri="{FF2B5EF4-FFF2-40B4-BE49-F238E27FC236}">
                <a16:creationId xmlns:a16="http://schemas.microsoft.com/office/drawing/2014/main" xmlns:p14="http://schemas.microsoft.com/office/powerpoint/2010/main" xmlns="" id="{A1688543-4DC6-4781-9661-B60844FA9A8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p14="http://schemas.microsoft.com/office/powerpoint/2010/main" xmlns="" id="{B0E00AEA-7879-49A5-94C4-4DBE31716843}"/>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239485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B3F58DE7-40CD-4E63-A9BD-A6CEA42E6CC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C43581B6-3FD9-416A-9BCA-E9BD298FC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p14="http://schemas.microsoft.com/office/powerpoint/2010/main" xmlns="" id="{9CD1C6EC-5D76-4E0B-A135-4A94597ED6C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p14="http://schemas.microsoft.com/office/powerpoint/2010/main" xmlns="" id="{1B8CD739-37F2-4529-97A2-00F0505CC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p14="http://schemas.microsoft.com/office/powerpoint/2010/main" xmlns="" id="{41C8F11F-094C-4AD6-AFAB-0A4CFEEB4B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p14="http://schemas.microsoft.com/office/powerpoint/2010/main" xmlns="" id="{13989E82-7B7F-46A9-A89E-30BD94EBD793}"/>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8" name="页脚占位符 7">
            <a:extLst>
              <a:ext uri="{FF2B5EF4-FFF2-40B4-BE49-F238E27FC236}">
                <a16:creationId xmlns:a16="http://schemas.microsoft.com/office/drawing/2014/main" xmlns:p14="http://schemas.microsoft.com/office/powerpoint/2010/main" xmlns="" id="{A1688543-4DC6-4781-9661-B60844FA9A8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p14="http://schemas.microsoft.com/office/powerpoint/2010/main" xmlns="" id="{B0E00AEA-7879-49A5-94C4-4DBE31716843}"/>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
        <p:nvSpPr>
          <p:cNvPr id="11" name="TextBox 10"/>
          <p:cNvSpPr txBox="1"/>
          <p:nvPr userDrawn="1"/>
        </p:nvSpPr>
        <p:spPr>
          <a:xfrm>
            <a:off x="1152961"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31072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016C5489-0D10-4CF4-B2AD-9C87633BCC1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p14="http://schemas.microsoft.com/office/powerpoint/2010/main" xmlns="" id="{5CCCB265-2159-4750-9338-165ED57CE02C}"/>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4" name="页脚占位符 3">
            <a:extLst>
              <a:ext uri="{FF2B5EF4-FFF2-40B4-BE49-F238E27FC236}">
                <a16:creationId xmlns:a16="http://schemas.microsoft.com/office/drawing/2014/main" xmlns:p14="http://schemas.microsoft.com/office/powerpoint/2010/main" xmlns="" id="{9F283EC3-2DE6-4ACF-8E36-B7D378DF1A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p14="http://schemas.microsoft.com/office/powerpoint/2010/main" xmlns="" id="{C2CBEA64-A8D4-4CE9-BF93-CC9791EB4B34}"/>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98698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p14="http://schemas.microsoft.com/office/powerpoint/2010/main" xmlns="" id="{A48BA454-8824-472B-82EC-CD68826DE50F}"/>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3" name="页脚占位符 2">
            <a:extLst>
              <a:ext uri="{FF2B5EF4-FFF2-40B4-BE49-F238E27FC236}">
                <a16:creationId xmlns:a16="http://schemas.microsoft.com/office/drawing/2014/main" xmlns:p14="http://schemas.microsoft.com/office/powerpoint/2010/main" xmlns="" id="{C70C0EB0-4B6B-4D43-B369-EEBAC5576CE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p14="http://schemas.microsoft.com/office/powerpoint/2010/main" xmlns="" id="{B148831C-96B3-4503-808F-76A54A7F235F}"/>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65441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F9AED445-4592-44F9-B939-5046C07961D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p14="http://schemas.microsoft.com/office/powerpoint/2010/main" xmlns="" id="{6FD0FBF8-28C6-4911-A174-0447E71801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p14="http://schemas.microsoft.com/office/powerpoint/2010/main" xmlns="" id="{D85B062D-B9AE-49CA-A641-A794929D2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p14="http://schemas.microsoft.com/office/powerpoint/2010/main" xmlns="" id="{2ABEBF70-5393-4EE2-AFD8-B281D0D5B23C}"/>
              </a:ext>
            </a:extLst>
          </p:cNvPr>
          <p:cNvSpPr>
            <a:spLocks noGrp="1"/>
          </p:cNvSpPr>
          <p:nvPr>
            <p:ph type="dt" sz="half" idx="10"/>
          </p:nvPr>
        </p:nvSpPr>
        <p:spPr/>
        <p:txBody>
          <a:bodyPr/>
          <a:lstStyle/>
          <a:p>
            <a:fld id="{BBB1BA20-2B0E-4F08-8356-9EA3AFDD4F00}" type="datetimeFigureOut">
              <a:rPr lang="zh-CN" altLang="en-US" smtClean="0"/>
              <a:t>2023/1/13</a:t>
            </a:fld>
            <a:endParaRPr lang="zh-CN" altLang="en-US"/>
          </a:p>
        </p:txBody>
      </p:sp>
      <p:sp>
        <p:nvSpPr>
          <p:cNvPr id="6" name="页脚占位符 5">
            <a:extLst>
              <a:ext uri="{FF2B5EF4-FFF2-40B4-BE49-F238E27FC236}">
                <a16:creationId xmlns:a16="http://schemas.microsoft.com/office/drawing/2014/main" xmlns:p14="http://schemas.microsoft.com/office/powerpoint/2010/main" xmlns="" id="{D90EDCFC-F185-4C34-9554-42F6E61909A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p14="http://schemas.microsoft.com/office/powerpoint/2010/main" xmlns="" id="{FFEF37FB-D2B4-4E6D-B63F-C921482A1D52}"/>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34502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p14="http://schemas.microsoft.com/office/powerpoint/2010/main" xmlns="" id="{EAA6410D-82E5-43F6-B31B-512302993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3387865F-F74B-45F7-82A0-DA43B5644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p14="http://schemas.microsoft.com/office/powerpoint/2010/main" xmlns="" id="{B98B73A3-6348-425F-A9BB-B605F3F37B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1BA20-2B0E-4F08-8356-9EA3AFDD4F00}"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179F292C-60C9-42E4-AFF2-1E1CFA704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C076F81F-DC2E-4C05-B104-F7F8EEB7A4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4273529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623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63659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jpeg"/><Relationship Id="rId3" Type="http://schemas.openxmlformats.org/officeDocument/2006/relationships/tags" Target="../tags/tag4.xml"/><Relationship Id="rId21" Type="http://schemas.openxmlformats.org/officeDocument/2006/relationships/image" Target="../media/image4.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xml"/><Relationship Id="rId2" Type="http://schemas.openxmlformats.org/officeDocument/2006/relationships/tags" Target="../tags/tag3.xml"/><Relationship Id="rId16" Type="http://schemas.openxmlformats.org/officeDocument/2006/relationships/slideLayout" Target="../slideLayouts/slideLayout2.xml"/><Relationship Id="rId20"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image" Target="../media/image2.png"/><Relationship Id="rId3" Type="http://schemas.openxmlformats.org/officeDocument/2006/relationships/tags" Target="../tags/tag126.xml"/><Relationship Id="rId21" Type="http://schemas.openxmlformats.org/officeDocument/2006/relationships/image" Target="../media/image18.png"/><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image" Target="../media/image1.jpeg"/><Relationship Id="rId2" Type="http://schemas.openxmlformats.org/officeDocument/2006/relationships/tags" Target="../tags/tag125.xml"/><Relationship Id="rId16" Type="http://schemas.openxmlformats.org/officeDocument/2006/relationships/notesSlide" Target="../notesSlides/notesSlide10.xml"/><Relationship Id="rId20" Type="http://schemas.openxmlformats.org/officeDocument/2006/relationships/image" Target="../media/image8.png"/><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slideLayout" Target="../slideLayouts/slideLayout3.xml"/><Relationship Id="rId10" Type="http://schemas.openxmlformats.org/officeDocument/2006/relationships/tags" Target="../tags/tag133.xml"/><Relationship Id="rId19" Type="http://schemas.openxmlformats.org/officeDocument/2006/relationships/image" Target="../media/image7.png"/><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s>
</file>

<file path=ppt/slides/_rels/slide11.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image" Target="../media/image20.png"/><Relationship Id="rId3" Type="http://schemas.openxmlformats.org/officeDocument/2006/relationships/tags" Target="../tags/tag140.xml"/><Relationship Id="rId21" Type="http://schemas.openxmlformats.org/officeDocument/2006/relationships/slideLayout" Target="../slideLayouts/slideLayout8.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image" Target="../media/image19.png"/><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image" Target="../media/image23.png"/><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image" Target="../media/image11.png"/><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image" Target="../media/image10.png"/><Relationship Id="rId28" Type="http://schemas.openxmlformats.org/officeDocument/2006/relationships/image" Target="../media/image22.png"/><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image" Target="../media/image25.png"/><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notesSlide" Target="../notesSlides/notesSlide11.xml"/><Relationship Id="rId27" Type="http://schemas.openxmlformats.org/officeDocument/2006/relationships/image" Target="../media/image21.png"/><Relationship Id="rId30"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image" Target="../media/image2.png"/><Relationship Id="rId3" Type="http://schemas.openxmlformats.org/officeDocument/2006/relationships/tags" Target="../tags/tag160.xml"/><Relationship Id="rId21" Type="http://schemas.openxmlformats.org/officeDocument/2006/relationships/image" Target="../media/image9.png"/><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image" Target="../media/image1.jpeg"/><Relationship Id="rId2" Type="http://schemas.openxmlformats.org/officeDocument/2006/relationships/tags" Target="../tags/tag159.xml"/><Relationship Id="rId16" Type="http://schemas.openxmlformats.org/officeDocument/2006/relationships/notesSlide" Target="../notesSlides/notesSlide12.xml"/><Relationship Id="rId20" Type="http://schemas.openxmlformats.org/officeDocument/2006/relationships/image" Target="../media/image8.pn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slideLayout" Target="../slideLayouts/slideLayout3.xml"/><Relationship Id="rId10" Type="http://schemas.openxmlformats.org/officeDocument/2006/relationships/tags" Target="../tags/tag167.xml"/><Relationship Id="rId19" Type="http://schemas.openxmlformats.org/officeDocument/2006/relationships/image" Target="../media/image7.png"/><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s>
</file>

<file path=ppt/slides/_rels/slide13.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tags" Target="../tags/tag189.xml"/><Relationship Id="rId26" Type="http://schemas.openxmlformats.org/officeDocument/2006/relationships/slideLayout" Target="../slideLayouts/slideLayout8.xml"/><Relationship Id="rId3" Type="http://schemas.openxmlformats.org/officeDocument/2006/relationships/tags" Target="../tags/tag174.xml"/><Relationship Id="rId21" Type="http://schemas.openxmlformats.org/officeDocument/2006/relationships/tags" Target="../tags/tag192.xml"/><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tags" Target="../tags/tag188.xml"/><Relationship Id="rId25" Type="http://schemas.openxmlformats.org/officeDocument/2006/relationships/tags" Target="../tags/tag196.xml"/><Relationship Id="rId2" Type="http://schemas.openxmlformats.org/officeDocument/2006/relationships/tags" Target="../tags/tag173.xml"/><Relationship Id="rId16" Type="http://schemas.openxmlformats.org/officeDocument/2006/relationships/tags" Target="../tags/tag187.xml"/><Relationship Id="rId20" Type="http://schemas.openxmlformats.org/officeDocument/2006/relationships/tags" Target="../tags/tag191.xml"/><Relationship Id="rId29" Type="http://schemas.openxmlformats.org/officeDocument/2006/relationships/image" Target="../media/image11.png"/><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24" Type="http://schemas.openxmlformats.org/officeDocument/2006/relationships/tags" Target="../tags/tag195.xml"/><Relationship Id="rId5" Type="http://schemas.openxmlformats.org/officeDocument/2006/relationships/tags" Target="../tags/tag176.xml"/><Relationship Id="rId15" Type="http://schemas.openxmlformats.org/officeDocument/2006/relationships/tags" Target="../tags/tag186.xml"/><Relationship Id="rId23" Type="http://schemas.openxmlformats.org/officeDocument/2006/relationships/tags" Target="../tags/tag194.xml"/><Relationship Id="rId28" Type="http://schemas.openxmlformats.org/officeDocument/2006/relationships/image" Target="../media/image10.png"/><Relationship Id="rId10" Type="http://schemas.openxmlformats.org/officeDocument/2006/relationships/tags" Target="../tags/tag181.xml"/><Relationship Id="rId19" Type="http://schemas.openxmlformats.org/officeDocument/2006/relationships/tags" Target="../tags/tag190.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 Id="rId22" Type="http://schemas.openxmlformats.org/officeDocument/2006/relationships/tags" Target="../tags/tag193.xml"/><Relationship Id="rId2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image" Target="../media/image2.png"/><Relationship Id="rId3" Type="http://schemas.openxmlformats.org/officeDocument/2006/relationships/tags" Target="../tags/tag199.xml"/><Relationship Id="rId21" Type="http://schemas.openxmlformats.org/officeDocument/2006/relationships/image" Target="../media/image26.png"/><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image" Target="../media/image1.jpeg"/><Relationship Id="rId2" Type="http://schemas.openxmlformats.org/officeDocument/2006/relationships/tags" Target="../tags/tag198.xml"/><Relationship Id="rId16" Type="http://schemas.openxmlformats.org/officeDocument/2006/relationships/notesSlide" Target="../notesSlides/notesSlide14.xml"/><Relationship Id="rId20" Type="http://schemas.openxmlformats.org/officeDocument/2006/relationships/image" Target="../media/image8.png"/><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slideLayout" Target="../slideLayouts/slideLayout3.xml"/><Relationship Id="rId10" Type="http://schemas.openxmlformats.org/officeDocument/2006/relationships/tags" Target="../tags/tag206.xml"/><Relationship Id="rId19" Type="http://schemas.openxmlformats.org/officeDocument/2006/relationships/image" Target="../media/image7.png"/><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s/_rels/slide15.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tags" Target="../tags/tag228.xml"/><Relationship Id="rId3" Type="http://schemas.openxmlformats.org/officeDocument/2006/relationships/tags" Target="../tags/tag213.xml"/><Relationship Id="rId21" Type="http://schemas.openxmlformats.org/officeDocument/2006/relationships/image" Target="../media/image10.png"/><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image" Target="../media/image11.png"/><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notesSlide" Target="../notesSlides/notesSlide15.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image" Target="../media/image29.png"/><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image" Target="../media/image28.emf"/><Relationship Id="rId10" Type="http://schemas.openxmlformats.org/officeDocument/2006/relationships/tags" Target="../tags/tag220.xml"/><Relationship Id="rId19" Type="http://schemas.openxmlformats.org/officeDocument/2006/relationships/slideLayout" Target="../slideLayouts/slideLayout8.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image" Target="../media/image27.emf"/></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231.xml"/><Relationship Id="rId7" Type="http://schemas.openxmlformats.org/officeDocument/2006/relationships/slideLayout" Target="../slideLayouts/slideLayout8.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image" Target="../media/image30.png"/><Relationship Id="rId5" Type="http://schemas.openxmlformats.org/officeDocument/2006/relationships/tags" Target="../tags/tag233.xml"/><Relationship Id="rId10" Type="http://schemas.openxmlformats.org/officeDocument/2006/relationships/image" Target="../media/image11.png"/><Relationship Id="rId4" Type="http://schemas.openxmlformats.org/officeDocument/2006/relationships/tags" Target="../tags/tag232.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tags" Target="../tags/tag242.xml"/><Relationship Id="rId13" Type="http://schemas.openxmlformats.org/officeDocument/2006/relationships/image" Target="../media/image10.png"/><Relationship Id="rId3" Type="http://schemas.openxmlformats.org/officeDocument/2006/relationships/tags" Target="../tags/tag237.xml"/><Relationship Id="rId7" Type="http://schemas.openxmlformats.org/officeDocument/2006/relationships/tags" Target="../tags/tag241.xml"/><Relationship Id="rId12" Type="http://schemas.openxmlformats.org/officeDocument/2006/relationships/notesSlide" Target="../notesSlides/notesSlide1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slideLayout" Target="../slideLayouts/slideLayout8.xml"/><Relationship Id="rId5" Type="http://schemas.openxmlformats.org/officeDocument/2006/relationships/tags" Target="../tags/tag239.xml"/><Relationship Id="rId15" Type="http://schemas.openxmlformats.org/officeDocument/2006/relationships/image" Target="../media/image31.png"/><Relationship Id="rId10" Type="http://schemas.openxmlformats.org/officeDocument/2006/relationships/tags" Target="../tags/tag244.xml"/><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image" Target="../media/image11.png"/><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image" Target="../media/image10.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notesSlide" Target="../notesSlides/notesSlide18.xml"/><Relationship Id="rId5" Type="http://schemas.openxmlformats.org/officeDocument/2006/relationships/tags" Target="../tags/tag249.xml"/><Relationship Id="rId15" Type="http://schemas.openxmlformats.org/officeDocument/2006/relationships/image" Target="../media/image33.png"/><Relationship Id="rId10" Type="http://schemas.openxmlformats.org/officeDocument/2006/relationships/slideLayout" Target="../slideLayouts/slideLayout8.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notesSlide" Target="../notesSlides/notesSlide19.xml"/><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slideLayout" Target="../slideLayouts/slideLayout8.xml"/><Relationship Id="rId2" Type="http://schemas.openxmlformats.org/officeDocument/2006/relationships/tags" Target="../tags/tag255.xml"/><Relationship Id="rId16" Type="http://schemas.openxmlformats.org/officeDocument/2006/relationships/image" Target="../media/image34.png"/><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5" Type="http://schemas.openxmlformats.org/officeDocument/2006/relationships/tags" Target="../tags/tag258.xml"/><Relationship Id="rId15" Type="http://schemas.openxmlformats.org/officeDocument/2006/relationships/image" Target="../media/image11.png"/><Relationship Id="rId10" Type="http://schemas.openxmlformats.org/officeDocument/2006/relationships/tags" Target="../tags/tag263.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image" Target="../media/image6.png"/><Relationship Id="rId3" Type="http://schemas.openxmlformats.org/officeDocument/2006/relationships/tags" Target="../tags/tag19.xml"/><Relationship Id="rId21" Type="http://schemas.openxmlformats.org/officeDocument/2006/relationships/slideLayout" Target="../slideLayouts/slideLayout8.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image" Target="../media/image4.png"/><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image" Target="../media/image2.png"/><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image" Target="../media/image1.jpeg"/><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3" Type="http://schemas.openxmlformats.org/officeDocument/2006/relationships/tags" Target="../tags/tag277.xml"/><Relationship Id="rId18" Type="http://schemas.openxmlformats.org/officeDocument/2006/relationships/tags" Target="../tags/tag282.xml"/><Relationship Id="rId26" Type="http://schemas.openxmlformats.org/officeDocument/2006/relationships/tags" Target="../tags/tag290.xml"/><Relationship Id="rId39" Type="http://schemas.openxmlformats.org/officeDocument/2006/relationships/tags" Target="../tags/tag303.xml"/><Relationship Id="rId21" Type="http://schemas.openxmlformats.org/officeDocument/2006/relationships/tags" Target="../tags/tag285.xml"/><Relationship Id="rId34" Type="http://schemas.openxmlformats.org/officeDocument/2006/relationships/tags" Target="../tags/tag298.xml"/><Relationship Id="rId42" Type="http://schemas.openxmlformats.org/officeDocument/2006/relationships/slideLayout" Target="../slideLayouts/slideLayout8.xml"/><Relationship Id="rId7" Type="http://schemas.openxmlformats.org/officeDocument/2006/relationships/tags" Target="../tags/tag271.xml"/><Relationship Id="rId2" Type="http://schemas.openxmlformats.org/officeDocument/2006/relationships/tags" Target="../tags/tag266.xml"/><Relationship Id="rId16" Type="http://schemas.openxmlformats.org/officeDocument/2006/relationships/tags" Target="../tags/tag280.xml"/><Relationship Id="rId29" Type="http://schemas.openxmlformats.org/officeDocument/2006/relationships/tags" Target="../tags/tag293.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24" Type="http://schemas.openxmlformats.org/officeDocument/2006/relationships/tags" Target="../tags/tag288.xml"/><Relationship Id="rId32" Type="http://schemas.openxmlformats.org/officeDocument/2006/relationships/tags" Target="../tags/tag296.xml"/><Relationship Id="rId37" Type="http://schemas.openxmlformats.org/officeDocument/2006/relationships/tags" Target="../tags/tag301.xml"/><Relationship Id="rId40" Type="http://schemas.openxmlformats.org/officeDocument/2006/relationships/tags" Target="../tags/tag304.xml"/><Relationship Id="rId45" Type="http://schemas.openxmlformats.org/officeDocument/2006/relationships/image" Target="../media/image11.png"/><Relationship Id="rId5" Type="http://schemas.openxmlformats.org/officeDocument/2006/relationships/tags" Target="../tags/tag269.xml"/><Relationship Id="rId15" Type="http://schemas.openxmlformats.org/officeDocument/2006/relationships/tags" Target="../tags/tag279.xml"/><Relationship Id="rId23" Type="http://schemas.openxmlformats.org/officeDocument/2006/relationships/tags" Target="../tags/tag287.xml"/><Relationship Id="rId28" Type="http://schemas.openxmlformats.org/officeDocument/2006/relationships/tags" Target="../tags/tag292.xml"/><Relationship Id="rId36" Type="http://schemas.openxmlformats.org/officeDocument/2006/relationships/tags" Target="../tags/tag300.xml"/><Relationship Id="rId10" Type="http://schemas.openxmlformats.org/officeDocument/2006/relationships/tags" Target="../tags/tag274.xml"/><Relationship Id="rId19" Type="http://schemas.openxmlformats.org/officeDocument/2006/relationships/tags" Target="../tags/tag283.xml"/><Relationship Id="rId31" Type="http://schemas.openxmlformats.org/officeDocument/2006/relationships/tags" Target="../tags/tag295.xml"/><Relationship Id="rId44" Type="http://schemas.openxmlformats.org/officeDocument/2006/relationships/image" Target="../media/image10.png"/><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tags" Target="../tags/tag286.xml"/><Relationship Id="rId27" Type="http://schemas.openxmlformats.org/officeDocument/2006/relationships/tags" Target="../tags/tag291.xml"/><Relationship Id="rId30" Type="http://schemas.openxmlformats.org/officeDocument/2006/relationships/tags" Target="../tags/tag294.xml"/><Relationship Id="rId35" Type="http://schemas.openxmlformats.org/officeDocument/2006/relationships/tags" Target="../tags/tag299.xml"/><Relationship Id="rId43" Type="http://schemas.openxmlformats.org/officeDocument/2006/relationships/notesSlide" Target="../notesSlides/notesSlide20.xml"/><Relationship Id="rId8" Type="http://schemas.openxmlformats.org/officeDocument/2006/relationships/tags" Target="../tags/tag272.xml"/><Relationship Id="rId3" Type="http://schemas.openxmlformats.org/officeDocument/2006/relationships/tags" Target="../tags/tag267.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33" Type="http://schemas.openxmlformats.org/officeDocument/2006/relationships/tags" Target="../tags/tag297.xml"/><Relationship Id="rId38" Type="http://schemas.openxmlformats.org/officeDocument/2006/relationships/tags" Target="../tags/tag302.xml"/><Relationship Id="rId20" Type="http://schemas.openxmlformats.org/officeDocument/2006/relationships/tags" Target="../tags/tag284.xml"/><Relationship Id="rId41" Type="http://schemas.openxmlformats.org/officeDocument/2006/relationships/tags" Target="../tags/tag305.xml"/></Relationships>
</file>

<file path=ppt/slides/_rels/slide21.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image" Target="../media/image10.png"/><Relationship Id="rId3" Type="http://schemas.openxmlformats.org/officeDocument/2006/relationships/tags" Target="../tags/tag308.xml"/><Relationship Id="rId21" Type="http://schemas.openxmlformats.org/officeDocument/2006/relationships/tags" Target="../tags/tag326.xml"/><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notesSlide" Target="../notesSlides/notesSlide21.xml"/><Relationship Id="rId2" Type="http://schemas.openxmlformats.org/officeDocument/2006/relationships/tags" Target="../tags/tag307.xml"/><Relationship Id="rId16" Type="http://schemas.openxmlformats.org/officeDocument/2006/relationships/tags" Target="../tags/tag321.xml"/><Relationship Id="rId20" Type="http://schemas.openxmlformats.org/officeDocument/2006/relationships/tags" Target="../tags/tag325.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slideLayout" Target="../slideLayouts/slideLayout8.xml"/><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tags" Target="../tags/tag328.xml"/><Relationship Id="rId28" Type="http://schemas.openxmlformats.org/officeDocument/2006/relationships/image" Target="../media/image35.png"/><Relationship Id="rId10" Type="http://schemas.openxmlformats.org/officeDocument/2006/relationships/tags" Target="../tags/tag315.xml"/><Relationship Id="rId19" Type="http://schemas.openxmlformats.org/officeDocument/2006/relationships/tags" Target="../tags/tag324.xml"/><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tags" Target="../tags/tag336.xml"/><Relationship Id="rId13" Type="http://schemas.openxmlformats.org/officeDocument/2006/relationships/image" Target="../media/image36.png"/><Relationship Id="rId3" Type="http://schemas.openxmlformats.org/officeDocument/2006/relationships/tags" Target="../tags/tag331.xml"/><Relationship Id="rId7" Type="http://schemas.openxmlformats.org/officeDocument/2006/relationships/tags" Target="../tags/tag335.xml"/><Relationship Id="rId12" Type="http://schemas.openxmlformats.org/officeDocument/2006/relationships/image" Target="../media/image11.png"/><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image" Target="../media/image10.png"/><Relationship Id="rId5" Type="http://schemas.openxmlformats.org/officeDocument/2006/relationships/tags" Target="../tags/tag333.xml"/><Relationship Id="rId10" Type="http://schemas.openxmlformats.org/officeDocument/2006/relationships/notesSlide" Target="../notesSlides/notesSlide22.xml"/><Relationship Id="rId4" Type="http://schemas.openxmlformats.org/officeDocument/2006/relationships/tags" Target="../tags/tag332.xml"/><Relationship Id="rId9"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image" Target="../media/image37.png"/><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11.png"/><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image" Target="../media/image10.png"/><Relationship Id="rId5" Type="http://schemas.openxmlformats.org/officeDocument/2006/relationships/tags" Target="../tags/tag341.xml"/><Relationship Id="rId10" Type="http://schemas.openxmlformats.org/officeDocument/2006/relationships/notesSlide" Target="../notesSlides/notesSlide23.xml"/><Relationship Id="rId4" Type="http://schemas.openxmlformats.org/officeDocument/2006/relationships/tags" Target="../tags/tag340.xml"/><Relationship Id="rId9"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tags" Target="../tags/tag352.xml"/><Relationship Id="rId13" Type="http://schemas.openxmlformats.org/officeDocument/2006/relationships/notesSlide" Target="../notesSlides/notesSlide24.xml"/><Relationship Id="rId3" Type="http://schemas.openxmlformats.org/officeDocument/2006/relationships/tags" Target="../tags/tag347.xml"/><Relationship Id="rId7" Type="http://schemas.openxmlformats.org/officeDocument/2006/relationships/tags" Target="../tags/tag351.xml"/><Relationship Id="rId12" Type="http://schemas.openxmlformats.org/officeDocument/2006/relationships/slideLayout" Target="../slideLayouts/slideLayout8.xml"/><Relationship Id="rId2" Type="http://schemas.openxmlformats.org/officeDocument/2006/relationships/tags" Target="../tags/tag346.xml"/><Relationship Id="rId16" Type="http://schemas.openxmlformats.org/officeDocument/2006/relationships/image" Target="../media/image38.png"/><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tags" Target="../tags/tag355.xml"/><Relationship Id="rId5" Type="http://schemas.openxmlformats.org/officeDocument/2006/relationships/tags" Target="../tags/tag349.xml"/><Relationship Id="rId15" Type="http://schemas.openxmlformats.org/officeDocument/2006/relationships/image" Target="../media/image11.png"/><Relationship Id="rId10" Type="http://schemas.openxmlformats.org/officeDocument/2006/relationships/tags" Target="../tags/tag354.xml"/><Relationship Id="rId4" Type="http://schemas.openxmlformats.org/officeDocument/2006/relationships/tags" Target="../tags/tag348.xml"/><Relationship Id="rId9" Type="http://schemas.openxmlformats.org/officeDocument/2006/relationships/tags" Target="../tags/tag353.xml"/><Relationship Id="rId1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image" Target="../media/image39.png"/><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image" Target="../media/image11.png"/><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image" Target="../media/image10.png"/><Relationship Id="rId5" Type="http://schemas.openxmlformats.org/officeDocument/2006/relationships/tags" Target="../tags/tag360.xml"/><Relationship Id="rId10" Type="http://schemas.openxmlformats.org/officeDocument/2006/relationships/notesSlide" Target="../notesSlides/notesSlide25.xml"/><Relationship Id="rId4" Type="http://schemas.openxmlformats.org/officeDocument/2006/relationships/tags" Target="../tags/tag359.xml"/><Relationship Id="rId9"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image" Target="../media/image11.png"/><Relationship Id="rId3" Type="http://schemas.openxmlformats.org/officeDocument/2006/relationships/tags" Target="../tags/tag366.xml"/><Relationship Id="rId7" Type="http://schemas.openxmlformats.org/officeDocument/2006/relationships/tags" Target="../tags/tag370.xml"/><Relationship Id="rId12" Type="http://schemas.openxmlformats.org/officeDocument/2006/relationships/image" Target="../media/image40.png"/><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image" Target="../media/image10.png"/><Relationship Id="rId5" Type="http://schemas.openxmlformats.org/officeDocument/2006/relationships/tags" Target="../tags/tag368.xml"/><Relationship Id="rId10" Type="http://schemas.openxmlformats.org/officeDocument/2006/relationships/notesSlide" Target="../notesSlides/notesSlide26.xml"/><Relationship Id="rId4" Type="http://schemas.openxmlformats.org/officeDocument/2006/relationships/tags" Target="../tags/tag367.xml"/><Relationship Id="rId9"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tags" Target="../tags/tag379.xml"/><Relationship Id="rId13" Type="http://schemas.openxmlformats.org/officeDocument/2006/relationships/tags" Target="../tags/tag384.xml"/><Relationship Id="rId18" Type="http://schemas.openxmlformats.org/officeDocument/2006/relationships/image" Target="../media/image41.png"/><Relationship Id="rId3" Type="http://schemas.openxmlformats.org/officeDocument/2006/relationships/tags" Target="../tags/tag374.xml"/><Relationship Id="rId7" Type="http://schemas.openxmlformats.org/officeDocument/2006/relationships/tags" Target="../tags/tag378.xml"/><Relationship Id="rId12" Type="http://schemas.openxmlformats.org/officeDocument/2006/relationships/tags" Target="../tags/tag383.xml"/><Relationship Id="rId17" Type="http://schemas.openxmlformats.org/officeDocument/2006/relationships/image" Target="../media/image11.png"/><Relationship Id="rId2" Type="http://schemas.openxmlformats.org/officeDocument/2006/relationships/tags" Target="../tags/tag373.xml"/><Relationship Id="rId16" Type="http://schemas.openxmlformats.org/officeDocument/2006/relationships/image" Target="../media/image10.png"/><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tags" Target="../tags/tag382.xml"/><Relationship Id="rId5" Type="http://schemas.openxmlformats.org/officeDocument/2006/relationships/tags" Target="../tags/tag376.xml"/><Relationship Id="rId15" Type="http://schemas.openxmlformats.org/officeDocument/2006/relationships/notesSlide" Target="../notesSlides/notesSlide27.xml"/><Relationship Id="rId10" Type="http://schemas.openxmlformats.org/officeDocument/2006/relationships/tags" Target="../tags/tag381.xml"/><Relationship Id="rId4" Type="http://schemas.openxmlformats.org/officeDocument/2006/relationships/tags" Target="../tags/tag375.xml"/><Relationship Id="rId9" Type="http://schemas.openxmlformats.org/officeDocument/2006/relationships/tags" Target="../tags/tag380.xml"/><Relationship Id="rId14"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tags" Target="../tags/tag392.xml"/><Relationship Id="rId13" Type="http://schemas.openxmlformats.org/officeDocument/2006/relationships/tags" Target="../tags/tag397.xml"/><Relationship Id="rId18" Type="http://schemas.openxmlformats.org/officeDocument/2006/relationships/image" Target="../media/image42.png"/><Relationship Id="rId3" Type="http://schemas.openxmlformats.org/officeDocument/2006/relationships/tags" Target="../tags/tag387.xml"/><Relationship Id="rId7" Type="http://schemas.openxmlformats.org/officeDocument/2006/relationships/tags" Target="../tags/tag391.xml"/><Relationship Id="rId12" Type="http://schemas.openxmlformats.org/officeDocument/2006/relationships/tags" Target="../tags/tag396.xml"/><Relationship Id="rId17" Type="http://schemas.openxmlformats.org/officeDocument/2006/relationships/image" Target="../media/image11.png"/><Relationship Id="rId2" Type="http://schemas.openxmlformats.org/officeDocument/2006/relationships/tags" Target="../tags/tag386.xml"/><Relationship Id="rId16" Type="http://schemas.openxmlformats.org/officeDocument/2006/relationships/image" Target="../media/image10.png"/><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tags" Target="../tags/tag395.xml"/><Relationship Id="rId5" Type="http://schemas.openxmlformats.org/officeDocument/2006/relationships/tags" Target="../tags/tag389.xml"/><Relationship Id="rId15" Type="http://schemas.openxmlformats.org/officeDocument/2006/relationships/notesSlide" Target="../notesSlides/notesSlide28.xml"/><Relationship Id="rId10" Type="http://schemas.openxmlformats.org/officeDocument/2006/relationships/tags" Target="../tags/tag394.xml"/><Relationship Id="rId19" Type="http://schemas.openxmlformats.org/officeDocument/2006/relationships/image" Target="../media/image43.png"/><Relationship Id="rId4" Type="http://schemas.openxmlformats.org/officeDocument/2006/relationships/tags" Target="../tags/tag388.xml"/><Relationship Id="rId9" Type="http://schemas.openxmlformats.org/officeDocument/2006/relationships/tags" Target="../tags/tag393.xml"/><Relationship Id="rId14"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400.xml"/><Relationship Id="rId7" Type="http://schemas.openxmlformats.org/officeDocument/2006/relationships/slideLayout" Target="../slideLayouts/slideLayout8.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image" Target="../media/image44.png"/><Relationship Id="rId5" Type="http://schemas.openxmlformats.org/officeDocument/2006/relationships/tags" Target="../tags/tag402.xml"/><Relationship Id="rId10" Type="http://schemas.openxmlformats.org/officeDocument/2006/relationships/image" Target="../media/image11.png"/><Relationship Id="rId4" Type="http://schemas.openxmlformats.org/officeDocument/2006/relationships/tags" Target="../tags/tag401.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image" Target="../media/image2.png"/><Relationship Id="rId3" Type="http://schemas.openxmlformats.org/officeDocument/2006/relationships/tags" Target="../tags/tag39.xml"/><Relationship Id="rId21" Type="http://schemas.openxmlformats.org/officeDocument/2006/relationships/image" Target="../media/image9.pn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image" Target="../media/image1.jpeg"/><Relationship Id="rId2" Type="http://schemas.openxmlformats.org/officeDocument/2006/relationships/tags" Target="../tags/tag38.xml"/><Relationship Id="rId16" Type="http://schemas.openxmlformats.org/officeDocument/2006/relationships/notesSlide" Target="../notesSlides/notesSlide3.xml"/><Relationship Id="rId20" Type="http://schemas.openxmlformats.org/officeDocument/2006/relationships/image" Target="../media/image8.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slideLayout" Target="../slideLayouts/slideLayout3.xml"/><Relationship Id="rId10" Type="http://schemas.openxmlformats.org/officeDocument/2006/relationships/tags" Target="../tags/tag46.xml"/><Relationship Id="rId19" Type="http://schemas.openxmlformats.org/officeDocument/2006/relationships/image" Target="../media/image7.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406.xml"/><Relationship Id="rId7" Type="http://schemas.openxmlformats.org/officeDocument/2006/relationships/tags" Target="../tags/tag410.xml"/><Relationship Id="rId12" Type="http://schemas.openxmlformats.org/officeDocument/2006/relationships/image" Target="../media/image45.png"/><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image" Target="../media/image11.png"/><Relationship Id="rId5" Type="http://schemas.openxmlformats.org/officeDocument/2006/relationships/tags" Target="../tags/tag408.xml"/><Relationship Id="rId10" Type="http://schemas.openxmlformats.org/officeDocument/2006/relationships/image" Target="../media/image10.png"/><Relationship Id="rId4" Type="http://schemas.openxmlformats.org/officeDocument/2006/relationships/tags" Target="../tags/tag407.xml"/><Relationship Id="rId9"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413.xml"/><Relationship Id="rId7" Type="http://schemas.openxmlformats.org/officeDocument/2006/relationships/slideLayout" Target="../slideLayouts/slideLayout8.xml"/><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image" Target="../media/image46.png"/><Relationship Id="rId5" Type="http://schemas.openxmlformats.org/officeDocument/2006/relationships/tags" Target="../tags/tag415.xml"/><Relationship Id="rId10" Type="http://schemas.openxmlformats.org/officeDocument/2006/relationships/image" Target="../media/image11.png"/><Relationship Id="rId4" Type="http://schemas.openxmlformats.org/officeDocument/2006/relationships/tags" Target="../tags/tag414.xml"/><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tags" Target="../tags/tag424.xml"/><Relationship Id="rId13" Type="http://schemas.openxmlformats.org/officeDocument/2006/relationships/tags" Target="../tags/tag429.xml"/><Relationship Id="rId18" Type="http://schemas.openxmlformats.org/officeDocument/2006/relationships/image" Target="../media/image11.png"/><Relationship Id="rId3" Type="http://schemas.openxmlformats.org/officeDocument/2006/relationships/tags" Target="../tags/tag419.xml"/><Relationship Id="rId7" Type="http://schemas.openxmlformats.org/officeDocument/2006/relationships/tags" Target="../tags/tag423.xml"/><Relationship Id="rId12" Type="http://schemas.openxmlformats.org/officeDocument/2006/relationships/tags" Target="../tags/tag428.xml"/><Relationship Id="rId17" Type="http://schemas.openxmlformats.org/officeDocument/2006/relationships/image" Target="../media/image10.png"/><Relationship Id="rId2" Type="http://schemas.openxmlformats.org/officeDocument/2006/relationships/tags" Target="../tags/tag418.xml"/><Relationship Id="rId16" Type="http://schemas.openxmlformats.org/officeDocument/2006/relationships/notesSlide" Target="../notesSlides/notesSlide32.xml"/><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tags" Target="../tags/tag427.xml"/><Relationship Id="rId5" Type="http://schemas.openxmlformats.org/officeDocument/2006/relationships/tags" Target="../tags/tag421.xml"/><Relationship Id="rId15" Type="http://schemas.openxmlformats.org/officeDocument/2006/relationships/slideLayout" Target="../slideLayouts/slideLayout8.xml"/><Relationship Id="rId10" Type="http://schemas.openxmlformats.org/officeDocument/2006/relationships/tags" Target="../tags/tag426.xml"/><Relationship Id="rId19" Type="http://schemas.openxmlformats.org/officeDocument/2006/relationships/image" Target="../media/image47.png"/><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tags" Target="../tags/tag430.xml"/></Relationships>
</file>

<file path=ppt/slides/_rels/slide33.xml.rels><?xml version="1.0" encoding="UTF-8" standalone="yes"?>
<Relationships xmlns="http://schemas.openxmlformats.org/package/2006/relationships"><Relationship Id="rId13" Type="http://schemas.openxmlformats.org/officeDocument/2006/relationships/tags" Target="../tags/tag443.xml"/><Relationship Id="rId18" Type="http://schemas.openxmlformats.org/officeDocument/2006/relationships/tags" Target="../tags/tag448.xml"/><Relationship Id="rId26" Type="http://schemas.openxmlformats.org/officeDocument/2006/relationships/tags" Target="../tags/tag456.xml"/><Relationship Id="rId21" Type="http://schemas.openxmlformats.org/officeDocument/2006/relationships/tags" Target="../tags/tag451.xml"/><Relationship Id="rId34" Type="http://schemas.openxmlformats.org/officeDocument/2006/relationships/tags" Target="../tags/tag464.xml"/><Relationship Id="rId7" Type="http://schemas.openxmlformats.org/officeDocument/2006/relationships/tags" Target="../tags/tag437.xml"/><Relationship Id="rId12" Type="http://schemas.openxmlformats.org/officeDocument/2006/relationships/tags" Target="../tags/tag442.xml"/><Relationship Id="rId17" Type="http://schemas.openxmlformats.org/officeDocument/2006/relationships/tags" Target="../tags/tag447.xml"/><Relationship Id="rId25" Type="http://schemas.openxmlformats.org/officeDocument/2006/relationships/tags" Target="../tags/tag455.xml"/><Relationship Id="rId33" Type="http://schemas.openxmlformats.org/officeDocument/2006/relationships/tags" Target="../tags/tag463.xml"/><Relationship Id="rId38" Type="http://schemas.openxmlformats.org/officeDocument/2006/relationships/image" Target="../media/image11.png"/><Relationship Id="rId2" Type="http://schemas.openxmlformats.org/officeDocument/2006/relationships/tags" Target="../tags/tag432.xml"/><Relationship Id="rId16" Type="http://schemas.openxmlformats.org/officeDocument/2006/relationships/tags" Target="../tags/tag446.xml"/><Relationship Id="rId20" Type="http://schemas.openxmlformats.org/officeDocument/2006/relationships/tags" Target="../tags/tag450.xml"/><Relationship Id="rId29" Type="http://schemas.openxmlformats.org/officeDocument/2006/relationships/tags" Target="../tags/tag459.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24" Type="http://schemas.openxmlformats.org/officeDocument/2006/relationships/tags" Target="../tags/tag454.xml"/><Relationship Id="rId32" Type="http://schemas.openxmlformats.org/officeDocument/2006/relationships/tags" Target="../tags/tag462.xml"/><Relationship Id="rId37" Type="http://schemas.openxmlformats.org/officeDocument/2006/relationships/image" Target="../media/image10.png"/><Relationship Id="rId5" Type="http://schemas.openxmlformats.org/officeDocument/2006/relationships/tags" Target="../tags/tag435.xml"/><Relationship Id="rId15" Type="http://schemas.openxmlformats.org/officeDocument/2006/relationships/tags" Target="../tags/tag445.xml"/><Relationship Id="rId23" Type="http://schemas.openxmlformats.org/officeDocument/2006/relationships/tags" Target="../tags/tag453.xml"/><Relationship Id="rId28" Type="http://schemas.openxmlformats.org/officeDocument/2006/relationships/tags" Target="../tags/tag458.xml"/><Relationship Id="rId36" Type="http://schemas.openxmlformats.org/officeDocument/2006/relationships/notesSlide" Target="../notesSlides/notesSlide33.xml"/><Relationship Id="rId10" Type="http://schemas.openxmlformats.org/officeDocument/2006/relationships/tags" Target="../tags/tag440.xml"/><Relationship Id="rId19" Type="http://schemas.openxmlformats.org/officeDocument/2006/relationships/tags" Target="../tags/tag449.xml"/><Relationship Id="rId31" Type="http://schemas.openxmlformats.org/officeDocument/2006/relationships/tags" Target="../tags/tag461.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tags" Target="../tags/tag444.xml"/><Relationship Id="rId22" Type="http://schemas.openxmlformats.org/officeDocument/2006/relationships/tags" Target="../tags/tag452.xml"/><Relationship Id="rId27" Type="http://schemas.openxmlformats.org/officeDocument/2006/relationships/tags" Target="../tags/tag457.xml"/><Relationship Id="rId30" Type="http://schemas.openxmlformats.org/officeDocument/2006/relationships/tags" Target="../tags/tag460.xml"/><Relationship Id="rId35" Type="http://schemas.openxmlformats.org/officeDocument/2006/relationships/slideLayout" Target="../slideLayouts/slideLayout8.xml"/><Relationship Id="rId8" Type="http://schemas.openxmlformats.org/officeDocument/2006/relationships/tags" Target="../tags/tag438.xml"/><Relationship Id="rId3" Type="http://schemas.openxmlformats.org/officeDocument/2006/relationships/tags" Target="../tags/tag433.xml"/></Relationships>
</file>

<file path=ppt/slides/_rels/slide34.xml.rels><?xml version="1.0" encoding="UTF-8" standalone="yes"?>
<Relationships xmlns="http://schemas.openxmlformats.org/package/2006/relationships"><Relationship Id="rId13" Type="http://schemas.openxmlformats.org/officeDocument/2006/relationships/tags" Target="../tags/tag477.xml"/><Relationship Id="rId18" Type="http://schemas.openxmlformats.org/officeDocument/2006/relationships/tags" Target="../tags/tag482.xml"/><Relationship Id="rId26" Type="http://schemas.openxmlformats.org/officeDocument/2006/relationships/tags" Target="../tags/tag490.xml"/><Relationship Id="rId39" Type="http://schemas.openxmlformats.org/officeDocument/2006/relationships/tags" Target="../tags/tag503.xml"/><Relationship Id="rId21" Type="http://schemas.openxmlformats.org/officeDocument/2006/relationships/tags" Target="../tags/tag485.xml"/><Relationship Id="rId34" Type="http://schemas.openxmlformats.org/officeDocument/2006/relationships/tags" Target="../tags/tag498.xml"/><Relationship Id="rId42" Type="http://schemas.openxmlformats.org/officeDocument/2006/relationships/tags" Target="../tags/tag506.xml"/><Relationship Id="rId47" Type="http://schemas.openxmlformats.org/officeDocument/2006/relationships/tags" Target="../tags/tag511.xml"/><Relationship Id="rId50" Type="http://schemas.openxmlformats.org/officeDocument/2006/relationships/tags" Target="../tags/tag514.xml"/><Relationship Id="rId55" Type="http://schemas.openxmlformats.org/officeDocument/2006/relationships/tags" Target="../tags/tag519.xml"/><Relationship Id="rId7" Type="http://schemas.openxmlformats.org/officeDocument/2006/relationships/tags" Target="../tags/tag471.xml"/><Relationship Id="rId2" Type="http://schemas.openxmlformats.org/officeDocument/2006/relationships/tags" Target="../tags/tag466.xml"/><Relationship Id="rId16" Type="http://schemas.openxmlformats.org/officeDocument/2006/relationships/tags" Target="../tags/tag480.xml"/><Relationship Id="rId29" Type="http://schemas.openxmlformats.org/officeDocument/2006/relationships/tags" Target="../tags/tag493.xml"/><Relationship Id="rId11" Type="http://schemas.openxmlformats.org/officeDocument/2006/relationships/tags" Target="../tags/tag475.xml"/><Relationship Id="rId24" Type="http://schemas.openxmlformats.org/officeDocument/2006/relationships/tags" Target="../tags/tag488.xml"/><Relationship Id="rId32" Type="http://schemas.openxmlformats.org/officeDocument/2006/relationships/tags" Target="../tags/tag496.xml"/><Relationship Id="rId37" Type="http://schemas.openxmlformats.org/officeDocument/2006/relationships/tags" Target="../tags/tag501.xml"/><Relationship Id="rId40" Type="http://schemas.openxmlformats.org/officeDocument/2006/relationships/tags" Target="../tags/tag504.xml"/><Relationship Id="rId45" Type="http://schemas.openxmlformats.org/officeDocument/2006/relationships/tags" Target="../tags/tag509.xml"/><Relationship Id="rId53" Type="http://schemas.openxmlformats.org/officeDocument/2006/relationships/tags" Target="../tags/tag517.xml"/><Relationship Id="rId58" Type="http://schemas.openxmlformats.org/officeDocument/2006/relationships/image" Target="../media/image10.png"/><Relationship Id="rId5" Type="http://schemas.openxmlformats.org/officeDocument/2006/relationships/tags" Target="../tags/tag469.xml"/><Relationship Id="rId19" Type="http://schemas.openxmlformats.org/officeDocument/2006/relationships/tags" Target="../tags/tag483.xml"/><Relationship Id="rId4" Type="http://schemas.openxmlformats.org/officeDocument/2006/relationships/tags" Target="../tags/tag468.xml"/><Relationship Id="rId9" Type="http://schemas.openxmlformats.org/officeDocument/2006/relationships/tags" Target="../tags/tag473.xml"/><Relationship Id="rId14" Type="http://schemas.openxmlformats.org/officeDocument/2006/relationships/tags" Target="../tags/tag478.xml"/><Relationship Id="rId22" Type="http://schemas.openxmlformats.org/officeDocument/2006/relationships/tags" Target="../tags/tag486.xml"/><Relationship Id="rId27" Type="http://schemas.openxmlformats.org/officeDocument/2006/relationships/tags" Target="../tags/tag491.xml"/><Relationship Id="rId30" Type="http://schemas.openxmlformats.org/officeDocument/2006/relationships/tags" Target="../tags/tag494.xml"/><Relationship Id="rId35" Type="http://schemas.openxmlformats.org/officeDocument/2006/relationships/tags" Target="../tags/tag499.xml"/><Relationship Id="rId43" Type="http://schemas.openxmlformats.org/officeDocument/2006/relationships/tags" Target="../tags/tag507.xml"/><Relationship Id="rId48" Type="http://schemas.openxmlformats.org/officeDocument/2006/relationships/tags" Target="../tags/tag512.xml"/><Relationship Id="rId56" Type="http://schemas.openxmlformats.org/officeDocument/2006/relationships/slideLayout" Target="../slideLayouts/slideLayout8.xml"/><Relationship Id="rId8" Type="http://schemas.openxmlformats.org/officeDocument/2006/relationships/tags" Target="../tags/tag472.xml"/><Relationship Id="rId51" Type="http://schemas.openxmlformats.org/officeDocument/2006/relationships/tags" Target="../tags/tag515.xml"/><Relationship Id="rId3" Type="http://schemas.openxmlformats.org/officeDocument/2006/relationships/tags" Target="../tags/tag467.xml"/><Relationship Id="rId12" Type="http://schemas.openxmlformats.org/officeDocument/2006/relationships/tags" Target="../tags/tag476.xml"/><Relationship Id="rId17" Type="http://schemas.openxmlformats.org/officeDocument/2006/relationships/tags" Target="../tags/tag481.xml"/><Relationship Id="rId25" Type="http://schemas.openxmlformats.org/officeDocument/2006/relationships/tags" Target="../tags/tag489.xml"/><Relationship Id="rId33" Type="http://schemas.openxmlformats.org/officeDocument/2006/relationships/tags" Target="../tags/tag497.xml"/><Relationship Id="rId38" Type="http://schemas.openxmlformats.org/officeDocument/2006/relationships/tags" Target="../tags/tag502.xml"/><Relationship Id="rId46" Type="http://schemas.openxmlformats.org/officeDocument/2006/relationships/tags" Target="../tags/tag510.xml"/><Relationship Id="rId59" Type="http://schemas.openxmlformats.org/officeDocument/2006/relationships/image" Target="../media/image11.png"/><Relationship Id="rId20" Type="http://schemas.openxmlformats.org/officeDocument/2006/relationships/tags" Target="../tags/tag484.xml"/><Relationship Id="rId41" Type="http://schemas.openxmlformats.org/officeDocument/2006/relationships/tags" Target="../tags/tag505.xml"/><Relationship Id="rId54" Type="http://schemas.openxmlformats.org/officeDocument/2006/relationships/tags" Target="../tags/tag518.xml"/><Relationship Id="rId1" Type="http://schemas.openxmlformats.org/officeDocument/2006/relationships/tags" Target="../tags/tag465.xml"/><Relationship Id="rId6" Type="http://schemas.openxmlformats.org/officeDocument/2006/relationships/tags" Target="../tags/tag470.xml"/><Relationship Id="rId15" Type="http://schemas.openxmlformats.org/officeDocument/2006/relationships/tags" Target="../tags/tag479.xml"/><Relationship Id="rId23" Type="http://schemas.openxmlformats.org/officeDocument/2006/relationships/tags" Target="../tags/tag487.xml"/><Relationship Id="rId28" Type="http://schemas.openxmlformats.org/officeDocument/2006/relationships/tags" Target="../tags/tag492.xml"/><Relationship Id="rId36" Type="http://schemas.openxmlformats.org/officeDocument/2006/relationships/tags" Target="../tags/tag500.xml"/><Relationship Id="rId49" Type="http://schemas.openxmlformats.org/officeDocument/2006/relationships/tags" Target="../tags/tag513.xml"/><Relationship Id="rId57" Type="http://schemas.openxmlformats.org/officeDocument/2006/relationships/notesSlide" Target="../notesSlides/notesSlide34.xml"/><Relationship Id="rId10" Type="http://schemas.openxmlformats.org/officeDocument/2006/relationships/tags" Target="../tags/tag474.xml"/><Relationship Id="rId31" Type="http://schemas.openxmlformats.org/officeDocument/2006/relationships/tags" Target="../tags/tag495.xml"/><Relationship Id="rId44" Type="http://schemas.openxmlformats.org/officeDocument/2006/relationships/tags" Target="../tags/tag508.xml"/><Relationship Id="rId52" Type="http://schemas.openxmlformats.org/officeDocument/2006/relationships/tags" Target="../tags/tag516.xml"/></Relationships>
</file>

<file path=ppt/slides/_rels/slide35.xml.rels><?xml version="1.0" encoding="UTF-8" standalone="yes"?>
<Relationships xmlns="http://schemas.openxmlformats.org/package/2006/relationships"><Relationship Id="rId8" Type="http://schemas.openxmlformats.org/officeDocument/2006/relationships/tags" Target="../tags/tag527.xml"/><Relationship Id="rId13" Type="http://schemas.openxmlformats.org/officeDocument/2006/relationships/tags" Target="../tags/tag532.xml"/><Relationship Id="rId18" Type="http://schemas.openxmlformats.org/officeDocument/2006/relationships/tags" Target="../tags/tag537.xml"/><Relationship Id="rId3" Type="http://schemas.openxmlformats.org/officeDocument/2006/relationships/tags" Target="../tags/tag522.xml"/><Relationship Id="rId21" Type="http://schemas.openxmlformats.org/officeDocument/2006/relationships/image" Target="../media/image10.png"/><Relationship Id="rId7" Type="http://schemas.openxmlformats.org/officeDocument/2006/relationships/tags" Target="../tags/tag526.xml"/><Relationship Id="rId12" Type="http://schemas.openxmlformats.org/officeDocument/2006/relationships/tags" Target="../tags/tag531.xml"/><Relationship Id="rId17" Type="http://schemas.openxmlformats.org/officeDocument/2006/relationships/tags" Target="../tags/tag536.xml"/><Relationship Id="rId2" Type="http://schemas.openxmlformats.org/officeDocument/2006/relationships/tags" Target="../tags/tag521.xml"/><Relationship Id="rId16" Type="http://schemas.openxmlformats.org/officeDocument/2006/relationships/tags" Target="../tags/tag535.xml"/><Relationship Id="rId20" Type="http://schemas.openxmlformats.org/officeDocument/2006/relationships/notesSlide" Target="../notesSlides/notesSlide35.xml"/><Relationship Id="rId1" Type="http://schemas.openxmlformats.org/officeDocument/2006/relationships/tags" Target="../tags/tag520.xml"/><Relationship Id="rId6" Type="http://schemas.openxmlformats.org/officeDocument/2006/relationships/tags" Target="../tags/tag525.xml"/><Relationship Id="rId11" Type="http://schemas.openxmlformats.org/officeDocument/2006/relationships/tags" Target="../tags/tag530.xml"/><Relationship Id="rId24" Type="http://schemas.openxmlformats.org/officeDocument/2006/relationships/image" Target="../media/image49.png"/><Relationship Id="rId5" Type="http://schemas.openxmlformats.org/officeDocument/2006/relationships/tags" Target="../tags/tag524.xml"/><Relationship Id="rId15" Type="http://schemas.openxmlformats.org/officeDocument/2006/relationships/tags" Target="../tags/tag534.xml"/><Relationship Id="rId23" Type="http://schemas.openxmlformats.org/officeDocument/2006/relationships/image" Target="../media/image48.png"/><Relationship Id="rId10" Type="http://schemas.openxmlformats.org/officeDocument/2006/relationships/tags" Target="../tags/tag529.xml"/><Relationship Id="rId19" Type="http://schemas.openxmlformats.org/officeDocument/2006/relationships/slideLayout" Target="../slideLayouts/slideLayout8.xml"/><Relationship Id="rId4" Type="http://schemas.openxmlformats.org/officeDocument/2006/relationships/tags" Target="../tags/tag523.xml"/><Relationship Id="rId9" Type="http://schemas.openxmlformats.org/officeDocument/2006/relationships/tags" Target="../tags/tag528.xml"/><Relationship Id="rId14" Type="http://schemas.openxmlformats.org/officeDocument/2006/relationships/tags" Target="../tags/tag533.xml"/><Relationship Id="rId22" Type="http://schemas.openxmlformats.org/officeDocument/2006/relationships/image" Target="../media/image11.png"/></Relationships>
</file>

<file path=ppt/slides/_rels/slide36.xml.rels><?xml version="1.0" encoding="UTF-8" standalone="yes"?>
<Relationships xmlns="http://schemas.openxmlformats.org/package/2006/relationships"><Relationship Id="rId13" Type="http://schemas.openxmlformats.org/officeDocument/2006/relationships/tags" Target="../tags/tag550.xml"/><Relationship Id="rId18" Type="http://schemas.openxmlformats.org/officeDocument/2006/relationships/tags" Target="../tags/tag555.xml"/><Relationship Id="rId26" Type="http://schemas.openxmlformats.org/officeDocument/2006/relationships/tags" Target="../tags/tag563.xml"/><Relationship Id="rId39" Type="http://schemas.openxmlformats.org/officeDocument/2006/relationships/tags" Target="../tags/tag576.xml"/><Relationship Id="rId21" Type="http://schemas.openxmlformats.org/officeDocument/2006/relationships/tags" Target="../tags/tag558.xml"/><Relationship Id="rId34" Type="http://schemas.openxmlformats.org/officeDocument/2006/relationships/tags" Target="../tags/tag571.xml"/><Relationship Id="rId42" Type="http://schemas.openxmlformats.org/officeDocument/2006/relationships/tags" Target="../tags/tag579.xml"/><Relationship Id="rId47" Type="http://schemas.openxmlformats.org/officeDocument/2006/relationships/tags" Target="../tags/tag584.xml"/><Relationship Id="rId50" Type="http://schemas.openxmlformats.org/officeDocument/2006/relationships/tags" Target="../tags/tag587.xml"/><Relationship Id="rId7" Type="http://schemas.openxmlformats.org/officeDocument/2006/relationships/tags" Target="../tags/tag544.xml"/><Relationship Id="rId2" Type="http://schemas.openxmlformats.org/officeDocument/2006/relationships/tags" Target="../tags/tag539.xml"/><Relationship Id="rId16" Type="http://schemas.openxmlformats.org/officeDocument/2006/relationships/tags" Target="../tags/tag553.xml"/><Relationship Id="rId29" Type="http://schemas.openxmlformats.org/officeDocument/2006/relationships/tags" Target="../tags/tag566.xml"/><Relationship Id="rId11" Type="http://schemas.openxmlformats.org/officeDocument/2006/relationships/tags" Target="../tags/tag548.xml"/><Relationship Id="rId24" Type="http://schemas.openxmlformats.org/officeDocument/2006/relationships/tags" Target="../tags/tag561.xml"/><Relationship Id="rId32" Type="http://schemas.openxmlformats.org/officeDocument/2006/relationships/tags" Target="../tags/tag569.xml"/><Relationship Id="rId37" Type="http://schemas.openxmlformats.org/officeDocument/2006/relationships/tags" Target="../tags/tag574.xml"/><Relationship Id="rId40" Type="http://schemas.openxmlformats.org/officeDocument/2006/relationships/tags" Target="../tags/tag577.xml"/><Relationship Id="rId45" Type="http://schemas.openxmlformats.org/officeDocument/2006/relationships/tags" Target="../tags/tag582.xml"/><Relationship Id="rId53" Type="http://schemas.openxmlformats.org/officeDocument/2006/relationships/image" Target="../media/image10.png"/><Relationship Id="rId5" Type="http://schemas.openxmlformats.org/officeDocument/2006/relationships/tags" Target="../tags/tag542.xml"/><Relationship Id="rId10" Type="http://schemas.openxmlformats.org/officeDocument/2006/relationships/tags" Target="../tags/tag547.xml"/><Relationship Id="rId19" Type="http://schemas.openxmlformats.org/officeDocument/2006/relationships/tags" Target="../tags/tag556.xml"/><Relationship Id="rId31" Type="http://schemas.openxmlformats.org/officeDocument/2006/relationships/tags" Target="../tags/tag568.xml"/><Relationship Id="rId44" Type="http://schemas.openxmlformats.org/officeDocument/2006/relationships/tags" Target="../tags/tag581.xml"/><Relationship Id="rId52" Type="http://schemas.openxmlformats.org/officeDocument/2006/relationships/notesSlide" Target="../notesSlides/notesSlide36.xml"/><Relationship Id="rId4" Type="http://schemas.openxmlformats.org/officeDocument/2006/relationships/tags" Target="../tags/tag541.xml"/><Relationship Id="rId9" Type="http://schemas.openxmlformats.org/officeDocument/2006/relationships/tags" Target="../tags/tag546.xml"/><Relationship Id="rId14" Type="http://schemas.openxmlformats.org/officeDocument/2006/relationships/tags" Target="../tags/tag551.xml"/><Relationship Id="rId22" Type="http://schemas.openxmlformats.org/officeDocument/2006/relationships/tags" Target="../tags/tag559.xml"/><Relationship Id="rId27" Type="http://schemas.openxmlformats.org/officeDocument/2006/relationships/tags" Target="../tags/tag564.xml"/><Relationship Id="rId30" Type="http://schemas.openxmlformats.org/officeDocument/2006/relationships/tags" Target="../tags/tag567.xml"/><Relationship Id="rId35" Type="http://schemas.openxmlformats.org/officeDocument/2006/relationships/tags" Target="../tags/tag572.xml"/><Relationship Id="rId43" Type="http://schemas.openxmlformats.org/officeDocument/2006/relationships/tags" Target="../tags/tag580.xml"/><Relationship Id="rId48" Type="http://schemas.openxmlformats.org/officeDocument/2006/relationships/tags" Target="../tags/tag585.xml"/><Relationship Id="rId8" Type="http://schemas.openxmlformats.org/officeDocument/2006/relationships/tags" Target="../tags/tag545.xml"/><Relationship Id="rId51" Type="http://schemas.openxmlformats.org/officeDocument/2006/relationships/slideLayout" Target="../slideLayouts/slideLayout8.xml"/><Relationship Id="rId3" Type="http://schemas.openxmlformats.org/officeDocument/2006/relationships/tags" Target="../tags/tag540.xml"/><Relationship Id="rId12" Type="http://schemas.openxmlformats.org/officeDocument/2006/relationships/tags" Target="../tags/tag549.xml"/><Relationship Id="rId17" Type="http://schemas.openxmlformats.org/officeDocument/2006/relationships/tags" Target="../tags/tag554.xml"/><Relationship Id="rId25" Type="http://schemas.openxmlformats.org/officeDocument/2006/relationships/tags" Target="../tags/tag562.xml"/><Relationship Id="rId33" Type="http://schemas.openxmlformats.org/officeDocument/2006/relationships/tags" Target="../tags/tag570.xml"/><Relationship Id="rId38" Type="http://schemas.openxmlformats.org/officeDocument/2006/relationships/tags" Target="../tags/tag575.xml"/><Relationship Id="rId46" Type="http://schemas.openxmlformats.org/officeDocument/2006/relationships/tags" Target="../tags/tag583.xml"/><Relationship Id="rId20" Type="http://schemas.openxmlformats.org/officeDocument/2006/relationships/tags" Target="../tags/tag557.xml"/><Relationship Id="rId41" Type="http://schemas.openxmlformats.org/officeDocument/2006/relationships/tags" Target="../tags/tag578.xml"/><Relationship Id="rId54" Type="http://schemas.openxmlformats.org/officeDocument/2006/relationships/image" Target="../media/image11.png"/><Relationship Id="rId1" Type="http://schemas.openxmlformats.org/officeDocument/2006/relationships/tags" Target="../tags/tag538.xml"/><Relationship Id="rId6" Type="http://schemas.openxmlformats.org/officeDocument/2006/relationships/tags" Target="../tags/tag543.xml"/><Relationship Id="rId15" Type="http://schemas.openxmlformats.org/officeDocument/2006/relationships/tags" Target="../tags/tag552.xml"/><Relationship Id="rId23" Type="http://schemas.openxmlformats.org/officeDocument/2006/relationships/tags" Target="../tags/tag560.xml"/><Relationship Id="rId28" Type="http://schemas.openxmlformats.org/officeDocument/2006/relationships/tags" Target="../tags/tag565.xml"/><Relationship Id="rId36" Type="http://schemas.openxmlformats.org/officeDocument/2006/relationships/tags" Target="../tags/tag573.xml"/><Relationship Id="rId49" Type="http://schemas.openxmlformats.org/officeDocument/2006/relationships/tags" Target="../tags/tag586.xml"/></Relationships>
</file>

<file path=ppt/slides/_rels/slide37.xml.rels><?xml version="1.0" encoding="UTF-8" standalone="yes"?>
<Relationships xmlns="http://schemas.openxmlformats.org/package/2006/relationships"><Relationship Id="rId8" Type="http://schemas.openxmlformats.org/officeDocument/2006/relationships/tags" Target="../tags/tag595.xml"/><Relationship Id="rId13" Type="http://schemas.openxmlformats.org/officeDocument/2006/relationships/tags" Target="../tags/tag600.xml"/><Relationship Id="rId18" Type="http://schemas.openxmlformats.org/officeDocument/2006/relationships/image" Target="../media/image2.png"/><Relationship Id="rId3" Type="http://schemas.openxmlformats.org/officeDocument/2006/relationships/tags" Target="../tags/tag590.xml"/><Relationship Id="rId21" Type="http://schemas.openxmlformats.org/officeDocument/2006/relationships/image" Target="../media/image5.png"/><Relationship Id="rId7" Type="http://schemas.openxmlformats.org/officeDocument/2006/relationships/tags" Target="../tags/tag594.xml"/><Relationship Id="rId12" Type="http://schemas.openxmlformats.org/officeDocument/2006/relationships/tags" Target="../tags/tag599.xml"/><Relationship Id="rId17" Type="http://schemas.openxmlformats.org/officeDocument/2006/relationships/image" Target="../media/image1.jpeg"/><Relationship Id="rId2" Type="http://schemas.openxmlformats.org/officeDocument/2006/relationships/tags" Target="../tags/tag589.xml"/><Relationship Id="rId16" Type="http://schemas.openxmlformats.org/officeDocument/2006/relationships/notesSlide" Target="../notesSlides/notesSlide37.xml"/><Relationship Id="rId20" Type="http://schemas.openxmlformats.org/officeDocument/2006/relationships/image" Target="../media/image4.png"/><Relationship Id="rId1" Type="http://schemas.openxmlformats.org/officeDocument/2006/relationships/tags" Target="../tags/tag588.xml"/><Relationship Id="rId6" Type="http://schemas.openxmlformats.org/officeDocument/2006/relationships/tags" Target="../tags/tag593.xml"/><Relationship Id="rId11" Type="http://schemas.openxmlformats.org/officeDocument/2006/relationships/tags" Target="../tags/tag598.xml"/><Relationship Id="rId5" Type="http://schemas.openxmlformats.org/officeDocument/2006/relationships/tags" Target="../tags/tag592.xml"/><Relationship Id="rId15" Type="http://schemas.openxmlformats.org/officeDocument/2006/relationships/slideLayout" Target="../slideLayouts/slideLayout8.xml"/><Relationship Id="rId10" Type="http://schemas.openxmlformats.org/officeDocument/2006/relationships/tags" Target="../tags/tag597.xml"/><Relationship Id="rId19" Type="http://schemas.openxmlformats.org/officeDocument/2006/relationships/image" Target="../media/image3.png"/><Relationship Id="rId4" Type="http://schemas.openxmlformats.org/officeDocument/2006/relationships/tags" Target="../tags/tag591.xml"/><Relationship Id="rId9" Type="http://schemas.openxmlformats.org/officeDocument/2006/relationships/tags" Target="../tags/tag596.xml"/><Relationship Id="rId14" Type="http://schemas.openxmlformats.org/officeDocument/2006/relationships/tags" Target="../tags/tag601.xml"/></Relationships>
</file>

<file path=ppt/slides/_rels/slide3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3.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2.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1.png"/><Relationship Id="rId5" Type="http://schemas.openxmlformats.org/officeDocument/2006/relationships/tags" Target="../tags/tag55.xml"/><Relationship Id="rId10" Type="http://schemas.openxmlformats.org/officeDocument/2006/relationships/image" Target="../media/image10.png"/><Relationship Id="rId4" Type="http://schemas.openxmlformats.org/officeDocument/2006/relationships/tags" Target="../tags/tag54.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14.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10.png"/><Relationship Id="rId5" Type="http://schemas.openxmlformats.org/officeDocument/2006/relationships/tags" Target="../tags/tag62.xml"/><Relationship Id="rId10" Type="http://schemas.openxmlformats.org/officeDocument/2006/relationships/notesSlide" Target="../notesSlides/notesSlide5.xml"/><Relationship Id="rId4" Type="http://schemas.openxmlformats.org/officeDocument/2006/relationships/tags" Target="../tags/tag61.xml"/><Relationship Id="rId9"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image" Target="../media/image10.png"/><Relationship Id="rId3" Type="http://schemas.openxmlformats.org/officeDocument/2006/relationships/tags" Target="../tags/tag68.xml"/><Relationship Id="rId21" Type="http://schemas.openxmlformats.org/officeDocument/2006/relationships/tags" Target="../tags/tag86.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notesSlide" Target="../notesSlides/notesSlide6.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slideLayout" Target="../slideLayouts/slideLayout8.xml"/><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10" Type="http://schemas.openxmlformats.org/officeDocument/2006/relationships/tags" Target="../tags/tag75.xml"/><Relationship Id="rId19" Type="http://schemas.openxmlformats.org/officeDocument/2006/relationships/tags" Target="../tags/tag84.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1.xml"/><Relationship Id="rId7" Type="http://schemas.openxmlformats.org/officeDocument/2006/relationships/notesSlide" Target="../notesSlides/notesSlide7.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8.xml"/><Relationship Id="rId5" Type="http://schemas.openxmlformats.org/officeDocument/2006/relationships/tags" Target="../tags/tag93.xml"/><Relationship Id="rId10" Type="http://schemas.openxmlformats.org/officeDocument/2006/relationships/image" Target="../media/image15.png"/><Relationship Id="rId4" Type="http://schemas.openxmlformats.org/officeDocument/2006/relationships/tags" Target="../tags/tag92.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3" Type="http://schemas.openxmlformats.org/officeDocument/2006/relationships/tags" Target="../tags/tag96.xml"/><Relationship Id="rId21" Type="http://schemas.openxmlformats.org/officeDocument/2006/relationships/slideLayout" Target="../slideLayouts/slideLayout8.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image" Target="../media/image11.png"/><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image" Target="../media/image10.png"/><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image" Target="../media/image10.png"/><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notesSlide" Target="../notesSlides/notesSlide9.xml"/><Relationship Id="rId2" Type="http://schemas.openxmlformats.org/officeDocument/2006/relationships/tags" Target="../tags/tag115.xml"/><Relationship Id="rId16" Type="http://schemas.openxmlformats.org/officeDocument/2006/relationships/image" Target="../media/image17.pn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slideLayout" Target="../slideLayouts/slideLayout8.xml"/><Relationship Id="rId5" Type="http://schemas.openxmlformats.org/officeDocument/2006/relationships/tags" Target="../tags/tag118.xml"/><Relationship Id="rId15" Type="http://schemas.openxmlformats.org/officeDocument/2006/relationships/image" Target="../media/image11.png"/><Relationship Id="rId10" Type="http://schemas.openxmlformats.org/officeDocument/2006/relationships/tags" Target="../tags/tag123.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9" name="PA-组合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7FC0C6-3E52-4D5E-8314-D6A8C21763E5}"/>
              </a:ext>
            </a:extLst>
          </p:cNvPr>
          <p:cNvGrpSpPr/>
          <p:nvPr>
            <p:custDataLst>
              <p:tags r:id="rId2"/>
            </p:custDataLst>
          </p:nvPr>
        </p:nvGrpSpPr>
        <p:grpSpPr>
          <a:xfrm>
            <a:off x="1123950" y="195914"/>
            <a:ext cx="9944100" cy="6080924"/>
            <a:chOff x="1123950" y="195914"/>
            <a:chExt cx="9944100" cy="6080924"/>
          </a:xfrm>
        </p:grpSpPr>
        <p:sp>
          <p:nvSpPr>
            <p:cNvPr id="10" name="PA-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CB0573-0BE7-4C73-82B3-9592EB86134B}"/>
                </a:ext>
              </a:extLst>
            </p:cNvPr>
            <p:cNvSpPr/>
            <p:nvPr>
              <p:custDataLst>
                <p:tags r:id="rId10"/>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PA-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320D7A-5AA4-4016-93C9-02076C8A07F7}"/>
                </a:ext>
              </a:extLst>
            </p:cNvPr>
            <p:cNvSpPr/>
            <p:nvPr>
              <p:custDataLst>
                <p:tags r:id="rId11"/>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矩形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FAE153-F07A-4D68-A85B-8542120BF5F3}"/>
                </a:ext>
              </a:extLst>
            </p:cNvPr>
            <p:cNvSpPr/>
            <p:nvPr>
              <p:custDataLst>
                <p:tags r:id="rId12"/>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矩形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ED462A-A7D2-4E95-BD69-A07CF7C12EF2}"/>
                </a:ext>
              </a:extLst>
            </p:cNvPr>
            <p:cNvSpPr/>
            <p:nvPr>
              <p:custDataLst>
                <p:tags r:id="rId13"/>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A-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9EB977-CAFF-47F7-88BF-644AFFE36AF3}"/>
                </a:ext>
              </a:extLst>
            </p:cNvPr>
            <p:cNvPicPr>
              <a:picLocks noChangeAspect="1"/>
            </p:cNvPicPr>
            <p:nvPr>
              <p:custDataLst>
                <p:tags r:id="rId14"/>
              </p:custDataLst>
            </p:nvPr>
          </p:nvPicPr>
          <p:blipFill>
            <a:blip r:embed="rId19"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15" name="PA-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2CEC4C-7B56-4D64-B864-E3E14A06B1B9}"/>
                </a:ext>
              </a:extLst>
            </p:cNvPr>
            <p:cNvPicPr>
              <a:picLocks noChangeAspect="1"/>
            </p:cNvPicPr>
            <p:nvPr>
              <p:custDataLst>
                <p:tags r:id="rId15"/>
              </p:custDataLst>
            </p:nvPr>
          </p:nvPicPr>
          <p:blipFill>
            <a:blip r:embed="rId19"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7" name="PA-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9C5207A-4600-49EB-BCEA-95B5E3A7B869}"/>
              </a:ext>
            </a:extLst>
          </p:cNvPr>
          <p:cNvPicPr>
            <a:picLocks noChangeAspect="1"/>
          </p:cNvPicPr>
          <p:nvPr>
            <p:custDataLst>
              <p:tags r:id="rId3"/>
            </p:custDataLst>
          </p:nvPr>
        </p:nvPicPr>
        <p:blipFill>
          <a:blip r:embed="rId20" cstate="screen">
            <a:extLst>
              <a:ext uri="{28A0092B-C50C-407E-A947-70E740481C1C}">
                <a14:useLocalDpi xmlns:a14="http://schemas.microsoft.com/office/drawing/2010/main"/>
              </a:ext>
            </a:extLst>
          </a:blip>
          <a:stretch>
            <a:fillRect/>
          </a:stretch>
        </p:blipFill>
        <p:spPr>
          <a:xfrm>
            <a:off x="8056154" y="2517692"/>
            <a:ext cx="4416370" cy="4416370"/>
          </a:xfrm>
          <a:prstGeom prst="rect">
            <a:avLst/>
          </a:prstGeom>
        </p:spPr>
      </p:pic>
      <p:pic>
        <p:nvPicPr>
          <p:cNvPr id="18" name="PA-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5B1AEB-E098-4C89-92C4-ADEEF617C600}"/>
              </a:ext>
            </a:extLst>
          </p:cNvPr>
          <p:cNvPicPr>
            <a:picLocks noChangeAspect="1"/>
          </p:cNvPicPr>
          <p:nvPr>
            <p:custDataLst>
              <p:tags r:id="rId4"/>
            </p:custDataLst>
          </p:nvPr>
        </p:nvPicPr>
        <p:blipFill>
          <a:blip r:embed="rId21" cstate="screen">
            <a:extLst>
              <a:ext uri="{28A0092B-C50C-407E-A947-70E740481C1C}">
                <a14:useLocalDpi xmlns:a14="http://schemas.microsoft.com/office/drawing/2010/main"/>
              </a:ext>
            </a:extLst>
          </a:blip>
          <a:srcRect/>
          <a:stretch>
            <a:fillRect/>
          </a:stretch>
        </p:blipFill>
        <p:spPr>
          <a:xfrm>
            <a:off x="12076" y="2476500"/>
            <a:ext cx="2032000" cy="1600200"/>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9" name="PA-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E0A648-2DF6-483A-AE94-B7C23996B47A}"/>
              </a:ext>
            </a:extLst>
          </p:cNvPr>
          <p:cNvPicPr>
            <a:picLocks noChangeAspect="1"/>
          </p:cNvPicPr>
          <p:nvPr>
            <p:custDataLst>
              <p:tags r:id="rId5"/>
            </p:custDataLst>
          </p:nvPr>
        </p:nvPicPr>
        <p:blipFill>
          <a:blip r:embed="rId22" cstate="screen">
            <a:extLst>
              <a:ext uri="{28A0092B-C50C-407E-A947-70E740481C1C}">
                <a14:useLocalDpi xmlns:a14="http://schemas.microsoft.com/office/drawing/2010/main"/>
              </a:ext>
            </a:extLst>
          </a:blip>
          <a:stretch>
            <a:fillRect/>
          </a:stretch>
        </p:blipFill>
        <p:spPr>
          <a:xfrm>
            <a:off x="2382384" y="5695779"/>
            <a:ext cx="1723201" cy="1108556"/>
          </a:xfrm>
          <a:prstGeom prst="rect">
            <a:avLst/>
          </a:prstGeom>
        </p:spPr>
      </p:pic>
      <p:sp>
        <p:nvSpPr>
          <p:cNvPr id="24" name="PA-文本框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54B8B5-FD2F-4FF6-AA20-7CBC85F70682}"/>
              </a:ext>
            </a:extLst>
          </p:cNvPr>
          <p:cNvSpPr txBox="1"/>
          <p:nvPr>
            <p:custDataLst>
              <p:tags r:id="rId6"/>
            </p:custDataLst>
          </p:nvPr>
        </p:nvSpPr>
        <p:spPr>
          <a:xfrm>
            <a:off x="1782075" y="2797928"/>
            <a:ext cx="8496300" cy="1015663"/>
          </a:xfrm>
          <a:prstGeom prst="rect">
            <a:avLst/>
          </a:prstGeom>
          <a:noFill/>
        </p:spPr>
        <p:txBody>
          <a:bodyPr wrap="square">
            <a:spAutoFit/>
          </a:bodyPr>
          <a:lstStyle/>
          <a:p>
            <a:pPr algn="ctr"/>
            <a:r>
              <a:rPr lang="zh-CN" altLang="en-US" sz="6000" b="1" spc="300" dirty="0">
                <a:solidFill>
                  <a:srgbClr val="41B7D7"/>
                </a:solidFill>
                <a:cs typeface="+mn-ea"/>
                <a:sym typeface="+mn-lt"/>
              </a:rPr>
              <a:t>幼儿园</a:t>
            </a:r>
            <a:r>
              <a:rPr lang="zh-CN" altLang="en-US" sz="6000" b="1" spc="300" dirty="0" smtClean="0">
                <a:solidFill>
                  <a:srgbClr val="41B7D7"/>
                </a:solidFill>
                <a:cs typeface="+mn-ea"/>
                <a:sym typeface="+mn-lt"/>
              </a:rPr>
              <a:t>安全教育管理</a:t>
            </a:r>
            <a:endParaRPr lang="zh-CN" altLang="en-US" sz="6000" b="1" spc="300" dirty="0">
              <a:solidFill>
                <a:srgbClr val="41B7D7"/>
              </a:solidFill>
              <a:cs typeface="+mn-ea"/>
              <a:sym typeface="+mn-lt"/>
            </a:endParaRPr>
          </a:p>
        </p:txBody>
      </p:sp>
      <p:sp>
        <p:nvSpPr>
          <p:cNvPr id="25" name="PA-文本框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60B48B-03BB-40DA-8512-C96BF47FC07F}"/>
              </a:ext>
            </a:extLst>
          </p:cNvPr>
          <p:cNvSpPr txBox="1"/>
          <p:nvPr>
            <p:custDataLst>
              <p:tags r:id="rId7"/>
            </p:custDataLst>
          </p:nvPr>
        </p:nvSpPr>
        <p:spPr>
          <a:xfrm>
            <a:off x="3685722" y="4945267"/>
            <a:ext cx="4689006" cy="408623"/>
          </a:xfrm>
          <a:prstGeom prst="roundRect">
            <a:avLst/>
          </a:prstGeom>
          <a:solidFill>
            <a:srgbClr val="6CC6E0"/>
          </a:solidFill>
        </p:spPr>
        <p:txBody>
          <a:bodyPr wrap="square" rtlCol="0">
            <a:spAutoFit/>
          </a:bodyPr>
          <a:lstStyle/>
          <a:p>
            <a:pPr algn="ctr"/>
            <a:r>
              <a:rPr lang="zh-CN" altLang="en-US" b="1" dirty="0">
                <a:solidFill>
                  <a:schemeClr val="bg1"/>
                </a:solidFill>
                <a:cs typeface="+mn-ea"/>
                <a:sym typeface="+mn-lt"/>
              </a:rPr>
              <a:t>汇报人</a:t>
            </a:r>
            <a:r>
              <a:rPr lang="zh-CN" altLang="en-US" b="1" dirty="0" smtClean="0">
                <a:solidFill>
                  <a:schemeClr val="bg1"/>
                </a:solidFill>
                <a:cs typeface="+mn-ea"/>
                <a:sym typeface="+mn-lt"/>
              </a:rPr>
              <a:t>：</a:t>
            </a:r>
            <a:r>
              <a:rPr lang="zh-CN" altLang="en-US" b="1" dirty="0">
                <a:solidFill>
                  <a:schemeClr val="bg1"/>
                </a:solidFill>
                <a:cs typeface="+mn-ea"/>
                <a:sym typeface="+mn-lt"/>
              </a:rPr>
              <a:t>优品</a:t>
            </a:r>
            <a:r>
              <a:rPr lang="en-US" altLang="zh-CN" b="1" dirty="0" smtClean="0">
                <a:solidFill>
                  <a:schemeClr val="bg1"/>
                </a:solidFill>
                <a:cs typeface="+mn-ea"/>
                <a:sym typeface="+mn-lt"/>
              </a:rPr>
              <a:t>PPT</a:t>
            </a:r>
            <a:r>
              <a:rPr lang="zh-CN" altLang="en-US" b="1" dirty="0" smtClean="0">
                <a:solidFill>
                  <a:schemeClr val="bg1"/>
                </a:solidFill>
                <a:cs typeface="+mn-ea"/>
                <a:sym typeface="+mn-lt"/>
              </a:rPr>
              <a:t>   </a:t>
            </a:r>
            <a:r>
              <a:rPr lang="zh-CN" altLang="en-US" b="1" dirty="0">
                <a:solidFill>
                  <a:schemeClr val="bg1"/>
                </a:solidFill>
                <a:cs typeface="+mn-ea"/>
                <a:sym typeface="+mn-lt"/>
              </a:rPr>
              <a:t>时间：</a:t>
            </a:r>
            <a:r>
              <a:rPr lang="en-US" altLang="zh-CN" b="1" dirty="0" smtClean="0">
                <a:solidFill>
                  <a:schemeClr val="bg1"/>
                </a:solidFill>
                <a:cs typeface="+mn-ea"/>
                <a:sym typeface="+mn-lt"/>
              </a:rPr>
              <a:t>20XX.X</a:t>
            </a:r>
            <a:endParaRPr lang="zh-CN" altLang="en-US" b="1" dirty="0">
              <a:solidFill>
                <a:schemeClr val="bg1"/>
              </a:solidFill>
              <a:cs typeface="+mn-ea"/>
              <a:sym typeface="+mn-lt"/>
            </a:endParaRPr>
          </a:p>
        </p:txBody>
      </p:sp>
      <p:sp>
        <p:nvSpPr>
          <p:cNvPr id="26" name="PA-文本框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3BA9825-7BD0-48B6-8714-125E2FAB8706}"/>
              </a:ext>
            </a:extLst>
          </p:cNvPr>
          <p:cNvSpPr txBox="1"/>
          <p:nvPr>
            <p:custDataLst>
              <p:tags r:id="rId8"/>
            </p:custDataLst>
          </p:nvPr>
        </p:nvSpPr>
        <p:spPr>
          <a:xfrm>
            <a:off x="4449075" y="1627927"/>
            <a:ext cx="3162300" cy="1200329"/>
          </a:xfrm>
          <a:prstGeom prst="rect">
            <a:avLst/>
          </a:prstGeom>
          <a:noFill/>
        </p:spPr>
        <p:txBody>
          <a:bodyPr wrap="square" rtlCol="0">
            <a:spAutoFit/>
          </a:bodyPr>
          <a:lstStyle/>
          <a:p>
            <a:pPr algn="ctr"/>
            <a:r>
              <a:rPr lang="en-US" altLang="zh-CN" sz="7200" dirty="0" smtClean="0">
                <a:solidFill>
                  <a:srgbClr val="41B7D7"/>
                </a:solidFill>
                <a:cs typeface="+mn-ea"/>
                <a:sym typeface="+mn-lt"/>
              </a:rPr>
              <a:t>20XX</a:t>
            </a:r>
            <a:endParaRPr lang="zh-CN" altLang="en-US" sz="7200" dirty="0">
              <a:solidFill>
                <a:srgbClr val="41B7D7"/>
              </a:solidFill>
              <a:cs typeface="+mn-ea"/>
              <a:sym typeface="+mn-lt"/>
            </a:endParaRPr>
          </a:p>
        </p:txBody>
      </p:sp>
      <p:sp>
        <p:nvSpPr>
          <p:cNvPr id="27" name="PA-文本框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A22C29-AD7E-4899-8384-D50161DE956C}"/>
              </a:ext>
            </a:extLst>
          </p:cNvPr>
          <p:cNvSpPr txBox="1"/>
          <p:nvPr>
            <p:custDataLst>
              <p:tags r:id="rId9"/>
            </p:custDataLst>
          </p:nvPr>
        </p:nvSpPr>
        <p:spPr>
          <a:xfrm>
            <a:off x="2353575" y="3884106"/>
            <a:ext cx="7353300" cy="787523"/>
          </a:xfrm>
          <a:prstGeom prst="rect">
            <a:avLst/>
          </a:prstGeom>
          <a:noFill/>
        </p:spPr>
        <p:txBody>
          <a:bodyPr wrap="square" rtlCol="0">
            <a:spAutoFit/>
          </a:bodyPr>
          <a:lstStyle/>
          <a:p>
            <a:pPr algn="ctr">
              <a:lnSpc>
                <a:spcPct val="150000"/>
              </a:lnSpc>
            </a:pPr>
            <a:r>
              <a:rPr lang="en-US" altLang="zh-CN" sz="1600" dirty="0">
                <a:solidFill>
                  <a:srgbClr val="41B7D7"/>
                </a:solidFill>
                <a:cs typeface="+mn-ea"/>
                <a:sym typeface="+mn-lt"/>
              </a:rPr>
              <a:t>Lorem ipsum dolor sit amet, consectetuer adipiscing elit. Maecenas porttitor congue massa. </a:t>
            </a:r>
          </a:p>
        </p:txBody>
      </p:sp>
    </p:spTree>
    <p:custDataLst>
      <p:tags r:id="rId1"/>
    </p:custDataLst>
    <p:extLst>
      <p:ext uri="{BB962C8B-B14F-4D97-AF65-F5344CB8AC3E}">
        <p14:creationId xmlns:p14="http://schemas.microsoft.com/office/powerpoint/2010/main" val="6478027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a16="http://schemas.microsoft.com/office/drawing/2014/main"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14:presetBounceEnd="65000">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14:bounceEnd="65000">
                                          <p:cBhvr additive="base">
                                            <p:cTn id="13" dur="1800" fill="hold"/>
                                            <p:tgtEl>
                                              <p:spTgt spid="17"/>
                                            </p:tgtEl>
                                            <p:attrNameLst>
                                              <p:attrName>ppt_x</p:attrName>
                                            </p:attrNameLst>
                                          </p:cBhvr>
                                          <p:tavLst>
                                            <p:tav tm="0">
                                              <p:val>
                                                <p:strVal val="1+#ppt_w/2"/>
                                              </p:val>
                                            </p:tav>
                                            <p:tav tm="100000">
                                              <p:val>
                                                <p:strVal val="#ppt_x"/>
                                              </p:val>
                                            </p:tav>
                                          </p:tavLst>
                                        </p:anim>
                                        <p:anim calcmode="lin" valueType="num" p14:bounceEnd="65000">
                                          <p:cBhvr additive="base">
                                            <p:cTn id="14" dur="18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14:presetBounceEnd="55714">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14:bounceEnd="55714">
                                          <p:cBhvr additive="base">
                                            <p:cTn id="17" dur="1200" fill="hold"/>
                                            <p:tgtEl>
                                              <p:spTgt spid="18"/>
                                            </p:tgtEl>
                                            <p:attrNameLst>
                                              <p:attrName>ppt_x</p:attrName>
                                            </p:attrNameLst>
                                          </p:cBhvr>
                                          <p:tavLst>
                                            <p:tav tm="0">
                                              <p:val>
                                                <p:strVal val="0-#ppt_w/2"/>
                                              </p:val>
                                            </p:tav>
                                            <p:tav tm="100000">
                                              <p:val>
                                                <p:strVal val="#ppt_x"/>
                                              </p:val>
                                            </p:tav>
                                          </p:tavLst>
                                        </p:anim>
                                        <p:anim calcmode="lin" valueType="num" p14:bounceEnd="55714">
                                          <p:cBhvr additive="base">
                                            <p:cTn id="18" dur="12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14:presetBounceEnd="71250">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14:bounceEnd="71250">
                                          <p:cBhvr additive="base">
                                            <p:cTn id="21" dur="1500" fill="hold"/>
                                            <p:tgtEl>
                                              <p:spTgt spid="19"/>
                                            </p:tgtEl>
                                            <p:attrNameLst>
                                              <p:attrName>ppt_x</p:attrName>
                                            </p:attrNameLst>
                                          </p:cBhvr>
                                          <p:tavLst>
                                            <p:tav tm="0">
                                              <p:val>
                                                <p:strVal val="#ppt_x"/>
                                              </p:val>
                                            </p:tav>
                                            <p:tav tm="100000">
                                              <p:val>
                                                <p:strVal val="#ppt_x"/>
                                              </p:val>
                                            </p:tav>
                                          </p:tavLst>
                                        </p:anim>
                                        <p:anim calcmode="lin" valueType="num" p14:bounceEnd="71250">
                                          <p:cBhvr additive="base">
                                            <p:cTn id="22" dur="1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2800"/>
                                </p:stCondLst>
                                <p:childTnLst>
                                  <p:par>
                                    <p:cTn id="24" presetID="14" presetClass="entr" presetSubtype="1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par>
                              <p:cTn id="27" fill="hold">
                                <p:stCondLst>
                                  <p:cond delay="33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by="(-#ppt_w*2)" calcmode="lin" valueType="num">
                                          <p:cBhvr rctx="PPT">
                                            <p:cTn id="30" dur="250" autoRev="1" fill="hold">
                                              <p:stCondLst>
                                                <p:cond delay="0"/>
                                              </p:stCondLst>
                                            </p:cTn>
                                            <p:tgtEl>
                                              <p:spTgt spid="24"/>
                                            </p:tgtEl>
                                            <p:attrNameLst>
                                              <p:attrName>ppt_w</p:attrName>
                                            </p:attrNameLst>
                                          </p:cBhvr>
                                        </p:anim>
                                        <p:anim by="(#ppt_w*0.50)" calcmode="lin" valueType="num">
                                          <p:cBhvr>
                                            <p:cTn id="31" dur="250" decel="50000" autoRev="1" fill="hold">
                                              <p:stCondLst>
                                                <p:cond delay="0"/>
                                              </p:stCondLst>
                                            </p:cTn>
                                            <p:tgtEl>
                                              <p:spTgt spid="24"/>
                                            </p:tgtEl>
                                            <p:attrNameLst>
                                              <p:attrName>ppt_x</p:attrName>
                                            </p:attrNameLst>
                                          </p:cBhvr>
                                        </p:anim>
                                        <p:anim from="(-#ppt_h/2)" to="(#ppt_y)" calcmode="lin" valueType="num">
                                          <p:cBhvr>
                                            <p:cTn id="32" dur="500" fill="hold">
                                              <p:stCondLst>
                                                <p:cond delay="0"/>
                                              </p:stCondLst>
                                            </p:cTn>
                                            <p:tgtEl>
                                              <p:spTgt spid="24"/>
                                            </p:tgtEl>
                                            <p:attrNameLst>
                                              <p:attrName>ppt_y</p:attrName>
                                            </p:attrNameLst>
                                          </p:cBhvr>
                                        </p:anim>
                                        <p:animRot by="21600000">
                                          <p:cBhvr>
                                            <p:cTn id="33" dur="500" fill="hold">
                                              <p:stCondLst>
                                                <p:cond delay="0"/>
                                              </p:stCondLst>
                                            </p:cTn>
                                            <p:tgtEl>
                                              <p:spTgt spid="24"/>
                                            </p:tgtEl>
                                            <p:attrNameLst>
                                              <p:attrName>r</p:attrName>
                                            </p:attrNameLst>
                                          </p:cBhvr>
                                        </p:animRot>
                                      </p:childTnLst>
                                    </p:cTn>
                                  </p:par>
                                </p:childTnLst>
                              </p:cTn>
                            </p:par>
                            <p:par>
                              <p:cTn id="34" fill="hold">
                                <p:stCondLst>
                                  <p:cond delay="4200"/>
                                </p:stCondLst>
                                <p:childTnLst>
                                  <p:par>
                                    <p:cTn id="35" presetID="6"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par>
                              <p:cTn id="38" fill="hold">
                                <p:stCondLst>
                                  <p:cond delay="6200"/>
                                </p:stCondLst>
                                <p:childTnLst>
                                  <p:par>
                                    <p:cTn id="39" presetID="16" presetClass="entr" presetSubtype="37"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outVertic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800" fill="hold"/>
                                            <p:tgtEl>
                                              <p:spTgt spid="17"/>
                                            </p:tgtEl>
                                            <p:attrNameLst>
                                              <p:attrName>ppt_x</p:attrName>
                                            </p:attrNameLst>
                                          </p:cBhvr>
                                          <p:tavLst>
                                            <p:tav tm="0">
                                              <p:val>
                                                <p:strVal val="1+#ppt_w/2"/>
                                              </p:val>
                                            </p:tav>
                                            <p:tav tm="100000">
                                              <p:val>
                                                <p:strVal val="#ppt_x"/>
                                              </p:val>
                                            </p:tav>
                                          </p:tavLst>
                                        </p:anim>
                                        <p:anim calcmode="lin" valueType="num">
                                          <p:cBhvr additive="base">
                                            <p:cTn id="14" dur="18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200" fill="hold"/>
                                            <p:tgtEl>
                                              <p:spTgt spid="18"/>
                                            </p:tgtEl>
                                            <p:attrNameLst>
                                              <p:attrName>ppt_x</p:attrName>
                                            </p:attrNameLst>
                                          </p:cBhvr>
                                          <p:tavLst>
                                            <p:tav tm="0">
                                              <p:val>
                                                <p:strVal val="0-#ppt_w/2"/>
                                              </p:val>
                                            </p:tav>
                                            <p:tav tm="100000">
                                              <p:val>
                                                <p:strVal val="#ppt_x"/>
                                              </p:val>
                                            </p:tav>
                                          </p:tavLst>
                                        </p:anim>
                                        <p:anim calcmode="lin" valueType="num">
                                          <p:cBhvr additive="base">
                                            <p:cTn id="18" dur="12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500" fill="hold"/>
                                            <p:tgtEl>
                                              <p:spTgt spid="19"/>
                                            </p:tgtEl>
                                            <p:attrNameLst>
                                              <p:attrName>ppt_x</p:attrName>
                                            </p:attrNameLst>
                                          </p:cBhvr>
                                          <p:tavLst>
                                            <p:tav tm="0">
                                              <p:val>
                                                <p:strVal val="#ppt_x"/>
                                              </p:val>
                                            </p:tav>
                                            <p:tav tm="100000">
                                              <p:val>
                                                <p:strVal val="#ppt_x"/>
                                              </p:val>
                                            </p:tav>
                                          </p:tavLst>
                                        </p:anim>
                                        <p:anim calcmode="lin" valueType="num">
                                          <p:cBhvr additive="base">
                                            <p:cTn id="22" dur="1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2800"/>
                                </p:stCondLst>
                                <p:childTnLst>
                                  <p:par>
                                    <p:cTn id="24" presetID="14" presetClass="entr" presetSubtype="1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par>
                              <p:cTn id="27" fill="hold">
                                <p:stCondLst>
                                  <p:cond delay="33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by="(-#ppt_w*2)" calcmode="lin" valueType="num">
                                          <p:cBhvr rctx="PPT">
                                            <p:cTn id="30" dur="250" autoRev="1" fill="hold">
                                              <p:stCondLst>
                                                <p:cond delay="0"/>
                                              </p:stCondLst>
                                            </p:cTn>
                                            <p:tgtEl>
                                              <p:spTgt spid="24"/>
                                            </p:tgtEl>
                                            <p:attrNameLst>
                                              <p:attrName>ppt_w</p:attrName>
                                            </p:attrNameLst>
                                          </p:cBhvr>
                                        </p:anim>
                                        <p:anim by="(#ppt_w*0.50)" calcmode="lin" valueType="num">
                                          <p:cBhvr>
                                            <p:cTn id="31" dur="250" decel="50000" autoRev="1" fill="hold">
                                              <p:stCondLst>
                                                <p:cond delay="0"/>
                                              </p:stCondLst>
                                            </p:cTn>
                                            <p:tgtEl>
                                              <p:spTgt spid="24"/>
                                            </p:tgtEl>
                                            <p:attrNameLst>
                                              <p:attrName>ppt_x</p:attrName>
                                            </p:attrNameLst>
                                          </p:cBhvr>
                                        </p:anim>
                                        <p:anim from="(-#ppt_h/2)" to="(#ppt_y)" calcmode="lin" valueType="num">
                                          <p:cBhvr>
                                            <p:cTn id="32" dur="500" fill="hold">
                                              <p:stCondLst>
                                                <p:cond delay="0"/>
                                              </p:stCondLst>
                                            </p:cTn>
                                            <p:tgtEl>
                                              <p:spTgt spid="24"/>
                                            </p:tgtEl>
                                            <p:attrNameLst>
                                              <p:attrName>ppt_y</p:attrName>
                                            </p:attrNameLst>
                                          </p:cBhvr>
                                        </p:anim>
                                        <p:animRot by="21600000">
                                          <p:cBhvr>
                                            <p:cTn id="33" dur="500" fill="hold">
                                              <p:stCondLst>
                                                <p:cond delay="0"/>
                                              </p:stCondLst>
                                            </p:cTn>
                                            <p:tgtEl>
                                              <p:spTgt spid="24"/>
                                            </p:tgtEl>
                                            <p:attrNameLst>
                                              <p:attrName>r</p:attrName>
                                            </p:attrNameLst>
                                          </p:cBhvr>
                                        </p:animRot>
                                      </p:childTnLst>
                                    </p:cTn>
                                  </p:par>
                                </p:childTnLst>
                              </p:cTn>
                            </p:par>
                            <p:par>
                              <p:cTn id="34" fill="hold">
                                <p:stCondLst>
                                  <p:cond delay="4200"/>
                                </p:stCondLst>
                                <p:childTnLst>
                                  <p:par>
                                    <p:cTn id="35" presetID="6"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par>
                              <p:cTn id="38" fill="hold">
                                <p:stCondLst>
                                  <p:cond delay="6200"/>
                                </p:stCondLst>
                                <p:childTnLst>
                                  <p:par>
                                    <p:cTn id="39" presetID="16" presetClass="entr" presetSubtype="37"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outVertic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2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pSp>
        <p:nvGrpSpPr>
          <p:cNvPr id="5" name="PA-组合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8BF481-A050-4FD6-AB5D-E6737AC6EFE5}"/>
              </a:ext>
            </a:extLst>
          </p:cNvPr>
          <p:cNvGrpSpPr/>
          <p:nvPr>
            <p:custDataLst>
              <p:tags r:id="rId2"/>
            </p:custDataLst>
          </p:nvPr>
        </p:nvGrpSpPr>
        <p:grpSpPr>
          <a:xfrm>
            <a:off x="1123950" y="195914"/>
            <a:ext cx="9944100" cy="6080924"/>
            <a:chOff x="1123950" y="195914"/>
            <a:chExt cx="9944100" cy="6080924"/>
          </a:xfrm>
        </p:grpSpPr>
        <p:sp>
          <p:nvSpPr>
            <p:cNvPr id="6" name="PA-矩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ADD34BA-8A73-47EB-AB4D-1AD8D624B75F}"/>
                </a:ext>
              </a:extLst>
            </p:cNvPr>
            <p:cNvSpPr/>
            <p:nvPr>
              <p:custDataLst>
                <p:tags r:id="rId9"/>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840BC7-71A7-414A-91A5-E3BBA44EFD24}"/>
                </a:ext>
              </a:extLst>
            </p:cNvPr>
            <p:cNvSpPr/>
            <p:nvPr>
              <p:custDataLst>
                <p:tags r:id="rId10"/>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D00776-A95A-4137-A0A8-D946E8CE183B}"/>
                </a:ext>
              </a:extLst>
            </p:cNvPr>
            <p:cNvSpPr/>
            <p:nvPr>
              <p:custDataLst>
                <p:tags r:id="rId11"/>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矩形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3FA6CB-8722-4CF1-861B-D814217EB248}"/>
                </a:ext>
              </a:extLst>
            </p:cNvPr>
            <p:cNvSpPr/>
            <p:nvPr>
              <p:custDataLst>
                <p:tags r:id="rId12"/>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A-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582E5A-15B6-4DE1-993A-9700A4A22607}"/>
                </a:ext>
              </a:extLst>
            </p:cNvPr>
            <p:cNvPicPr>
              <a:picLocks noChangeAspect="1"/>
            </p:cNvPicPr>
            <p:nvPr>
              <p:custDataLst>
                <p:tags r:id="rId13"/>
              </p:custDataLst>
            </p:nvPr>
          </p:nvPicPr>
          <p:blipFill>
            <a:blip r:embed="rId18"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11" name="PA-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38459E-79BC-4B83-9288-85E47DE80750}"/>
                </a:ext>
              </a:extLst>
            </p:cNvPr>
            <p:cNvPicPr>
              <a:picLocks noChangeAspect="1"/>
            </p:cNvPicPr>
            <p:nvPr>
              <p:custDataLst>
                <p:tags r:id="rId14"/>
              </p:custDataLst>
            </p:nvPr>
          </p:nvPicPr>
          <p:blipFill>
            <a:blip r:embed="rId18"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2" name="PA-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77B568-091D-45EC-B1D6-81475FA56B31}"/>
              </a:ext>
            </a:extLst>
          </p:cNvPr>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rcRect/>
          <a:stretch>
            <a:fillRect/>
          </a:stretch>
        </p:blipFill>
        <p:spPr>
          <a:xfrm>
            <a:off x="10559721" y="2884183"/>
            <a:ext cx="1438899" cy="1133133"/>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3" name="PA-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C9E885-5536-428F-89A3-80DBA46F4C79}"/>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tretch>
            <a:fillRect/>
          </a:stretch>
        </p:blipFill>
        <p:spPr>
          <a:xfrm>
            <a:off x="9636674" y="4972473"/>
            <a:ext cx="1124347" cy="723306"/>
          </a:xfrm>
          <a:prstGeom prst="rect">
            <a:avLst/>
          </a:prstGeom>
        </p:spPr>
      </p:pic>
      <p:pic>
        <p:nvPicPr>
          <p:cNvPr id="14" name="PA-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5BD309E-10B3-4069-A0E5-01D792416797}"/>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tretch>
            <a:fillRect/>
          </a:stretch>
        </p:blipFill>
        <p:spPr>
          <a:xfrm>
            <a:off x="7404415" y="2430466"/>
            <a:ext cx="3829468" cy="2872101"/>
          </a:xfrm>
          <a:prstGeom prst="rect">
            <a:avLst/>
          </a:prstGeom>
        </p:spPr>
      </p:pic>
      <p:sp>
        <p:nvSpPr>
          <p:cNvPr id="15" name="PA-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25EB47-17C0-4D21-8170-617EE0EE6A53}"/>
              </a:ext>
            </a:extLst>
          </p:cNvPr>
          <p:cNvSpPr txBox="1"/>
          <p:nvPr>
            <p:custDataLst>
              <p:tags r:id="rId6"/>
            </p:custDataLst>
          </p:nvPr>
        </p:nvSpPr>
        <p:spPr>
          <a:xfrm>
            <a:off x="1736892" y="4191713"/>
            <a:ext cx="5233203" cy="700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41B7D7"/>
                </a:solidFill>
                <a:cs typeface="+mn-ea"/>
                <a:sym typeface="+mn-lt"/>
              </a:rPr>
              <a:t>点击输入简要文字内容，文字内容需概括精炼，言简意赅的说明分项内容。避免过渡页停留时间过长，观看者没有内容可以看。</a:t>
            </a:r>
            <a:endParaRPr lang="en-US" altLang="zh-CN" sz="1400" dirty="0">
              <a:solidFill>
                <a:srgbClr val="41B7D7"/>
              </a:solidFill>
              <a:cs typeface="+mn-ea"/>
              <a:sym typeface="+mn-lt"/>
            </a:endParaRPr>
          </a:p>
        </p:txBody>
      </p:sp>
      <p:sp>
        <p:nvSpPr>
          <p:cNvPr id="16" name="PA-文本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444FA5-74C6-464A-A87E-991E26BB851A}"/>
              </a:ext>
            </a:extLst>
          </p:cNvPr>
          <p:cNvSpPr txBox="1"/>
          <p:nvPr>
            <p:custDataLst>
              <p:tags r:id="rId7"/>
            </p:custDataLst>
          </p:nvPr>
        </p:nvSpPr>
        <p:spPr>
          <a:xfrm>
            <a:off x="1718676" y="3309667"/>
            <a:ext cx="643472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1B7D7"/>
                </a:solidFill>
                <a:cs typeface="+mn-ea"/>
                <a:sym typeface="+mn-lt"/>
              </a:rPr>
              <a:t>幼儿园安全教育存在的问题</a:t>
            </a:r>
          </a:p>
        </p:txBody>
      </p:sp>
      <p:sp>
        <p:nvSpPr>
          <p:cNvPr id="17" name="PA-文本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47D5D6-7383-4C36-B24A-E4BFF3F97F0B}"/>
              </a:ext>
            </a:extLst>
          </p:cNvPr>
          <p:cNvSpPr txBox="1"/>
          <p:nvPr>
            <p:custDataLst>
              <p:tags r:id="rId8"/>
            </p:custDataLst>
          </p:nvPr>
        </p:nvSpPr>
        <p:spPr>
          <a:xfrm>
            <a:off x="1718677" y="2298027"/>
            <a:ext cx="3971921"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dirty="0">
                <a:gradFill>
                  <a:gsLst>
                    <a:gs pos="0">
                      <a:srgbClr val="41B7D7">
                        <a:alpha val="51000"/>
                      </a:srgbClr>
                    </a:gs>
                    <a:gs pos="80000">
                      <a:srgbClr val="41B7D7">
                        <a:alpha val="0"/>
                      </a:srgbClr>
                    </a:gs>
                  </a:gsLst>
                  <a:lin ang="5400000" scaled="1"/>
                </a:gradFill>
                <a:cs typeface="+mn-ea"/>
                <a:sym typeface="+mn-lt"/>
              </a:rPr>
              <a:t>PART  02</a:t>
            </a:r>
            <a:endParaRPr lang="zh-CN" altLang="en-US" sz="6600" b="1" dirty="0">
              <a:gradFill>
                <a:gsLst>
                  <a:gs pos="0">
                    <a:srgbClr val="41B7D7">
                      <a:alpha val="51000"/>
                    </a:srgbClr>
                  </a:gs>
                  <a:gs pos="80000">
                    <a:srgbClr val="41B7D7">
                      <a:alpha val="0"/>
                    </a:srgbClr>
                  </a:gs>
                </a:gsLst>
                <a:lin ang="5400000" scaled="1"/>
              </a:gradFill>
              <a:cs typeface="+mn-ea"/>
              <a:sym typeface="+mn-lt"/>
            </a:endParaRPr>
          </a:p>
        </p:txBody>
      </p:sp>
    </p:spTree>
    <p:custDataLst>
      <p:tags r:id="rId1"/>
    </p:custDataLst>
    <p:extLst>
      <p:ext uri="{BB962C8B-B14F-4D97-AF65-F5344CB8AC3E}">
        <p14:creationId xmlns:p14="http://schemas.microsoft.com/office/powerpoint/2010/main" val="4211230531"/>
      </p:ext>
    </p:extLst>
  </p:cSld>
  <p:clrMapOvr>
    <a:masterClrMapping/>
  </p:clrMapOvr>
  <p:transition spd="slow">
    <p:cu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14:presetBounceEnd="73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73000">
                                          <p:cBhvr additive="base">
                                            <p:cTn id="13" dur="1500" fill="hold"/>
                                            <p:tgtEl>
                                              <p:spTgt spid="14"/>
                                            </p:tgtEl>
                                            <p:attrNameLst>
                                              <p:attrName>ppt_x</p:attrName>
                                            </p:attrNameLst>
                                          </p:cBhvr>
                                          <p:tavLst>
                                            <p:tav tm="0">
                                              <p:val>
                                                <p:strVal val="1+#ppt_w/2"/>
                                              </p:val>
                                            </p:tav>
                                            <p:tav tm="100000">
                                              <p:val>
                                                <p:strVal val="#ppt_x"/>
                                              </p:val>
                                            </p:tav>
                                          </p:tavLst>
                                        </p:anim>
                                        <p:anim calcmode="lin" valueType="num" p14:bounceEnd="73000">
                                          <p:cBhvr additive="base">
                                            <p:cTn id="14" dur="1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14:presetBounceEnd="73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73000">
                                          <p:cBhvr additive="base">
                                            <p:cTn id="17" dur="1500" fill="hold"/>
                                            <p:tgtEl>
                                              <p:spTgt spid="12"/>
                                            </p:tgtEl>
                                            <p:attrNameLst>
                                              <p:attrName>ppt_x</p:attrName>
                                            </p:attrNameLst>
                                          </p:cBhvr>
                                          <p:tavLst>
                                            <p:tav tm="0">
                                              <p:val>
                                                <p:strVal val="1+#ppt_w/2"/>
                                              </p:val>
                                            </p:tav>
                                            <p:tav tm="100000">
                                              <p:val>
                                                <p:strVal val="#ppt_x"/>
                                              </p:val>
                                            </p:tav>
                                          </p:tavLst>
                                        </p:anim>
                                        <p:anim calcmode="lin" valueType="num" p14:bounceEnd="73000">
                                          <p:cBhvr additive="base">
                                            <p:cTn id="18" dur="1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14:presetBounceEnd="73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73000">
                                          <p:cBhvr additive="base">
                                            <p:cTn id="21" dur="1500" fill="hold"/>
                                            <p:tgtEl>
                                              <p:spTgt spid="13"/>
                                            </p:tgtEl>
                                            <p:attrNameLst>
                                              <p:attrName>ppt_x</p:attrName>
                                            </p:attrNameLst>
                                          </p:cBhvr>
                                          <p:tavLst>
                                            <p:tav tm="0">
                                              <p:val>
                                                <p:strVal val="1+#ppt_w/2"/>
                                              </p:val>
                                            </p:tav>
                                            <p:tav tm="100000">
                                              <p:val>
                                                <p:strVal val="#ppt_x"/>
                                              </p:val>
                                            </p:tav>
                                          </p:tavLst>
                                        </p:anim>
                                        <p:anim calcmode="lin" valueType="num" p14:bounceEnd="73000">
                                          <p:cBhvr additive="base">
                                            <p:cTn id="22" dur="1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circle(in)">
                                          <p:cBhvr>
                                            <p:cTn id="36"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500" fill="hold"/>
                                            <p:tgtEl>
                                              <p:spTgt spid="14"/>
                                            </p:tgtEl>
                                            <p:attrNameLst>
                                              <p:attrName>ppt_x</p:attrName>
                                            </p:attrNameLst>
                                          </p:cBhvr>
                                          <p:tavLst>
                                            <p:tav tm="0">
                                              <p:val>
                                                <p:strVal val="1+#ppt_w/2"/>
                                              </p:val>
                                            </p:tav>
                                            <p:tav tm="100000">
                                              <p:val>
                                                <p:strVal val="#ppt_x"/>
                                              </p:val>
                                            </p:tav>
                                          </p:tavLst>
                                        </p:anim>
                                        <p:anim calcmode="lin" valueType="num">
                                          <p:cBhvr additive="base">
                                            <p:cTn id="14" dur="1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500" fill="hold"/>
                                            <p:tgtEl>
                                              <p:spTgt spid="12"/>
                                            </p:tgtEl>
                                            <p:attrNameLst>
                                              <p:attrName>ppt_x</p:attrName>
                                            </p:attrNameLst>
                                          </p:cBhvr>
                                          <p:tavLst>
                                            <p:tav tm="0">
                                              <p:val>
                                                <p:strVal val="1+#ppt_w/2"/>
                                              </p:val>
                                            </p:tav>
                                            <p:tav tm="100000">
                                              <p:val>
                                                <p:strVal val="#ppt_x"/>
                                              </p:val>
                                            </p:tav>
                                          </p:tavLst>
                                        </p:anim>
                                        <p:anim calcmode="lin" valueType="num">
                                          <p:cBhvr additive="base">
                                            <p:cTn id="18" dur="1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500" fill="hold"/>
                                            <p:tgtEl>
                                              <p:spTgt spid="13"/>
                                            </p:tgtEl>
                                            <p:attrNameLst>
                                              <p:attrName>ppt_x</p:attrName>
                                            </p:attrNameLst>
                                          </p:cBhvr>
                                          <p:tavLst>
                                            <p:tav tm="0">
                                              <p:val>
                                                <p:strVal val="1+#ppt_w/2"/>
                                              </p:val>
                                            </p:tav>
                                            <p:tav tm="100000">
                                              <p:val>
                                                <p:strVal val="#ppt_x"/>
                                              </p:val>
                                            </p:tav>
                                          </p:tavLst>
                                        </p:anim>
                                        <p:anim calcmode="lin" valueType="num">
                                          <p:cBhvr additive="base">
                                            <p:cTn id="22" dur="1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circle(in)">
                                          <p:cBhvr>
                                            <p:cTn id="36"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xmlns:a14="http://schemas.microsoft.com/office/drawing/2010/main" xmlns="" id="{9BDDD08B-3597-4B5F-8903-6A354BA1D99B}"/>
              </a:ext>
            </a:extLst>
          </p:cNvPr>
          <p:cNvPicPr>
            <a:picLocks noChangeAspect="1"/>
          </p:cNvPicPr>
          <p:nvPr>
            <p:custDataLst>
              <p:tags r:id="rId2"/>
            </p:custDataLst>
          </p:nvPr>
        </p:nvPicPr>
        <p:blipFill>
          <a:blip r:embed="rId24"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a14="http://schemas.microsoft.com/office/drawing/2010/main" xmlns="" id="{D97E9749-3829-479F-9D52-9F0C2CDB5C70}"/>
              </a:ext>
            </a:extLst>
          </p:cNvPr>
          <p:cNvSpPr txBox="1"/>
          <p:nvPr>
            <p:custDataLst>
              <p:tags r:id="rId3"/>
            </p:custDataLst>
          </p:nvPr>
        </p:nvSpPr>
        <p:spPr>
          <a:xfrm>
            <a:off x="2431141" y="754390"/>
            <a:ext cx="6389009" cy="523220"/>
          </a:xfrm>
          <a:prstGeom prst="rect">
            <a:avLst/>
          </a:prstGeom>
          <a:noFill/>
        </p:spPr>
        <p:txBody>
          <a:bodyPr wrap="square" rtlCol="0">
            <a:spAutoFit/>
          </a:bodyPr>
          <a:lstStyle/>
          <a:p>
            <a:r>
              <a:rPr lang="zh-CN" altLang="en-US" sz="2800" b="1" dirty="0">
                <a:solidFill>
                  <a:srgbClr val="41B7D7"/>
                </a:solidFill>
                <a:cs typeface="+mn-ea"/>
                <a:sym typeface="+mn-lt"/>
              </a:rPr>
              <a:t>幼儿园安全教育存在的问题</a:t>
            </a:r>
          </a:p>
        </p:txBody>
      </p:sp>
      <p:sp>
        <p:nvSpPr>
          <p:cNvPr id="8" name="PA-文本框 7">
            <a:extLst>
              <a:ext uri="{FF2B5EF4-FFF2-40B4-BE49-F238E27FC236}">
                <a16:creationId xmlns:a16="http://schemas.microsoft.com/office/drawing/2014/main" xmlns:a14="http://schemas.microsoft.com/office/drawing/2010/main" xmlns="" id="{74F9C09B-EE22-4D5D-A289-AA10A8959F76}"/>
              </a:ext>
            </a:extLst>
          </p:cNvPr>
          <p:cNvSpPr txBox="1"/>
          <p:nvPr>
            <p:custDataLst>
              <p:tags r:id="rId4"/>
            </p:custDataLst>
          </p:nvPr>
        </p:nvSpPr>
        <p:spPr>
          <a:xfrm>
            <a:off x="798259" y="4484791"/>
            <a:ext cx="3371850" cy="353174"/>
          </a:xfrm>
          <a:prstGeom prst="rect">
            <a:avLst/>
          </a:prstGeom>
          <a:noFill/>
        </p:spPr>
        <p:txBody>
          <a:bodyPr wrap="square">
            <a:spAutoFit/>
          </a:bodyPr>
          <a:lstStyle/>
          <a:p>
            <a:pPr algn="ctr" eaLnBrk="1" hangingPunct="1">
              <a:lnSpc>
                <a:spcPct val="135000"/>
              </a:lnSpc>
              <a:buNone/>
            </a:pPr>
            <a:r>
              <a:rPr lang="zh-CN" altLang="en-US" sz="1400" dirty="0">
                <a:cs typeface="+mn-ea"/>
                <a:sym typeface="+mn-lt"/>
              </a:rPr>
              <a:t>重安全保护，轻安全教育</a:t>
            </a:r>
          </a:p>
        </p:txBody>
      </p:sp>
      <p:sp>
        <p:nvSpPr>
          <p:cNvPr id="10" name="PA-文本框 9">
            <a:extLst>
              <a:ext uri="{FF2B5EF4-FFF2-40B4-BE49-F238E27FC236}">
                <a16:creationId xmlns:a16="http://schemas.microsoft.com/office/drawing/2014/main" xmlns:a14="http://schemas.microsoft.com/office/drawing/2010/main" xmlns="" id="{18126338-C281-4F03-AE2B-AFDD39275EB9}"/>
              </a:ext>
            </a:extLst>
          </p:cNvPr>
          <p:cNvSpPr txBox="1"/>
          <p:nvPr>
            <p:custDataLst>
              <p:tags r:id="rId5"/>
            </p:custDataLst>
          </p:nvPr>
        </p:nvSpPr>
        <p:spPr>
          <a:xfrm>
            <a:off x="4451656" y="4484791"/>
            <a:ext cx="3371850" cy="307777"/>
          </a:xfrm>
          <a:prstGeom prst="rect">
            <a:avLst/>
          </a:prstGeom>
          <a:noFill/>
        </p:spPr>
        <p:txBody>
          <a:bodyPr wrap="square">
            <a:spAutoFit/>
          </a:bodyPr>
          <a:lstStyle/>
          <a:p>
            <a:pPr algn="ctr"/>
            <a:r>
              <a:rPr lang="zh-CN" altLang="en-US" sz="1400" dirty="0">
                <a:cs typeface="+mn-ea"/>
                <a:sym typeface="+mn-lt"/>
              </a:rPr>
              <a:t>重安全知识的灌输，轻安全行为的训练</a:t>
            </a:r>
          </a:p>
        </p:txBody>
      </p:sp>
      <p:sp>
        <p:nvSpPr>
          <p:cNvPr id="12" name="PA-文本框 11">
            <a:extLst>
              <a:ext uri="{FF2B5EF4-FFF2-40B4-BE49-F238E27FC236}">
                <a16:creationId xmlns:a16="http://schemas.microsoft.com/office/drawing/2014/main" xmlns:a14="http://schemas.microsoft.com/office/drawing/2010/main" xmlns="" id="{399AAD42-93E1-4425-9DA5-9403F22599FE}"/>
              </a:ext>
            </a:extLst>
          </p:cNvPr>
          <p:cNvSpPr txBox="1"/>
          <p:nvPr>
            <p:custDataLst>
              <p:tags r:id="rId6"/>
            </p:custDataLst>
          </p:nvPr>
        </p:nvSpPr>
        <p:spPr>
          <a:xfrm>
            <a:off x="7892378" y="4484791"/>
            <a:ext cx="3371850" cy="307777"/>
          </a:xfrm>
          <a:prstGeom prst="rect">
            <a:avLst/>
          </a:prstGeom>
          <a:noFill/>
        </p:spPr>
        <p:txBody>
          <a:bodyPr wrap="square">
            <a:spAutoFit/>
          </a:bodyPr>
          <a:lstStyle/>
          <a:p>
            <a:pPr algn="ctr"/>
            <a:r>
              <a:rPr lang="zh-CN" altLang="en-US" sz="1400" dirty="0">
                <a:cs typeface="+mn-ea"/>
                <a:sym typeface="+mn-lt"/>
              </a:rPr>
              <a:t>重安全事务安排，轻安全教育研讨</a:t>
            </a:r>
          </a:p>
        </p:txBody>
      </p:sp>
      <p:grpSp>
        <p:nvGrpSpPr>
          <p:cNvPr id="13" name="PA-组合 12">
            <a:extLst>
              <a:ext uri="{FF2B5EF4-FFF2-40B4-BE49-F238E27FC236}">
                <a16:creationId xmlns:a16="http://schemas.microsoft.com/office/drawing/2014/main" xmlns:a14="http://schemas.microsoft.com/office/drawing/2010/main" xmlns="" id="{8DFB00E3-0221-4118-B727-C679FE1F0897}"/>
              </a:ext>
            </a:extLst>
          </p:cNvPr>
          <p:cNvGrpSpPr/>
          <p:nvPr>
            <p:custDataLst>
              <p:tags r:id="rId7"/>
            </p:custDataLst>
          </p:nvPr>
        </p:nvGrpSpPr>
        <p:grpSpPr>
          <a:xfrm>
            <a:off x="1362846" y="2089228"/>
            <a:ext cx="2242676" cy="1762103"/>
            <a:chOff x="2485459" y="1975436"/>
            <a:chExt cx="1772914" cy="1393004"/>
          </a:xfrm>
        </p:grpSpPr>
        <p:pic>
          <p:nvPicPr>
            <p:cNvPr id="14" name="PA-图片 13">
              <a:extLst>
                <a:ext uri="{FF2B5EF4-FFF2-40B4-BE49-F238E27FC236}">
                  <a16:creationId xmlns:a16="http://schemas.microsoft.com/office/drawing/2014/main" xmlns:a14="http://schemas.microsoft.com/office/drawing/2010/main" xmlns="" id="{8796A209-6B48-495E-B43F-0F017DE375A5}"/>
                </a:ext>
              </a:extLst>
            </p:cNvPr>
            <p:cNvPicPr>
              <a:picLocks noChangeAspect="1"/>
            </p:cNvPicPr>
            <p:nvPr>
              <p:custDataLst>
                <p:tags r:id="rId18"/>
              </p:custDataLst>
            </p:nvPr>
          </p:nvPicPr>
          <p:blipFill>
            <a:blip r:embed="rId25">
              <a:extLst>
                <a:ext uri="{28A0092B-C50C-407E-A947-70E740481C1C}">
                  <a14:useLocalDpi xmlns:a14="http://schemas.microsoft.com/office/drawing/2010/main"/>
                </a:ext>
              </a:extLst>
            </a:blip>
            <a:stretch>
              <a:fillRect/>
            </a:stretch>
          </p:blipFill>
          <p:spPr>
            <a:xfrm>
              <a:off x="2485459" y="1975436"/>
              <a:ext cx="1772914" cy="1393004"/>
            </a:xfrm>
            <a:prstGeom prst="rect">
              <a:avLst/>
            </a:prstGeom>
          </p:spPr>
        </p:pic>
        <p:pic>
          <p:nvPicPr>
            <p:cNvPr id="15" name="PA-图片 14">
              <a:extLst>
                <a:ext uri="{FF2B5EF4-FFF2-40B4-BE49-F238E27FC236}">
                  <a16:creationId xmlns:a16="http://schemas.microsoft.com/office/drawing/2014/main" xmlns:a14="http://schemas.microsoft.com/office/drawing/2010/main" xmlns="" id="{44EC0DC7-39A1-4106-836B-A7A7C0ADB974}"/>
                </a:ext>
              </a:extLst>
            </p:cNvPr>
            <p:cNvPicPr>
              <a:picLocks noChangeAspect="1"/>
            </p:cNvPicPr>
            <p:nvPr>
              <p:custDataLst>
                <p:tags r:id="rId19"/>
              </p:custDataLst>
            </p:nvPr>
          </p:nvPicPr>
          <p:blipFill>
            <a:blip r:embed="rId26">
              <a:extLst>
                <a:ext uri="{28A0092B-C50C-407E-A947-70E740481C1C}">
                  <a14:useLocalDpi xmlns:a14="http://schemas.microsoft.com/office/drawing/2010/main"/>
                </a:ext>
              </a:extLst>
            </a:blip>
            <a:stretch>
              <a:fillRect/>
            </a:stretch>
          </p:blipFill>
          <p:spPr>
            <a:xfrm>
              <a:off x="3674444" y="2576026"/>
              <a:ext cx="341348" cy="792414"/>
            </a:xfrm>
            <a:prstGeom prst="rect">
              <a:avLst/>
            </a:prstGeom>
          </p:spPr>
        </p:pic>
        <p:pic>
          <p:nvPicPr>
            <p:cNvPr id="16" name="PA-图片 15">
              <a:extLst>
                <a:ext uri="{FF2B5EF4-FFF2-40B4-BE49-F238E27FC236}">
                  <a16:creationId xmlns:a16="http://schemas.microsoft.com/office/drawing/2014/main" xmlns:a14="http://schemas.microsoft.com/office/drawing/2010/main" xmlns="" id="{95DCCBBB-A72C-42DC-83AF-C0AB72BD2B3A}"/>
                </a:ext>
              </a:extLst>
            </p:cNvPr>
            <p:cNvPicPr>
              <a:picLocks noChangeAspect="1"/>
            </p:cNvPicPr>
            <p:nvPr>
              <p:custDataLst>
                <p:tags r:id="rId20"/>
              </p:custDataLst>
            </p:nvPr>
          </p:nvPicPr>
          <p:blipFill>
            <a:blip r:embed="rId27" cstate="screen">
              <a:extLst>
                <a:ext uri="{28A0092B-C50C-407E-A947-70E740481C1C}">
                  <a14:useLocalDpi xmlns:a14="http://schemas.microsoft.com/office/drawing/2010/main"/>
                </a:ext>
              </a:extLst>
            </a:blip>
            <a:stretch>
              <a:fillRect/>
            </a:stretch>
          </p:blipFill>
          <p:spPr>
            <a:xfrm>
              <a:off x="2969695" y="2331298"/>
              <a:ext cx="596041" cy="841269"/>
            </a:xfrm>
            <a:prstGeom prst="rect">
              <a:avLst/>
            </a:prstGeom>
          </p:spPr>
        </p:pic>
      </p:grpSp>
      <p:grpSp>
        <p:nvGrpSpPr>
          <p:cNvPr id="17" name="PA-组合 16">
            <a:extLst>
              <a:ext uri="{FF2B5EF4-FFF2-40B4-BE49-F238E27FC236}">
                <a16:creationId xmlns:a16="http://schemas.microsoft.com/office/drawing/2014/main" xmlns:a14="http://schemas.microsoft.com/office/drawing/2010/main" xmlns="" id="{A21302AE-B95A-4E0A-876A-63814E50F21A}"/>
              </a:ext>
            </a:extLst>
          </p:cNvPr>
          <p:cNvGrpSpPr/>
          <p:nvPr>
            <p:custDataLst>
              <p:tags r:id="rId8"/>
            </p:custDataLst>
          </p:nvPr>
        </p:nvGrpSpPr>
        <p:grpSpPr>
          <a:xfrm>
            <a:off x="5074271" y="2089228"/>
            <a:ext cx="2242676" cy="1762103"/>
            <a:chOff x="5056546" y="1975436"/>
            <a:chExt cx="1772914" cy="1393004"/>
          </a:xfrm>
        </p:grpSpPr>
        <p:pic>
          <p:nvPicPr>
            <p:cNvPr id="18" name="PA-图片 17">
              <a:extLst>
                <a:ext uri="{FF2B5EF4-FFF2-40B4-BE49-F238E27FC236}">
                  <a16:creationId xmlns:a16="http://schemas.microsoft.com/office/drawing/2014/main" xmlns:a14="http://schemas.microsoft.com/office/drawing/2010/main" xmlns="" id="{19F1CFFA-63BA-44D9-B424-398A949A0DA5}"/>
                </a:ext>
              </a:extLst>
            </p:cNvPr>
            <p:cNvPicPr>
              <a:picLocks noChangeAspect="1"/>
            </p:cNvPicPr>
            <p:nvPr>
              <p:custDataLst>
                <p:tags r:id="rId15"/>
              </p:custDataLst>
            </p:nvPr>
          </p:nvPicPr>
          <p:blipFill>
            <a:blip r:embed="rId25">
              <a:extLst>
                <a:ext uri="{28A0092B-C50C-407E-A947-70E740481C1C}">
                  <a14:useLocalDpi xmlns:a14="http://schemas.microsoft.com/office/drawing/2010/main"/>
                </a:ext>
              </a:extLst>
            </a:blip>
            <a:stretch>
              <a:fillRect/>
            </a:stretch>
          </p:blipFill>
          <p:spPr>
            <a:xfrm>
              <a:off x="5056546" y="1975436"/>
              <a:ext cx="1772914" cy="1393004"/>
            </a:xfrm>
            <a:prstGeom prst="rect">
              <a:avLst/>
            </a:prstGeom>
          </p:spPr>
        </p:pic>
        <p:pic>
          <p:nvPicPr>
            <p:cNvPr id="19" name="PA-图片 18">
              <a:extLst>
                <a:ext uri="{FF2B5EF4-FFF2-40B4-BE49-F238E27FC236}">
                  <a16:creationId xmlns:a16="http://schemas.microsoft.com/office/drawing/2014/main" xmlns:a14="http://schemas.microsoft.com/office/drawing/2010/main" xmlns="" id="{4B455BC8-4B13-4FAD-9156-2AA69CC3B2C9}"/>
                </a:ext>
              </a:extLst>
            </p:cNvPr>
            <p:cNvPicPr>
              <a:picLocks noChangeAspect="1"/>
            </p:cNvPicPr>
            <p:nvPr>
              <p:custDataLst>
                <p:tags r:id="rId16"/>
              </p:custDataLst>
            </p:nvPr>
          </p:nvPicPr>
          <p:blipFill>
            <a:blip r:embed="rId28" cstate="screen">
              <a:extLst>
                <a:ext uri="{28A0092B-C50C-407E-A947-70E740481C1C}">
                  <a14:useLocalDpi xmlns:a14="http://schemas.microsoft.com/office/drawing/2010/main"/>
                </a:ext>
              </a:extLst>
            </a:blip>
            <a:stretch>
              <a:fillRect/>
            </a:stretch>
          </p:blipFill>
          <p:spPr>
            <a:xfrm>
              <a:off x="5669550" y="2383789"/>
              <a:ext cx="455161" cy="736288"/>
            </a:xfrm>
            <a:prstGeom prst="rect">
              <a:avLst/>
            </a:prstGeom>
          </p:spPr>
        </p:pic>
        <p:pic>
          <p:nvPicPr>
            <p:cNvPr id="20" name="PA-图片 19">
              <a:extLst>
                <a:ext uri="{FF2B5EF4-FFF2-40B4-BE49-F238E27FC236}">
                  <a16:creationId xmlns:a16="http://schemas.microsoft.com/office/drawing/2014/main" xmlns:a14="http://schemas.microsoft.com/office/drawing/2010/main" xmlns="" id="{FD6C0022-CB68-4C60-910D-7CA8EDF0CE32}"/>
                </a:ext>
              </a:extLst>
            </p:cNvPr>
            <p:cNvPicPr>
              <a:picLocks noChangeAspect="1"/>
            </p:cNvPicPr>
            <p:nvPr>
              <p:custDataLst>
                <p:tags r:id="rId17"/>
              </p:custDataLst>
            </p:nvPr>
          </p:nvPicPr>
          <p:blipFill>
            <a:blip r:embed="rId29">
              <a:extLst>
                <a:ext uri="{28A0092B-C50C-407E-A947-70E740481C1C}">
                  <a14:useLocalDpi xmlns:a14="http://schemas.microsoft.com/office/drawing/2010/main"/>
                </a:ext>
              </a:extLst>
            </a:blip>
            <a:stretch>
              <a:fillRect/>
            </a:stretch>
          </p:blipFill>
          <p:spPr>
            <a:xfrm>
              <a:off x="6242409" y="2576026"/>
              <a:ext cx="469353" cy="792414"/>
            </a:xfrm>
            <a:prstGeom prst="rect">
              <a:avLst/>
            </a:prstGeom>
          </p:spPr>
        </p:pic>
      </p:grpSp>
      <p:grpSp>
        <p:nvGrpSpPr>
          <p:cNvPr id="21" name="PA-组合 20">
            <a:extLst>
              <a:ext uri="{FF2B5EF4-FFF2-40B4-BE49-F238E27FC236}">
                <a16:creationId xmlns:a16="http://schemas.microsoft.com/office/drawing/2014/main" xmlns:a14="http://schemas.microsoft.com/office/drawing/2010/main" xmlns="" id="{EF50CA5D-7932-4C31-BC73-1A4C1A71F707}"/>
              </a:ext>
            </a:extLst>
          </p:cNvPr>
          <p:cNvGrpSpPr/>
          <p:nvPr>
            <p:custDataLst>
              <p:tags r:id="rId9"/>
            </p:custDataLst>
          </p:nvPr>
        </p:nvGrpSpPr>
        <p:grpSpPr>
          <a:xfrm>
            <a:off x="8456965" y="2169223"/>
            <a:ext cx="2242676" cy="1762103"/>
            <a:chOff x="7591354" y="2055431"/>
            <a:chExt cx="1772914" cy="1393004"/>
          </a:xfrm>
        </p:grpSpPr>
        <p:pic>
          <p:nvPicPr>
            <p:cNvPr id="22" name="PA-图片 21">
              <a:extLst>
                <a:ext uri="{FF2B5EF4-FFF2-40B4-BE49-F238E27FC236}">
                  <a16:creationId xmlns:a16="http://schemas.microsoft.com/office/drawing/2014/main" xmlns:a14="http://schemas.microsoft.com/office/drawing/2010/main" xmlns="" id="{33184438-B72F-402B-A8FD-DB2A79FB99C5}"/>
                </a:ext>
              </a:extLst>
            </p:cNvPr>
            <p:cNvPicPr>
              <a:picLocks noChangeAspect="1"/>
            </p:cNvPicPr>
            <p:nvPr>
              <p:custDataLst>
                <p:tags r:id="rId12"/>
              </p:custDataLst>
            </p:nvPr>
          </p:nvPicPr>
          <p:blipFill>
            <a:blip r:embed="rId25">
              <a:extLst>
                <a:ext uri="{28A0092B-C50C-407E-A947-70E740481C1C}">
                  <a14:useLocalDpi xmlns:a14="http://schemas.microsoft.com/office/drawing/2010/main"/>
                </a:ext>
              </a:extLst>
            </a:blip>
            <a:stretch>
              <a:fillRect/>
            </a:stretch>
          </p:blipFill>
          <p:spPr>
            <a:xfrm>
              <a:off x="7591354" y="2055431"/>
              <a:ext cx="1772914" cy="1393004"/>
            </a:xfrm>
            <a:prstGeom prst="rect">
              <a:avLst/>
            </a:prstGeom>
          </p:spPr>
        </p:pic>
        <p:pic>
          <p:nvPicPr>
            <p:cNvPr id="23" name="PA-图片 22">
              <a:extLst>
                <a:ext uri="{FF2B5EF4-FFF2-40B4-BE49-F238E27FC236}">
                  <a16:creationId xmlns:a16="http://schemas.microsoft.com/office/drawing/2014/main" xmlns:a14="http://schemas.microsoft.com/office/drawing/2010/main" xmlns="" id="{2C8FA853-9926-4FB7-B723-9D529D023E78}"/>
                </a:ext>
              </a:extLst>
            </p:cNvPr>
            <p:cNvPicPr>
              <a:picLocks noChangeAspect="1"/>
            </p:cNvPicPr>
            <p:nvPr>
              <p:custDataLst>
                <p:tags r:id="rId13"/>
              </p:custDataLst>
            </p:nvPr>
          </p:nvPicPr>
          <p:blipFill>
            <a:blip r:embed="rId30" cstate="screen">
              <a:extLst>
                <a:ext uri="{28A0092B-C50C-407E-A947-70E740481C1C}">
                  <a14:useLocalDpi xmlns:a14="http://schemas.microsoft.com/office/drawing/2010/main"/>
                </a:ext>
              </a:extLst>
            </a:blip>
            <a:stretch>
              <a:fillRect/>
            </a:stretch>
          </p:blipFill>
          <p:spPr>
            <a:xfrm>
              <a:off x="8037082" y="2383789"/>
              <a:ext cx="560164" cy="826471"/>
            </a:xfrm>
            <a:prstGeom prst="rect">
              <a:avLst/>
            </a:prstGeom>
          </p:spPr>
        </p:pic>
        <p:pic>
          <p:nvPicPr>
            <p:cNvPr id="24" name="PA-图片 23">
              <a:extLst>
                <a:ext uri="{FF2B5EF4-FFF2-40B4-BE49-F238E27FC236}">
                  <a16:creationId xmlns:a16="http://schemas.microsoft.com/office/drawing/2014/main" xmlns:a14="http://schemas.microsoft.com/office/drawing/2010/main" xmlns="" id="{18F2564C-39B1-439E-A8B8-238D1C33BEDC}"/>
                </a:ext>
              </a:extLst>
            </p:cNvPr>
            <p:cNvPicPr>
              <a:picLocks noChangeAspect="1"/>
            </p:cNvPicPr>
            <p:nvPr>
              <p:custDataLst>
                <p:tags r:id="rId14"/>
              </p:custDataLst>
            </p:nvPr>
          </p:nvPicPr>
          <p:blipFill>
            <a:blip r:embed="rId31">
              <a:extLst>
                <a:ext uri="{28A0092B-C50C-407E-A947-70E740481C1C}">
                  <a14:useLocalDpi xmlns:a14="http://schemas.microsoft.com/office/drawing/2010/main"/>
                </a:ext>
              </a:extLst>
            </a:blip>
            <a:stretch>
              <a:fillRect/>
            </a:stretch>
          </p:blipFill>
          <p:spPr>
            <a:xfrm>
              <a:off x="8700364" y="2582875"/>
              <a:ext cx="560786" cy="865560"/>
            </a:xfrm>
            <a:prstGeom prst="rect">
              <a:avLst/>
            </a:prstGeom>
          </p:spPr>
        </p:pic>
      </p:grpSp>
      <p:cxnSp>
        <p:nvCxnSpPr>
          <p:cNvPr id="34" name="PA-MH_Other_4">
            <a:extLst>
              <a:ext uri="{FF2B5EF4-FFF2-40B4-BE49-F238E27FC236}">
                <a16:creationId xmlns:a16="http://schemas.microsoft.com/office/drawing/2014/main" xmlns:a14="http://schemas.microsoft.com/office/drawing/2010/main" xmlns="" id="{1B715304-15BB-48B7-9C78-580A411A335C}"/>
              </a:ext>
            </a:extLst>
          </p:cNvPr>
          <p:cNvCxnSpPr>
            <a:cxnSpLocks/>
          </p:cNvCxnSpPr>
          <p:nvPr>
            <p:custDataLst>
              <p:tags r:id="rId10"/>
            </p:custDataLst>
          </p:nvPr>
        </p:nvCxnSpPr>
        <p:spPr>
          <a:xfrm>
            <a:off x="4150857" y="2284004"/>
            <a:ext cx="0" cy="3282783"/>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PA-MH_Other_4">
            <a:extLst>
              <a:ext uri="{FF2B5EF4-FFF2-40B4-BE49-F238E27FC236}">
                <a16:creationId xmlns:a16="http://schemas.microsoft.com/office/drawing/2014/main" xmlns:a14="http://schemas.microsoft.com/office/drawing/2010/main" xmlns="" id="{FD683D36-2BF7-4C64-B46B-A9070B5AE116}"/>
              </a:ext>
            </a:extLst>
          </p:cNvPr>
          <p:cNvCxnSpPr>
            <a:cxnSpLocks/>
          </p:cNvCxnSpPr>
          <p:nvPr>
            <p:custDataLst>
              <p:tags r:id="rId11"/>
            </p:custDataLst>
          </p:nvPr>
        </p:nvCxnSpPr>
        <p:spPr>
          <a:xfrm>
            <a:off x="7989327" y="2284004"/>
            <a:ext cx="0" cy="3282783"/>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50857" y="67284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2" presetClass="entr" presetSubtype="1"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5000"/>
                            </p:stCondLst>
                            <p:childTnLst>
                              <p:par>
                                <p:cTn id="40" presetID="3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800" decel="100000"/>
                                        <p:tgtEl>
                                          <p:spTgt spid="8"/>
                                        </p:tgtEl>
                                      </p:cBhvr>
                                    </p:animEffect>
                                    <p:anim calcmode="lin" valueType="num">
                                      <p:cBhvr>
                                        <p:cTn id="43" dur="800" decel="100000" fill="hold"/>
                                        <p:tgtEl>
                                          <p:spTgt spid="8"/>
                                        </p:tgtEl>
                                        <p:attrNameLst>
                                          <p:attrName>style.rotation</p:attrName>
                                        </p:attrNameLst>
                                      </p:cBhvr>
                                      <p:tavLst>
                                        <p:tav tm="0">
                                          <p:val>
                                            <p:fltVal val="-90"/>
                                          </p:val>
                                        </p:tav>
                                        <p:tav tm="100000">
                                          <p:val>
                                            <p:fltVal val="0"/>
                                          </p:val>
                                        </p:tav>
                                      </p:tavLst>
                                    </p:anim>
                                    <p:anim calcmode="lin" valueType="num">
                                      <p:cBhvr>
                                        <p:cTn id="44" dur="800" decel="100000" fill="hold"/>
                                        <p:tgtEl>
                                          <p:spTgt spid="8"/>
                                        </p:tgtEl>
                                        <p:attrNameLst>
                                          <p:attrName>ppt_x</p:attrName>
                                        </p:attrNameLst>
                                      </p:cBhvr>
                                      <p:tavLst>
                                        <p:tav tm="0">
                                          <p:val>
                                            <p:strVal val="#ppt_x+0.4"/>
                                          </p:val>
                                        </p:tav>
                                        <p:tav tm="100000">
                                          <p:val>
                                            <p:strVal val="#ppt_x-0.05"/>
                                          </p:val>
                                        </p:tav>
                                      </p:tavLst>
                                    </p:anim>
                                    <p:anim calcmode="lin" valueType="num">
                                      <p:cBhvr>
                                        <p:cTn id="45" dur="800" decel="100000" fill="hold"/>
                                        <p:tgtEl>
                                          <p:spTgt spid="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8" fill="hold">
                            <p:stCondLst>
                              <p:cond delay="6000"/>
                            </p:stCondLst>
                            <p:childTnLst>
                              <p:par>
                                <p:cTn id="49" presetID="3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800" decel="100000"/>
                                        <p:tgtEl>
                                          <p:spTgt spid="10"/>
                                        </p:tgtEl>
                                      </p:cBhvr>
                                    </p:animEffect>
                                    <p:anim calcmode="lin" valueType="num">
                                      <p:cBhvr>
                                        <p:cTn id="52" dur="800" decel="100000" fill="hold"/>
                                        <p:tgtEl>
                                          <p:spTgt spid="10"/>
                                        </p:tgtEl>
                                        <p:attrNameLst>
                                          <p:attrName>style.rotation</p:attrName>
                                        </p:attrNameLst>
                                      </p:cBhvr>
                                      <p:tavLst>
                                        <p:tav tm="0">
                                          <p:val>
                                            <p:fltVal val="-90"/>
                                          </p:val>
                                        </p:tav>
                                        <p:tav tm="100000">
                                          <p:val>
                                            <p:fltVal val="0"/>
                                          </p:val>
                                        </p:tav>
                                      </p:tavLst>
                                    </p:anim>
                                    <p:anim calcmode="lin" valueType="num">
                                      <p:cBhvr>
                                        <p:cTn id="53" dur="800" decel="100000" fill="hold"/>
                                        <p:tgtEl>
                                          <p:spTgt spid="10"/>
                                        </p:tgtEl>
                                        <p:attrNameLst>
                                          <p:attrName>ppt_x</p:attrName>
                                        </p:attrNameLst>
                                      </p:cBhvr>
                                      <p:tavLst>
                                        <p:tav tm="0">
                                          <p:val>
                                            <p:strVal val="#ppt_x+0.4"/>
                                          </p:val>
                                        </p:tav>
                                        <p:tav tm="100000">
                                          <p:val>
                                            <p:strVal val="#ppt_x-0.05"/>
                                          </p:val>
                                        </p:tav>
                                      </p:tavLst>
                                    </p:anim>
                                    <p:anim calcmode="lin" valueType="num">
                                      <p:cBhvr>
                                        <p:cTn id="54" dur="800" decel="100000" fill="hold"/>
                                        <p:tgtEl>
                                          <p:spTgt spid="10"/>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7" fill="hold">
                            <p:stCondLst>
                              <p:cond delay="7000"/>
                            </p:stCondLst>
                            <p:childTnLst>
                              <p:par>
                                <p:cTn id="58" presetID="3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800" decel="100000"/>
                                        <p:tgtEl>
                                          <p:spTgt spid="12"/>
                                        </p:tgtEl>
                                      </p:cBhvr>
                                    </p:animEffect>
                                    <p:anim calcmode="lin" valueType="num">
                                      <p:cBhvr>
                                        <p:cTn id="61" dur="800" decel="100000" fill="hold"/>
                                        <p:tgtEl>
                                          <p:spTgt spid="12"/>
                                        </p:tgtEl>
                                        <p:attrNameLst>
                                          <p:attrName>style.rotation</p:attrName>
                                        </p:attrNameLst>
                                      </p:cBhvr>
                                      <p:tavLst>
                                        <p:tav tm="0">
                                          <p:val>
                                            <p:fltVal val="-90"/>
                                          </p:val>
                                        </p:tav>
                                        <p:tav tm="100000">
                                          <p:val>
                                            <p:fltVal val="0"/>
                                          </p:val>
                                        </p:tav>
                                      </p:tavLst>
                                    </p:anim>
                                    <p:anim calcmode="lin" valueType="num">
                                      <p:cBhvr>
                                        <p:cTn id="62" dur="800" decel="100000" fill="hold"/>
                                        <p:tgtEl>
                                          <p:spTgt spid="12"/>
                                        </p:tgtEl>
                                        <p:attrNameLst>
                                          <p:attrName>ppt_x</p:attrName>
                                        </p:attrNameLst>
                                      </p:cBhvr>
                                      <p:tavLst>
                                        <p:tav tm="0">
                                          <p:val>
                                            <p:strVal val="#ppt_x+0.4"/>
                                          </p:val>
                                        </p:tav>
                                        <p:tav tm="100000">
                                          <p:val>
                                            <p:strVal val="#ppt_x-0.05"/>
                                          </p:val>
                                        </p:tav>
                                      </p:tavLst>
                                    </p:anim>
                                    <p:anim calcmode="lin" valueType="num">
                                      <p:cBhvr>
                                        <p:cTn id="63" dur="800" decel="100000" fill="hold"/>
                                        <p:tgtEl>
                                          <p:spTgt spid="12"/>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B462C8-C31F-4EE1-B5A4-3093F9FADC0F}"/>
              </a:ext>
            </a:extLst>
          </p:cNvPr>
          <p:cNvGrpSpPr/>
          <p:nvPr>
            <p:custDataLst>
              <p:tags r:id="rId2"/>
            </p:custDataLst>
          </p:nvPr>
        </p:nvGrpSpPr>
        <p:grpSpPr>
          <a:xfrm>
            <a:off x="1123950" y="195914"/>
            <a:ext cx="9944100" cy="6080924"/>
            <a:chOff x="1123950" y="195914"/>
            <a:chExt cx="9944100" cy="6080924"/>
          </a:xfrm>
        </p:grpSpPr>
        <p:sp>
          <p:nvSpPr>
            <p:cNvPr id="5" name="PA-矩形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15FD91-E0A1-4BAC-B2D7-D9B99001550D}"/>
                </a:ext>
              </a:extLst>
            </p:cNvPr>
            <p:cNvSpPr/>
            <p:nvPr>
              <p:custDataLst>
                <p:tags r:id="rId9"/>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矩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1F7983-5DB5-4640-B710-14B08172F1E5}"/>
                </a:ext>
              </a:extLst>
            </p:cNvPr>
            <p:cNvSpPr/>
            <p:nvPr>
              <p:custDataLst>
                <p:tags r:id="rId10"/>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F3AACA-C58C-4592-A30F-5BFF98FADEE2}"/>
                </a:ext>
              </a:extLst>
            </p:cNvPr>
            <p:cNvSpPr/>
            <p:nvPr>
              <p:custDataLst>
                <p:tags r:id="rId11"/>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CB4F51-1E56-4E45-A278-7EF9BA30D056}"/>
                </a:ext>
              </a:extLst>
            </p:cNvPr>
            <p:cNvSpPr/>
            <p:nvPr>
              <p:custDataLst>
                <p:tags r:id="rId12"/>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A-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8D12ED-EB99-4EAB-889E-D42C3D4FE955}"/>
                </a:ext>
              </a:extLst>
            </p:cNvPr>
            <p:cNvPicPr>
              <a:picLocks noChangeAspect="1"/>
            </p:cNvPicPr>
            <p:nvPr>
              <p:custDataLst>
                <p:tags r:id="rId13"/>
              </p:custDataLst>
            </p:nvPr>
          </p:nvPicPr>
          <p:blipFill>
            <a:blip r:embed="rId18"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10" name="PA-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24C4AC-67BA-4C47-992B-992F949093D6}"/>
                </a:ext>
              </a:extLst>
            </p:cNvPr>
            <p:cNvPicPr>
              <a:picLocks noChangeAspect="1"/>
            </p:cNvPicPr>
            <p:nvPr>
              <p:custDataLst>
                <p:tags r:id="rId14"/>
              </p:custDataLst>
            </p:nvPr>
          </p:nvPicPr>
          <p:blipFill>
            <a:blip r:embed="rId18"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1" name="PA-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AFAF0E1-6658-4320-8CB3-562F6FF7F6DB}"/>
              </a:ext>
            </a:extLst>
          </p:cNvPr>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rcRect/>
          <a:stretch>
            <a:fillRect/>
          </a:stretch>
        </p:blipFill>
        <p:spPr>
          <a:xfrm>
            <a:off x="10559721" y="2884183"/>
            <a:ext cx="1438899" cy="1133133"/>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2" name="PA-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2D9045-E620-49A3-8D9E-25E3C976B838}"/>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tretch>
            <a:fillRect/>
          </a:stretch>
        </p:blipFill>
        <p:spPr>
          <a:xfrm>
            <a:off x="9636674" y="4972473"/>
            <a:ext cx="1124347" cy="723306"/>
          </a:xfrm>
          <a:prstGeom prst="rect">
            <a:avLst/>
          </a:prstGeom>
        </p:spPr>
      </p:pic>
      <p:pic>
        <p:nvPicPr>
          <p:cNvPr id="13" name="PA-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B5DDED-D0C8-4E63-A9F6-98F93DED970E}"/>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tretch>
            <a:fillRect/>
          </a:stretch>
        </p:blipFill>
        <p:spPr>
          <a:xfrm>
            <a:off x="6661883" y="1873568"/>
            <a:ext cx="4572000" cy="3429000"/>
          </a:xfrm>
          <a:prstGeom prst="rect">
            <a:avLst/>
          </a:prstGeom>
        </p:spPr>
      </p:pic>
      <p:sp>
        <p:nvSpPr>
          <p:cNvPr id="14" name="PA-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AAF551-EDA6-4787-A36C-033C6C05C3E9}"/>
              </a:ext>
            </a:extLst>
          </p:cNvPr>
          <p:cNvSpPr txBox="1"/>
          <p:nvPr>
            <p:custDataLst>
              <p:tags r:id="rId6"/>
            </p:custDataLst>
          </p:nvPr>
        </p:nvSpPr>
        <p:spPr>
          <a:xfrm>
            <a:off x="1736892" y="4586242"/>
            <a:ext cx="5233203" cy="700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41B7D7"/>
                </a:solidFill>
                <a:cs typeface="+mn-ea"/>
                <a:sym typeface="+mn-lt"/>
              </a:rPr>
              <a:t>点击输入简要文字内容，文字内容需概括精炼，言简意赅的说明分项内容。避免过渡页停留时间过长，观看者没有内容可以看。</a:t>
            </a:r>
            <a:endParaRPr lang="en-US" altLang="zh-CN" sz="1400" dirty="0">
              <a:solidFill>
                <a:srgbClr val="41B7D7"/>
              </a:solidFill>
              <a:cs typeface="+mn-ea"/>
              <a:sym typeface="+mn-lt"/>
            </a:endParaRPr>
          </a:p>
        </p:txBody>
      </p:sp>
      <p:sp>
        <p:nvSpPr>
          <p:cNvPr id="15" name="PA-文本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65DF12-FFC9-4BC3-9DFE-3B052FA8C023}"/>
              </a:ext>
            </a:extLst>
          </p:cNvPr>
          <p:cNvSpPr txBox="1"/>
          <p:nvPr>
            <p:custDataLst>
              <p:tags r:id="rId7"/>
            </p:custDataLst>
          </p:nvPr>
        </p:nvSpPr>
        <p:spPr>
          <a:xfrm>
            <a:off x="1718676" y="3309667"/>
            <a:ext cx="5494923"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1B7D7"/>
                </a:solidFill>
                <a:cs typeface="+mn-ea"/>
                <a:sym typeface="+mn-lt"/>
              </a:rPr>
              <a:t>幼儿园安全教育原则及注意事项</a:t>
            </a:r>
          </a:p>
        </p:txBody>
      </p:sp>
      <p:sp>
        <p:nvSpPr>
          <p:cNvPr id="16" name="PA-文本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0358BD1-2946-4912-B5C2-52EB209D2394}"/>
              </a:ext>
            </a:extLst>
          </p:cNvPr>
          <p:cNvSpPr txBox="1"/>
          <p:nvPr>
            <p:custDataLst>
              <p:tags r:id="rId8"/>
            </p:custDataLst>
          </p:nvPr>
        </p:nvSpPr>
        <p:spPr>
          <a:xfrm>
            <a:off x="1718677" y="2298027"/>
            <a:ext cx="3971921"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dirty="0">
                <a:gradFill>
                  <a:gsLst>
                    <a:gs pos="0">
                      <a:srgbClr val="41B7D7">
                        <a:alpha val="51000"/>
                      </a:srgbClr>
                    </a:gs>
                    <a:gs pos="80000">
                      <a:srgbClr val="41B7D7">
                        <a:alpha val="0"/>
                      </a:srgbClr>
                    </a:gs>
                  </a:gsLst>
                  <a:lin ang="5400000" scaled="1"/>
                </a:gradFill>
                <a:cs typeface="+mn-ea"/>
                <a:sym typeface="+mn-lt"/>
              </a:rPr>
              <a:t>PART  03</a:t>
            </a:r>
            <a:endParaRPr lang="zh-CN" altLang="en-US" sz="6600" b="1" dirty="0">
              <a:gradFill>
                <a:gsLst>
                  <a:gs pos="0">
                    <a:srgbClr val="41B7D7">
                      <a:alpha val="51000"/>
                    </a:srgbClr>
                  </a:gs>
                  <a:gs pos="80000">
                    <a:srgbClr val="41B7D7">
                      <a:alpha val="0"/>
                    </a:srgbClr>
                  </a:gs>
                </a:gsLst>
                <a:lin ang="5400000" scaled="1"/>
              </a:gradFill>
              <a:cs typeface="+mn-ea"/>
              <a:sym typeface="+mn-lt"/>
            </a:endParaRPr>
          </a:p>
        </p:txBody>
      </p:sp>
    </p:spTree>
    <p:custDataLst>
      <p:tags r:id="rId1"/>
    </p:custDataLst>
    <p:extLst>
      <p:ext uri="{BB962C8B-B14F-4D97-AF65-F5344CB8AC3E}">
        <p14:creationId xmlns:p14="http://schemas.microsoft.com/office/powerpoint/2010/main" val="1674278734"/>
      </p:ext>
    </p:extLst>
  </p:cSld>
  <p:clrMapOvr>
    <a:masterClrMapping/>
  </p:clrMapOvr>
  <p:transition spd="slow">
    <p:cu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14:presetBounceEnd="73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73000">
                                          <p:cBhvr additive="base">
                                            <p:cTn id="13" dur="1500" fill="hold"/>
                                            <p:tgtEl>
                                              <p:spTgt spid="13"/>
                                            </p:tgtEl>
                                            <p:attrNameLst>
                                              <p:attrName>ppt_x</p:attrName>
                                            </p:attrNameLst>
                                          </p:cBhvr>
                                          <p:tavLst>
                                            <p:tav tm="0">
                                              <p:val>
                                                <p:strVal val="1+#ppt_w/2"/>
                                              </p:val>
                                            </p:tav>
                                            <p:tav tm="100000">
                                              <p:val>
                                                <p:strVal val="#ppt_x"/>
                                              </p:val>
                                            </p:tav>
                                          </p:tavLst>
                                        </p:anim>
                                        <p:anim calcmode="lin" valueType="num" p14:bounceEnd="73000">
                                          <p:cBhvr additive="base">
                                            <p:cTn id="14" dur="1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14:presetBounceEnd="73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73000">
                                          <p:cBhvr additive="base">
                                            <p:cTn id="17" dur="1500" fill="hold"/>
                                            <p:tgtEl>
                                              <p:spTgt spid="11"/>
                                            </p:tgtEl>
                                            <p:attrNameLst>
                                              <p:attrName>ppt_x</p:attrName>
                                            </p:attrNameLst>
                                          </p:cBhvr>
                                          <p:tavLst>
                                            <p:tav tm="0">
                                              <p:val>
                                                <p:strVal val="1+#ppt_w/2"/>
                                              </p:val>
                                            </p:tav>
                                            <p:tav tm="100000">
                                              <p:val>
                                                <p:strVal val="#ppt_x"/>
                                              </p:val>
                                            </p:tav>
                                          </p:tavLst>
                                        </p:anim>
                                        <p:anim calcmode="lin" valueType="num" p14:bounceEnd="73000">
                                          <p:cBhvr additive="base">
                                            <p:cTn id="18" dur="1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14:presetBounceEnd="73000">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14:bounceEnd="73000">
                                          <p:cBhvr additive="base">
                                            <p:cTn id="21" dur="1500" fill="hold"/>
                                            <p:tgtEl>
                                              <p:spTgt spid="12"/>
                                            </p:tgtEl>
                                            <p:attrNameLst>
                                              <p:attrName>ppt_x</p:attrName>
                                            </p:attrNameLst>
                                          </p:cBhvr>
                                          <p:tavLst>
                                            <p:tav tm="0">
                                              <p:val>
                                                <p:strVal val="1+#ppt_w/2"/>
                                              </p:val>
                                            </p:tav>
                                            <p:tav tm="100000">
                                              <p:val>
                                                <p:strVal val="#ppt_x"/>
                                              </p:val>
                                            </p:tav>
                                          </p:tavLst>
                                        </p:anim>
                                        <p:anim calcmode="lin" valueType="num" p14:bounceEnd="73000">
                                          <p:cBhvr additive="base">
                                            <p:cTn id="22" dur="1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1+#ppt_w/2"/>
                                              </p:val>
                                            </p:tav>
                                            <p:tav tm="100000">
                                              <p:val>
                                                <p:strVal val="#ppt_x"/>
                                              </p:val>
                                            </p:tav>
                                          </p:tavLst>
                                        </p:anim>
                                        <p:anim calcmode="lin" valueType="num">
                                          <p:cBhvr additive="base">
                                            <p:cTn id="18" dur="1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500" fill="hold"/>
                                            <p:tgtEl>
                                              <p:spTgt spid="12"/>
                                            </p:tgtEl>
                                            <p:attrNameLst>
                                              <p:attrName>ppt_x</p:attrName>
                                            </p:attrNameLst>
                                          </p:cBhvr>
                                          <p:tavLst>
                                            <p:tav tm="0">
                                              <p:val>
                                                <p:strVal val="1+#ppt_w/2"/>
                                              </p:val>
                                            </p:tav>
                                            <p:tav tm="100000">
                                              <p:val>
                                                <p:strVal val="#ppt_x"/>
                                              </p:val>
                                            </p:tav>
                                          </p:tavLst>
                                        </p:anim>
                                        <p:anim calcmode="lin" valueType="num">
                                          <p:cBhvr additive="base">
                                            <p:cTn id="22" dur="1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xmlns:a14="http://schemas.microsoft.com/office/drawing/2010/main" xmlns="" id="{53480D65-BBDF-49BC-A62C-34328FA9005D}"/>
              </a:ext>
            </a:extLst>
          </p:cNvPr>
          <p:cNvPicPr>
            <a:picLocks noChangeAspect="1"/>
          </p:cNvPicPr>
          <p:nvPr>
            <p:custDataLst>
              <p:tags r:id="rId2"/>
            </p:custDataLst>
          </p:nvPr>
        </p:nvPicPr>
        <p:blipFill>
          <a:blip r:embed="rId29"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a14="http://schemas.microsoft.com/office/drawing/2010/main" xmlns="" id="{C1CEC56D-10D3-48AC-9263-B74D6ABA7089}"/>
              </a:ext>
            </a:extLst>
          </p:cNvPr>
          <p:cNvSpPr txBox="1"/>
          <p:nvPr>
            <p:custDataLst>
              <p:tags r:id="rId3"/>
            </p:custDataLst>
          </p:nvPr>
        </p:nvSpPr>
        <p:spPr>
          <a:xfrm>
            <a:off x="2431141" y="754390"/>
            <a:ext cx="6389009" cy="523220"/>
          </a:xfrm>
          <a:prstGeom prst="rect">
            <a:avLst/>
          </a:prstGeom>
          <a:noFill/>
        </p:spPr>
        <p:txBody>
          <a:bodyPr wrap="square" rtlCol="0">
            <a:spAutoFit/>
          </a:bodyPr>
          <a:lstStyle/>
          <a:p>
            <a:r>
              <a:rPr lang="zh-CN" altLang="en-US" sz="2800" b="1" dirty="0">
                <a:solidFill>
                  <a:srgbClr val="41B7D7"/>
                </a:solidFill>
                <a:cs typeface="+mn-ea"/>
                <a:sym typeface="+mn-lt"/>
              </a:rPr>
              <a:t>幼儿园安全教育原则及注意事项</a:t>
            </a:r>
          </a:p>
        </p:txBody>
      </p:sp>
      <p:grpSp>
        <p:nvGrpSpPr>
          <p:cNvPr id="17" name="PA-组合 16">
            <a:extLst>
              <a:ext uri="{FF2B5EF4-FFF2-40B4-BE49-F238E27FC236}">
                <a16:creationId xmlns:a16="http://schemas.microsoft.com/office/drawing/2014/main" xmlns:a14="http://schemas.microsoft.com/office/drawing/2010/main" xmlns="" id="{3AE13D4E-E359-410D-ACED-317955CA3B2D}"/>
              </a:ext>
            </a:extLst>
          </p:cNvPr>
          <p:cNvGrpSpPr/>
          <p:nvPr>
            <p:custDataLst>
              <p:tags r:id="rId4"/>
            </p:custDataLst>
          </p:nvPr>
        </p:nvGrpSpPr>
        <p:grpSpPr>
          <a:xfrm>
            <a:off x="2646906" y="2379530"/>
            <a:ext cx="6898188" cy="2930143"/>
            <a:chOff x="2607001" y="1953432"/>
            <a:chExt cx="6898188" cy="2930143"/>
          </a:xfrm>
        </p:grpSpPr>
        <p:sp>
          <p:nvSpPr>
            <p:cNvPr id="18" name="PA-Google Shape;892;p35">
              <a:extLst>
                <a:ext uri="{FF2B5EF4-FFF2-40B4-BE49-F238E27FC236}">
                  <a16:creationId xmlns:a16="http://schemas.microsoft.com/office/drawing/2014/main" xmlns:a14="http://schemas.microsoft.com/office/drawing/2010/main" xmlns="" id="{A5D26712-A5C0-4929-B727-18C5BAC694D8}"/>
                </a:ext>
              </a:extLst>
            </p:cNvPr>
            <p:cNvSpPr/>
            <p:nvPr>
              <p:custDataLst>
                <p:tags r:id="rId5"/>
              </p:custDataLst>
            </p:nvPr>
          </p:nvSpPr>
          <p:spPr>
            <a:xfrm rot="10800000">
              <a:off x="7747720" y="2797860"/>
              <a:ext cx="1690151" cy="845617"/>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19050" cap="rnd" cmpd="sng">
              <a:solidFill>
                <a:srgbClr val="41B7D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9" name="PA-Google Shape;893;p35">
              <a:extLst>
                <a:ext uri="{FF2B5EF4-FFF2-40B4-BE49-F238E27FC236}">
                  <a16:creationId xmlns:a16="http://schemas.microsoft.com/office/drawing/2014/main" xmlns:a14="http://schemas.microsoft.com/office/drawing/2010/main" xmlns="" id="{CF61AD99-0F72-4849-B264-547155320030}"/>
                </a:ext>
              </a:extLst>
            </p:cNvPr>
            <p:cNvSpPr/>
            <p:nvPr>
              <p:custDataLst>
                <p:tags r:id="rId6"/>
              </p:custDataLst>
            </p:nvPr>
          </p:nvSpPr>
          <p:spPr>
            <a:xfrm rot="10800000">
              <a:off x="6057598" y="1953432"/>
              <a:ext cx="1690151" cy="844352"/>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19050" cap="rnd" cmpd="sng">
              <a:solidFill>
                <a:srgbClr val="41B7D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0" name="PA-Google Shape;894;p35">
              <a:extLst>
                <a:ext uri="{FF2B5EF4-FFF2-40B4-BE49-F238E27FC236}">
                  <a16:creationId xmlns:a16="http://schemas.microsoft.com/office/drawing/2014/main" xmlns:a14="http://schemas.microsoft.com/office/drawing/2010/main" xmlns="" id="{B9B4A1FE-1E25-42EB-9D30-D088EFDD8946}"/>
                </a:ext>
              </a:extLst>
            </p:cNvPr>
            <p:cNvSpPr/>
            <p:nvPr>
              <p:custDataLst>
                <p:tags r:id="rId7"/>
              </p:custDataLst>
            </p:nvPr>
          </p:nvSpPr>
          <p:spPr>
            <a:xfrm rot="10800000">
              <a:off x="4367514" y="2797860"/>
              <a:ext cx="1690113" cy="845617"/>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19050" cap="rnd" cmpd="sng">
              <a:solidFill>
                <a:srgbClr val="41B7D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1" name="PA-Google Shape;895;p35">
              <a:extLst>
                <a:ext uri="{FF2B5EF4-FFF2-40B4-BE49-F238E27FC236}">
                  <a16:creationId xmlns:a16="http://schemas.microsoft.com/office/drawing/2014/main" xmlns:a14="http://schemas.microsoft.com/office/drawing/2010/main" xmlns="" id="{41C63AC1-F606-4BEC-9A17-6CBA1C0CF6A1}"/>
                </a:ext>
              </a:extLst>
            </p:cNvPr>
            <p:cNvSpPr/>
            <p:nvPr>
              <p:custDataLst>
                <p:tags r:id="rId8"/>
              </p:custDataLst>
            </p:nvPr>
          </p:nvSpPr>
          <p:spPr>
            <a:xfrm rot="10800000">
              <a:off x="2677391" y="1953432"/>
              <a:ext cx="1690151" cy="844352"/>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19050" cap="rnd" cmpd="sng">
              <a:solidFill>
                <a:srgbClr val="41B7D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2" name="PA-Google Shape;896;p35">
              <a:extLst>
                <a:ext uri="{FF2B5EF4-FFF2-40B4-BE49-F238E27FC236}">
                  <a16:creationId xmlns:a16="http://schemas.microsoft.com/office/drawing/2014/main" xmlns:a14="http://schemas.microsoft.com/office/drawing/2010/main" xmlns="" id="{077FF4ED-1668-415C-8ABB-4972DA70AAF5}"/>
                </a:ext>
              </a:extLst>
            </p:cNvPr>
            <p:cNvSpPr/>
            <p:nvPr>
              <p:custDataLst>
                <p:tags r:id="rId9"/>
              </p:custDataLst>
            </p:nvPr>
          </p:nvSpPr>
          <p:spPr>
            <a:xfrm rot="10800000">
              <a:off x="7677330" y="2713307"/>
              <a:ext cx="140801" cy="140783"/>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3" name="PA-Google Shape;897;p35">
              <a:extLst>
                <a:ext uri="{FF2B5EF4-FFF2-40B4-BE49-F238E27FC236}">
                  <a16:creationId xmlns:a16="http://schemas.microsoft.com/office/drawing/2014/main" xmlns:a14="http://schemas.microsoft.com/office/drawing/2010/main" xmlns="" id="{6F2AAEF9-AA04-491F-A970-3F826F4D21EA}"/>
                </a:ext>
              </a:extLst>
            </p:cNvPr>
            <p:cNvSpPr/>
            <p:nvPr>
              <p:custDataLst>
                <p:tags r:id="rId10"/>
              </p:custDataLst>
            </p:nvPr>
          </p:nvSpPr>
          <p:spPr>
            <a:xfrm rot="10800000">
              <a:off x="5987246" y="2713307"/>
              <a:ext cx="140763" cy="140783"/>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4" name="PA-Google Shape;898;p35">
              <a:extLst>
                <a:ext uri="{FF2B5EF4-FFF2-40B4-BE49-F238E27FC236}">
                  <a16:creationId xmlns:a16="http://schemas.microsoft.com/office/drawing/2014/main" xmlns:a14="http://schemas.microsoft.com/office/drawing/2010/main" xmlns="" id="{CFD84A21-4455-4859-836B-0EB42AE6B847}"/>
                </a:ext>
              </a:extLst>
            </p:cNvPr>
            <p:cNvSpPr/>
            <p:nvPr>
              <p:custDataLst>
                <p:tags r:id="rId11"/>
              </p:custDataLst>
            </p:nvPr>
          </p:nvSpPr>
          <p:spPr>
            <a:xfrm rot="10800000">
              <a:off x="4297123" y="2713307"/>
              <a:ext cx="140763" cy="140783"/>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5" name="PA-Google Shape;899;p35">
              <a:extLst>
                <a:ext uri="{FF2B5EF4-FFF2-40B4-BE49-F238E27FC236}">
                  <a16:creationId xmlns:a16="http://schemas.microsoft.com/office/drawing/2014/main" xmlns:a14="http://schemas.microsoft.com/office/drawing/2010/main" xmlns="" id="{77E76F89-F3BA-4101-9A0B-0F80D0CCC111}"/>
                </a:ext>
              </a:extLst>
            </p:cNvPr>
            <p:cNvSpPr/>
            <p:nvPr>
              <p:custDataLst>
                <p:tags r:id="rId12"/>
              </p:custDataLst>
            </p:nvPr>
          </p:nvSpPr>
          <p:spPr>
            <a:xfrm rot="10800000">
              <a:off x="2607001" y="2713307"/>
              <a:ext cx="140763" cy="140783"/>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6" name="PA-Google Shape;900;p35">
              <a:extLst>
                <a:ext uri="{FF2B5EF4-FFF2-40B4-BE49-F238E27FC236}">
                  <a16:creationId xmlns:a16="http://schemas.microsoft.com/office/drawing/2014/main" xmlns:a14="http://schemas.microsoft.com/office/drawing/2010/main" xmlns="" id="{3C55B098-5229-4CC0-B555-4A7FA1B05792}"/>
                </a:ext>
              </a:extLst>
            </p:cNvPr>
            <p:cNvSpPr/>
            <p:nvPr>
              <p:custDataLst>
                <p:tags r:id="rId13"/>
              </p:custDataLst>
            </p:nvPr>
          </p:nvSpPr>
          <p:spPr>
            <a:xfrm rot="10800000">
              <a:off x="8161065" y="2366596"/>
              <a:ext cx="892895" cy="891940"/>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7" name="PA-Google Shape;901;p35">
              <a:extLst>
                <a:ext uri="{FF2B5EF4-FFF2-40B4-BE49-F238E27FC236}">
                  <a16:creationId xmlns:a16="http://schemas.microsoft.com/office/drawing/2014/main" xmlns:a14="http://schemas.microsoft.com/office/drawing/2010/main" xmlns="" id="{3F434894-E11E-4E8A-881A-FF5A8EB61A5D}"/>
                </a:ext>
              </a:extLst>
            </p:cNvPr>
            <p:cNvSpPr/>
            <p:nvPr>
              <p:custDataLst>
                <p:tags r:id="rId14"/>
              </p:custDataLst>
            </p:nvPr>
          </p:nvSpPr>
          <p:spPr>
            <a:xfrm rot="10800000">
              <a:off x="6449945" y="2359864"/>
              <a:ext cx="905457" cy="905372"/>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8" name="PA-Google Shape;902;p35">
              <a:extLst>
                <a:ext uri="{FF2B5EF4-FFF2-40B4-BE49-F238E27FC236}">
                  <a16:creationId xmlns:a16="http://schemas.microsoft.com/office/drawing/2014/main" xmlns:a14="http://schemas.microsoft.com/office/drawing/2010/main" xmlns="" id="{D757523C-3D1A-4325-B8F1-2B9DEA98A0C4}"/>
                </a:ext>
              </a:extLst>
            </p:cNvPr>
            <p:cNvSpPr/>
            <p:nvPr>
              <p:custDataLst>
                <p:tags r:id="rId15"/>
              </p:custDataLst>
            </p:nvPr>
          </p:nvSpPr>
          <p:spPr>
            <a:xfrm rot="10800000">
              <a:off x="4743123" y="2358489"/>
              <a:ext cx="908160" cy="908076"/>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9" name="PA-Google Shape;903;p35">
              <a:extLst>
                <a:ext uri="{FF2B5EF4-FFF2-40B4-BE49-F238E27FC236}">
                  <a16:creationId xmlns:a16="http://schemas.microsoft.com/office/drawing/2014/main" xmlns:a14="http://schemas.microsoft.com/office/drawing/2010/main" xmlns="" id="{5DF692DA-206B-439A-9009-F2BA65E3AD9D}"/>
                </a:ext>
              </a:extLst>
            </p:cNvPr>
            <p:cNvSpPr/>
            <p:nvPr>
              <p:custDataLst>
                <p:tags r:id="rId16"/>
              </p:custDataLst>
            </p:nvPr>
          </p:nvSpPr>
          <p:spPr>
            <a:xfrm rot="10800000">
              <a:off x="9364426" y="2713307"/>
              <a:ext cx="140763" cy="140783"/>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0" name="PA-Google Shape;912;p35">
              <a:extLst>
                <a:ext uri="{FF2B5EF4-FFF2-40B4-BE49-F238E27FC236}">
                  <a16:creationId xmlns:a16="http://schemas.microsoft.com/office/drawing/2014/main" xmlns:a14="http://schemas.microsoft.com/office/drawing/2010/main" xmlns="" id="{A2DA9586-7553-4D89-9934-32999286A359}"/>
                </a:ext>
              </a:extLst>
            </p:cNvPr>
            <p:cNvSpPr/>
            <p:nvPr>
              <p:custDataLst>
                <p:tags r:id="rId17"/>
              </p:custDataLst>
            </p:nvPr>
          </p:nvSpPr>
          <p:spPr>
            <a:xfrm rot="10800000">
              <a:off x="3048690" y="2366596"/>
              <a:ext cx="892895" cy="891940"/>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1" name="PA-文本框 30">
              <a:extLst>
                <a:ext uri="{FF2B5EF4-FFF2-40B4-BE49-F238E27FC236}">
                  <a16:creationId xmlns:a16="http://schemas.microsoft.com/office/drawing/2014/main" xmlns:a14="http://schemas.microsoft.com/office/drawing/2010/main" xmlns="" id="{2E577FC4-63C0-49E9-8A63-087BA67A3E42}"/>
                </a:ext>
              </a:extLst>
            </p:cNvPr>
            <p:cNvSpPr txBox="1"/>
            <p:nvPr>
              <p:custDataLst>
                <p:tags r:id="rId18"/>
              </p:custDataLst>
            </p:nvPr>
          </p:nvSpPr>
          <p:spPr>
            <a:xfrm>
              <a:off x="2747764" y="3867912"/>
              <a:ext cx="1463536" cy="1015663"/>
            </a:xfrm>
            <a:prstGeom prst="rect">
              <a:avLst/>
            </a:prstGeom>
            <a:noFill/>
          </p:spPr>
          <p:txBody>
            <a:bodyPr wrap="square">
              <a:spAutoFit/>
            </a:bodyPr>
            <a:lstStyle/>
            <a:p>
              <a:pPr algn="ctr" eaLnBrk="1" hangingPunct="1">
                <a:lnSpc>
                  <a:spcPct val="125000"/>
                </a:lnSpc>
                <a:buNone/>
              </a:pPr>
              <a:r>
                <a:rPr lang="zh-CN" altLang="en-US" sz="1200" dirty="0">
                  <a:cs typeface="+mn-ea"/>
                  <a:sym typeface="+mn-lt"/>
                </a:rPr>
                <a:t>注重渗透和整合</a:t>
              </a:r>
            </a:p>
            <a:p>
              <a:pPr algn="ctr" eaLnBrk="1" hangingPunct="1">
                <a:lnSpc>
                  <a:spcPct val="125000"/>
                </a:lnSpc>
                <a:buNone/>
              </a:pPr>
              <a:r>
                <a:rPr lang="zh-CN" altLang="en-US" sz="1200" dirty="0">
                  <a:cs typeface="+mn-ea"/>
                  <a:sym typeface="+mn-lt"/>
                </a:rPr>
                <a:t>（在集体教学、一日生活、游戏中渗透和整合）</a:t>
              </a:r>
            </a:p>
          </p:txBody>
        </p:sp>
        <p:sp>
          <p:nvSpPr>
            <p:cNvPr id="32" name="PA-文本框 31">
              <a:extLst>
                <a:ext uri="{FF2B5EF4-FFF2-40B4-BE49-F238E27FC236}">
                  <a16:creationId xmlns:a16="http://schemas.microsoft.com/office/drawing/2014/main" xmlns:a14="http://schemas.microsoft.com/office/drawing/2010/main" xmlns="" id="{7C6E6FD2-6CAE-4792-9F7B-842BDF54BDC2}"/>
                </a:ext>
              </a:extLst>
            </p:cNvPr>
            <p:cNvSpPr txBox="1"/>
            <p:nvPr>
              <p:custDataLst>
                <p:tags r:id="rId19"/>
              </p:custDataLst>
            </p:nvPr>
          </p:nvSpPr>
          <p:spPr>
            <a:xfrm>
              <a:off x="4553255" y="3867912"/>
              <a:ext cx="1276046" cy="302070"/>
            </a:xfrm>
            <a:prstGeom prst="rect">
              <a:avLst/>
            </a:prstGeom>
            <a:noFill/>
          </p:spPr>
          <p:txBody>
            <a:bodyPr wrap="square">
              <a:spAutoFit/>
            </a:bodyPr>
            <a:lstStyle/>
            <a:p>
              <a:pPr algn="ctr" eaLnBrk="1" hangingPunct="1">
                <a:lnSpc>
                  <a:spcPct val="125000"/>
                </a:lnSpc>
                <a:buNone/>
              </a:pPr>
              <a:r>
                <a:rPr lang="zh-CN" altLang="en-US" sz="1200" dirty="0">
                  <a:cs typeface="+mn-ea"/>
                  <a:sym typeface="+mn-lt"/>
                </a:rPr>
                <a:t>成人的榜样作用</a:t>
              </a:r>
            </a:p>
          </p:txBody>
        </p:sp>
        <p:sp>
          <p:nvSpPr>
            <p:cNvPr id="33" name="PA-文本框 32">
              <a:extLst>
                <a:ext uri="{FF2B5EF4-FFF2-40B4-BE49-F238E27FC236}">
                  <a16:creationId xmlns:a16="http://schemas.microsoft.com/office/drawing/2014/main" xmlns:a14="http://schemas.microsoft.com/office/drawing/2010/main" xmlns="" id="{ECE07BD9-F400-4FA6-A743-0A29BAF814BE}"/>
                </a:ext>
              </a:extLst>
            </p:cNvPr>
            <p:cNvSpPr txBox="1"/>
            <p:nvPr>
              <p:custDataLst>
                <p:tags r:id="rId20"/>
              </p:custDataLst>
            </p:nvPr>
          </p:nvSpPr>
          <p:spPr>
            <a:xfrm>
              <a:off x="6128015" y="3867912"/>
              <a:ext cx="1549316" cy="302070"/>
            </a:xfrm>
            <a:prstGeom prst="rect">
              <a:avLst/>
            </a:prstGeom>
            <a:noFill/>
          </p:spPr>
          <p:txBody>
            <a:bodyPr wrap="square">
              <a:spAutoFit/>
            </a:bodyPr>
            <a:lstStyle/>
            <a:p>
              <a:pPr algn="ctr" eaLnBrk="1" hangingPunct="1">
                <a:lnSpc>
                  <a:spcPct val="125000"/>
                </a:lnSpc>
                <a:buNone/>
              </a:pPr>
              <a:r>
                <a:rPr lang="zh-CN" altLang="en-US" sz="1200" dirty="0">
                  <a:cs typeface="+mn-ea"/>
                  <a:sym typeface="+mn-lt"/>
                </a:rPr>
                <a:t>适当运用奖惩手段</a:t>
              </a:r>
            </a:p>
          </p:txBody>
        </p:sp>
        <p:sp>
          <p:nvSpPr>
            <p:cNvPr id="34" name="PA-文本框 33">
              <a:extLst>
                <a:ext uri="{FF2B5EF4-FFF2-40B4-BE49-F238E27FC236}">
                  <a16:creationId xmlns:a16="http://schemas.microsoft.com/office/drawing/2014/main" xmlns:a14="http://schemas.microsoft.com/office/drawing/2010/main" xmlns="" id="{C566DBBC-DD1F-4C4A-963C-B876DC2D01FD}"/>
                </a:ext>
              </a:extLst>
            </p:cNvPr>
            <p:cNvSpPr txBox="1"/>
            <p:nvPr>
              <p:custDataLst>
                <p:tags r:id="rId21"/>
              </p:custDataLst>
            </p:nvPr>
          </p:nvSpPr>
          <p:spPr>
            <a:xfrm>
              <a:off x="7834364" y="3867912"/>
              <a:ext cx="1546295" cy="302070"/>
            </a:xfrm>
            <a:prstGeom prst="rect">
              <a:avLst/>
            </a:prstGeom>
            <a:noFill/>
          </p:spPr>
          <p:txBody>
            <a:bodyPr wrap="square">
              <a:spAutoFit/>
            </a:bodyPr>
            <a:lstStyle/>
            <a:p>
              <a:pPr algn="ctr" eaLnBrk="1" hangingPunct="1">
                <a:lnSpc>
                  <a:spcPct val="125000"/>
                </a:lnSpc>
                <a:buNone/>
              </a:pPr>
              <a:r>
                <a:rPr lang="zh-CN" altLang="en-US" sz="1200" dirty="0">
                  <a:cs typeface="+mn-ea"/>
                  <a:sym typeface="+mn-lt"/>
                </a:rPr>
                <a:t>体验性学习</a:t>
              </a:r>
            </a:p>
          </p:txBody>
        </p:sp>
        <p:sp>
          <p:nvSpPr>
            <p:cNvPr id="35" name="PA-文本框 34">
              <a:extLst>
                <a:ext uri="{FF2B5EF4-FFF2-40B4-BE49-F238E27FC236}">
                  <a16:creationId xmlns:a16="http://schemas.microsoft.com/office/drawing/2014/main" xmlns:a14="http://schemas.microsoft.com/office/drawing/2010/main" xmlns="" id="{721EEDC4-0294-49C8-A949-1C3A034EE1C5}"/>
                </a:ext>
              </a:extLst>
            </p:cNvPr>
            <p:cNvSpPr txBox="1"/>
            <p:nvPr>
              <p:custDataLst>
                <p:tags r:id="rId22"/>
              </p:custDataLst>
            </p:nvPr>
          </p:nvSpPr>
          <p:spPr>
            <a:xfrm>
              <a:off x="3204032" y="2489401"/>
              <a:ext cx="755335" cy="646331"/>
            </a:xfrm>
            <a:prstGeom prst="rect">
              <a:avLst/>
            </a:prstGeom>
            <a:noFill/>
          </p:spPr>
          <p:txBody>
            <a:bodyPr wrap="none" rtlCol="0">
              <a:spAutoFit/>
            </a:bodyPr>
            <a:lstStyle/>
            <a:p>
              <a:r>
                <a:rPr lang="en-US" altLang="zh-CN" sz="3600" b="1" dirty="0">
                  <a:solidFill>
                    <a:srgbClr val="41B7D7"/>
                  </a:solidFill>
                  <a:cs typeface="+mn-ea"/>
                  <a:sym typeface="+mn-lt"/>
                </a:rPr>
                <a:t>01</a:t>
              </a:r>
              <a:endParaRPr lang="zh-CN" altLang="en-US" sz="3600" b="1" dirty="0">
                <a:solidFill>
                  <a:srgbClr val="41B7D7"/>
                </a:solidFill>
                <a:cs typeface="+mn-ea"/>
                <a:sym typeface="+mn-lt"/>
              </a:endParaRPr>
            </a:p>
          </p:txBody>
        </p:sp>
        <p:sp>
          <p:nvSpPr>
            <p:cNvPr id="36" name="PA-文本框 35">
              <a:extLst>
                <a:ext uri="{FF2B5EF4-FFF2-40B4-BE49-F238E27FC236}">
                  <a16:creationId xmlns:a16="http://schemas.microsoft.com/office/drawing/2014/main" xmlns:a14="http://schemas.microsoft.com/office/drawing/2010/main" xmlns="" id="{572A2587-8D14-441E-AE17-07DDBE881D8D}"/>
                </a:ext>
              </a:extLst>
            </p:cNvPr>
            <p:cNvSpPr txBox="1"/>
            <p:nvPr>
              <p:custDataLst>
                <p:tags r:id="rId23"/>
              </p:custDataLst>
            </p:nvPr>
          </p:nvSpPr>
          <p:spPr>
            <a:xfrm>
              <a:off x="4849993" y="2489362"/>
              <a:ext cx="755335" cy="646331"/>
            </a:xfrm>
            <a:prstGeom prst="rect">
              <a:avLst/>
            </a:prstGeom>
            <a:noFill/>
          </p:spPr>
          <p:txBody>
            <a:bodyPr wrap="none" rtlCol="0">
              <a:spAutoFit/>
            </a:bodyPr>
            <a:lstStyle/>
            <a:p>
              <a:r>
                <a:rPr lang="en-US" altLang="zh-CN" sz="3600" b="1" dirty="0">
                  <a:solidFill>
                    <a:srgbClr val="97D7E9"/>
                  </a:solidFill>
                  <a:cs typeface="+mn-ea"/>
                  <a:sym typeface="+mn-lt"/>
                </a:rPr>
                <a:t>02</a:t>
              </a:r>
              <a:endParaRPr lang="zh-CN" altLang="en-US" sz="3600" b="1" dirty="0">
                <a:solidFill>
                  <a:srgbClr val="97D7E9"/>
                </a:solidFill>
                <a:cs typeface="+mn-ea"/>
                <a:sym typeface="+mn-lt"/>
              </a:endParaRPr>
            </a:p>
          </p:txBody>
        </p:sp>
        <p:sp>
          <p:nvSpPr>
            <p:cNvPr id="37" name="PA-文本框 36">
              <a:extLst>
                <a:ext uri="{FF2B5EF4-FFF2-40B4-BE49-F238E27FC236}">
                  <a16:creationId xmlns:a16="http://schemas.microsoft.com/office/drawing/2014/main" xmlns:a14="http://schemas.microsoft.com/office/drawing/2010/main" xmlns="" id="{BC31F681-8071-4F0B-985C-06AE727073C1}"/>
                </a:ext>
              </a:extLst>
            </p:cNvPr>
            <p:cNvSpPr txBox="1"/>
            <p:nvPr>
              <p:custDataLst>
                <p:tags r:id="rId24"/>
              </p:custDataLst>
            </p:nvPr>
          </p:nvSpPr>
          <p:spPr>
            <a:xfrm>
              <a:off x="6555463" y="2489385"/>
              <a:ext cx="755335" cy="646331"/>
            </a:xfrm>
            <a:prstGeom prst="rect">
              <a:avLst/>
            </a:prstGeom>
            <a:noFill/>
          </p:spPr>
          <p:txBody>
            <a:bodyPr wrap="none" rtlCol="0">
              <a:spAutoFit/>
            </a:bodyPr>
            <a:lstStyle/>
            <a:p>
              <a:r>
                <a:rPr lang="en-US" altLang="zh-CN" sz="3600" b="1" dirty="0">
                  <a:solidFill>
                    <a:srgbClr val="41B7D7"/>
                  </a:solidFill>
                  <a:cs typeface="+mn-ea"/>
                  <a:sym typeface="+mn-lt"/>
                </a:rPr>
                <a:t>03</a:t>
              </a:r>
              <a:endParaRPr lang="zh-CN" altLang="en-US" sz="3600" b="1" dirty="0">
                <a:solidFill>
                  <a:srgbClr val="41B7D7"/>
                </a:solidFill>
                <a:cs typeface="+mn-ea"/>
                <a:sym typeface="+mn-lt"/>
              </a:endParaRPr>
            </a:p>
          </p:txBody>
        </p:sp>
        <p:sp>
          <p:nvSpPr>
            <p:cNvPr id="38" name="PA-文本框 37">
              <a:extLst>
                <a:ext uri="{FF2B5EF4-FFF2-40B4-BE49-F238E27FC236}">
                  <a16:creationId xmlns:a16="http://schemas.microsoft.com/office/drawing/2014/main" xmlns:a14="http://schemas.microsoft.com/office/drawing/2010/main" xmlns="" id="{3056DA33-C235-4234-B16F-7E2A654B7F6D}"/>
                </a:ext>
              </a:extLst>
            </p:cNvPr>
            <p:cNvSpPr txBox="1"/>
            <p:nvPr>
              <p:custDataLst>
                <p:tags r:id="rId25"/>
              </p:custDataLst>
            </p:nvPr>
          </p:nvSpPr>
          <p:spPr>
            <a:xfrm>
              <a:off x="8260302" y="2489401"/>
              <a:ext cx="755335" cy="646331"/>
            </a:xfrm>
            <a:prstGeom prst="rect">
              <a:avLst/>
            </a:prstGeom>
            <a:noFill/>
          </p:spPr>
          <p:txBody>
            <a:bodyPr wrap="none" rtlCol="0">
              <a:spAutoFit/>
            </a:bodyPr>
            <a:lstStyle/>
            <a:p>
              <a:r>
                <a:rPr lang="en-US" altLang="zh-CN" sz="3600" b="1" dirty="0">
                  <a:solidFill>
                    <a:srgbClr val="97D7E9"/>
                  </a:solidFill>
                  <a:cs typeface="+mn-ea"/>
                  <a:sym typeface="+mn-lt"/>
                </a:rPr>
                <a:t>04</a:t>
              </a:r>
              <a:endParaRPr lang="zh-CN" altLang="en-US" sz="3600" b="1" dirty="0">
                <a:solidFill>
                  <a:srgbClr val="97D7E9"/>
                </a:solidFill>
                <a:cs typeface="+mn-ea"/>
                <a:sym typeface="+mn-lt"/>
              </a:endParaRP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800" decel="100000"/>
                                        <p:tgtEl>
                                          <p:spTgt spid="17"/>
                                        </p:tgtEl>
                                      </p:cBhvr>
                                    </p:animEffect>
                                    <p:anim calcmode="lin" valueType="num">
                                      <p:cBhvr>
                                        <p:cTn id="18" dur="800" decel="100000" fill="hold"/>
                                        <p:tgtEl>
                                          <p:spTgt spid="17"/>
                                        </p:tgtEl>
                                        <p:attrNameLst>
                                          <p:attrName>style.rotation</p:attrName>
                                        </p:attrNameLst>
                                      </p:cBhvr>
                                      <p:tavLst>
                                        <p:tav tm="0">
                                          <p:val>
                                            <p:fltVal val="-90"/>
                                          </p:val>
                                        </p:tav>
                                        <p:tav tm="100000">
                                          <p:val>
                                            <p:fltVal val="0"/>
                                          </p:val>
                                        </p:tav>
                                      </p:tavLst>
                                    </p:anim>
                                    <p:anim calcmode="lin" valueType="num">
                                      <p:cBhvr>
                                        <p:cTn id="19" dur="800" decel="100000" fill="hold"/>
                                        <p:tgtEl>
                                          <p:spTgt spid="17"/>
                                        </p:tgtEl>
                                        <p:attrNameLst>
                                          <p:attrName>ppt_x</p:attrName>
                                        </p:attrNameLst>
                                      </p:cBhvr>
                                      <p:tavLst>
                                        <p:tav tm="0">
                                          <p:val>
                                            <p:strVal val="#ppt_x+0.4"/>
                                          </p:val>
                                        </p:tav>
                                        <p:tav tm="100000">
                                          <p:val>
                                            <p:strVal val="#ppt_x-0.05"/>
                                          </p:val>
                                        </p:tav>
                                      </p:tavLst>
                                    </p:anim>
                                    <p:anim calcmode="lin" valueType="num">
                                      <p:cBhvr>
                                        <p:cTn id="20" dur="800" decel="100000" fill="hold"/>
                                        <p:tgtEl>
                                          <p:spTgt spid="1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318407E-F5DE-4151-844A-BFA4BAF1ED4E}"/>
              </a:ext>
            </a:extLst>
          </p:cNvPr>
          <p:cNvGrpSpPr/>
          <p:nvPr>
            <p:custDataLst>
              <p:tags r:id="rId2"/>
            </p:custDataLst>
          </p:nvPr>
        </p:nvGrpSpPr>
        <p:grpSpPr>
          <a:xfrm>
            <a:off x="1123950" y="195914"/>
            <a:ext cx="9944100" cy="6080924"/>
            <a:chOff x="1123950" y="195914"/>
            <a:chExt cx="9944100" cy="6080924"/>
          </a:xfrm>
        </p:grpSpPr>
        <p:sp>
          <p:nvSpPr>
            <p:cNvPr id="5" name="PA-矩形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CD9A23-E6B7-4308-9F90-5D2862211142}"/>
                </a:ext>
              </a:extLst>
            </p:cNvPr>
            <p:cNvSpPr/>
            <p:nvPr>
              <p:custDataLst>
                <p:tags r:id="rId9"/>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矩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19BC0A-9BC8-4432-B17D-AC4D7BF5663C}"/>
                </a:ext>
              </a:extLst>
            </p:cNvPr>
            <p:cNvSpPr/>
            <p:nvPr>
              <p:custDataLst>
                <p:tags r:id="rId10"/>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905FF1-04E5-4C94-BDD4-99D6F93B35D5}"/>
                </a:ext>
              </a:extLst>
            </p:cNvPr>
            <p:cNvSpPr/>
            <p:nvPr>
              <p:custDataLst>
                <p:tags r:id="rId11"/>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39199CE-7D8A-40B9-B97F-7173D71B6F61}"/>
                </a:ext>
              </a:extLst>
            </p:cNvPr>
            <p:cNvSpPr/>
            <p:nvPr>
              <p:custDataLst>
                <p:tags r:id="rId12"/>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A-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3C4FEEA-ECD9-4FBA-81E9-A4C2D6A0FFF1}"/>
                </a:ext>
              </a:extLst>
            </p:cNvPr>
            <p:cNvPicPr>
              <a:picLocks noChangeAspect="1"/>
            </p:cNvPicPr>
            <p:nvPr>
              <p:custDataLst>
                <p:tags r:id="rId13"/>
              </p:custDataLst>
            </p:nvPr>
          </p:nvPicPr>
          <p:blipFill>
            <a:blip r:embed="rId18"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10" name="PA-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83B0D7-DC48-4DFB-B950-108B69EBA164}"/>
                </a:ext>
              </a:extLst>
            </p:cNvPr>
            <p:cNvPicPr>
              <a:picLocks noChangeAspect="1"/>
            </p:cNvPicPr>
            <p:nvPr>
              <p:custDataLst>
                <p:tags r:id="rId14"/>
              </p:custDataLst>
            </p:nvPr>
          </p:nvPicPr>
          <p:blipFill>
            <a:blip r:embed="rId18"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1" name="PA-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3B7598-6B96-47A9-A6F8-CC6BEF2DC076}"/>
              </a:ext>
            </a:extLst>
          </p:cNvPr>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rcRect/>
          <a:stretch>
            <a:fillRect/>
          </a:stretch>
        </p:blipFill>
        <p:spPr>
          <a:xfrm>
            <a:off x="10559721" y="2884183"/>
            <a:ext cx="1438899" cy="1133133"/>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2" name="PA-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666B77-C54E-42DC-988A-530552D0694B}"/>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tretch>
            <a:fillRect/>
          </a:stretch>
        </p:blipFill>
        <p:spPr>
          <a:xfrm>
            <a:off x="9636674" y="4972473"/>
            <a:ext cx="1124347" cy="723306"/>
          </a:xfrm>
          <a:prstGeom prst="rect">
            <a:avLst/>
          </a:prstGeom>
        </p:spPr>
      </p:pic>
      <p:pic>
        <p:nvPicPr>
          <p:cNvPr id="13" name="PA-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F3EAF1-B8DF-43C5-9BF7-A07748090E5C}"/>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tretch>
            <a:fillRect/>
          </a:stretch>
        </p:blipFill>
        <p:spPr>
          <a:xfrm>
            <a:off x="6758205" y="1945808"/>
            <a:ext cx="4475678" cy="3356759"/>
          </a:xfrm>
          <a:prstGeom prst="rect">
            <a:avLst/>
          </a:prstGeom>
        </p:spPr>
      </p:pic>
      <p:sp>
        <p:nvSpPr>
          <p:cNvPr id="14" name="PA-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9FA477-2E14-4021-A281-20453E973C18}"/>
              </a:ext>
            </a:extLst>
          </p:cNvPr>
          <p:cNvSpPr txBox="1"/>
          <p:nvPr>
            <p:custDataLst>
              <p:tags r:id="rId6"/>
            </p:custDataLst>
          </p:nvPr>
        </p:nvSpPr>
        <p:spPr>
          <a:xfrm>
            <a:off x="1736892" y="4191713"/>
            <a:ext cx="5233203" cy="700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41B7D7"/>
                </a:solidFill>
                <a:cs typeface="+mn-ea"/>
                <a:sym typeface="+mn-lt"/>
              </a:rPr>
              <a:t>点击输入简要文字内容，文字内容需概括精炼，言简意赅的说明分项内容。避免过渡页停留时间过长，观看者没有内容可以看。</a:t>
            </a:r>
            <a:endParaRPr lang="en-US" altLang="zh-CN" sz="1400" dirty="0">
              <a:solidFill>
                <a:srgbClr val="41B7D7"/>
              </a:solidFill>
              <a:cs typeface="+mn-ea"/>
              <a:sym typeface="+mn-lt"/>
            </a:endParaRPr>
          </a:p>
        </p:txBody>
      </p:sp>
      <p:sp>
        <p:nvSpPr>
          <p:cNvPr id="15" name="PA-文本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94C4EE2-0927-4D71-83F3-0A117C75EA12}"/>
              </a:ext>
            </a:extLst>
          </p:cNvPr>
          <p:cNvSpPr txBox="1"/>
          <p:nvPr>
            <p:custDataLst>
              <p:tags r:id="rId7"/>
            </p:custDataLst>
          </p:nvPr>
        </p:nvSpPr>
        <p:spPr>
          <a:xfrm>
            <a:off x="1718676" y="3309667"/>
            <a:ext cx="5914682"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1B7D7"/>
                </a:solidFill>
                <a:cs typeface="+mn-ea"/>
                <a:sym typeface="+mn-lt"/>
              </a:rPr>
              <a:t>如何进行幼儿园安全教育</a:t>
            </a:r>
          </a:p>
        </p:txBody>
      </p:sp>
      <p:sp>
        <p:nvSpPr>
          <p:cNvPr id="16" name="PA-文本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36E1318-3D57-4F60-A803-05A9F1AAE478}"/>
              </a:ext>
            </a:extLst>
          </p:cNvPr>
          <p:cNvSpPr txBox="1"/>
          <p:nvPr>
            <p:custDataLst>
              <p:tags r:id="rId8"/>
            </p:custDataLst>
          </p:nvPr>
        </p:nvSpPr>
        <p:spPr>
          <a:xfrm>
            <a:off x="1718677" y="2298027"/>
            <a:ext cx="3971921"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dirty="0">
                <a:gradFill>
                  <a:gsLst>
                    <a:gs pos="0">
                      <a:srgbClr val="41B7D7">
                        <a:alpha val="51000"/>
                      </a:srgbClr>
                    </a:gs>
                    <a:gs pos="80000">
                      <a:srgbClr val="41B7D7">
                        <a:alpha val="0"/>
                      </a:srgbClr>
                    </a:gs>
                  </a:gsLst>
                  <a:lin ang="5400000" scaled="1"/>
                </a:gradFill>
                <a:cs typeface="+mn-ea"/>
                <a:sym typeface="+mn-lt"/>
              </a:rPr>
              <a:t>PART  04</a:t>
            </a:r>
            <a:endParaRPr lang="zh-CN" altLang="en-US" sz="6600" b="1" dirty="0">
              <a:gradFill>
                <a:gsLst>
                  <a:gs pos="0">
                    <a:srgbClr val="41B7D7">
                      <a:alpha val="51000"/>
                    </a:srgbClr>
                  </a:gs>
                  <a:gs pos="80000">
                    <a:srgbClr val="41B7D7">
                      <a:alpha val="0"/>
                    </a:srgbClr>
                  </a:gs>
                </a:gsLst>
                <a:lin ang="5400000" scaled="1"/>
              </a:gradFill>
              <a:cs typeface="+mn-ea"/>
              <a:sym typeface="+mn-lt"/>
            </a:endParaRPr>
          </a:p>
        </p:txBody>
      </p:sp>
    </p:spTree>
    <p:custDataLst>
      <p:tags r:id="rId1"/>
    </p:custDataLst>
    <p:extLst>
      <p:ext uri="{BB962C8B-B14F-4D97-AF65-F5344CB8AC3E}">
        <p14:creationId xmlns:p14="http://schemas.microsoft.com/office/powerpoint/2010/main" val="2692827846"/>
      </p:ext>
    </p:extLst>
  </p:cSld>
  <p:clrMapOvr>
    <a:masterClrMapping/>
  </p:clrMapOvr>
  <p:transition spd="slow">
    <p:cu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14:presetBounceEnd="73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73000">
                                          <p:cBhvr additive="base">
                                            <p:cTn id="13" dur="1500" fill="hold"/>
                                            <p:tgtEl>
                                              <p:spTgt spid="13"/>
                                            </p:tgtEl>
                                            <p:attrNameLst>
                                              <p:attrName>ppt_x</p:attrName>
                                            </p:attrNameLst>
                                          </p:cBhvr>
                                          <p:tavLst>
                                            <p:tav tm="0">
                                              <p:val>
                                                <p:strVal val="1+#ppt_w/2"/>
                                              </p:val>
                                            </p:tav>
                                            <p:tav tm="100000">
                                              <p:val>
                                                <p:strVal val="#ppt_x"/>
                                              </p:val>
                                            </p:tav>
                                          </p:tavLst>
                                        </p:anim>
                                        <p:anim calcmode="lin" valueType="num" p14:bounceEnd="73000">
                                          <p:cBhvr additive="base">
                                            <p:cTn id="14" dur="1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14:presetBounceEnd="73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73000">
                                          <p:cBhvr additive="base">
                                            <p:cTn id="17" dur="1500" fill="hold"/>
                                            <p:tgtEl>
                                              <p:spTgt spid="11"/>
                                            </p:tgtEl>
                                            <p:attrNameLst>
                                              <p:attrName>ppt_x</p:attrName>
                                            </p:attrNameLst>
                                          </p:cBhvr>
                                          <p:tavLst>
                                            <p:tav tm="0">
                                              <p:val>
                                                <p:strVal val="1+#ppt_w/2"/>
                                              </p:val>
                                            </p:tav>
                                            <p:tav tm="100000">
                                              <p:val>
                                                <p:strVal val="#ppt_x"/>
                                              </p:val>
                                            </p:tav>
                                          </p:tavLst>
                                        </p:anim>
                                        <p:anim calcmode="lin" valueType="num" p14:bounceEnd="73000">
                                          <p:cBhvr additive="base">
                                            <p:cTn id="18" dur="1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14:presetBounceEnd="73000">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14:bounceEnd="73000">
                                          <p:cBhvr additive="base">
                                            <p:cTn id="21" dur="1500" fill="hold"/>
                                            <p:tgtEl>
                                              <p:spTgt spid="12"/>
                                            </p:tgtEl>
                                            <p:attrNameLst>
                                              <p:attrName>ppt_x</p:attrName>
                                            </p:attrNameLst>
                                          </p:cBhvr>
                                          <p:tavLst>
                                            <p:tav tm="0">
                                              <p:val>
                                                <p:strVal val="1+#ppt_w/2"/>
                                              </p:val>
                                            </p:tav>
                                            <p:tav tm="100000">
                                              <p:val>
                                                <p:strVal val="#ppt_x"/>
                                              </p:val>
                                            </p:tav>
                                          </p:tavLst>
                                        </p:anim>
                                        <p:anim calcmode="lin" valueType="num" p14:bounceEnd="73000">
                                          <p:cBhvr additive="base">
                                            <p:cTn id="22" dur="1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1+#ppt_w/2"/>
                                              </p:val>
                                            </p:tav>
                                            <p:tav tm="100000">
                                              <p:val>
                                                <p:strVal val="#ppt_x"/>
                                              </p:val>
                                            </p:tav>
                                          </p:tavLst>
                                        </p:anim>
                                        <p:anim calcmode="lin" valueType="num">
                                          <p:cBhvr additive="base">
                                            <p:cTn id="18" dur="1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500" fill="hold"/>
                                            <p:tgtEl>
                                              <p:spTgt spid="12"/>
                                            </p:tgtEl>
                                            <p:attrNameLst>
                                              <p:attrName>ppt_x</p:attrName>
                                            </p:attrNameLst>
                                          </p:cBhvr>
                                          <p:tavLst>
                                            <p:tav tm="0">
                                              <p:val>
                                                <p:strVal val="1+#ppt_w/2"/>
                                              </p:val>
                                            </p:tav>
                                            <p:tav tm="100000">
                                              <p:val>
                                                <p:strVal val="#ppt_x"/>
                                              </p:val>
                                            </p:tav>
                                          </p:tavLst>
                                        </p:anim>
                                        <p:anim calcmode="lin" valueType="num">
                                          <p:cBhvr additive="base">
                                            <p:cTn id="22" dur="1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9" name="PA-矩形: 圆角 11">
            <a:extLst>
              <a:ext uri="{FF2B5EF4-FFF2-40B4-BE49-F238E27FC236}">
                <a16:creationId xmlns:a16="http://schemas.microsoft.com/office/drawing/2014/main" xmlns:a14="http://schemas.microsoft.com/office/drawing/2010/main" xmlns="" id="{D67F4F6A-1BDA-4705-A1A3-327ECAEF6B59}"/>
              </a:ext>
            </a:extLst>
          </p:cNvPr>
          <p:cNvSpPr/>
          <p:nvPr>
            <p:custDataLst>
              <p:tags r:id="rId2"/>
            </p:custDataLst>
          </p:nvPr>
        </p:nvSpPr>
        <p:spPr>
          <a:xfrm>
            <a:off x="4561617" y="1934601"/>
            <a:ext cx="2881728" cy="4001684"/>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 fmla="*/ 0 w 2514916"/>
              <a:gd name="connsiteY0" fmla="*/ 381167 h 3851570"/>
              <a:gd name="connsiteX1" fmla="*/ 2188279 w 2514916"/>
              <a:gd name="connsiteY1" fmla="*/ 54530 h 3851570"/>
              <a:gd name="connsiteX2" fmla="*/ 2514916 w 2514916"/>
              <a:gd name="connsiteY2" fmla="*/ 381167 h 3851570"/>
              <a:gd name="connsiteX3" fmla="*/ 2514916 w 2514916"/>
              <a:gd name="connsiteY3" fmla="*/ 3524933 h 3851570"/>
              <a:gd name="connsiteX4" fmla="*/ 2188279 w 2514916"/>
              <a:gd name="connsiteY4" fmla="*/ 3851570 h 3851570"/>
              <a:gd name="connsiteX5" fmla="*/ 326637 w 2514916"/>
              <a:gd name="connsiteY5" fmla="*/ 3851570 h 3851570"/>
              <a:gd name="connsiteX6" fmla="*/ 0 w 2514916"/>
              <a:gd name="connsiteY6" fmla="*/ 3524933 h 3851570"/>
              <a:gd name="connsiteX7" fmla="*/ 0 w 2514916"/>
              <a:gd name="connsiteY7" fmla="*/ 381167 h 3851570"/>
              <a:gd name="connsiteX0" fmla="*/ 0 w 2523593"/>
              <a:gd name="connsiteY0" fmla="*/ 381167 h 3851570"/>
              <a:gd name="connsiteX1" fmla="*/ 2188279 w 2523593"/>
              <a:gd name="connsiteY1" fmla="*/ 54530 h 3851570"/>
              <a:gd name="connsiteX2" fmla="*/ 2514916 w 2523593"/>
              <a:gd name="connsiteY2" fmla="*/ 3524933 h 3851570"/>
              <a:gd name="connsiteX3" fmla="*/ 2188279 w 2523593"/>
              <a:gd name="connsiteY3" fmla="*/ 3851570 h 3851570"/>
              <a:gd name="connsiteX4" fmla="*/ 326637 w 2523593"/>
              <a:gd name="connsiteY4" fmla="*/ 3851570 h 3851570"/>
              <a:gd name="connsiteX5" fmla="*/ 0 w 2523593"/>
              <a:gd name="connsiteY5" fmla="*/ 3524933 h 3851570"/>
              <a:gd name="connsiteX6" fmla="*/ 0 w 2523593"/>
              <a:gd name="connsiteY6" fmla="*/ 381167 h 3851570"/>
              <a:gd name="connsiteX0" fmla="*/ 0 w 2441809"/>
              <a:gd name="connsiteY0" fmla="*/ 381167 h 3851570"/>
              <a:gd name="connsiteX1" fmla="*/ 2188279 w 2441809"/>
              <a:gd name="connsiteY1" fmla="*/ 54530 h 3851570"/>
              <a:gd name="connsiteX2" fmla="*/ 2188279 w 2441809"/>
              <a:gd name="connsiteY2" fmla="*/ 3851570 h 3851570"/>
              <a:gd name="connsiteX3" fmla="*/ 326637 w 2441809"/>
              <a:gd name="connsiteY3" fmla="*/ 3851570 h 3851570"/>
              <a:gd name="connsiteX4" fmla="*/ 0 w 2441809"/>
              <a:gd name="connsiteY4" fmla="*/ 3524933 h 3851570"/>
              <a:gd name="connsiteX5" fmla="*/ 0 w 2441809"/>
              <a:gd name="connsiteY5" fmla="*/ 381167 h 3851570"/>
              <a:gd name="connsiteX0" fmla="*/ 0 w 2441809"/>
              <a:gd name="connsiteY0" fmla="*/ 381167 h 3851570"/>
              <a:gd name="connsiteX1" fmla="*/ 2188279 w 2441809"/>
              <a:gd name="connsiteY1" fmla="*/ 54530 h 3851570"/>
              <a:gd name="connsiteX2" fmla="*/ 2188279 w 2441809"/>
              <a:gd name="connsiteY2" fmla="*/ 3851570 h 3851570"/>
              <a:gd name="connsiteX3" fmla="*/ 0 w 2441809"/>
              <a:gd name="connsiteY3" fmla="*/ 3524933 h 3851570"/>
              <a:gd name="connsiteX4" fmla="*/ 0 w 2441809"/>
              <a:gd name="connsiteY4" fmla="*/ 381167 h 3851570"/>
              <a:gd name="connsiteX0" fmla="*/ 421134 w 2862943"/>
              <a:gd name="connsiteY0" fmla="*/ 381167 h 3851570"/>
              <a:gd name="connsiteX1" fmla="*/ 2609413 w 2862943"/>
              <a:gd name="connsiteY1" fmla="*/ 54530 h 3851570"/>
              <a:gd name="connsiteX2" fmla="*/ 2609413 w 2862943"/>
              <a:gd name="connsiteY2" fmla="*/ 3851570 h 3851570"/>
              <a:gd name="connsiteX3" fmla="*/ 421134 w 2862943"/>
              <a:gd name="connsiteY3" fmla="*/ 3524933 h 3851570"/>
              <a:gd name="connsiteX4" fmla="*/ 421134 w 2862943"/>
              <a:gd name="connsiteY4" fmla="*/ 381167 h 3851570"/>
              <a:gd name="connsiteX0" fmla="*/ 334408 w 2776217"/>
              <a:gd name="connsiteY0" fmla="*/ 381167 h 3851570"/>
              <a:gd name="connsiteX1" fmla="*/ 2522687 w 2776217"/>
              <a:gd name="connsiteY1" fmla="*/ 54530 h 3851570"/>
              <a:gd name="connsiteX2" fmla="*/ 2522687 w 2776217"/>
              <a:gd name="connsiteY2" fmla="*/ 3851570 h 3851570"/>
              <a:gd name="connsiteX3" fmla="*/ 486808 w 2776217"/>
              <a:gd name="connsiteY3" fmla="*/ 3829733 h 3851570"/>
              <a:gd name="connsiteX4" fmla="*/ 334408 w 2776217"/>
              <a:gd name="connsiteY4" fmla="*/ 381167 h 3851570"/>
              <a:gd name="connsiteX0" fmla="*/ 334408 w 2922428"/>
              <a:gd name="connsiteY0" fmla="*/ 381167 h 3851582"/>
              <a:gd name="connsiteX1" fmla="*/ 2522687 w 2922428"/>
              <a:gd name="connsiteY1" fmla="*/ 54530 h 3851582"/>
              <a:gd name="connsiteX2" fmla="*/ 2522687 w 2922428"/>
              <a:gd name="connsiteY2" fmla="*/ 3851570 h 3851582"/>
              <a:gd name="connsiteX3" fmla="*/ 486808 w 2922428"/>
              <a:gd name="connsiteY3" fmla="*/ 3829733 h 3851582"/>
              <a:gd name="connsiteX4" fmla="*/ 334408 w 2922428"/>
              <a:gd name="connsiteY4" fmla="*/ 381167 h 3851582"/>
              <a:gd name="connsiteX0" fmla="*/ 334408 w 2922428"/>
              <a:gd name="connsiteY0" fmla="*/ 381167 h 3912279"/>
              <a:gd name="connsiteX1" fmla="*/ 2522687 w 2922428"/>
              <a:gd name="connsiteY1" fmla="*/ 54530 h 3912279"/>
              <a:gd name="connsiteX2" fmla="*/ 2522687 w 2922428"/>
              <a:gd name="connsiteY2" fmla="*/ 3851570 h 3912279"/>
              <a:gd name="connsiteX3" fmla="*/ 486808 w 2922428"/>
              <a:gd name="connsiteY3" fmla="*/ 3829733 h 3912279"/>
              <a:gd name="connsiteX4" fmla="*/ 334408 w 2922428"/>
              <a:gd name="connsiteY4" fmla="*/ 381167 h 3912279"/>
              <a:gd name="connsiteX0" fmla="*/ 334408 w 2906499"/>
              <a:gd name="connsiteY0" fmla="*/ 381167 h 3934794"/>
              <a:gd name="connsiteX1" fmla="*/ 2522687 w 2906499"/>
              <a:gd name="connsiteY1" fmla="*/ 54530 h 3934794"/>
              <a:gd name="connsiteX2" fmla="*/ 2522687 w 2906499"/>
              <a:gd name="connsiteY2" fmla="*/ 3851570 h 3934794"/>
              <a:gd name="connsiteX3" fmla="*/ 486808 w 2906499"/>
              <a:gd name="connsiteY3" fmla="*/ 3829733 h 3934794"/>
              <a:gd name="connsiteX4" fmla="*/ 334408 w 2906499"/>
              <a:gd name="connsiteY4" fmla="*/ 381167 h 3934794"/>
              <a:gd name="connsiteX0" fmla="*/ 334408 w 2906499"/>
              <a:gd name="connsiteY0" fmla="*/ 630057 h 4183684"/>
              <a:gd name="connsiteX1" fmla="*/ 2522687 w 2906499"/>
              <a:gd name="connsiteY1" fmla="*/ 303420 h 4183684"/>
              <a:gd name="connsiteX2" fmla="*/ 2522687 w 2906499"/>
              <a:gd name="connsiteY2" fmla="*/ 4100460 h 4183684"/>
              <a:gd name="connsiteX3" fmla="*/ 486808 w 2906499"/>
              <a:gd name="connsiteY3" fmla="*/ 4078623 h 4183684"/>
              <a:gd name="connsiteX4" fmla="*/ 334408 w 2906499"/>
              <a:gd name="connsiteY4" fmla="*/ 630057 h 4183684"/>
              <a:gd name="connsiteX0" fmla="*/ 334408 w 2801667"/>
              <a:gd name="connsiteY0" fmla="*/ 432024 h 4153636"/>
              <a:gd name="connsiteX1" fmla="*/ 2548087 w 2801667"/>
              <a:gd name="connsiteY1" fmla="*/ 435587 h 4153636"/>
              <a:gd name="connsiteX2" fmla="*/ 2522687 w 2801667"/>
              <a:gd name="connsiteY2" fmla="*/ 3902427 h 4153636"/>
              <a:gd name="connsiteX3" fmla="*/ 486808 w 2801667"/>
              <a:gd name="connsiteY3" fmla="*/ 3880590 h 4153636"/>
              <a:gd name="connsiteX4" fmla="*/ 334408 w 2801667"/>
              <a:gd name="connsiteY4" fmla="*/ 432024 h 4153636"/>
              <a:gd name="connsiteX0" fmla="*/ 334408 w 2825033"/>
              <a:gd name="connsiteY0" fmla="*/ 444873 h 4168366"/>
              <a:gd name="connsiteX1" fmla="*/ 2586187 w 2825033"/>
              <a:gd name="connsiteY1" fmla="*/ 423036 h 4168366"/>
              <a:gd name="connsiteX2" fmla="*/ 2522687 w 2825033"/>
              <a:gd name="connsiteY2" fmla="*/ 3915276 h 4168366"/>
              <a:gd name="connsiteX3" fmla="*/ 486808 w 2825033"/>
              <a:gd name="connsiteY3" fmla="*/ 3893439 h 4168366"/>
              <a:gd name="connsiteX4" fmla="*/ 334408 w 2825033"/>
              <a:gd name="connsiteY4" fmla="*/ 444873 h 4168366"/>
              <a:gd name="connsiteX0" fmla="*/ 334408 w 2856500"/>
              <a:gd name="connsiteY0" fmla="*/ 379748 h 4103241"/>
              <a:gd name="connsiteX1" fmla="*/ 2586187 w 2856500"/>
              <a:gd name="connsiteY1" fmla="*/ 357911 h 4103241"/>
              <a:gd name="connsiteX2" fmla="*/ 2522687 w 2856500"/>
              <a:gd name="connsiteY2" fmla="*/ 3850151 h 4103241"/>
              <a:gd name="connsiteX3" fmla="*/ 486808 w 2856500"/>
              <a:gd name="connsiteY3" fmla="*/ 3828314 h 4103241"/>
              <a:gd name="connsiteX4" fmla="*/ 334408 w 2856500"/>
              <a:gd name="connsiteY4" fmla="*/ 379748 h 4103241"/>
              <a:gd name="connsiteX0" fmla="*/ 334408 w 2881728"/>
              <a:gd name="connsiteY0" fmla="*/ 379748 h 4001684"/>
              <a:gd name="connsiteX1" fmla="*/ 2586187 w 2881728"/>
              <a:gd name="connsiteY1" fmla="*/ 357911 h 4001684"/>
              <a:gd name="connsiteX2" fmla="*/ 2522687 w 2881728"/>
              <a:gd name="connsiteY2" fmla="*/ 3850151 h 4001684"/>
              <a:gd name="connsiteX3" fmla="*/ 486808 w 2881728"/>
              <a:gd name="connsiteY3" fmla="*/ 3828314 h 4001684"/>
              <a:gd name="connsiteX4" fmla="*/ 334408 w 2881728"/>
              <a:gd name="connsiteY4" fmla="*/ 379748 h 40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PA-矩形: 圆角 17">
            <a:extLst>
              <a:ext uri="{FF2B5EF4-FFF2-40B4-BE49-F238E27FC236}">
                <a16:creationId xmlns:a16="http://schemas.microsoft.com/office/drawing/2014/main" xmlns:a14="http://schemas.microsoft.com/office/drawing/2010/main" xmlns="" id="{91735873-4779-41CE-9EAF-6CF0CAE11CB9}"/>
              </a:ext>
            </a:extLst>
          </p:cNvPr>
          <p:cNvSpPr/>
          <p:nvPr>
            <p:custDataLst>
              <p:tags r:id="rId3"/>
            </p:custDataLst>
          </p:nvPr>
        </p:nvSpPr>
        <p:spPr>
          <a:xfrm>
            <a:off x="7993653" y="1712327"/>
            <a:ext cx="2688183" cy="4361957"/>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 fmla="*/ 0 w 2514916"/>
              <a:gd name="connsiteY0" fmla="*/ 3470403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0" fmla="*/ 0 w 2516052"/>
              <a:gd name="connsiteY0" fmla="*/ 3470403 h 3797040"/>
              <a:gd name="connsiteX1" fmla="*/ 326637 w 2516052"/>
              <a:gd name="connsiteY1" fmla="*/ 0 h 3797040"/>
              <a:gd name="connsiteX2" fmla="*/ 2188279 w 2516052"/>
              <a:gd name="connsiteY2" fmla="*/ 0 h 3797040"/>
              <a:gd name="connsiteX3" fmla="*/ 2514916 w 2516052"/>
              <a:gd name="connsiteY3" fmla="*/ 3470403 h 3797040"/>
              <a:gd name="connsiteX4" fmla="*/ 2188279 w 2516052"/>
              <a:gd name="connsiteY4" fmla="*/ 3797040 h 3797040"/>
              <a:gd name="connsiteX5" fmla="*/ 326637 w 2516052"/>
              <a:gd name="connsiteY5" fmla="*/ 3797040 h 3797040"/>
              <a:gd name="connsiteX6" fmla="*/ 0 w 2516052"/>
              <a:gd name="connsiteY6" fmla="*/ 3470403 h 3797040"/>
              <a:gd name="connsiteX0" fmla="*/ 0 w 2516052"/>
              <a:gd name="connsiteY0" fmla="*/ 3470403 h 3871099"/>
              <a:gd name="connsiteX1" fmla="*/ 326637 w 2516052"/>
              <a:gd name="connsiteY1" fmla="*/ 0 h 3871099"/>
              <a:gd name="connsiteX2" fmla="*/ 2188279 w 2516052"/>
              <a:gd name="connsiteY2" fmla="*/ 0 h 3871099"/>
              <a:gd name="connsiteX3" fmla="*/ 2514916 w 2516052"/>
              <a:gd name="connsiteY3" fmla="*/ 3470403 h 3871099"/>
              <a:gd name="connsiteX4" fmla="*/ 326637 w 2516052"/>
              <a:gd name="connsiteY4" fmla="*/ 3797040 h 3871099"/>
              <a:gd name="connsiteX5" fmla="*/ 0 w 2516052"/>
              <a:gd name="connsiteY5" fmla="*/ 3470403 h 3871099"/>
              <a:gd name="connsiteX0" fmla="*/ 253531 w 2442946"/>
              <a:gd name="connsiteY0" fmla="*/ 3797040 h 3871099"/>
              <a:gd name="connsiteX1" fmla="*/ 253531 w 2442946"/>
              <a:gd name="connsiteY1" fmla="*/ 0 h 3871099"/>
              <a:gd name="connsiteX2" fmla="*/ 2115173 w 2442946"/>
              <a:gd name="connsiteY2" fmla="*/ 0 h 3871099"/>
              <a:gd name="connsiteX3" fmla="*/ 2441810 w 2442946"/>
              <a:gd name="connsiteY3" fmla="*/ 3470403 h 3871099"/>
              <a:gd name="connsiteX4" fmla="*/ 253531 w 2442946"/>
              <a:gd name="connsiteY4" fmla="*/ 3797040 h 3871099"/>
              <a:gd name="connsiteX0" fmla="*/ 253531 w 2442946"/>
              <a:gd name="connsiteY0" fmla="*/ 3797040 h 4114830"/>
              <a:gd name="connsiteX1" fmla="*/ 253531 w 2442946"/>
              <a:gd name="connsiteY1" fmla="*/ 0 h 4114830"/>
              <a:gd name="connsiteX2" fmla="*/ 2115173 w 2442946"/>
              <a:gd name="connsiteY2" fmla="*/ 0 h 4114830"/>
              <a:gd name="connsiteX3" fmla="*/ 2441810 w 2442946"/>
              <a:gd name="connsiteY3" fmla="*/ 3470403 h 4114830"/>
              <a:gd name="connsiteX4" fmla="*/ 253531 w 2442946"/>
              <a:gd name="connsiteY4" fmla="*/ 3797040 h 4114830"/>
              <a:gd name="connsiteX0" fmla="*/ 253531 w 2577059"/>
              <a:gd name="connsiteY0" fmla="*/ 3797040 h 4114830"/>
              <a:gd name="connsiteX1" fmla="*/ 253531 w 2577059"/>
              <a:gd name="connsiteY1" fmla="*/ 0 h 4114830"/>
              <a:gd name="connsiteX2" fmla="*/ 2115173 w 2577059"/>
              <a:gd name="connsiteY2" fmla="*/ 0 h 4114830"/>
              <a:gd name="connsiteX3" fmla="*/ 2441810 w 2577059"/>
              <a:gd name="connsiteY3" fmla="*/ 3470403 h 4114830"/>
              <a:gd name="connsiteX4" fmla="*/ 253531 w 2577059"/>
              <a:gd name="connsiteY4" fmla="*/ 3797040 h 4114830"/>
              <a:gd name="connsiteX0" fmla="*/ 253531 w 2639625"/>
              <a:gd name="connsiteY0" fmla="*/ 3797040 h 4114830"/>
              <a:gd name="connsiteX1" fmla="*/ 253531 w 2639625"/>
              <a:gd name="connsiteY1" fmla="*/ 0 h 4114830"/>
              <a:gd name="connsiteX2" fmla="*/ 2115173 w 2639625"/>
              <a:gd name="connsiteY2" fmla="*/ 0 h 4114830"/>
              <a:gd name="connsiteX3" fmla="*/ 2441810 w 2639625"/>
              <a:gd name="connsiteY3" fmla="*/ 3470403 h 4114830"/>
              <a:gd name="connsiteX4" fmla="*/ 253531 w 2639625"/>
              <a:gd name="connsiteY4" fmla="*/ 3797040 h 4114830"/>
              <a:gd name="connsiteX0" fmla="*/ 375504 w 2761598"/>
              <a:gd name="connsiteY0" fmla="*/ 3797040 h 4114830"/>
              <a:gd name="connsiteX1" fmla="*/ 375504 w 2761598"/>
              <a:gd name="connsiteY1" fmla="*/ 0 h 4114830"/>
              <a:gd name="connsiteX2" fmla="*/ 2237146 w 2761598"/>
              <a:gd name="connsiteY2" fmla="*/ 0 h 4114830"/>
              <a:gd name="connsiteX3" fmla="*/ 2563783 w 2761598"/>
              <a:gd name="connsiteY3" fmla="*/ 3470403 h 4114830"/>
              <a:gd name="connsiteX4" fmla="*/ 375504 w 2761598"/>
              <a:gd name="connsiteY4" fmla="*/ 3797040 h 4114830"/>
              <a:gd name="connsiteX0" fmla="*/ 391375 w 2777469"/>
              <a:gd name="connsiteY0" fmla="*/ 3842195 h 4159985"/>
              <a:gd name="connsiteX1" fmla="*/ 391375 w 2777469"/>
              <a:gd name="connsiteY1" fmla="*/ 45155 h 4159985"/>
              <a:gd name="connsiteX2" fmla="*/ 2253017 w 2777469"/>
              <a:gd name="connsiteY2" fmla="*/ 45155 h 4159985"/>
              <a:gd name="connsiteX3" fmla="*/ 2579654 w 2777469"/>
              <a:gd name="connsiteY3" fmla="*/ 3515558 h 4159985"/>
              <a:gd name="connsiteX4" fmla="*/ 391375 w 2777469"/>
              <a:gd name="connsiteY4" fmla="*/ 3842195 h 4159985"/>
              <a:gd name="connsiteX0" fmla="*/ 391375 w 2734159"/>
              <a:gd name="connsiteY0" fmla="*/ 3888084 h 4205874"/>
              <a:gd name="connsiteX1" fmla="*/ 391375 w 2734159"/>
              <a:gd name="connsiteY1" fmla="*/ 91044 h 4205874"/>
              <a:gd name="connsiteX2" fmla="*/ 2253017 w 2734159"/>
              <a:gd name="connsiteY2" fmla="*/ 91044 h 4205874"/>
              <a:gd name="connsiteX3" fmla="*/ 2579654 w 2734159"/>
              <a:gd name="connsiteY3" fmla="*/ 3561447 h 4205874"/>
              <a:gd name="connsiteX4" fmla="*/ 391375 w 2734159"/>
              <a:gd name="connsiteY4" fmla="*/ 3888084 h 4205874"/>
              <a:gd name="connsiteX0" fmla="*/ 391375 w 2801871"/>
              <a:gd name="connsiteY0" fmla="*/ 3888084 h 4176540"/>
              <a:gd name="connsiteX1" fmla="*/ 391375 w 2801871"/>
              <a:gd name="connsiteY1" fmla="*/ 91044 h 4176540"/>
              <a:gd name="connsiteX2" fmla="*/ 2253017 w 2801871"/>
              <a:gd name="connsiteY2" fmla="*/ 91044 h 4176540"/>
              <a:gd name="connsiteX3" fmla="*/ 2579654 w 2801871"/>
              <a:gd name="connsiteY3" fmla="*/ 3561447 h 4176540"/>
              <a:gd name="connsiteX4" fmla="*/ 391375 w 2801871"/>
              <a:gd name="connsiteY4" fmla="*/ 3888084 h 4176540"/>
              <a:gd name="connsiteX0" fmla="*/ 391375 w 2649557"/>
              <a:gd name="connsiteY0" fmla="*/ 3888084 h 4127404"/>
              <a:gd name="connsiteX1" fmla="*/ 391375 w 2649557"/>
              <a:gd name="connsiteY1" fmla="*/ 91044 h 4127404"/>
              <a:gd name="connsiteX2" fmla="*/ 2253017 w 2649557"/>
              <a:gd name="connsiteY2" fmla="*/ 91044 h 4127404"/>
              <a:gd name="connsiteX3" fmla="*/ 2579654 w 2649557"/>
              <a:gd name="connsiteY3" fmla="*/ 3561447 h 4127404"/>
              <a:gd name="connsiteX4" fmla="*/ 391375 w 2649557"/>
              <a:gd name="connsiteY4" fmla="*/ 3888084 h 4127404"/>
              <a:gd name="connsiteX0" fmla="*/ 345843 w 2604025"/>
              <a:gd name="connsiteY0" fmla="*/ 3888084 h 4144208"/>
              <a:gd name="connsiteX1" fmla="*/ 345843 w 2604025"/>
              <a:gd name="connsiteY1" fmla="*/ 91044 h 4144208"/>
              <a:gd name="connsiteX2" fmla="*/ 2207485 w 2604025"/>
              <a:gd name="connsiteY2" fmla="*/ 91044 h 4144208"/>
              <a:gd name="connsiteX3" fmla="*/ 2534122 w 2604025"/>
              <a:gd name="connsiteY3" fmla="*/ 3561447 h 4144208"/>
              <a:gd name="connsiteX4" fmla="*/ 345843 w 2604025"/>
              <a:gd name="connsiteY4" fmla="*/ 3888084 h 4144208"/>
              <a:gd name="connsiteX0" fmla="*/ 143569 w 2622756"/>
              <a:gd name="connsiteY0" fmla="*/ 4084732 h 4426397"/>
              <a:gd name="connsiteX1" fmla="*/ 270569 w 2622756"/>
              <a:gd name="connsiteY1" fmla="*/ 313092 h 4426397"/>
              <a:gd name="connsiteX2" fmla="*/ 2132211 w 2622756"/>
              <a:gd name="connsiteY2" fmla="*/ 313092 h 4426397"/>
              <a:gd name="connsiteX3" fmla="*/ 2458848 w 2622756"/>
              <a:gd name="connsiteY3" fmla="*/ 3783495 h 4426397"/>
              <a:gd name="connsiteX4" fmla="*/ 143569 w 2622756"/>
              <a:gd name="connsiteY4" fmla="*/ 4084732 h 4426397"/>
              <a:gd name="connsiteX0" fmla="*/ 181055 w 2660242"/>
              <a:gd name="connsiteY0" fmla="*/ 4084732 h 4305788"/>
              <a:gd name="connsiteX1" fmla="*/ 308055 w 2660242"/>
              <a:gd name="connsiteY1" fmla="*/ 313092 h 4305788"/>
              <a:gd name="connsiteX2" fmla="*/ 2169697 w 2660242"/>
              <a:gd name="connsiteY2" fmla="*/ 313092 h 4305788"/>
              <a:gd name="connsiteX3" fmla="*/ 2496334 w 2660242"/>
              <a:gd name="connsiteY3" fmla="*/ 3783495 h 4305788"/>
              <a:gd name="connsiteX4" fmla="*/ 181055 w 2660242"/>
              <a:gd name="connsiteY4" fmla="*/ 4084732 h 4305788"/>
              <a:gd name="connsiteX0" fmla="*/ 149761 w 2628948"/>
              <a:gd name="connsiteY0" fmla="*/ 3935621 h 4156677"/>
              <a:gd name="connsiteX1" fmla="*/ 276761 w 2628948"/>
              <a:gd name="connsiteY1" fmla="*/ 163981 h 4156677"/>
              <a:gd name="connsiteX2" fmla="*/ 2138403 w 2628948"/>
              <a:gd name="connsiteY2" fmla="*/ 163981 h 4156677"/>
              <a:gd name="connsiteX3" fmla="*/ 2465040 w 2628948"/>
              <a:gd name="connsiteY3" fmla="*/ 3634384 h 4156677"/>
              <a:gd name="connsiteX4" fmla="*/ 149761 w 2628948"/>
              <a:gd name="connsiteY4" fmla="*/ 3935621 h 4156677"/>
              <a:gd name="connsiteX0" fmla="*/ 224498 w 2688183"/>
              <a:gd name="connsiteY0" fmla="*/ 4047023 h 4361957"/>
              <a:gd name="connsiteX1" fmla="*/ 237198 w 2688183"/>
              <a:gd name="connsiteY1" fmla="*/ 415083 h 4361957"/>
              <a:gd name="connsiteX2" fmla="*/ 2213140 w 2688183"/>
              <a:gd name="connsiteY2" fmla="*/ 275383 h 4361957"/>
              <a:gd name="connsiteX3" fmla="*/ 2539777 w 2688183"/>
              <a:gd name="connsiteY3" fmla="*/ 3745786 h 4361957"/>
              <a:gd name="connsiteX4" fmla="*/ 224498 w 2688183"/>
              <a:gd name="connsiteY4" fmla="*/ 4047023 h 436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183" h="4361957">
                <a:moveTo>
                  <a:pt x="224498" y="4047023"/>
                </a:moveTo>
                <a:cubicBezTo>
                  <a:pt x="-159265" y="3491906"/>
                  <a:pt x="20058" y="700790"/>
                  <a:pt x="237198" y="415083"/>
                </a:cubicBezTo>
                <a:cubicBezTo>
                  <a:pt x="454338" y="129376"/>
                  <a:pt x="1829377" y="-279734"/>
                  <a:pt x="2213140" y="275383"/>
                </a:cubicBezTo>
                <a:cubicBezTo>
                  <a:pt x="2596903" y="830500"/>
                  <a:pt x="2871217" y="3117179"/>
                  <a:pt x="2539777" y="3745786"/>
                </a:cubicBezTo>
                <a:cubicBezTo>
                  <a:pt x="2208337" y="4374393"/>
                  <a:pt x="608261" y="4602140"/>
                  <a:pt x="224498" y="4047023"/>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1" name="PA-图片 10">
            <a:extLst>
              <a:ext uri="{FF2B5EF4-FFF2-40B4-BE49-F238E27FC236}">
                <a16:creationId xmlns:a16="http://schemas.microsoft.com/office/drawing/2014/main" xmlns:a14="http://schemas.microsoft.com/office/drawing/2010/main" xmlns="" id="{BF75E26C-CF6F-4199-840E-EC41C56F49F1}"/>
              </a:ext>
            </a:extLst>
          </p:cNvPr>
          <p:cNvPicPr>
            <a:picLocks noChangeAspect="1"/>
          </p:cNvPicPr>
          <p:nvPr>
            <p:custDataLst>
              <p:tags r:id="rId4"/>
            </p:custDataLst>
          </p:nvPr>
        </p:nvPicPr>
        <p:blipFill>
          <a:blip r:embed="rId22"/>
          <a:stretch>
            <a:fillRect/>
          </a:stretch>
        </p:blipFill>
        <p:spPr>
          <a:xfrm>
            <a:off x="8734485" y="2403840"/>
            <a:ext cx="1082977" cy="783451"/>
          </a:xfrm>
          <a:prstGeom prst="rect">
            <a:avLst/>
          </a:prstGeom>
        </p:spPr>
      </p:pic>
      <p:pic>
        <p:nvPicPr>
          <p:cNvPr id="12" name="PA-图片 11">
            <a:extLst>
              <a:ext uri="{FF2B5EF4-FFF2-40B4-BE49-F238E27FC236}">
                <a16:creationId xmlns:a16="http://schemas.microsoft.com/office/drawing/2014/main" xmlns:a14="http://schemas.microsoft.com/office/drawing/2010/main" xmlns="" id="{63E77288-BD0F-49A1-B6C1-66FC90DE3643}"/>
              </a:ext>
            </a:extLst>
          </p:cNvPr>
          <p:cNvPicPr>
            <a:picLocks noChangeAspect="1"/>
          </p:cNvPicPr>
          <p:nvPr>
            <p:custDataLst>
              <p:tags r:id="rId5"/>
            </p:custDataLst>
          </p:nvPr>
        </p:nvPicPr>
        <p:blipFill>
          <a:blip r:embed="rId23"/>
          <a:stretch>
            <a:fillRect/>
          </a:stretch>
        </p:blipFill>
        <p:spPr>
          <a:xfrm>
            <a:off x="5484128" y="2196048"/>
            <a:ext cx="1257962" cy="1114047"/>
          </a:xfrm>
          <a:prstGeom prst="rect">
            <a:avLst/>
          </a:prstGeom>
        </p:spPr>
      </p:pic>
      <p:grpSp>
        <p:nvGrpSpPr>
          <p:cNvPr id="13" name="PA-组合 12">
            <a:extLst>
              <a:ext uri="{FF2B5EF4-FFF2-40B4-BE49-F238E27FC236}">
                <a16:creationId xmlns:a16="http://schemas.microsoft.com/office/drawing/2014/main" xmlns:a14="http://schemas.microsoft.com/office/drawing/2010/main" xmlns="" id="{E0B37CAE-0CAC-4D75-ADBF-954E257A7059}"/>
              </a:ext>
            </a:extLst>
          </p:cNvPr>
          <p:cNvGrpSpPr/>
          <p:nvPr>
            <p:custDataLst>
              <p:tags r:id="rId6"/>
            </p:custDataLst>
          </p:nvPr>
        </p:nvGrpSpPr>
        <p:grpSpPr>
          <a:xfrm>
            <a:off x="5171910" y="3553731"/>
            <a:ext cx="1882398" cy="1298867"/>
            <a:chOff x="4760772" y="3997385"/>
            <a:chExt cx="1882398" cy="1298867"/>
          </a:xfrm>
        </p:grpSpPr>
        <p:sp>
          <p:nvSpPr>
            <p:cNvPr id="14" name="PA-文本框 13">
              <a:extLst>
                <a:ext uri="{FF2B5EF4-FFF2-40B4-BE49-F238E27FC236}">
                  <a16:creationId xmlns:a16="http://schemas.microsoft.com/office/drawing/2014/main" xmlns:a14="http://schemas.microsoft.com/office/drawing/2010/main" xmlns="" id="{25857105-735C-49B8-96A4-5A8DD14E0F6D}"/>
                </a:ext>
              </a:extLst>
            </p:cNvPr>
            <p:cNvSpPr txBox="1"/>
            <p:nvPr>
              <p:custDataLst>
                <p:tags r:id="rId16"/>
              </p:custDataLst>
            </p:nvPr>
          </p:nvSpPr>
          <p:spPr>
            <a:xfrm>
              <a:off x="4992431" y="3997385"/>
              <a:ext cx="1419081" cy="497957"/>
            </a:xfrm>
            <a:prstGeom prst="rect">
              <a:avLst/>
            </a:prstGeom>
            <a:noFill/>
          </p:spPr>
          <p:txBody>
            <a:bodyPr wrap="square" rtlCol="0">
              <a:spAutoFit/>
            </a:bodyPr>
            <a:lstStyle/>
            <a:p>
              <a:pPr algn="ctr">
                <a:lnSpc>
                  <a:spcPct val="120000"/>
                </a:lnSpc>
              </a:pPr>
              <a:r>
                <a:rPr lang="en-US" altLang="zh-CN" sz="2400" dirty="0">
                  <a:cs typeface="+mn-ea"/>
                  <a:sym typeface="+mn-lt"/>
                </a:rPr>
                <a:t>01</a:t>
              </a:r>
              <a:endParaRPr lang="zh-CN" altLang="en-US" sz="2400" dirty="0">
                <a:cs typeface="+mn-ea"/>
                <a:sym typeface="+mn-lt"/>
              </a:endParaRPr>
            </a:p>
          </p:txBody>
        </p:sp>
        <p:cxnSp>
          <p:nvCxnSpPr>
            <p:cNvPr id="15" name="PA-直接连接符 14">
              <a:extLst>
                <a:ext uri="{FF2B5EF4-FFF2-40B4-BE49-F238E27FC236}">
                  <a16:creationId xmlns:a16="http://schemas.microsoft.com/office/drawing/2014/main" xmlns:a14="http://schemas.microsoft.com/office/drawing/2010/main" xmlns="" id="{CCCF39A8-5D7D-4CB2-BA80-AFE1A24BE8BC}"/>
                </a:ext>
              </a:extLst>
            </p:cNvPr>
            <p:cNvCxnSpPr/>
            <p:nvPr>
              <p:custDataLst>
                <p:tags r:id="rId17"/>
              </p:custDataLst>
            </p:nvPr>
          </p:nvCxnSpPr>
          <p:spPr>
            <a:xfrm>
              <a:off x="5486216" y="4618653"/>
              <a:ext cx="4315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PA-矩形 15">
              <a:extLst>
                <a:ext uri="{FF2B5EF4-FFF2-40B4-BE49-F238E27FC236}">
                  <a16:creationId xmlns:a16="http://schemas.microsoft.com/office/drawing/2014/main" xmlns:a14="http://schemas.microsoft.com/office/drawing/2010/main" xmlns="" id="{E2B2DC86-7A4F-4985-AFE9-2E52941AE486}"/>
                </a:ext>
              </a:extLst>
            </p:cNvPr>
            <p:cNvSpPr/>
            <p:nvPr>
              <p:custDataLst>
                <p:tags r:id="rId18"/>
              </p:custDataLst>
            </p:nvPr>
          </p:nvSpPr>
          <p:spPr>
            <a:xfrm>
              <a:off x="4760772" y="4878894"/>
              <a:ext cx="1882398" cy="417358"/>
            </a:xfrm>
            <a:prstGeom prst="rect">
              <a:avLst/>
            </a:prstGeom>
          </p:spPr>
          <p:txBody>
            <a:bodyPr wrap="square">
              <a:spAutoFit/>
            </a:bodyPr>
            <a:lstStyle/>
            <a:p>
              <a:pPr algn="ctr" eaLnBrk="1" hangingPunct="1">
                <a:lnSpc>
                  <a:spcPct val="130000"/>
                </a:lnSpc>
                <a:buNone/>
              </a:pPr>
              <a:r>
                <a:rPr lang="zh-CN" altLang="en-US" dirty="0">
                  <a:cs typeface="+mn-ea"/>
                  <a:sym typeface="+mn-lt"/>
                </a:rPr>
                <a:t>教师的安全教育</a:t>
              </a:r>
            </a:p>
          </p:txBody>
        </p:sp>
      </p:grpSp>
      <p:grpSp>
        <p:nvGrpSpPr>
          <p:cNvPr id="17" name="PA-组合 16">
            <a:extLst>
              <a:ext uri="{FF2B5EF4-FFF2-40B4-BE49-F238E27FC236}">
                <a16:creationId xmlns:a16="http://schemas.microsoft.com/office/drawing/2014/main" xmlns:a14="http://schemas.microsoft.com/office/drawing/2010/main" xmlns="" id="{244FFD6F-1C48-4B59-A60A-234863CFF4B4}"/>
              </a:ext>
            </a:extLst>
          </p:cNvPr>
          <p:cNvGrpSpPr/>
          <p:nvPr>
            <p:custDataLst>
              <p:tags r:id="rId7"/>
            </p:custDataLst>
          </p:nvPr>
        </p:nvGrpSpPr>
        <p:grpSpPr>
          <a:xfrm>
            <a:off x="8334774" y="3553731"/>
            <a:ext cx="1882398" cy="1285987"/>
            <a:chOff x="4760772" y="3997385"/>
            <a:chExt cx="1882398" cy="1285987"/>
          </a:xfrm>
        </p:grpSpPr>
        <p:sp>
          <p:nvSpPr>
            <p:cNvPr id="18" name="PA-文本框 17">
              <a:extLst>
                <a:ext uri="{FF2B5EF4-FFF2-40B4-BE49-F238E27FC236}">
                  <a16:creationId xmlns:a16="http://schemas.microsoft.com/office/drawing/2014/main" xmlns:a14="http://schemas.microsoft.com/office/drawing/2010/main" xmlns="" id="{2B7BAF21-B9D0-4E88-9729-195F2D241BDA}"/>
                </a:ext>
              </a:extLst>
            </p:cNvPr>
            <p:cNvSpPr txBox="1"/>
            <p:nvPr>
              <p:custDataLst>
                <p:tags r:id="rId13"/>
              </p:custDataLst>
            </p:nvPr>
          </p:nvSpPr>
          <p:spPr>
            <a:xfrm>
              <a:off x="4992431" y="3997385"/>
              <a:ext cx="1419081" cy="497957"/>
            </a:xfrm>
            <a:prstGeom prst="rect">
              <a:avLst/>
            </a:prstGeom>
            <a:noFill/>
          </p:spPr>
          <p:txBody>
            <a:bodyPr wrap="square" rtlCol="0">
              <a:spAutoFit/>
            </a:bodyPr>
            <a:lstStyle/>
            <a:p>
              <a:pPr algn="ctr">
                <a:lnSpc>
                  <a:spcPct val="120000"/>
                </a:lnSpc>
              </a:pPr>
              <a:r>
                <a:rPr lang="en-US" altLang="zh-CN" sz="2400" dirty="0">
                  <a:cs typeface="+mn-ea"/>
                  <a:sym typeface="+mn-lt"/>
                </a:rPr>
                <a:t>02</a:t>
              </a:r>
              <a:endParaRPr lang="zh-CN" altLang="en-US" sz="2400" dirty="0">
                <a:cs typeface="+mn-ea"/>
                <a:sym typeface="+mn-lt"/>
              </a:endParaRPr>
            </a:p>
          </p:txBody>
        </p:sp>
        <p:cxnSp>
          <p:nvCxnSpPr>
            <p:cNvPr id="19" name="PA-直接连接符 18">
              <a:extLst>
                <a:ext uri="{FF2B5EF4-FFF2-40B4-BE49-F238E27FC236}">
                  <a16:creationId xmlns:a16="http://schemas.microsoft.com/office/drawing/2014/main" xmlns:a14="http://schemas.microsoft.com/office/drawing/2010/main" xmlns="" id="{DC4634CD-B324-47D5-B2EE-536974248D30}"/>
                </a:ext>
              </a:extLst>
            </p:cNvPr>
            <p:cNvCxnSpPr/>
            <p:nvPr>
              <p:custDataLst>
                <p:tags r:id="rId14"/>
              </p:custDataLst>
            </p:nvPr>
          </p:nvCxnSpPr>
          <p:spPr>
            <a:xfrm>
              <a:off x="5486216" y="4618653"/>
              <a:ext cx="4315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A-矩形 19">
              <a:extLst>
                <a:ext uri="{FF2B5EF4-FFF2-40B4-BE49-F238E27FC236}">
                  <a16:creationId xmlns:a16="http://schemas.microsoft.com/office/drawing/2014/main" xmlns:a14="http://schemas.microsoft.com/office/drawing/2010/main" xmlns="" id="{9FB6F50D-1F74-4E48-99FF-3271E8A8F189}"/>
                </a:ext>
              </a:extLst>
            </p:cNvPr>
            <p:cNvSpPr/>
            <p:nvPr>
              <p:custDataLst>
                <p:tags r:id="rId15"/>
              </p:custDataLst>
            </p:nvPr>
          </p:nvSpPr>
          <p:spPr>
            <a:xfrm>
              <a:off x="4760772" y="4866014"/>
              <a:ext cx="1882398" cy="417358"/>
            </a:xfrm>
            <a:prstGeom prst="rect">
              <a:avLst/>
            </a:prstGeom>
          </p:spPr>
          <p:txBody>
            <a:bodyPr wrap="square">
              <a:spAutoFit/>
            </a:bodyPr>
            <a:lstStyle/>
            <a:p>
              <a:pPr algn="ctr" eaLnBrk="1" hangingPunct="1">
                <a:lnSpc>
                  <a:spcPct val="130000"/>
                </a:lnSpc>
                <a:buNone/>
              </a:pPr>
              <a:r>
                <a:rPr kumimoji="0" lang="zh-CN" altLang="en-US" b="0" i="0" u="none" strike="noStrike" kern="1200" cap="none" spc="0" normalizeH="0" baseline="0" noProof="0" dirty="0">
                  <a:ln>
                    <a:noFill/>
                  </a:ln>
                  <a:solidFill>
                    <a:prstClr val="black"/>
                  </a:solidFill>
                  <a:effectLst/>
                  <a:uLnTx/>
                  <a:uFillTx/>
                  <a:cs typeface="+mn-ea"/>
                  <a:sym typeface="+mn-lt"/>
                </a:rPr>
                <a:t>幼儿的安全教育</a:t>
              </a:r>
              <a:endParaRPr lang="zh-CN" altLang="en-US" dirty="0">
                <a:cs typeface="+mn-ea"/>
                <a:sym typeface="+mn-lt"/>
              </a:endParaRPr>
            </a:p>
          </p:txBody>
        </p:sp>
      </p:grpSp>
      <p:sp>
        <p:nvSpPr>
          <p:cNvPr id="21" name="PA-圆角矩形 20">
            <a:extLst>
              <a:ext uri="{FF2B5EF4-FFF2-40B4-BE49-F238E27FC236}">
                <a16:creationId xmlns:a16="http://schemas.microsoft.com/office/drawing/2014/main" xmlns:a14="http://schemas.microsoft.com/office/drawing/2010/main" xmlns="" id="{88C15393-4195-48D8-AD7C-4BD99E798CBC}"/>
              </a:ext>
            </a:extLst>
          </p:cNvPr>
          <p:cNvSpPr/>
          <p:nvPr>
            <p:custDataLst>
              <p:tags r:id="rId8"/>
            </p:custDataLst>
          </p:nvPr>
        </p:nvSpPr>
        <p:spPr>
          <a:xfrm>
            <a:off x="5660829" y="5337999"/>
            <a:ext cx="985306" cy="246669"/>
          </a:xfrm>
          <a:prstGeom prst="roundRect">
            <a:avLst>
              <a:gd name="adj" fmla="val 50000"/>
            </a:avLst>
          </a:prstGeom>
          <a:solidFill>
            <a:srgbClr val="97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sp>
        <p:nvSpPr>
          <p:cNvPr id="22" name="PA-圆角矩形 21">
            <a:extLst>
              <a:ext uri="{FF2B5EF4-FFF2-40B4-BE49-F238E27FC236}">
                <a16:creationId xmlns:a16="http://schemas.microsoft.com/office/drawing/2014/main" xmlns:a14="http://schemas.microsoft.com/office/drawing/2010/main" xmlns="" id="{9FD62BF1-8D2E-4647-A390-8514B051E15B}"/>
              </a:ext>
            </a:extLst>
          </p:cNvPr>
          <p:cNvSpPr/>
          <p:nvPr>
            <p:custDataLst>
              <p:tags r:id="rId9"/>
            </p:custDataLst>
          </p:nvPr>
        </p:nvSpPr>
        <p:spPr>
          <a:xfrm>
            <a:off x="8783320" y="5337999"/>
            <a:ext cx="985306" cy="246669"/>
          </a:xfrm>
          <a:prstGeom prst="roundRect">
            <a:avLst>
              <a:gd name="adj" fmla="val 50000"/>
            </a:avLst>
          </a:prstGeom>
          <a:solidFill>
            <a:srgbClr val="41B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pic>
        <p:nvPicPr>
          <p:cNvPr id="23" name="PA-图片 22">
            <a:extLst>
              <a:ext uri="{FF2B5EF4-FFF2-40B4-BE49-F238E27FC236}">
                <a16:creationId xmlns:a16="http://schemas.microsoft.com/office/drawing/2014/main" xmlns:a14="http://schemas.microsoft.com/office/drawing/2010/main" xmlns="" id="{0058969B-F5C1-4B94-9E46-A013E1D3FC8E}"/>
              </a:ext>
            </a:extLst>
          </p:cNvPr>
          <p:cNvPicPr>
            <a:picLocks noChangeAspect="1"/>
          </p:cNvPicPr>
          <p:nvPr>
            <p:custDataLst>
              <p:tags r:id="rId10"/>
            </p:custDataLst>
          </p:nvPr>
        </p:nvPicPr>
        <p:blipFill>
          <a:blip r:embed="rId24" cstate="screen">
            <a:extLst>
              <a:ext uri="{28A0092B-C50C-407E-A947-70E740481C1C}">
                <a14:useLocalDpi xmlns:a14="http://schemas.microsoft.com/office/drawing/2010/main"/>
              </a:ext>
            </a:extLst>
          </a:blip>
          <a:stretch>
            <a:fillRect/>
          </a:stretch>
        </p:blipFill>
        <p:spPr>
          <a:xfrm flipH="1">
            <a:off x="871686" y="2613072"/>
            <a:ext cx="3943592" cy="3943592"/>
          </a:xfrm>
          <a:prstGeom prst="rect">
            <a:avLst/>
          </a:prstGeom>
        </p:spPr>
      </p:pic>
      <p:pic>
        <p:nvPicPr>
          <p:cNvPr id="3" name="PA-图片 2">
            <a:extLst>
              <a:ext uri="{FF2B5EF4-FFF2-40B4-BE49-F238E27FC236}">
                <a16:creationId xmlns:a16="http://schemas.microsoft.com/office/drawing/2014/main" xmlns:a14="http://schemas.microsoft.com/office/drawing/2010/main" xmlns="" id="{CE357C96-F6EA-451A-8AF0-A22E876CA19D}"/>
              </a:ext>
            </a:extLst>
          </p:cNvPr>
          <p:cNvPicPr>
            <a:picLocks noChangeAspect="1"/>
          </p:cNvPicPr>
          <p:nvPr>
            <p:custDataLst>
              <p:tags r:id="rId11"/>
            </p:custDataLst>
          </p:nvPr>
        </p:nvPicPr>
        <p:blipFill>
          <a:blip r:embed="rId25"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a14="http://schemas.microsoft.com/office/drawing/2010/main" xmlns="" id="{80A32275-9833-4D1A-8E8B-C28F4AF5CD9C}"/>
              </a:ext>
            </a:extLst>
          </p:cNvPr>
          <p:cNvSpPr txBox="1"/>
          <p:nvPr>
            <p:custDataLst>
              <p:tags r:id="rId12"/>
            </p:custDataLst>
          </p:nvPr>
        </p:nvSpPr>
        <p:spPr>
          <a:xfrm>
            <a:off x="2431141" y="754390"/>
            <a:ext cx="4782459" cy="954107"/>
          </a:xfrm>
          <a:prstGeom prst="rect">
            <a:avLst/>
          </a:prstGeom>
          <a:noFill/>
        </p:spPr>
        <p:txBody>
          <a:bodyPr wrap="square" rtlCol="0">
            <a:spAutoFit/>
          </a:bodyPr>
          <a:lstStyle/>
          <a:p>
            <a:r>
              <a:rPr lang="zh-CN" altLang="en-US" sz="2800" b="1" dirty="0">
                <a:solidFill>
                  <a:srgbClr val="41B7D7"/>
                </a:solidFill>
                <a:cs typeface="+mn-ea"/>
                <a:sym typeface="+mn-lt"/>
              </a:rPr>
              <a:t>幼儿园安全教育包括两个方面</a:t>
            </a: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par>
                                <p:cTn id="35" presetID="55"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7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par>
                                <p:cTn id="40" presetID="55"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strVal val="#ppt_w*0.70"/>
                                          </p:val>
                                        </p:tav>
                                        <p:tav tm="100000">
                                          <p:val>
                                            <p:strVal val="#ppt_w"/>
                                          </p:val>
                                        </p:tav>
                                      </p:tavLst>
                                    </p:anim>
                                    <p:anim calcmode="lin" valueType="num">
                                      <p:cBhvr>
                                        <p:cTn id="48" dur="1000" fill="hold"/>
                                        <p:tgtEl>
                                          <p:spTgt spid="21"/>
                                        </p:tgtEl>
                                        <p:attrNameLst>
                                          <p:attrName>ppt_h</p:attrName>
                                        </p:attrNameLst>
                                      </p:cBhvr>
                                      <p:tavLst>
                                        <p:tav tm="0">
                                          <p:val>
                                            <p:strVal val="#ppt_h"/>
                                          </p:val>
                                        </p:tav>
                                        <p:tav tm="100000">
                                          <p:val>
                                            <p:strVal val="#ppt_h"/>
                                          </p:val>
                                        </p:tav>
                                      </p:tavLst>
                                    </p:anim>
                                    <p:animEffect transition="in" filter="fade">
                                      <p:cBhvr>
                                        <p:cTn id="49" dur="1000"/>
                                        <p:tgtEl>
                                          <p:spTgt spid="21"/>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strVal val="#ppt_w*0.70"/>
                                          </p:val>
                                        </p:tav>
                                        <p:tav tm="100000">
                                          <p:val>
                                            <p:strVal val="#ppt_w"/>
                                          </p:val>
                                        </p:tav>
                                      </p:tavLst>
                                    </p:anim>
                                    <p:anim calcmode="lin" valueType="num">
                                      <p:cBhvr>
                                        <p:cTn id="53" dur="1000" fill="hold"/>
                                        <p:tgtEl>
                                          <p:spTgt spid="22"/>
                                        </p:tgtEl>
                                        <p:attrNameLst>
                                          <p:attrName>ppt_h</p:attrName>
                                        </p:attrNameLst>
                                      </p:cBhvr>
                                      <p:tavLst>
                                        <p:tav tm="0">
                                          <p:val>
                                            <p:strVal val="#ppt_h"/>
                                          </p:val>
                                        </p:tav>
                                        <p:tav tm="100000">
                                          <p:val>
                                            <p:strVal val="#ppt_h"/>
                                          </p:val>
                                        </p:tav>
                                      </p:tavLst>
                                    </p:anim>
                                    <p:animEffect transition="in" filter="fade">
                                      <p:cBhvr>
                                        <p:cTn id="54" dur="1000"/>
                                        <p:tgtEl>
                                          <p:spTgt spid="22"/>
                                        </p:tgtEl>
                                      </p:cBhvr>
                                    </p:animEffect>
                                  </p:childTnLst>
                                </p:cTn>
                              </p:par>
                              <p:par>
                                <p:cTn id="55" presetID="42"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21" grpId="0" bldLvl="0" animBg="1"/>
      <p:bldP spid="22" grpId="0" bldLvl="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7411" name="PA-矩形 3"/>
          <p:cNvSpPr>
            <a:spLocks noGrp="1"/>
          </p:cNvSpPr>
          <p:nvPr>
            <p:ph idx="4294967295"/>
            <p:custDataLst>
              <p:tags r:id="rId2"/>
            </p:custDataLst>
          </p:nvPr>
        </p:nvSpPr>
        <p:spPr>
          <a:xfrm>
            <a:off x="5085441" y="3002053"/>
            <a:ext cx="5558968" cy="3071812"/>
          </a:xfrm>
        </p:spPr>
        <p:txBody>
          <a:bodyPr vert="horz" wrap="square" lIns="91440" tIns="45720" rIns="91440" bIns="45720" rtlCol="0" anchor="t">
            <a:normAutofit/>
          </a:bodyPr>
          <a:lstStyle/>
          <a:p>
            <a:pPr eaLnBrk="1" hangingPunct="1">
              <a:lnSpc>
                <a:spcPct val="130000"/>
              </a:lnSpc>
              <a:buNone/>
            </a:pPr>
            <a:r>
              <a:rPr lang="zh-CN" altLang="en-US" sz="1200" dirty="0">
                <a:cs typeface="+mn-ea"/>
                <a:sym typeface="+mn-lt"/>
              </a:rPr>
              <a:t>1、幼儿园应采取多种方式和途径对教师进行安全教育。</a:t>
            </a:r>
          </a:p>
          <a:p>
            <a:pPr eaLnBrk="1" hangingPunct="1">
              <a:lnSpc>
                <a:spcPct val="130000"/>
              </a:lnSpc>
              <a:buNone/>
            </a:pPr>
            <a:r>
              <a:rPr lang="zh-CN" altLang="en-US" sz="1200" dirty="0">
                <a:cs typeface="+mn-ea"/>
                <a:sym typeface="+mn-lt"/>
              </a:rPr>
              <a:t>2、教师自身必须主动学习。</a:t>
            </a:r>
          </a:p>
          <a:p>
            <a:pPr eaLnBrk="1" hangingPunct="1">
              <a:lnSpc>
                <a:spcPct val="130000"/>
              </a:lnSpc>
              <a:buNone/>
            </a:pPr>
            <a:r>
              <a:rPr lang="zh-CN" altLang="en-US" sz="1200" dirty="0">
                <a:cs typeface="+mn-ea"/>
                <a:sym typeface="+mn-lt"/>
              </a:rPr>
              <a:t>3、加强师德教育。 </a:t>
            </a:r>
          </a:p>
          <a:p>
            <a:pPr eaLnBrk="1" hangingPunct="1">
              <a:lnSpc>
                <a:spcPct val="130000"/>
              </a:lnSpc>
              <a:buNone/>
            </a:pPr>
            <a:r>
              <a:rPr lang="zh-CN" altLang="en-US" sz="1200" dirty="0">
                <a:cs typeface="+mn-ea"/>
                <a:sym typeface="+mn-lt"/>
              </a:rPr>
              <a:t>4、善于收集和利用各类安全教育的课件、绘本或动画片，丰富教育资源。</a:t>
            </a:r>
          </a:p>
        </p:txBody>
      </p:sp>
      <p:pic>
        <p:nvPicPr>
          <p:cNvPr id="4" name="PA-图片 3">
            <a:extLst>
              <a:ext uri="{FF2B5EF4-FFF2-40B4-BE49-F238E27FC236}">
                <a16:creationId xmlns:a16="http://schemas.microsoft.com/office/drawing/2014/main" xmlns:a14="http://schemas.microsoft.com/office/drawing/2010/main" xmlns="" id="{6E64DC79-8725-4DB6-8E29-7EF493D99579}"/>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a14="http://schemas.microsoft.com/office/drawing/2010/main" xmlns="" id="{8613419C-BA29-434A-A653-A637C6D98017}"/>
              </a:ext>
            </a:extLst>
          </p:cNvPr>
          <p:cNvSpPr txBox="1"/>
          <p:nvPr>
            <p:custDataLst>
              <p:tags r:id="rId4"/>
            </p:custDataLst>
          </p:nvPr>
        </p:nvSpPr>
        <p:spPr>
          <a:xfrm>
            <a:off x="2431141" y="754390"/>
            <a:ext cx="4782459" cy="954107"/>
          </a:xfrm>
          <a:prstGeom prst="rect">
            <a:avLst/>
          </a:prstGeom>
          <a:noFill/>
        </p:spPr>
        <p:txBody>
          <a:bodyPr wrap="square" rtlCol="0">
            <a:spAutoFit/>
          </a:bodyPr>
          <a:lstStyle/>
          <a:p>
            <a:r>
              <a:rPr lang="zh-CN" altLang="en-US" sz="2800" b="1" dirty="0">
                <a:solidFill>
                  <a:srgbClr val="41B7D7"/>
                </a:solidFill>
                <a:cs typeface="+mn-ea"/>
                <a:sym typeface="+mn-lt"/>
              </a:rPr>
              <a:t>幼儿园安全教育包括两个方面</a:t>
            </a:r>
          </a:p>
        </p:txBody>
      </p:sp>
      <p:sp>
        <p:nvSpPr>
          <p:cNvPr id="7" name="PA-文本框 6">
            <a:extLst>
              <a:ext uri="{FF2B5EF4-FFF2-40B4-BE49-F238E27FC236}">
                <a16:creationId xmlns:a16="http://schemas.microsoft.com/office/drawing/2014/main" xmlns:a14="http://schemas.microsoft.com/office/drawing/2010/main" xmlns="" id="{677F2E28-B51E-42A3-98DA-1D6AA0C32C32}"/>
              </a:ext>
            </a:extLst>
          </p:cNvPr>
          <p:cNvSpPr txBox="1"/>
          <p:nvPr>
            <p:custDataLst>
              <p:tags r:id="rId5"/>
            </p:custDataLst>
          </p:nvPr>
        </p:nvSpPr>
        <p:spPr>
          <a:xfrm>
            <a:off x="5085441" y="2371636"/>
            <a:ext cx="6382659" cy="400110"/>
          </a:xfrm>
          <a:prstGeom prst="rect">
            <a:avLst/>
          </a:prstGeom>
          <a:noFill/>
        </p:spPr>
        <p:txBody>
          <a:bodyPr wrap="square">
            <a:spAutoFit/>
          </a:bodyPr>
          <a:lstStyle/>
          <a:p>
            <a:r>
              <a:rPr lang="zh-CN" altLang="en-US" sz="2000" b="1" dirty="0">
                <a:cs typeface="+mn-ea"/>
                <a:sym typeface="+mn-lt"/>
              </a:rPr>
              <a:t>加强教师的安全教育，增强教师的安全保护意识和能力</a:t>
            </a:r>
            <a:endParaRPr lang="zh-CN" altLang="en-US" sz="2000" dirty="0">
              <a:cs typeface="+mn-ea"/>
              <a:sym typeface="+mn-lt"/>
            </a:endParaRPr>
          </a:p>
        </p:txBody>
      </p:sp>
      <p:pic>
        <p:nvPicPr>
          <p:cNvPr id="6" name="PA-图片 5">
            <a:extLst>
              <a:ext uri="{FF2B5EF4-FFF2-40B4-BE49-F238E27FC236}">
                <a16:creationId xmlns:a16="http://schemas.microsoft.com/office/drawing/2014/main" xmlns:a14="http://schemas.microsoft.com/office/drawing/2010/main" xmlns="" id="{91D707FB-E6F4-41A7-9309-CB967F8AEF6E}"/>
              </a:ext>
            </a:extLst>
          </p:cNvPr>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flipH="1">
            <a:off x="-235859" y="2571691"/>
            <a:ext cx="5334000" cy="533400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7411">
                                            <p:txEl>
                                              <p:pRg st="0" end="0"/>
                                            </p:txEl>
                                          </p:spTgt>
                                        </p:tgtEl>
                                        <p:attrNameLst>
                                          <p:attrName>style.visibility</p:attrName>
                                        </p:attrNameLst>
                                      </p:cBhvr>
                                      <p:to>
                                        <p:strVal val="visible"/>
                                      </p:to>
                                    </p:set>
                                    <p:animEffect transition="in" filter="circle(in)">
                                      <p:cBhvr>
                                        <p:cTn id="15" dur="2000"/>
                                        <p:tgtEl>
                                          <p:spTgt spid="17411">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Effect transition="in" filter="circle(in)">
                                      <p:cBhvr>
                                        <p:cTn id="18" dur="2000"/>
                                        <p:tgtEl>
                                          <p:spTgt spid="17411">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circle(in)">
                                      <p:cBhvr>
                                        <p:cTn id="21" dur="2000"/>
                                        <p:tgtEl>
                                          <p:spTgt spid="17411">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7411">
                                            <p:txEl>
                                              <p:pRg st="3" end="3"/>
                                            </p:txEl>
                                          </p:spTgt>
                                        </p:tgtEl>
                                        <p:attrNameLst>
                                          <p:attrName>style.visibility</p:attrName>
                                        </p:attrNameLst>
                                      </p:cBhvr>
                                      <p:to>
                                        <p:strVal val="visible"/>
                                      </p:to>
                                    </p:set>
                                    <p:animEffect transition="in" filter="circle(in)">
                                      <p:cBhvr>
                                        <p:cTn id="24" dur="2000"/>
                                        <p:tgtEl>
                                          <p:spTgt spid="17411">
                                            <p:txEl>
                                              <p:pRg st="3" end="3"/>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6" name="PA-图片 5">
            <a:extLst>
              <a:ext uri="{FF2B5EF4-FFF2-40B4-BE49-F238E27FC236}">
                <a16:creationId xmlns:a16="http://schemas.microsoft.com/office/drawing/2014/main" xmlns:a14="http://schemas.microsoft.com/office/drawing/2010/main" xmlns="" id="{07930EBF-B974-4F7F-A029-4D8010EABD03}"/>
              </a:ext>
            </a:extLst>
          </p:cNvPr>
          <p:cNvPicPr>
            <a:picLocks noChangeAspect="1"/>
          </p:cNvPicPr>
          <p:nvPr>
            <p:custDataLst>
              <p:tags r:id="rId2"/>
            </p:custDataLst>
          </p:nvPr>
        </p:nvPicPr>
        <p:blipFill>
          <a:blip r:embed="rId14"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8" name="PA-文本框 7">
            <a:extLst>
              <a:ext uri="{FF2B5EF4-FFF2-40B4-BE49-F238E27FC236}">
                <a16:creationId xmlns:a16="http://schemas.microsoft.com/office/drawing/2014/main" xmlns:a14="http://schemas.microsoft.com/office/drawing/2010/main" xmlns="" id="{C1814C55-73F4-4997-A97E-70FDB03E11B5}"/>
              </a:ext>
            </a:extLst>
          </p:cNvPr>
          <p:cNvSpPr txBox="1"/>
          <p:nvPr>
            <p:custDataLst>
              <p:tags r:id="rId3"/>
            </p:custDataLst>
          </p:nvPr>
        </p:nvSpPr>
        <p:spPr>
          <a:xfrm>
            <a:off x="2431141" y="754390"/>
            <a:ext cx="4782459" cy="954107"/>
          </a:xfrm>
          <a:prstGeom prst="rect">
            <a:avLst/>
          </a:prstGeom>
          <a:noFill/>
        </p:spPr>
        <p:txBody>
          <a:bodyPr wrap="square" rtlCol="0">
            <a:spAutoFit/>
          </a:bodyPr>
          <a:lstStyle/>
          <a:p>
            <a:r>
              <a:rPr lang="zh-CN" altLang="en-US" sz="2800" b="1" dirty="0">
                <a:solidFill>
                  <a:srgbClr val="41B7D7"/>
                </a:solidFill>
                <a:cs typeface="+mn-ea"/>
                <a:sym typeface="+mn-lt"/>
              </a:rPr>
              <a:t>幼儿园安全教育包括两个方面</a:t>
            </a:r>
          </a:p>
        </p:txBody>
      </p:sp>
      <p:sp>
        <p:nvSpPr>
          <p:cNvPr id="9" name="PA-文本框 8">
            <a:extLst>
              <a:ext uri="{FF2B5EF4-FFF2-40B4-BE49-F238E27FC236}">
                <a16:creationId xmlns:a16="http://schemas.microsoft.com/office/drawing/2014/main" xmlns:a14="http://schemas.microsoft.com/office/drawing/2010/main" xmlns="" id="{D42A28A3-7370-4D9E-8B0C-5DBC077BA5CB}"/>
              </a:ext>
            </a:extLst>
          </p:cNvPr>
          <p:cNvSpPr txBox="1"/>
          <p:nvPr>
            <p:custDataLst>
              <p:tags r:id="rId4"/>
            </p:custDataLst>
          </p:nvPr>
        </p:nvSpPr>
        <p:spPr>
          <a:xfrm>
            <a:off x="1774370" y="2361098"/>
            <a:ext cx="6096000" cy="400110"/>
          </a:xfrm>
          <a:prstGeom prst="rect">
            <a:avLst/>
          </a:prstGeom>
          <a:noFill/>
        </p:spPr>
        <p:txBody>
          <a:bodyPr wrap="square">
            <a:spAutoFit/>
          </a:bodyPr>
          <a:lstStyle/>
          <a:p>
            <a:r>
              <a:rPr lang="zh-CN" altLang="en-US" sz="2000" b="1" dirty="0">
                <a:cs typeface="+mn-ea"/>
                <a:sym typeface="+mn-lt"/>
              </a:rPr>
              <a:t>加强幼儿的安全教育，提高幼儿的自我防护能力</a:t>
            </a:r>
          </a:p>
        </p:txBody>
      </p:sp>
      <p:sp>
        <p:nvSpPr>
          <p:cNvPr id="13" name="PA-文本框 12">
            <a:extLst>
              <a:ext uri="{FF2B5EF4-FFF2-40B4-BE49-F238E27FC236}">
                <a16:creationId xmlns:a16="http://schemas.microsoft.com/office/drawing/2014/main" xmlns:a14="http://schemas.microsoft.com/office/drawing/2010/main" xmlns="" id="{7F9905BC-89EB-4E21-AC5D-5973E42B8018}"/>
              </a:ext>
            </a:extLst>
          </p:cNvPr>
          <p:cNvSpPr txBox="1"/>
          <p:nvPr>
            <p:custDataLst>
              <p:tags r:id="rId5"/>
            </p:custDataLst>
          </p:nvPr>
        </p:nvSpPr>
        <p:spPr>
          <a:xfrm>
            <a:off x="1774370" y="3013364"/>
            <a:ext cx="3634341" cy="307777"/>
          </a:xfrm>
          <a:prstGeom prst="rect">
            <a:avLst/>
          </a:prstGeom>
          <a:noFill/>
        </p:spPr>
        <p:txBody>
          <a:bodyPr wrap="square">
            <a:spAutoFit/>
          </a:bodyPr>
          <a:lstStyle/>
          <a:p>
            <a:r>
              <a:rPr lang="zh-CN" altLang="en-US" sz="1400" dirty="0">
                <a:cs typeface="+mn-ea"/>
                <a:sym typeface="+mn-lt"/>
              </a:rPr>
              <a:t>创设安全的生活环境，提供必要的保护措施</a:t>
            </a:r>
          </a:p>
        </p:txBody>
      </p:sp>
      <p:sp>
        <p:nvSpPr>
          <p:cNvPr id="15" name="PA-文本框 14">
            <a:extLst>
              <a:ext uri="{FF2B5EF4-FFF2-40B4-BE49-F238E27FC236}">
                <a16:creationId xmlns:a16="http://schemas.microsoft.com/office/drawing/2014/main" xmlns:a14="http://schemas.microsoft.com/office/drawing/2010/main" xmlns="" id="{E1EDAA45-13CE-4535-B4BE-8318B8027FEE}"/>
              </a:ext>
            </a:extLst>
          </p:cNvPr>
          <p:cNvSpPr txBox="1"/>
          <p:nvPr>
            <p:custDataLst>
              <p:tags r:id="rId6"/>
            </p:custDataLst>
          </p:nvPr>
        </p:nvSpPr>
        <p:spPr>
          <a:xfrm>
            <a:off x="1774370" y="3473355"/>
            <a:ext cx="2001152" cy="1477328"/>
          </a:xfrm>
          <a:prstGeom prst="rect">
            <a:avLst/>
          </a:prstGeom>
          <a:noFill/>
        </p:spPr>
        <p:txBody>
          <a:bodyPr wrap="square">
            <a:spAutoFit/>
          </a:bodyPr>
          <a:lstStyle/>
          <a:p>
            <a:pPr algn="just">
              <a:lnSpc>
                <a:spcPct val="150000"/>
              </a:lnSpc>
            </a:pPr>
            <a:r>
              <a:rPr lang="zh-CN" altLang="en-US" sz="1200" dirty="0">
                <a:cs typeface="+mn-ea"/>
                <a:sym typeface="+mn-lt"/>
              </a:rPr>
              <a:t>如：要把热水瓶、药品、火柴、刀具等物品放到幼儿够不到的地方；阳台或窗台要有安全保护措施；要使用安全的电源插座等</a:t>
            </a:r>
          </a:p>
        </p:txBody>
      </p:sp>
      <p:sp>
        <p:nvSpPr>
          <p:cNvPr id="17" name="PA-文本框 16">
            <a:extLst>
              <a:ext uri="{FF2B5EF4-FFF2-40B4-BE49-F238E27FC236}">
                <a16:creationId xmlns:a16="http://schemas.microsoft.com/office/drawing/2014/main" xmlns:a14="http://schemas.microsoft.com/office/drawing/2010/main" xmlns="" id="{46498D7C-4B94-4B1A-A69E-61584DDD39E6}"/>
              </a:ext>
            </a:extLst>
          </p:cNvPr>
          <p:cNvSpPr txBox="1"/>
          <p:nvPr>
            <p:custDataLst>
              <p:tags r:id="rId7"/>
            </p:custDataLst>
          </p:nvPr>
        </p:nvSpPr>
        <p:spPr>
          <a:xfrm>
            <a:off x="4027708" y="3481386"/>
            <a:ext cx="2001152" cy="1477328"/>
          </a:xfrm>
          <a:prstGeom prst="rect">
            <a:avLst/>
          </a:prstGeom>
          <a:noFill/>
        </p:spPr>
        <p:txBody>
          <a:bodyPr wrap="square">
            <a:spAutoFit/>
          </a:bodyPr>
          <a:lstStyle/>
          <a:p>
            <a:pPr algn="just">
              <a:lnSpc>
                <a:spcPct val="150000"/>
              </a:lnSpc>
            </a:pPr>
            <a:r>
              <a:rPr lang="zh-CN" altLang="en-US" sz="1200" dirty="0">
                <a:cs typeface="+mn-ea"/>
                <a:sym typeface="+mn-lt"/>
              </a:rPr>
              <a:t>在公共场所要注意照看好幼儿；幼儿乘车、乘电梯时要有成人陪伴；不把幼儿单独留在家里或汽车里等</a:t>
            </a:r>
          </a:p>
        </p:txBody>
      </p:sp>
      <p:cxnSp>
        <p:nvCxnSpPr>
          <p:cNvPr id="20" name="PA-MH_Other_4">
            <a:extLst>
              <a:ext uri="{FF2B5EF4-FFF2-40B4-BE49-F238E27FC236}">
                <a16:creationId xmlns:a16="http://schemas.microsoft.com/office/drawing/2014/main" xmlns:a14="http://schemas.microsoft.com/office/drawing/2010/main" xmlns="" id="{637B3759-2FF2-4003-9642-9C81F2BC08D1}"/>
              </a:ext>
            </a:extLst>
          </p:cNvPr>
          <p:cNvCxnSpPr/>
          <p:nvPr>
            <p:custDataLst>
              <p:tags r:id="rId8"/>
            </p:custDataLst>
          </p:nvPr>
        </p:nvCxnSpPr>
        <p:spPr>
          <a:xfrm>
            <a:off x="3914448" y="3350696"/>
            <a:ext cx="0" cy="2692078"/>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PA-直接连接符 20">
            <a:extLst>
              <a:ext uri="{FF2B5EF4-FFF2-40B4-BE49-F238E27FC236}">
                <a16:creationId xmlns:a16="http://schemas.microsoft.com/office/drawing/2014/main" xmlns:a14="http://schemas.microsoft.com/office/drawing/2010/main" xmlns="" id="{5953B23A-3239-445F-A6FB-84E98B3F8E74}"/>
              </a:ext>
            </a:extLst>
          </p:cNvPr>
          <p:cNvCxnSpPr>
            <a:cxnSpLocks/>
          </p:cNvCxnSpPr>
          <p:nvPr>
            <p:custDataLst>
              <p:tags r:id="rId9"/>
            </p:custDataLst>
          </p:nvPr>
        </p:nvCxnSpPr>
        <p:spPr>
          <a:xfrm>
            <a:off x="1774369" y="3473355"/>
            <a:ext cx="4113394" cy="0"/>
          </a:xfrm>
          <a:prstGeom prst="line">
            <a:avLst/>
          </a:prstGeom>
          <a:ln>
            <a:gradFill flip="none" rotWithShape="1">
              <a:gsLst>
                <a:gs pos="0">
                  <a:schemeClr val="accent1">
                    <a:lumMod val="5000"/>
                    <a:lumOff val="95000"/>
                  </a:schemeClr>
                </a:gs>
                <a:gs pos="50000">
                  <a:srgbClr val="97D7E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5" name="PA-图片 24">
            <a:extLst>
              <a:ext uri="{FF2B5EF4-FFF2-40B4-BE49-F238E27FC236}">
                <a16:creationId xmlns:a16="http://schemas.microsoft.com/office/drawing/2014/main" xmlns:a14="http://schemas.microsoft.com/office/drawing/2010/main" xmlns="" id="{982FFC5B-546C-4990-A0EC-4D7453EC7329}"/>
              </a:ext>
            </a:extLst>
          </p:cNvPr>
          <p:cNvPicPr>
            <a:picLocks noChangeAspect="1"/>
          </p:cNvPicPr>
          <p:nvPr>
            <p:custDataLst>
              <p:tags r:id="rId10"/>
            </p:custDataLst>
          </p:nvPr>
        </p:nvPicPr>
        <p:blipFill>
          <a:blip r:embed="rId15" cstate="screen">
            <a:extLst>
              <a:ext uri="{28A0092B-C50C-407E-A947-70E740481C1C}">
                <a14:useLocalDpi xmlns:a14="http://schemas.microsoft.com/office/drawing/2010/main"/>
              </a:ext>
            </a:extLst>
          </a:blip>
          <a:stretch>
            <a:fillRect/>
          </a:stretch>
        </p:blipFill>
        <p:spPr>
          <a:xfrm>
            <a:off x="7213600" y="1728774"/>
            <a:ext cx="3788902" cy="3788902"/>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3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800" decel="100000"/>
                                        <p:tgtEl>
                                          <p:spTgt spid="9"/>
                                        </p:tgtEl>
                                      </p:cBhvr>
                                    </p:animEffect>
                                    <p:anim calcmode="lin" valueType="num">
                                      <p:cBhvr>
                                        <p:cTn id="19" dur="800" decel="100000" fill="hold"/>
                                        <p:tgtEl>
                                          <p:spTgt spid="9"/>
                                        </p:tgtEl>
                                        <p:attrNameLst>
                                          <p:attrName>style.rotation</p:attrName>
                                        </p:attrNameLst>
                                      </p:cBhvr>
                                      <p:tavLst>
                                        <p:tav tm="0">
                                          <p:val>
                                            <p:fltVal val="-90"/>
                                          </p:val>
                                        </p:tav>
                                        <p:tav tm="100000">
                                          <p:val>
                                            <p:fltVal val="0"/>
                                          </p:val>
                                        </p:tav>
                                      </p:tavLst>
                                    </p:anim>
                                    <p:anim calcmode="lin" valueType="num">
                                      <p:cBhvr>
                                        <p:cTn id="20" dur="800" decel="100000" fill="hold"/>
                                        <p:tgtEl>
                                          <p:spTgt spid="9"/>
                                        </p:tgtEl>
                                        <p:attrNameLst>
                                          <p:attrName>ppt_x</p:attrName>
                                        </p:attrNameLst>
                                      </p:cBhvr>
                                      <p:tavLst>
                                        <p:tav tm="0">
                                          <p:val>
                                            <p:strVal val="#ppt_x+0.4"/>
                                          </p:val>
                                        </p:tav>
                                        <p:tav tm="100000">
                                          <p:val>
                                            <p:strVal val="#ppt_x-0.05"/>
                                          </p:val>
                                        </p:tav>
                                      </p:tavLst>
                                    </p:anim>
                                    <p:anim calcmode="lin" valueType="num">
                                      <p:cBhvr>
                                        <p:cTn id="21" dur="800" decel="100000" fill="hold"/>
                                        <p:tgtEl>
                                          <p:spTgt spid="9"/>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4" presetID="3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800" decel="100000"/>
                                        <p:tgtEl>
                                          <p:spTgt spid="13"/>
                                        </p:tgtEl>
                                      </p:cBhvr>
                                    </p:animEffect>
                                    <p:anim calcmode="lin" valueType="num">
                                      <p:cBhvr>
                                        <p:cTn id="27" dur="800" decel="100000" fill="hold"/>
                                        <p:tgtEl>
                                          <p:spTgt spid="13"/>
                                        </p:tgtEl>
                                        <p:attrNameLst>
                                          <p:attrName>style.rotation</p:attrName>
                                        </p:attrNameLst>
                                      </p:cBhvr>
                                      <p:tavLst>
                                        <p:tav tm="0">
                                          <p:val>
                                            <p:fltVal val="-90"/>
                                          </p:val>
                                        </p:tav>
                                        <p:tav tm="100000">
                                          <p:val>
                                            <p:fltVal val="0"/>
                                          </p:val>
                                        </p:tav>
                                      </p:tavLst>
                                    </p:anim>
                                    <p:anim calcmode="lin" valueType="num">
                                      <p:cBhvr>
                                        <p:cTn id="28" dur="800" decel="100000" fill="hold"/>
                                        <p:tgtEl>
                                          <p:spTgt spid="13"/>
                                        </p:tgtEl>
                                        <p:attrNameLst>
                                          <p:attrName>ppt_x</p:attrName>
                                        </p:attrNameLst>
                                      </p:cBhvr>
                                      <p:tavLst>
                                        <p:tav tm="0">
                                          <p:val>
                                            <p:strVal val="#ppt_x+0.4"/>
                                          </p:val>
                                        </p:tav>
                                        <p:tav tm="100000">
                                          <p:val>
                                            <p:strVal val="#ppt_x-0.05"/>
                                          </p:val>
                                        </p:tav>
                                      </p:tavLst>
                                    </p:anim>
                                    <p:anim calcmode="lin" valueType="num">
                                      <p:cBhvr>
                                        <p:cTn id="29" dur="800" decel="100000" fill="hold"/>
                                        <p:tgtEl>
                                          <p:spTgt spid="13"/>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800" decel="100000"/>
                                        <p:tgtEl>
                                          <p:spTgt spid="15"/>
                                        </p:tgtEl>
                                      </p:cBhvr>
                                    </p:animEffect>
                                    <p:anim calcmode="lin" valueType="num">
                                      <p:cBhvr>
                                        <p:cTn id="35" dur="800" decel="100000" fill="hold"/>
                                        <p:tgtEl>
                                          <p:spTgt spid="15"/>
                                        </p:tgtEl>
                                        <p:attrNameLst>
                                          <p:attrName>style.rotation</p:attrName>
                                        </p:attrNameLst>
                                      </p:cBhvr>
                                      <p:tavLst>
                                        <p:tav tm="0">
                                          <p:val>
                                            <p:fltVal val="-90"/>
                                          </p:val>
                                        </p:tav>
                                        <p:tav tm="100000">
                                          <p:val>
                                            <p:fltVal val="0"/>
                                          </p:val>
                                        </p:tav>
                                      </p:tavLst>
                                    </p:anim>
                                    <p:anim calcmode="lin" valueType="num">
                                      <p:cBhvr>
                                        <p:cTn id="36" dur="800" decel="100000" fill="hold"/>
                                        <p:tgtEl>
                                          <p:spTgt spid="15"/>
                                        </p:tgtEl>
                                        <p:attrNameLst>
                                          <p:attrName>ppt_x</p:attrName>
                                        </p:attrNameLst>
                                      </p:cBhvr>
                                      <p:tavLst>
                                        <p:tav tm="0">
                                          <p:val>
                                            <p:strVal val="#ppt_x+0.4"/>
                                          </p:val>
                                        </p:tav>
                                        <p:tav tm="100000">
                                          <p:val>
                                            <p:strVal val="#ppt_x-0.05"/>
                                          </p:val>
                                        </p:tav>
                                      </p:tavLst>
                                    </p:anim>
                                    <p:anim calcmode="lin" valueType="num">
                                      <p:cBhvr>
                                        <p:cTn id="37" dur="800" decel="100000" fill="hold"/>
                                        <p:tgtEl>
                                          <p:spTgt spid="1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800" decel="100000"/>
                                        <p:tgtEl>
                                          <p:spTgt spid="17"/>
                                        </p:tgtEl>
                                      </p:cBhvr>
                                    </p:animEffect>
                                    <p:anim calcmode="lin" valueType="num">
                                      <p:cBhvr>
                                        <p:cTn id="43" dur="800" decel="100000" fill="hold"/>
                                        <p:tgtEl>
                                          <p:spTgt spid="17"/>
                                        </p:tgtEl>
                                        <p:attrNameLst>
                                          <p:attrName>style.rotation</p:attrName>
                                        </p:attrNameLst>
                                      </p:cBhvr>
                                      <p:tavLst>
                                        <p:tav tm="0">
                                          <p:val>
                                            <p:fltVal val="-90"/>
                                          </p:val>
                                        </p:tav>
                                        <p:tav tm="100000">
                                          <p:val>
                                            <p:fltVal val="0"/>
                                          </p:val>
                                        </p:tav>
                                      </p:tavLst>
                                    </p:anim>
                                    <p:anim calcmode="lin" valueType="num">
                                      <p:cBhvr>
                                        <p:cTn id="44" dur="800" decel="100000" fill="hold"/>
                                        <p:tgtEl>
                                          <p:spTgt spid="17"/>
                                        </p:tgtEl>
                                        <p:attrNameLst>
                                          <p:attrName>ppt_x</p:attrName>
                                        </p:attrNameLst>
                                      </p:cBhvr>
                                      <p:tavLst>
                                        <p:tav tm="0">
                                          <p:val>
                                            <p:strVal val="#ppt_x+0.4"/>
                                          </p:val>
                                        </p:tav>
                                        <p:tav tm="100000">
                                          <p:val>
                                            <p:strVal val="#ppt_x-0.05"/>
                                          </p:val>
                                        </p:tav>
                                      </p:tavLst>
                                    </p:anim>
                                    <p:anim calcmode="lin" valueType="num">
                                      <p:cBhvr>
                                        <p:cTn id="45" dur="800" decel="100000" fill="hold"/>
                                        <p:tgtEl>
                                          <p:spTgt spid="1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48" presetID="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Motion origin="layout" path="M -1.168692 0 L 0 0 E" pathEditMode="relative">
                                      <p:cBhvr from="" to="">
                                        <p:cTn id="50" dur="1000" fill="hold">
                                          <p:stCondLst>
                                            <p:cond delay="0"/>
                                          </p:stCondLst>
                                        </p:cTn>
                                        <p:tgtEl>
                                          <p:spTgt spid="21"/>
                                        </p:tgtEl>
                                        <p:attrNameLst>
                                          <p:attrName>ppt_x</p:attrName>
                                          <p:attrName>ppt_y</p:attrName>
                                        </p:attrNameLst>
                                      </p:cBhvr>
                                    </p:animMotion>
                                  </p:childTnLst>
                                </p:cTn>
                              </p:par>
                              <p:par>
                                <p:cTn id="51" presetID="3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800" decel="100000"/>
                                        <p:tgtEl>
                                          <p:spTgt spid="25"/>
                                        </p:tgtEl>
                                      </p:cBhvr>
                                    </p:animEffect>
                                    <p:anim calcmode="lin" valueType="num">
                                      <p:cBhvr>
                                        <p:cTn id="54" dur="800" decel="100000" fill="hold"/>
                                        <p:tgtEl>
                                          <p:spTgt spid="25"/>
                                        </p:tgtEl>
                                        <p:attrNameLst>
                                          <p:attrName>style.rotation</p:attrName>
                                        </p:attrNameLst>
                                      </p:cBhvr>
                                      <p:tavLst>
                                        <p:tav tm="0">
                                          <p:val>
                                            <p:fltVal val="-90"/>
                                          </p:val>
                                        </p:tav>
                                        <p:tav tm="100000">
                                          <p:val>
                                            <p:fltVal val="0"/>
                                          </p:val>
                                        </p:tav>
                                      </p:tavLst>
                                    </p:anim>
                                    <p:anim calcmode="lin" valueType="num">
                                      <p:cBhvr>
                                        <p:cTn id="55" dur="800" decel="100000" fill="hold"/>
                                        <p:tgtEl>
                                          <p:spTgt spid="25"/>
                                        </p:tgtEl>
                                        <p:attrNameLst>
                                          <p:attrName>ppt_x</p:attrName>
                                        </p:attrNameLst>
                                      </p:cBhvr>
                                      <p:tavLst>
                                        <p:tav tm="0">
                                          <p:val>
                                            <p:strVal val="#ppt_x+0.4"/>
                                          </p:val>
                                        </p:tav>
                                        <p:tav tm="100000">
                                          <p:val>
                                            <p:strVal val="#ppt_x-0.05"/>
                                          </p:val>
                                        </p:tav>
                                      </p:tavLst>
                                    </p:anim>
                                    <p:anim calcmode="lin" valueType="num">
                                      <p:cBhvr>
                                        <p:cTn id="56" dur="800" decel="100000" fill="hold"/>
                                        <p:tgtEl>
                                          <p:spTgt spid="25"/>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xmlns:a14="http://schemas.microsoft.com/office/drawing/2010/main" xmlns="" id="{C1EF7C69-335E-48C8-A8BD-06F4E98DA86C}"/>
              </a:ext>
            </a:extLst>
          </p:cNvPr>
          <p:cNvPicPr>
            <a:picLocks noChangeAspect="1"/>
          </p:cNvPicPr>
          <p:nvPr>
            <p:custDataLst>
              <p:tags r:id="rId2"/>
            </p:custDataLst>
          </p:nvPr>
        </p:nvPicPr>
        <p:blipFill>
          <a:blip r:embed="rId13"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a14="http://schemas.microsoft.com/office/drawing/2010/main" xmlns="" id="{9DBF877B-C56C-48E2-86D5-673B667A7DF6}"/>
              </a:ext>
            </a:extLst>
          </p:cNvPr>
          <p:cNvSpPr txBox="1"/>
          <p:nvPr>
            <p:custDataLst>
              <p:tags r:id="rId3"/>
            </p:custDataLst>
          </p:nvPr>
        </p:nvSpPr>
        <p:spPr>
          <a:xfrm>
            <a:off x="2431141" y="754390"/>
            <a:ext cx="5486732" cy="954107"/>
          </a:xfrm>
          <a:prstGeom prst="rect">
            <a:avLst/>
          </a:prstGeom>
          <a:noFill/>
        </p:spPr>
        <p:txBody>
          <a:bodyPr wrap="square" rtlCol="0">
            <a:spAutoFit/>
          </a:bodyPr>
          <a:lstStyle/>
          <a:p>
            <a:r>
              <a:rPr lang="zh-CN" altLang="en-US" sz="2800" b="1" dirty="0">
                <a:solidFill>
                  <a:srgbClr val="41B7D7"/>
                </a:solidFill>
                <a:cs typeface="+mn-ea"/>
                <a:sym typeface="+mn-lt"/>
              </a:rPr>
              <a:t>结合生活实际对幼儿进行安全教育</a:t>
            </a:r>
          </a:p>
        </p:txBody>
      </p:sp>
      <p:grpSp>
        <p:nvGrpSpPr>
          <p:cNvPr id="9" name="PA-组合 8">
            <a:extLst>
              <a:ext uri="{FF2B5EF4-FFF2-40B4-BE49-F238E27FC236}">
                <a16:creationId xmlns:a16="http://schemas.microsoft.com/office/drawing/2014/main" xmlns:a14="http://schemas.microsoft.com/office/drawing/2010/main" xmlns="" id="{A34711BA-12F2-447F-B932-C3DA9732C359}"/>
              </a:ext>
            </a:extLst>
          </p:cNvPr>
          <p:cNvGrpSpPr/>
          <p:nvPr>
            <p:custDataLst>
              <p:tags r:id="rId4"/>
            </p:custDataLst>
          </p:nvPr>
        </p:nvGrpSpPr>
        <p:grpSpPr>
          <a:xfrm>
            <a:off x="6872477" y="1239510"/>
            <a:ext cx="4330832" cy="5313616"/>
            <a:chOff x="916577" y="1277610"/>
            <a:chExt cx="4330832" cy="5313616"/>
          </a:xfrm>
        </p:grpSpPr>
        <p:pic>
          <p:nvPicPr>
            <p:cNvPr id="11" name="PA-图片 10">
              <a:extLst>
                <a:ext uri="{FF2B5EF4-FFF2-40B4-BE49-F238E27FC236}">
                  <a16:creationId xmlns:a16="http://schemas.microsoft.com/office/drawing/2014/main" xmlns:a14="http://schemas.microsoft.com/office/drawing/2010/main" xmlns="" id="{83A9F188-8B52-4895-8F29-68C2D3C33A43}"/>
                </a:ext>
              </a:extLst>
            </p:cNvPr>
            <p:cNvPicPr>
              <a:picLocks noChangeAspect="1"/>
            </p:cNvPicPr>
            <p:nvPr>
              <p:custDataLst>
                <p:tags r:id="rId6"/>
              </p:custDataLst>
            </p:nvPr>
          </p:nvPicPr>
          <p:blipFill>
            <a:blip r:embed="rId14">
              <a:extLst>
                <a:ext uri="{28A0092B-C50C-407E-A947-70E740481C1C}">
                  <a14:useLocalDpi xmlns:a14="http://schemas.microsoft.com/office/drawing/2010/main"/>
                </a:ext>
              </a:extLst>
            </a:blip>
            <a:stretch>
              <a:fillRect/>
            </a:stretch>
          </p:blipFill>
          <p:spPr>
            <a:xfrm>
              <a:off x="916577" y="1277610"/>
              <a:ext cx="4330832" cy="5313616"/>
            </a:xfrm>
            <a:prstGeom prst="rect">
              <a:avLst/>
            </a:prstGeom>
          </p:spPr>
        </p:pic>
        <p:sp>
          <p:nvSpPr>
            <p:cNvPr id="12" name="PA-文本框 18">
              <a:extLst>
                <a:ext uri="{FF2B5EF4-FFF2-40B4-BE49-F238E27FC236}">
                  <a16:creationId xmlns:a16="http://schemas.microsoft.com/office/drawing/2014/main" xmlns:a14="http://schemas.microsoft.com/office/drawing/2010/main" xmlns="" id="{3336894A-4266-4D8D-8B9B-EABD1DBBACC2}"/>
                </a:ext>
              </a:extLst>
            </p:cNvPr>
            <p:cNvSpPr txBox="1">
              <a:spLocks noChangeArrowheads="1"/>
            </p:cNvSpPr>
            <p:nvPr>
              <p:custDataLst>
                <p:tags r:id="rId7"/>
              </p:custDataLst>
            </p:nvPr>
          </p:nvSpPr>
          <p:spPr bwMode="auto">
            <a:xfrm>
              <a:off x="1232607" y="1776080"/>
              <a:ext cx="36987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50000"/>
                </a:lnSpc>
                <a:buNone/>
              </a:pPr>
              <a:r>
                <a:rPr lang="zh-CN" altLang="en-US" sz="1200" dirty="0">
                  <a:latin typeface="+mn-lt"/>
                  <a:ea typeface="+mn-ea"/>
                  <a:cs typeface="+mn-ea"/>
                  <a:sym typeface="+mn-lt"/>
                </a:rPr>
                <a:t>如：外出时，提醒幼儿要紧跟成人，不远离成人的视线，不跟陌生人走，不吃陌生人给的东西；不在河边和马路边玩耍；要遵守交通规则等</a:t>
              </a:r>
            </a:p>
          </p:txBody>
        </p:sp>
        <p:sp>
          <p:nvSpPr>
            <p:cNvPr id="13" name="PA-文本框 18">
              <a:extLst>
                <a:ext uri="{FF2B5EF4-FFF2-40B4-BE49-F238E27FC236}">
                  <a16:creationId xmlns:a16="http://schemas.microsoft.com/office/drawing/2014/main" xmlns:a14="http://schemas.microsoft.com/office/drawing/2010/main" xmlns="" id="{AD22CC5F-9730-45FE-9E2D-B527C49C9D93}"/>
                </a:ext>
              </a:extLst>
            </p:cNvPr>
            <p:cNvSpPr txBox="1">
              <a:spLocks noChangeArrowheads="1"/>
            </p:cNvSpPr>
            <p:nvPr>
              <p:custDataLst>
                <p:tags r:id="rId8"/>
              </p:custDataLst>
            </p:nvPr>
          </p:nvSpPr>
          <p:spPr bwMode="auto">
            <a:xfrm>
              <a:off x="1232607" y="3660901"/>
              <a:ext cx="36987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50000"/>
                </a:lnSpc>
                <a:buNone/>
              </a:pPr>
              <a:r>
                <a:rPr lang="zh-CN" altLang="en-US" sz="1200" dirty="0">
                  <a:latin typeface="+mn-lt"/>
                  <a:ea typeface="+mn-ea"/>
                  <a:cs typeface="+mn-ea"/>
                  <a:sym typeface="+mn-lt"/>
                </a:rPr>
                <a:t>帮助幼儿了解周围环境中不安全的事物，不做危险的事。如不动热水壶，不玩火柴或打火机，不摸电源插座，不攀爬窗户或阳台等</a:t>
              </a:r>
            </a:p>
          </p:txBody>
        </p:sp>
        <p:sp>
          <p:nvSpPr>
            <p:cNvPr id="14" name="PA-文本框 18">
              <a:extLst>
                <a:ext uri="{FF2B5EF4-FFF2-40B4-BE49-F238E27FC236}">
                  <a16:creationId xmlns:a16="http://schemas.microsoft.com/office/drawing/2014/main" xmlns:a14="http://schemas.microsoft.com/office/drawing/2010/main" xmlns="" id="{007FB935-9771-4F31-813A-3C87000E1EDA}"/>
                </a:ext>
              </a:extLst>
            </p:cNvPr>
            <p:cNvSpPr txBox="1">
              <a:spLocks noChangeArrowheads="1"/>
            </p:cNvSpPr>
            <p:nvPr>
              <p:custDataLst>
                <p:tags r:id="rId9"/>
              </p:custDataLst>
            </p:nvPr>
          </p:nvSpPr>
          <p:spPr bwMode="auto">
            <a:xfrm>
              <a:off x="1232607" y="5561614"/>
              <a:ext cx="36987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50000"/>
                </a:lnSpc>
                <a:buNone/>
              </a:pPr>
              <a:r>
                <a:rPr lang="zh-CN" altLang="en-US" sz="1200" dirty="0">
                  <a:latin typeface="+mn-lt"/>
                  <a:ea typeface="+mn-ea"/>
                  <a:cs typeface="+mn-ea"/>
                  <a:sym typeface="+mn-lt"/>
                </a:rPr>
                <a:t>帮助幼儿认识常见的安全标识，如：小心触电、小心有毒、禁止下河游泳、紧急出口等。告诉幼儿不允许别人触摸自己的隐私部位</a:t>
              </a:r>
            </a:p>
          </p:txBody>
        </p:sp>
      </p:grpSp>
      <p:pic>
        <p:nvPicPr>
          <p:cNvPr id="15" name="PA-图片 14">
            <a:extLst>
              <a:ext uri="{FF2B5EF4-FFF2-40B4-BE49-F238E27FC236}">
                <a16:creationId xmlns:a16="http://schemas.microsoft.com/office/drawing/2014/main" xmlns:a14="http://schemas.microsoft.com/office/drawing/2010/main" xmlns="" id="{658E6627-7B41-407E-A1CA-EBBB57162242}"/>
              </a:ext>
            </a:extLst>
          </p:cNvPr>
          <p:cNvPicPr>
            <a:picLocks noChangeAspect="1"/>
          </p:cNvPicPr>
          <p:nvPr>
            <p:custDataLst>
              <p:tags r:id="rId5"/>
            </p:custDataLst>
          </p:nvPr>
        </p:nvPicPr>
        <p:blipFill>
          <a:blip r:embed="rId15" cstate="screen">
            <a:extLst>
              <a:ext uri="{28A0092B-C50C-407E-A947-70E740481C1C}">
                <a14:useLocalDpi xmlns:a14="http://schemas.microsoft.com/office/drawing/2010/main"/>
              </a:ext>
            </a:extLst>
          </a:blip>
          <a:stretch>
            <a:fillRect/>
          </a:stretch>
        </p:blipFill>
        <p:spPr>
          <a:xfrm>
            <a:off x="1304722" y="1737980"/>
            <a:ext cx="4871226" cy="449798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xmlns:p14="http://schemas.microsoft.com/office/powerpoint/2010/main" xmlns:a14="http://schemas.microsoft.com/office/drawing/2010/main" xmlns="" id="{7E8C2428-D832-434B-A5CE-682BF2706560}"/>
              </a:ext>
            </a:extLst>
          </p:cNvPr>
          <p:cNvPicPr>
            <a:picLocks noChangeAspect="1"/>
          </p:cNvPicPr>
          <p:nvPr>
            <p:custDataLst>
              <p:tags r:id="rId2"/>
            </p:custDataLst>
          </p:nvPr>
        </p:nvPicPr>
        <p:blipFill>
          <a:blip r:embed="rId15"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p14="http://schemas.microsoft.com/office/powerpoint/2010/main" xmlns:a14="http://schemas.microsoft.com/office/drawing/2010/main" xmlns="" id="{837C91B1-B748-4EFB-BBE3-0C6ED16AA6A6}"/>
              </a:ext>
            </a:extLst>
          </p:cNvPr>
          <p:cNvSpPr txBox="1"/>
          <p:nvPr>
            <p:custDataLst>
              <p:tags r:id="rId3"/>
            </p:custDataLst>
          </p:nvPr>
        </p:nvSpPr>
        <p:spPr>
          <a:xfrm>
            <a:off x="2431141" y="754390"/>
            <a:ext cx="5486732" cy="954107"/>
          </a:xfrm>
          <a:prstGeom prst="rect">
            <a:avLst/>
          </a:prstGeom>
          <a:noFill/>
        </p:spPr>
        <p:txBody>
          <a:bodyPr wrap="square" rtlCol="0">
            <a:spAutoFit/>
          </a:bodyPr>
          <a:lstStyle/>
          <a:p>
            <a:r>
              <a:rPr lang="zh-CN" altLang="en-US" sz="2800" b="1" dirty="0">
                <a:solidFill>
                  <a:srgbClr val="41B7D7"/>
                </a:solidFill>
                <a:cs typeface="+mn-ea"/>
                <a:sym typeface="+mn-lt"/>
              </a:rPr>
              <a:t>教给幼儿简单的自救和求救的方法</a:t>
            </a:r>
          </a:p>
        </p:txBody>
      </p:sp>
      <p:sp>
        <p:nvSpPr>
          <p:cNvPr id="6" name="PA-文本框 5">
            <a:extLst>
              <a:ext uri="{FF2B5EF4-FFF2-40B4-BE49-F238E27FC236}">
                <a16:creationId xmlns:a16="http://schemas.microsoft.com/office/drawing/2014/main" xmlns:p14="http://schemas.microsoft.com/office/powerpoint/2010/main" xmlns:a14="http://schemas.microsoft.com/office/drawing/2010/main" xmlns="" id="{19C2FED3-8CAA-4F1E-B178-65FC42537FAE}"/>
              </a:ext>
            </a:extLst>
          </p:cNvPr>
          <p:cNvSpPr txBox="1"/>
          <p:nvPr>
            <p:custDataLst>
              <p:tags r:id="rId4"/>
            </p:custDataLst>
          </p:nvPr>
        </p:nvSpPr>
        <p:spPr>
          <a:xfrm>
            <a:off x="1727640" y="2437900"/>
            <a:ext cx="2610759" cy="1200329"/>
          </a:xfrm>
          <a:prstGeom prst="rect">
            <a:avLst/>
          </a:prstGeom>
          <a:noFill/>
        </p:spPr>
        <p:txBody>
          <a:bodyPr wrap="square">
            <a:spAutoFit/>
          </a:bodyPr>
          <a:lstStyle/>
          <a:p>
            <a:pPr>
              <a:lnSpc>
                <a:spcPct val="150000"/>
              </a:lnSpc>
            </a:pPr>
            <a:r>
              <a:rPr lang="zh-CN" altLang="en-US" sz="1200" dirty="0">
                <a:cs typeface="+mn-ea"/>
                <a:sym typeface="+mn-lt"/>
              </a:rPr>
              <a:t>如：记住自己家庭的住址、电话号码、父母的姓名和单位，一旦走失时知道向成人求助，并能提供必要信息</a:t>
            </a:r>
          </a:p>
        </p:txBody>
      </p:sp>
      <p:sp>
        <p:nvSpPr>
          <p:cNvPr id="8" name="PA-文本框 7">
            <a:extLst>
              <a:ext uri="{FF2B5EF4-FFF2-40B4-BE49-F238E27FC236}">
                <a16:creationId xmlns:a16="http://schemas.microsoft.com/office/drawing/2014/main" xmlns:p14="http://schemas.microsoft.com/office/powerpoint/2010/main" xmlns:a14="http://schemas.microsoft.com/office/drawing/2010/main" xmlns="" id="{361BF88B-A59C-4D0C-804B-82D0960EC586}"/>
              </a:ext>
            </a:extLst>
          </p:cNvPr>
          <p:cNvSpPr txBox="1"/>
          <p:nvPr>
            <p:custDataLst>
              <p:tags r:id="rId5"/>
            </p:custDataLst>
          </p:nvPr>
        </p:nvSpPr>
        <p:spPr>
          <a:xfrm>
            <a:off x="1727640" y="4502003"/>
            <a:ext cx="2610759" cy="613694"/>
          </a:xfrm>
          <a:prstGeom prst="rect">
            <a:avLst/>
          </a:prstGeom>
          <a:noFill/>
        </p:spPr>
        <p:txBody>
          <a:bodyPr wrap="square">
            <a:spAutoFit/>
          </a:bodyPr>
          <a:lstStyle/>
          <a:p>
            <a:pPr>
              <a:lnSpc>
                <a:spcPct val="150000"/>
              </a:lnSpc>
            </a:pPr>
            <a:r>
              <a:rPr lang="zh-CN" altLang="en-US" sz="1200" dirty="0">
                <a:cs typeface="+mn-ea"/>
                <a:sym typeface="+mn-lt"/>
              </a:rPr>
              <a:t>遇到火灾或其他紧急情况时，知道要拨打110、120、119等求救电话</a:t>
            </a:r>
          </a:p>
        </p:txBody>
      </p:sp>
      <p:sp>
        <p:nvSpPr>
          <p:cNvPr id="10" name="PA-文本框 9">
            <a:extLst>
              <a:ext uri="{FF2B5EF4-FFF2-40B4-BE49-F238E27FC236}">
                <a16:creationId xmlns:a16="http://schemas.microsoft.com/office/drawing/2014/main" xmlns:p14="http://schemas.microsoft.com/office/powerpoint/2010/main" xmlns:a14="http://schemas.microsoft.com/office/drawing/2010/main" xmlns="" id="{55609D49-EC4A-4881-966A-AD96C97E7C45}"/>
              </a:ext>
            </a:extLst>
          </p:cNvPr>
          <p:cNvSpPr txBox="1"/>
          <p:nvPr>
            <p:custDataLst>
              <p:tags r:id="rId6"/>
            </p:custDataLst>
          </p:nvPr>
        </p:nvSpPr>
        <p:spPr>
          <a:xfrm>
            <a:off x="8311241" y="2437900"/>
            <a:ext cx="2610759" cy="923330"/>
          </a:xfrm>
          <a:prstGeom prst="rect">
            <a:avLst/>
          </a:prstGeom>
          <a:noFill/>
        </p:spPr>
        <p:txBody>
          <a:bodyPr wrap="square">
            <a:spAutoFit/>
          </a:bodyPr>
          <a:lstStyle/>
          <a:p>
            <a:pPr>
              <a:lnSpc>
                <a:spcPct val="150000"/>
              </a:lnSpc>
            </a:pPr>
            <a:r>
              <a:rPr lang="zh-CN" altLang="en-US" sz="1200" dirty="0">
                <a:cs typeface="+mn-ea"/>
                <a:sym typeface="+mn-lt"/>
              </a:rPr>
              <a:t>可利用图书、音像等材料对幼儿进行逃生和求救方面的教育，并运用游戏方式模拟练习</a:t>
            </a:r>
          </a:p>
        </p:txBody>
      </p:sp>
      <p:sp>
        <p:nvSpPr>
          <p:cNvPr id="12" name="PA-文本框 11">
            <a:extLst>
              <a:ext uri="{FF2B5EF4-FFF2-40B4-BE49-F238E27FC236}">
                <a16:creationId xmlns:a16="http://schemas.microsoft.com/office/drawing/2014/main" xmlns:p14="http://schemas.microsoft.com/office/powerpoint/2010/main" xmlns:a14="http://schemas.microsoft.com/office/drawing/2010/main" xmlns="" id="{C5BE3B85-1DB8-4C06-8142-B9FE80C56291}"/>
              </a:ext>
            </a:extLst>
          </p:cNvPr>
          <p:cNvSpPr txBox="1"/>
          <p:nvPr>
            <p:custDataLst>
              <p:tags r:id="rId7"/>
            </p:custDataLst>
          </p:nvPr>
        </p:nvSpPr>
        <p:spPr>
          <a:xfrm>
            <a:off x="8311241" y="4502003"/>
            <a:ext cx="2610759" cy="613694"/>
          </a:xfrm>
          <a:prstGeom prst="rect">
            <a:avLst/>
          </a:prstGeom>
          <a:noFill/>
        </p:spPr>
        <p:txBody>
          <a:bodyPr wrap="square">
            <a:spAutoFit/>
          </a:bodyPr>
          <a:lstStyle/>
          <a:p>
            <a:pPr>
              <a:lnSpc>
                <a:spcPct val="150000"/>
              </a:lnSpc>
            </a:pPr>
            <a:r>
              <a:rPr lang="zh-CN" altLang="en-US" sz="1200" dirty="0">
                <a:cs typeface="+mn-ea"/>
                <a:sym typeface="+mn-lt"/>
              </a:rPr>
              <a:t>幼儿园应定期进行火灾、地震等自然灾害的逃生演习</a:t>
            </a:r>
          </a:p>
        </p:txBody>
      </p:sp>
      <p:grpSp>
        <p:nvGrpSpPr>
          <p:cNvPr id="14" name="PA-组合 13">
            <a:extLst>
              <a:ext uri="{FF2B5EF4-FFF2-40B4-BE49-F238E27FC236}">
                <a16:creationId xmlns:a16="http://schemas.microsoft.com/office/drawing/2014/main" xmlns:p14="http://schemas.microsoft.com/office/powerpoint/2010/main" xmlns:a14="http://schemas.microsoft.com/office/drawing/2010/main" xmlns="" id="{79643150-24F7-459C-A4F4-171903FDE27D}"/>
              </a:ext>
            </a:extLst>
          </p:cNvPr>
          <p:cNvGrpSpPr/>
          <p:nvPr>
            <p:custDataLst>
              <p:tags r:id="rId8"/>
            </p:custDataLst>
          </p:nvPr>
        </p:nvGrpSpPr>
        <p:grpSpPr>
          <a:xfrm>
            <a:off x="4338399" y="2382424"/>
            <a:ext cx="3565514" cy="3662321"/>
            <a:chOff x="4338399" y="2382424"/>
            <a:chExt cx="3565514" cy="3662321"/>
          </a:xfrm>
        </p:grpSpPr>
        <p:pic>
          <p:nvPicPr>
            <p:cNvPr id="15" name="PA-图片 14">
              <a:extLst>
                <a:ext uri="{FF2B5EF4-FFF2-40B4-BE49-F238E27FC236}">
                  <a16:creationId xmlns:a16="http://schemas.microsoft.com/office/drawing/2014/main" xmlns:p14="http://schemas.microsoft.com/office/powerpoint/2010/main" xmlns:a14="http://schemas.microsoft.com/office/drawing/2010/main" xmlns="" id="{6508EBC8-4F9D-460D-B4F9-36A28A0E338B}"/>
                </a:ext>
              </a:extLst>
            </p:cNvPr>
            <p:cNvPicPr>
              <a:picLocks noChangeAspect="1"/>
            </p:cNvPicPr>
            <p:nvPr>
              <p:custDataLst>
                <p:tags r:id="rId9"/>
              </p:custDataLst>
            </p:nvPr>
          </p:nvPicPr>
          <p:blipFill>
            <a:blip r:embed="rId16" cstate="screen">
              <a:extLst>
                <a:ext uri="{28A0092B-C50C-407E-A947-70E740481C1C}">
                  <a14:useLocalDpi xmlns:a14="http://schemas.microsoft.com/office/drawing/2010/main"/>
                </a:ext>
              </a:extLst>
            </a:blip>
            <a:stretch>
              <a:fillRect/>
            </a:stretch>
          </p:blipFill>
          <p:spPr>
            <a:xfrm>
              <a:off x="4338399" y="2382424"/>
              <a:ext cx="3565514" cy="3662321"/>
            </a:xfrm>
            <a:prstGeom prst="rect">
              <a:avLst/>
            </a:prstGeom>
          </p:spPr>
        </p:pic>
        <p:sp>
          <p:nvSpPr>
            <p:cNvPr id="16" name="PA-椭圆 15">
              <a:extLst>
                <a:ext uri="{FF2B5EF4-FFF2-40B4-BE49-F238E27FC236}">
                  <a16:creationId xmlns:a16="http://schemas.microsoft.com/office/drawing/2014/main" xmlns:p14="http://schemas.microsoft.com/office/powerpoint/2010/main" xmlns:a14="http://schemas.microsoft.com/office/drawing/2010/main" xmlns="" id="{A545CD0F-87A3-4847-B629-24E4E4502408}"/>
                </a:ext>
              </a:extLst>
            </p:cNvPr>
            <p:cNvSpPr/>
            <p:nvPr>
              <p:custDataLst>
                <p:tags r:id="rId10"/>
              </p:custDataLst>
            </p:nvPr>
          </p:nvSpPr>
          <p:spPr>
            <a:xfrm>
              <a:off x="5122936" y="3215364"/>
              <a:ext cx="1996440" cy="19964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PA-文本框 16">
              <a:extLst>
                <a:ext uri="{FF2B5EF4-FFF2-40B4-BE49-F238E27FC236}">
                  <a16:creationId xmlns:a16="http://schemas.microsoft.com/office/drawing/2014/main" xmlns:p14="http://schemas.microsoft.com/office/powerpoint/2010/main" xmlns:a14="http://schemas.microsoft.com/office/drawing/2010/main" xmlns="" id="{C53B6B14-0758-42F9-AAB7-F64D862518D2}"/>
                </a:ext>
              </a:extLst>
            </p:cNvPr>
            <p:cNvSpPr txBox="1"/>
            <p:nvPr>
              <p:custDataLst>
                <p:tags r:id="rId11"/>
              </p:custDataLst>
            </p:nvPr>
          </p:nvSpPr>
          <p:spPr>
            <a:xfrm>
              <a:off x="5371540" y="3859641"/>
              <a:ext cx="14992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自救与求救</a:t>
              </a:r>
              <a:r>
                <a:rPr lang="zh-CN" altLang="en-US" sz="2000" b="1" dirty="0">
                  <a:cs typeface="+mn-ea"/>
                  <a:sym typeface="+mn-lt"/>
                </a:rPr>
                <a:t>的方法</a:t>
              </a:r>
              <a:endParaRPr kumimoji="0" lang="zh-CN" altLang="en-US" sz="2000" b="1" i="0" u="none" strike="noStrike" kern="1200" cap="none" spc="0" normalizeH="0" baseline="0" noProof="0" dirty="0">
                <a:ln>
                  <a:noFill/>
                </a:ln>
                <a:effectLst/>
                <a:uLnTx/>
                <a:uFillTx/>
                <a:cs typeface="+mn-ea"/>
                <a:sym typeface="+mn-lt"/>
              </a:endParaRPr>
            </a:p>
          </p:txBody>
        </p:sp>
      </p:grpSp>
    </p:spTree>
    <p:custDataLst>
      <p:tags r:id="rId1"/>
    </p:custDataLst>
    <p:extLst>
      <p:ext uri="{BB962C8B-B14F-4D97-AF65-F5344CB8AC3E}">
        <p14:creationId xmlns:p14="http://schemas.microsoft.com/office/powerpoint/2010/main" val="88640743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3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800" decel="100000"/>
                                        <p:tgtEl>
                                          <p:spTgt spid="6"/>
                                        </p:tgtEl>
                                      </p:cBhvr>
                                    </p:animEffect>
                                    <p:anim calcmode="lin" valueType="num">
                                      <p:cBhvr>
                                        <p:cTn id="21" dur="800" decel="100000" fill="hold"/>
                                        <p:tgtEl>
                                          <p:spTgt spid="6"/>
                                        </p:tgtEl>
                                        <p:attrNameLst>
                                          <p:attrName>style.rotation</p:attrName>
                                        </p:attrNameLst>
                                      </p:cBhvr>
                                      <p:tavLst>
                                        <p:tav tm="0">
                                          <p:val>
                                            <p:fltVal val="-90"/>
                                          </p:val>
                                        </p:tav>
                                        <p:tav tm="100000">
                                          <p:val>
                                            <p:fltVal val="0"/>
                                          </p:val>
                                        </p:tav>
                                      </p:tavLst>
                                    </p:anim>
                                    <p:anim calcmode="lin" valueType="num">
                                      <p:cBhvr>
                                        <p:cTn id="22" dur="800" decel="100000" fill="hold"/>
                                        <p:tgtEl>
                                          <p:spTgt spid="6"/>
                                        </p:tgtEl>
                                        <p:attrNameLst>
                                          <p:attrName>ppt_x</p:attrName>
                                        </p:attrNameLst>
                                      </p:cBhvr>
                                      <p:tavLst>
                                        <p:tav tm="0">
                                          <p:val>
                                            <p:strVal val="#ppt_x+0.4"/>
                                          </p:val>
                                        </p:tav>
                                        <p:tav tm="100000">
                                          <p:val>
                                            <p:strVal val="#ppt_x-0.05"/>
                                          </p:val>
                                        </p:tav>
                                      </p:tavLst>
                                    </p:anim>
                                    <p:anim calcmode="lin" valueType="num">
                                      <p:cBhvr>
                                        <p:cTn id="23" dur="800" decel="100000" fill="hold"/>
                                        <p:tgtEl>
                                          <p:spTgt spid="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800" decel="100000"/>
                                        <p:tgtEl>
                                          <p:spTgt spid="8"/>
                                        </p:tgtEl>
                                      </p:cBhvr>
                                    </p:animEffect>
                                    <p:anim calcmode="lin" valueType="num">
                                      <p:cBhvr>
                                        <p:cTn id="29" dur="800" decel="100000" fill="hold"/>
                                        <p:tgtEl>
                                          <p:spTgt spid="8"/>
                                        </p:tgtEl>
                                        <p:attrNameLst>
                                          <p:attrName>style.rotation</p:attrName>
                                        </p:attrNameLst>
                                      </p:cBhvr>
                                      <p:tavLst>
                                        <p:tav tm="0">
                                          <p:val>
                                            <p:fltVal val="-90"/>
                                          </p:val>
                                        </p:tav>
                                        <p:tav tm="100000">
                                          <p:val>
                                            <p:fltVal val="0"/>
                                          </p:val>
                                        </p:tav>
                                      </p:tavLst>
                                    </p:anim>
                                    <p:anim calcmode="lin" valueType="num">
                                      <p:cBhvr>
                                        <p:cTn id="30" dur="800" decel="100000" fill="hold"/>
                                        <p:tgtEl>
                                          <p:spTgt spid="8"/>
                                        </p:tgtEl>
                                        <p:attrNameLst>
                                          <p:attrName>ppt_x</p:attrName>
                                        </p:attrNameLst>
                                      </p:cBhvr>
                                      <p:tavLst>
                                        <p:tav tm="0">
                                          <p:val>
                                            <p:strVal val="#ppt_x+0.4"/>
                                          </p:val>
                                        </p:tav>
                                        <p:tav tm="100000">
                                          <p:val>
                                            <p:strVal val="#ppt_x-0.05"/>
                                          </p:val>
                                        </p:tav>
                                      </p:tavLst>
                                    </p:anim>
                                    <p:anim calcmode="lin" valueType="num">
                                      <p:cBhvr>
                                        <p:cTn id="31" dur="800" decel="100000" fill="hold"/>
                                        <p:tgtEl>
                                          <p:spTgt spid="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800" decel="100000"/>
                                        <p:tgtEl>
                                          <p:spTgt spid="10"/>
                                        </p:tgtEl>
                                      </p:cBhvr>
                                    </p:animEffect>
                                    <p:anim calcmode="lin" valueType="num">
                                      <p:cBhvr>
                                        <p:cTn id="37" dur="800" decel="100000" fill="hold"/>
                                        <p:tgtEl>
                                          <p:spTgt spid="10"/>
                                        </p:tgtEl>
                                        <p:attrNameLst>
                                          <p:attrName>style.rotation</p:attrName>
                                        </p:attrNameLst>
                                      </p:cBhvr>
                                      <p:tavLst>
                                        <p:tav tm="0">
                                          <p:val>
                                            <p:fltVal val="-90"/>
                                          </p:val>
                                        </p:tav>
                                        <p:tav tm="100000">
                                          <p:val>
                                            <p:fltVal val="0"/>
                                          </p:val>
                                        </p:tav>
                                      </p:tavLst>
                                    </p:anim>
                                    <p:anim calcmode="lin" valueType="num">
                                      <p:cBhvr>
                                        <p:cTn id="38" dur="800" decel="100000" fill="hold"/>
                                        <p:tgtEl>
                                          <p:spTgt spid="10"/>
                                        </p:tgtEl>
                                        <p:attrNameLst>
                                          <p:attrName>ppt_x</p:attrName>
                                        </p:attrNameLst>
                                      </p:cBhvr>
                                      <p:tavLst>
                                        <p:tav tm="0">
                                          <p:val>
                                            <p:strVal val="#ppt_x+0.4"/>
                                          </p:val>
                                        </p:tav>
                                        <p:tav tm="100000">
                                          <p:val>
                                            <p:strVal val="#ppt_x-0.05"/>
                                          </p:val>
                                        </p:tav>
                                      </p:tavLst>
                                    </p:anim>
                                    <p:anim calcmode="lin" valueType="num">
                                      <p:cBhvr>
                                        <p:cTn id="39" dur="800" decel="100000" fill="hold"/>
                                        <p:tgtEl>
                                          <p:spTgt spid="1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2" presetID="3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800" decel="100000"/>
                                        <p:tgtEl>
                                          <p:spTgt spid="12"/>
                                        </p:tgtEl>
                                      </p:cBhvr>
                                    </p:animEffect>
                                    <p:anim calcmode="lin" valueType="num">
                                      <p:cBhvr>
                                        <p:cTn id="45" dur="800" decel="100000" fill="hold"/>
                                        <p:tgtEl>
                                          <p:spTgt spid="12"/>
                                        </p:tgtEl>
                                        <p:attrNameLst>
                                          <p:attrName>style.rotation</p:attrName>
                                        </p:attrNameLst>
                                      </p:cBhvr>
                                      <p:tavLst>
                                        <p:tav tm="0">
                                          <p:val>
                                            <p:fltVal val="-90"/>
                                          </p:val>
                                        </p:tav>
                                        <p:tav tm="100000">
                                          <p:val>
                                            <p:fltVal val="0"/>
                                          </p:val>
                                        </p:tav>
                                      </p:tavLst>
                                    </p:anim>
                                    <p:anim calcmode="lin" valueType="num">
                                      <p:cBhvr>
                                        <p:cTn id="46" dur="800" decel="100000" fill="hold"/>
                                        <p:tgtEl>
                                          <p:spTgt spid="12"/>
                                        </p:tgtEl>
                                        <p:attrNameLst>
                                          <p:attrName>ppt_x</p:attrName>
                                        </p:attrNameLst>
                                      </p:cBhvr>
                                      <p:tavLst>
                                        <p:tav tm="0">
                                          <p:val>
                                            <p:strVal val="#ppt_x+0.4"/>
                                          </p:val>
                                        </p:tav>
                                        <p:tav tm="100000">
                                          <p:val>
                                            <p:strVal val="#ppt_x-0.05"/>
                                          </p:val>
                                        </p:tav>
                                      </p:tavLst>
                                    </p:anim>
                                    <p:anim calcmode="lin" valueType="num">
                                      <p:cBhvr>
                                        <p:cTn id="47" dur="800" decel="100000" fill="hold"/>
                                        <p:tgtEl>
                                          <p:spTgt spid="12"/>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grpSp>
        <p:nvGrpSpPr>
          <p:cNvPr id="3" name="PA-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8DA31A-E870-4DF4-AE5F-C79C61300132}"/>
              </a:ext>
            </a:extLst>
          </p:cNvPr>
          <p:cNvGrpSpPr/>
          <p:nvPr>
            <p:custDataLst>
              <p:tags r:id="rId2"/>
            </p:custDataLst>
          </p:nvPr>
        </p:nvGrpSpPr>
        <p:grpSpPr>
          <a:xfrm>
            <a:off x="1123950" y="195914"/>
            <a:ext cx="9944100" cy="6080924"/>
            <a:chOff x="1123950" y="195914"/>
            <a:chExt cx="9944100" cy="6080924"/>
          </a:xfrm>
        </p:grpSpPr>
        <p:sp>
          <p:nvSpPr>
            <p:cNvPr id="4" name="PA-矩形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4A332D-8CE3-43CB-A800-B88200B1B61E}"/>
                </a:ext>
              </a:extLst>
            </p:cNvPr>
            <p:cNvSpPr/>
            <p:nvPr>
              <p:custDataLst>
                <p:tags r:id="rId15"/>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矩形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C8D309-37EE-4B7D-8A2D-6493A71CBF34}"/>
                </a:ext>
              </a:extLst>
            </p:cNvPr>
            <p:cNvSpPr/>
            <p:nvPr>
              <p:custDataLst>
                <p:tags r:id="rId16"/>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矩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37939A0-C6BA-4F8C-828C-A6B8B5B616EE}"/>
                </a:ext>
              </a:extLst>
            </p:cNvPr>
            <p:cNvSpPr/>
            <p:nvPr>
              <p:custDataLst>
                <p:tags r:id="rId17"/>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BFF1EF-1112-4F1C-899B-E85BDA528E47}"/>
                </a:ext>
              </a:extLst>
            </p:cNvPr>
            <p:cNvSpPr/>
            <p:nvPr>
              <p:custDataLst>
                <p:tags r:id="rId18"/>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030B12-CFDA-491A-B7A9-236AC8E7DCFC}"/>
                </a:ext>
              </a:extLst>
            </p:cNvPr>
            <p:cNvPicPr>
              <a:picLocks noChangeAspect="1"/>
            </p:cNvPicPr>
            <p:nvPr>
              <p:custDataLst>
                <p:tags r:id="rId19"/>
              </p:custDataLst>
            </p:nvPr>
          </p:nvPicPr>
          <p:blipFill>
            <a:blip r:embed="rId24"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9" name="PA-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922D8B-4114-4F67-9B74-E1F7FDD34D84}"/>
                </a:ext>
              </a:extLst>
            </p:cNvPr>
            <p:cNvPicPr>
              <a:picLocks noChangeAspect="1"/>
            </p:cNvPicPr>
            <p:nvPr>
              <p:custDataLst>
                <p:tags r:id="rId20"/>
              </p:custDataLst>
            </p:nvPr>
          </p:nvPicPr>
          <p:blipFill>
            <a:blip r:embed="rId24"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1" name="PA-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216043-E517-4360-8B0F-4FA1FEDE9E98}"/>
              </a:ext>
            </a:extLst>
          </p:cNvPr>
          <p:cNvPicPr>
            <a:picLocks noChangeAspect="1"/>
          </p:cNvPicPr>
          <p:nvPr>
            <p:custDataLst>
              <p:tags r:id="rId3"/>
            </p:custDataLst>
          </p:nvPr>
        </p:nvPicPr>
        <p:blipFill>
          <a:blip r:embed="rId25" cstate="screen">
            <a:extLst>
              <a:ext uri="{28A0092B-C50C-407E-A947-70E740481C1C}">
                <a14:useLocalDpi xmlns:a14="http://schemas.microsoft.com/office/drawing/2010/main"/>
              </a:ext>
            </a:extLst>
          </a:blip>
          <a:srcRect/>
          <a:stretch>
            <a:fillRect/>
          </a:stretch>
        </p:blipFill>
        <p:spPr>
          <a:xfrm>
            <a:off x="236594" y="1898994"/>
            <a:ext cx="2032000" cy="1600200"/>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2" name="PA-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2261C2F-F003-49C3-BC04-978C0E77A26E}"/>
              </a:ext>
            </a:extLst>
          </p:cNvPr>
          <p:cNvPicPr>
            <a:picLocks noChangeAspect="1"/>
          </p:cNvPicPr>
          <p:nvPr>
            <p:custDataLst>
              <p:tags r:id="rId4"/>
            </p:custDataLst>
          </p:nvPr>
        </p:nvPicPr>
        <p:blipFill>
          <a:blip r:embed="rId26" cstate="screen">
            <a:extLst>
              <a:ext uri="{28A0092B-C50C-407E-A947-70E740481C1C}">
                <a14:useLocalDpi xmlns:a14="http://schemas.microsoft.com/office/drawing/2010/main"/>
              </a:ext>
            </a:extLst>
          </a:blip>
          <a:stretch>
            <a:fillRect/>
          </a:stretch>
        </p:blipFill>
        <p:spPr>
          <a:xfrm>
            <a:off x="10105345" y="5821440"/>
            <a:ext cx="1425144" cy="916814"/>
          </a:xfrm>
          <a:prstGeom prst="rect">
            <a:avLst/>
          </a:prstGeom>
        </p:spPr>
      </p:pic>
      <p:sp>
        <p:nvSpPr>
          <p:cNvPr id="13" name="PA-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D350C7-7E69-409C-AB34-5F9F55957474}"/>
              </a:ext>
            </a:extLst>
          </p:cNvPr>
          <p:cNvSpPr/>
          <p:nvPr>
            <p:custDataLst>
              <p:tags r:id="rId5"/>
            </p:custDataLst>
          </p:nvPr>
        </p:nvSpPr>
        <p:spPr>
          <a:xfrm>
            <a:off x="5031446" y="1333120"/>
            <a:ext cx="2129109" cy="1107996"/>
          </a:xfrm>
          <a:prstGeom prst="rect">
            <a:avLst/>
          </a:prstGeom>
          <a:noFill/>
          <a:ln w="9525">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sz="6600" b="1" dirty="0">
                <a:solidFill>
                  <a:srgbClr val="41B7D7"/>
                </a:solidFill>
                <a:cs typeface="+mn-ea"/>
                <a:sym typeface="+mn-lt"/>
              </a:rPr>
              <a:t>目 录</a:t>
            </a:r>
          </a:p>
        </p:txBody>
      </p:sp>
      <p:sp>
        <p:nvSpPr>
          <p:cNvPr id="14" name="PA-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E02AC6-C05E-4B1A-B8F1-B02ED41006DF}"/>
              </a:ext>
            </a:extLst>
          </p:cNvPr>
          <p:cNvSpPr/>
          <p:nvPr>
            <p:custDataLst>
              <p:tags r:id="rId6"/>
            </p:custDataLst>
          </p:nvPr>
        </p:nvSpPr>
        <p:spPr>
          <a:xfrm>
            <a:off x="4977745" y="2380793"/>
            <a:ext cx="2236511"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x-none" sz="2800" b="1" dirty="0">
                <a:solidFill>
                  <a:srgbClr val="41B7D7"/>
                </a:solidFill>
                <a:cs typeface="+mn-ea"/>
                <a:sym typeface="+mn-lt"/>
              </a:rPr>
              <a:t>CONTENTS</a:t>
            </a:r>
          </a:p>
        </p:txBody>
      </p:sp>
      <p:sp>
        <p:nvSpPr>
          <p:cNvPr id="15" name="PA-文本框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C073FC-4064-4D29-B9E8-1CAAE5F25192}"/>
              </a:ext>
            </a:extLst>
          </p:cNvPr>
          <p:cNvSpPr txBox="1"/>
          <p:nvPr>
            <p:custDataLst>
              <p:tags r:id="rId7"/>
            </p:custDataLst>
          </p:nvPr>
        </p:nvSpPr>
        <p:spPr>
          <a:xfrm>
            <a:off x="3168991" y="2777671"/>
            <a:ext cx="880370"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rgbClr val="6CC6E0"/>
                </a:solidFill>
                <a:cs typeface="+mn-ea"/>
                <a:sym typeface="+mn-lt"/>
              </a:rPr>
              <a:t>01</a:t>
            </a:r>
            <a:endParaRPr lang="zh-CN" altLang="en-US" sz="4400" b="1" dirty="0">
              <a:solidFill>
                <a:srgbClr val="6CC6E0"/>
              </a:solidFill>
              <a:cs typeface="+mn-ea"/>
              <a:sym typeface="+mn-lt"/>
            </a:endParaRPr>
          </a:p>
        </p:txBody>
      </p:sp>
      <p:sp>
        <p:nvSpPr>
          <p:cNvPr id="16" name="PA-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33CB2A-5BC4-4AD3-82A9-114FC9BD0891}"/>
              </a:ext>
            </a:extLst>
          </p:cNvPr>
          <p:cNvSpPr txBox="1"/>
          <p:nvPr>
            <p:custDataLst>
              <p:tags r:id="rId8"/>
            </p:custDataLst>
          </p:nvPr>
        </p:nvSpPr>
        <p:spPr>
          <a:xfrm>
            <a:off x="1556768" y="3456529"/>
            <a:ext cx="410481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41B7D7"/>
                </a:solidFill>
                <a:cs typeface="+mn-ea"/>
                <a:sym typeface="+mn-lt"/>
              </a:rPr>
              <a:t>幼儿园安全面临的挑战</a:t>
            </a:r>
          </a:p>
        </p:txBody>
      </p:sp>
      <p:sp>
        <p:nvSpPr>
          <p:cNvPr id="17" name="PA-文本框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D3283C-EB95-49BD-ABD8-6EEFE3C13299}"/>
              </a:ext>
            </a:extLst>
          </p:cNvPr>
          <p:cNvSpPr txBox="1"/>
          <p:nvPr>
            <p:custDataLst>
              <p:tags r:id="rId9"/>
            </p:custDataLst>
          </p:nvPr>
        </p:nvSpPr>
        <p:spPr>
          <a:xfrm>
            <a:off x="7948659" y="2777671"/>
            <a:ext cx="880369"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rgbClr val="6CC6E0"/>
                </a:solidFill>
                <a:cs typeface="+mn-ea"/>
                <a:sym typeface="+mn-lt"/>
              </a:rPr>
              <a:t>02</a:t>
            </a:r>
            <a:endParaRPr lang="zh-CN" altLang="en-US" sz="4400" b="1" dirty="0">
              <a:solidFill>
                <a:srgbClr val="6CC6E0"/>
              </a:solidFill>
              <a:cs typeface="+mn-ea"/>
              <a:sym typeface="+mn-lt"/>
            </a:endParaRPr>
          </a:p>
        </p:txBody>
      </p:sp>
      <p:sp>
        <p:nvSpPr>
          <p:cNvPr id="18" name="PA-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DB69D3-94E8-4C68-B8C9-B11838723C0D}"/>
              </a:ext>
            </a:extLst>
          </p:cNvPr>
          <p:cNvSpPr txBox="1"/>
          <p:nvPr>
            <p:custDataLst>
              <p:tags r:id="rId10"/>
            </p:custDataLst>
          </p:nvPr>
        </p:nvSpPr>
        <p:spPr>
          <a:xfrm>
            <a:off x="6142454" y="3456529"/>
            <a:ext cx="449277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41B7D7"/>
                </a:solidFill>
                <a:cs typeface="+mn-ea"/>
                <a:sym typeface="+mn-lt"/>
              </a:rPr>
              <a:t>幼儿园安全教育存在的问题</a:t>
            </a:r>
          </a:p>
        </p:txBody>
      </p:sp>
      <p:sp>
        <p:nvSpPr>
          <p:cNvPr id="19" name="PA-文本框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B266E0-0F37-4453-A8E5-A949836672D2}"/>
              </a:ext>
            </a:extLst>
          </p:cNvPr>
          <p:cNvSpPr txBox="1"/>
          <p:nvPr>
            <p:custDataLst>
              <p:tags r:id="rId11"/>
            </p:custDataLst>
          </p:nvPr>
        </p:nvSpPr>
        <p:spPr>
          <a:xfrm>
            <a:off x="3168992" y="4306038"/>
            <a:ext cx="880369"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rgbClr val="6CC6E0"/>
                </a:solidFill>
                <a:cs typeface="+mn-ea"/>
                <a:sym typeface="+mn-lt"/>
              </a:rPr>
              <a:t>03</a:t>
            </a:r>
            <a:endParaRPr lang="zh-CN" altLang="en-US" sz="4400" b="1" dirty="0">
              <a:solidFill>
                <a:srgbClr val="6CC6E0"/>
              </a:solidFill>
              <a:cs typeface="+mn-ea"/>
              <a:sym typeface="+mn-lt"/>
            </a:endParaRPr>
          </a:p>
        </p:txBody>
      </p:sp>
      <p:sp>
        <p:nvSpPr>
          <p:cNvPr id="20" name="PA-文本框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3E8F98-ABED-4EA6-A0BD-F9DF3DC2B1FF}"/>
              </a:ext>
            </a:extLst>
          </p:cNvPr>
          <p:cNvSpPr txBox="1"/>
          <p:nvPr>
            <p:custDataLst>
              <p:tags r:id="rId12"/>
            </p:custDataLst>
          </p:nvPr>
        </p:nvSpPr>
        <p:spPr>
          <a:xfrm>
            <a:off x="1122352" y="4984896"/>
            <a:ext cx="49736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41B7D7"/>
                </a:solidFill>
                <a:cs typeface="+mn-ea"/>
                <a:sym typeface="+mn-lt"/>
              </a:rPr>
              <a:t>幼儿园安全教育原则及注意事项</a:t>
            </a:r>
          </a:p>
        </p:txBody>
      </p:sp>
      <p:sp>
        <p:nvSpPr>
          <p:cNvPr id="21" name="PA-文本框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8E7D42-5C2E-49F0-A10D-21EA7F47739C}"/>
              </a:ext>
            </a:extLst>
          </p:cNvPr>
          <p:cNvSpPr txBox="1"/>
          <p:nvPr>
            <p:custDataLst>
              <p:tags r:id="rId13"/>
            </p:custDataLst>
          </p:nvPr>
        </p:nvSpPr>
        <p:spPr>
          <a:xfrm>
            <a:off x="7948659" y="4306038"/>
            <a:ext cx="880370"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rgbClr val="6CC6E0"/>
                </a:solidFill>
                <a:cs typeface="+mn-ea"/>
                <a:sym typeface="+mn-lt"/>
              </a:rPr>
              <a:t>04</a:t>
            </a:r>
            <a:endParaRPr lang="zh-CN" altLang="en-US" sz="4400" b="1" dirty="0">
              <a:solidFill>
                <a:srgbClr val="6CC6E0"/>
              </a:solidFill>
              <a:cs typeface="+mn-ea"/>
              <a:sym typeface="+mn-lt"/>
            </a:endParaRPr>
          </a:p>
        </p:txBody>
      </p:sp>
      <p:sp>
        <p:nvSpPr>
          <p:cNvPr id="22" name="PA-文本框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2C9283-A729-4EC6-A4F2-C073344DAC55}"/>
              </a:ext>
            </a:extLst>
          </p:cNvPr>
          <p:cNvSpPr txBox="1"/>
          <p:nvPr>
            <p:custDataLst>
              <p:tags r:id="rId14"/>
            </p:custDataLst>
          </p:nvPr>
        </p:nvSpPr>
        <p:spPr>
          <a:xfrm>
            <a:off x="6142454" y="4984896"/>
            <a:ext cx="449277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41B7D7"/>
                </a:solidFill>
                <a:cs typeface="+mn-ea"/>
                <a:sym typeface="+mn-lt"/>
              </a:rPr>
              <a:t>如何进行幼儿园安全教育</a:t>
            </a:r>
          </a:p>
        </p:txBody>
      </p:sp>
    </p:spTree>
    <p:custDataLst>
      <p:tags r:id="rId1"/>
    </p:custDataLst>
    <p:extLst>
      <p:ext uri="{BB962C8B-B14F-4D97-AF65-F5344CB8AC3E}">
        <p14:creationId xmlns:p14="http://schemas.microsoft.com/office/powerpoint/2010/main" val="1975503052"/>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par>
                              <p:cTn id="42" fill="hold">
                                <p:stCondLst>
                                  <p:cond delay="3500"/>
                                </p:stCondLst>
                                <p:childTnLst>
                                  <p:par>
                                    <p:cTn id="43" presetID="14" presetClass="entr" presetSubtype="1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2" presetClass="entr" presetSubtype="8" fill="hold" nodeType="withEffect" p14:presetBounceEnd="55714">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5714">
                                          <p:cBhvr additive="base">
                                            <p:cTn id="51" dur="1200" fill="hold"/>
                                            <p:tgtEl>
                                              <p:spTgt spid="11"/>
                                            </p:tgtEl>
                                            <p:attrNameLst>
                                              <p:attrName>ppt_x</p:attrName>
                                            </p:attrNameLst>
                                          </p:cBhvr>
                                          <p:tavLst>
                                            <p:tav tm="0">
                                              <p:val>
                                                <p:strVal val="0-#ppt_w/2"/>
                                              </p:val>
                                            </p:tav>
                                            <p:tav tm="100000">
                                              <p:val>
                                                <p:strVal val="#ppt_x"/>
                                              </p:val>
                                            </p:tav>
                                          </p:tavLst>
                                        </p:anim>
                                        <p:anim calcmode="lin" valueType="num" p14:bounceEnd="55714">
                                          <p:cBhvr additive="base">
                                            <p:cTn id="52" dur="12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14:presetBounceEnd="71250">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14:bounceEnd="71250">
                                          <p:cBhvr additive="base">
                                            <p:cTn id="55" dur="1500" fill="hold"/>
                                            <p:tgtEl>
                                              <p:spTgt spid="12"/>
                                            </p:tgtEl>
                                            <p:attrNameLst>
                                              <p:attrName>ppt_x</p:attrName>
                                            </p:attrNameLst>
                                          </p:cBhvr>
                                          <p:tavLst>
                                            <p:tav tm="0">
                                              <p:val>
                                                <p:strVal val="#ppt_x"/>
                                              </p:val>
                                            </p:tav>
                                            <p:tav tm="100000">
                                              <p:val>
                                                <p:strVal val="#ppt_x"/>
                                              </p:val>
                                            </p:tav>
                                          </p:tavLst>
                                        </p:anim>
                                        <p:anim calcmode="lin" valueType="num" p14:bounceEnd="71250">
                                          <p:cBhvr additive="base">
                                            <p:cTn id="56"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par>
                              <p:cTn id="42" fill="hold">
                                <p:stCondLst>
                                  <p:cond delay="3500"/>
                                </p:stCondLst>
                                <p:childTnLst>
                                  <p:par>
                                    <p:cTn id="43" presetID="14" presetClass="entr" presetSubtype="1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2" presetClass="entr" presetSubtype="8"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200" fill="hold"/>
                                            <p:tgtEl>
                                              <p:spTgt spid="11"/>
                                            </p:tgtEl>
                                            <p:attrNameLst>
                                              <p:attrName>ppt_x</p:attrName>
                                            </p:attrNameLst>
                                          </p:cBhvr>
                                          <p:tavLst>
                                            <p:tav tm="0">
                                              <p:val>
                                                <p:strVal val="0-#ppt_w/2"/>
                                              </p:val>
                                            </p:tav>
                                            <p:tav tm="100000">
                                              <p:val>
                                                <p:strVal val="#ppt_x"/>
                                              </p:val>
                                            </p:tav>
                                          </p:tavLst>
                                        </p:anim>
                                        <p:anim calcmode="lin" valueType="num">
                                          <p:cBhvr additive="base">
                                            <p:cTn id="52" dur="12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500" fill="hold"/>
                                            <p:tgtEl>
                                              <p:spTgt spid="12"/>
                                            </p:tgtEl>
                                            <p:attrNameLst>
                                              <p:attrName>ppt_x</p:attrName>
                                            </p:attrNameLst>
                                          </p:cBhvr>
                                          <p:tavLst>
                                            <p:tav tm="0">
                                              <p:val>
                                                <p:strVal val="#ppt_x"/>
                                              </p:val>
                                            </p:tav>
                                            <p:tav tm="100000">
                                              <p:val>
                                                <p:strVal val="#ppt_x"/>
                                              </p:val>
                                            </p:tav>
                                          </p:tavLst>
                                        </p:anim>
                                        <p:anim calcmode="lin" valueType="num">
                                          <p:cBhvr additive="base">
                                            <p:cTn id="56"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4">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xmlns:a14="http://schemas.microsoft.com/office/drawing/2010/main" xmlns="" id="{D209E018-EA86-41CD-AF92-A70F86D7691E}"/>
              </a:ext>
            </a:extLst>
          </p:cNvPr>
          <p:cNvPicPr>
            <a:picLocks noChangeAspect="1"/>
          </p:cNvPicPr>
          <p:nvPr>
            <p:custDataLst>
              <p:tags r:id="rId2"/>
            </p:custDataLst>
          </p:nvPr>
        </p:nvPicPr>
        <p:blipFill>
          <a:blip r:embed="rId45"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a14="http://schemas.microsoft.com/office/drawing/2010/main" xmlns="" id="{6C572512-FBD5-412C-965B-692F3B0F05B0}"/>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xmlns:a14="http://schemas.microsoft.com/office/drawing/2010/main" xmlns="" id="{BA705014-13DF-4AE2-92E3-87853FF07CE9}"/>
              </a:ext>
            </a:extLst>
          </p:cNvPr>
          <p:cNvSpPr txBox="1"/>
          <p:nvPr>
            <p:custDataLst>
              <p:tags r:id="rId4"/>
            </p:custDataLst>
          </p:nvPr>
        </p:nvSpPr>
        <p:spPr>
          <a:xfrm>
            <a:off x="4022270" y="1644094"/>
            <a:ext cx="4147459" cy="400110"/>
          </a:xfrm>
          <a:prstGeom prst="rect">
            <a:avLst/>
          </a:prstGeom>
          <a:noFill/>
        </p:spPr>
        <p:txBody>
          <a:bodyPr wrap="square">
            <a:spAutoFit/>
          </a:bodyPr>
          <a:lstStyle/>
          <a:p>
            <a:pPr algn="ctr"/>
            <a:r>
              <a:rPr lang="zh-CN" altLang="en-US" sz="2000" b="1" dirty="0">
                <a:cs typeface="+mn-ea"/>
                <a:sym typeface="+mn-lt"/>
              </a:rPr>
              <a:t>生活环境中的安全教育 </a:t>
            </a:r>
          </a:p>
        </p:txBody>
      </p:sp>
      <p:sp>
        <p:nvSpPr>
          <p:cNvPr id="22" name="PA-任意多边形 3">
            <a:extLst>
              <a:ext uri="{FF2B5EF4-FFF2-40B4-BE49-F238E27FC236}">
                <a16:creationId xmlns:a16="http://schemas.microsoft.com/office/drawing/2014/main" xmlns:a14="http://schemas.microsoft.com/office/drawing/2010/main" xmlns="" id="{18E122C6-6AA7-48F8-8595-1CFF1DC96051}"/>
              </a:ext>
            </a:extLst>
          </p:cNvPr>
          <p:cNvSpPr>
            <a:spLocks/>
          </p:cNvSpPr>
          <p:nvPr>
            <p:custDataLst>
              <p:tags r:id="rId5"/>
            </p:custDataLst>
          </p:nvPr>
        </p:nvSpPr>
        <p:spPr bwMode="auto">
          <a:xfrm>
            <a:off x="1731962" y="3815457"/>
            <a:ext cx="9480550" cy="811212"/>
          </a:xfrm>
          <a:custGeom>
            <a:avLst/>
            <a:gdLst>
              <a:gd name="T0" fmla="*/ 3232 w 3232"/>
              <a:gd name="T1" fmla="*/ 137 h 274"/>
              <a:gd name="T2" fmla="*/ 3055 w 3232"/>
              <a:gd name="T3" fmla="*/ 0 h 274"/>
              <a:gd name="T4" fmla="*/ 3055 w 3232"/>
              <a:gd name="T5" fmla="*/ 117 h 274"/>
              <a:gd name="T6" fmla="*/ 232 w 3232"/>
              <a:gd name="T7" fmla="*/ 117 h 274"/>
              <a:gd name="T8" fmla="*/ 211 w 3232"/>
              <a:gd name="T9" fmla="*/ 95 h 274"/>
              <a:gd name="T10" fmla="*/ 185 w 3232"/>
              <a:gd name="T11" fmla="*/ 55 h 274"/>
              <a:gd name="T12" fmla="*/ 0 w 3232"/>
              <a:gd name="T13" fmla="*/ 55 h 274"/>
              <a:gd name="T14" fmla="*/ 80 w 3232"/>
              <a:gd name="T15" fmla="*/ 137 h 274"/>
              <a:gd name="T16" fmla="*/ 0 w 3232"/>
              <a:gd name="T17" fmla="*/ 219 h 274"/>
              <a:gd name="T18" fmla="*/ 185 w 3232"/>
              <a:gd name="T19" fmla="*/ 219 h 274"/>
              <a:gd name="T20" fmla="*/ 232 w 3232"/>
              <a:gd name="T21" fmla="*/ 157 h 274"/>
              <a:gd name="T22" fmla="*/ 3055 w 3232"/>
              <a:gd name="T23" fmla="*/ 157 h 274"/>
              <a:gd name="T24" fmla="*/ 3055 w 3232"/>
              <a:gd name="T25" fmla="*/ 274 h 274"/>
              <a:gd name="T26" fmla="*/ 3232 w 3232"/>
              <a:gd name="T27" fmla="*/ 13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2" h="274">
                <a:moveTo>
                  <a:pt x="3232" y="137"/>
                </a:moveTo>
                <a:cubicBezTo>
                  <a:pt x="3055" y="0"/>
                  <a:pt x="3055" y="0"/>
                  <a:pt x="3055" y="0"/>
                </a:cubicBezTo>
                <a:cubicBezTo>
                  <a:pt x="3055" y="117"/>
                  <a:pt x="3055" y="117"/>
                  <a:pt x="3055" y="117"/>
                </a:cubicBezTo>
                <a:cubicBezTo>
                  <a:pt x="232" y="117"/>
                  <a:pt x="232" y="117"/>
                  <a:pt x="232" y="117"/>
                </a:cubicBezTo>
                <a:cubicBezTo>
                  <a:pt x="228" y="113"/>
                  <a:pt x="220" y="104"/>
                  <a:pt x="211" y="95"/>
                </a:cubicBezTo>
                <a:cubicBezTo>
                  <a:pt x="199" y="82"/>
                  <a:pt x="187" y="66"/>
                  <a:pt x="185" y="55"/>
                </a:cubicBezTo>
                <a:cubicBezTo>
                  <a:pt x="0" y="55"/>
                  <a:pt x="0" y="55"/>
                  <a:pt x="0" y="55"/>
                </a:cubicBezTo>
                <a:cubicBezTo>
                  <a:pt x="4" y="90"/>
                  <a:pt x="33" y="124"/>
                  <a:pt x="80" y="137"/>
                </a:cubicBezTo>
                <a:cubicBezTo>
                  <a:pt x="33" y="151"/>
                  <a:pt x="6" y="182"/>
                  <a:pt x="0" y="219"/>
                </a:cubicBezTo>
                <a:cubicBezTo>
                  <a:pt x="185" y="219"/>
                  <a:pt x="185" y="219"/>
                  <a:pt x="185" y="219"/>
                </a:cubicBezTo>
                <a:cubicBezTo>
                  <a:pt x="188" y="201"/>
                  <a:pt x="221" y="167"/>
                  <a:pt x="232" y="157"/>
                </a:cubicBezTo>
                <a:cubicBezTo>
                  <a:pt x="3055" y="157"/>
                  <a:pt x="3055" y="157"/>
                  <a:pt x="3055" y="157"/>
                </a:cubicBezTo>
                <a:cubicBezTo>
                  <a:pt x="3055" y="274"/>
                  <a:pt x="3055" y="274"/>
                  <a:pt x="3055" y="274"/>
                </a:cubicBezTo>
                <a:lnTo>
                  <a:pt x="3232" y="137"/>
                </a:lnTo>
                <a:close/>
              </a:path>
            </a:pathLst>
          </a:custGeom>
          <a:solidFill>
            <a:srgbClr val="41B7D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cs typeface="+mn-ea"/>
              <a:sym typeface="+mn-lt"/>
            </a:endParaRPr>
          </a:p>
        </p:txBody>
      </p:sp>
      <p:sp>
        <p:nvSpPr>
          <p:cNvPr id="23" name="PA-椭圆 4">
            <a:extLst>
              <a:ext uri="{FF2B5EF4-FFF2-40B4-BE49-F238E27FC236}">
                <a16:creationId xmlns:a16="http://schemas.microsoft.com/office/drawing/2014/main" xmlns:a14="http://schemas.microsoft.com/office/drawing/2010/main" xmlns="" id="{7BBAE6EA-83E8-4224-A2C4-716BAFD70148}"/>
              </a:ext>
            </a:extLst>
          </p:cNvPr>
          <p:cNvSpPr>
            <a:spLocks noChangeArrowheads="1"/>
          </p:cNvSpPr>
          <p:nvPr>
            <p:custDataLst>
              <p:tags r:id="rId6"/>
            </p:custDataLst>
          </p:nvPr>
        </p:nvSpPr>
        <p:spPr bwMode="auto">
          <a:xfrm>
            <a:off x="3963987" y="3847207"/>
            <a:ext cx="742950" cy="747712"/>
          </a:xfrm>
          <a:prstGeom prst="ellipse">
            <a:avLst/>
          </a:prstGeom>
          <a:solidFill>
            <a:srgbClr val="97D7E9"/>
          </a:solidFill>
          <a:ln w="88900">
            <a:solidFill>
              <a:srgbClr val="41B7D7"/>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cs typeface="+mn-ea"/>
              <a:sym typeface="+mn-lt"/>
            </a:endParaRPr>
          </a:p>
        </p:txBody>
      </p:sp>
      <p:sp>
        <p:nvSpPr>
          <p:cNvPr id="24" name="PA-椭圆 5">
            <a:extLst>
              <a:ext uri="{FF2B5EF4-FFF2-40B4-BE49-F238E27FC236}">
                <a16:creationId xmlns:a16="http://schemas.microsoft.com/office/drawing/2014/main" xmlns:a14="http://schemas.microsoft.com/office/drawing/2010/main" xmlns="" id="{6E34E247-05C9-4443-9062-B7D66B867D70}"/>
              </a:ext>
            </a:extLst>
          </p:cNvPr>
          <p:cNvSpPr>
            <a:spLocks noChangeArrowheads="1"/>
          </p:cNvSpPr>
          <p:nvPr>
            <p:custDataLst>
              <p:tags r:id="rId7"/>
            </p:custDataLst>
          </p:nvPr>
        </p:nvSpPr>
        <p:spPr bwMode="auto">
          <a:xfrm>
            <a:off x="6340475" y="3847207"/>
            <a:ext cx="742950" cy="747712"/>
          </a:xfrm>
          <a:prstGeom prst="ellipse">
            <a:avLst/>
          </a:prstGeom>
          <a:solidFill>
            <a:srgbClr val="97D7E9"/>
          </a:solidFill>
          <a:ln w="88900">
            <a:solidFill>
              <a:srgbClr val="41B7D7"/>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cs typeface="+mn-ea"/>
              <a:sym typeface="+mn-lt"/>
            </a:endParaRPr>
          </a:p>
        </p:txBody>
      </p:sp>
      <p:sp>
        <p:nvSpPr>
          <p:cNvPr id="25" name="PA-椭圆 6">
            <a:extLst>
              <a:ext uri="{FF2B5EF4-FFF2-40B4-BE49-F238E27FC236}">
                <a16:creationId xmlns:a16="http://schemas.microsoft.com/office/drawing/2014/main" xmlns:a14="http://schemas.microsoft.com/office/drawing/2010/main" xmlns="" id="{68CF4D29-134F-483B-B727-F996527CCD2E}"/>
              </a:ext>
            </a:extLst>
          </p:cNvPr>
          <p:cNvSpPr>
            <a:spLocks noChangeArrowheads="1"/>
          </p:cNvSpPr>
          <p:nvPr>
            <p:custDataLst>
              <p:tags r:id="rId8"/>
            </p:custDataLst>
          </p:nvPr>
        </p:nvSpPr>
        <p:spPr bwMode="auto">
          <a:xfrm>
            <a:off x="8720137" y="3847207"/>
            <a:ext cx="741363" cy="747712"/>
          </a:xfrm>
          <a:prstGeom prst="ellipse">
            <a:avLst/>
          </a:prstGeom>
          <a:solidFill>
            <a:srgbClr val="97D7E9"/>
          </a:solidFill>
          <a:ln w="88900">
            <a:solidFill>
              <a:srgbClr val="41B7D7"/>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cs typeface="+mn-ea"/>
              <a:sym typeface="+mn-lt"/>
            </a:endParaRPr>
          </a:p>
        </p:txBody>
      </p:sp>
      <p:grpSp>
        <p:nvGrpSpPr>
          <p:cNvPr id="6" name="PA-组合 5">
            <a:extLst>
              <a:ext uri="{FF2B5EF4-FFF2-40B4-BE49-F238E27FC236}">
                <a16:creationId xmlns:a16="http://schemas.microsoft.com/office/drawing/2014/main" xmlns:a14="http://schemas.microsoft.com/office/drawing/2010/main" xmlns="" id="{AB5BA713-92B1-4A5C-BCE5-0DBC6C5B5116}"/>
              </a:ext>
            </a:extLst>
          </p:cNvPr>
          <p:cNvGrpSpPr/>
          <p:nvPr>
            <p:custDataLst>
              <p:tags r:id="rId9"/>
            </p:custDataLst>
          </p:nvPr>
        </p:nvGrpSpPr>
        <p:grpSpPr>
          <a:xfrm>
            <a:off x="2044699" y="2929830"/>
            <a:ext cx="2286000" cy="901700"/>
            <a:chOff x="2044699" y="2929830"/>
            <a:chExt cx="2286000" cy="901700"/>
          </a:xfrm>
        </p:grpSpPr>
        <p:cxnSp>
          <p:nvCxnSpPr>
            <p:cNvPr id="27" name="PA-直接连接符 8">
              <a:extLst>
                <a:ext uri="{FF2B5EF4-FFF2-40B4-BE49-F238E27FC236}">
                  <a16:creationId xmlns:a16="http://schemas.microsoft.com/office/drawing/2014/main" xmlns:a14="http://schemas.microsoft.com/office/drawing/2010/main" xmlns="" id="{217D5D72-884F-4777-B894-E60FFB57FD56}"/>
                </a:ext>
              </a:extLst>
            </p:cNvPr>
            <p:cNvCxnSpPr/>
            <p:nvPr>
              <p:custDataLst>
                <p:tags r:id="rId39"/>
              </p:custDataLst>
            </p:nvPr>
          </p:nvCxnSpPr>
          <p:spPr>
            <a:xfrm flipH="1" flipV="1">
              <a:off x="3428999" y="2929830"/>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32" name="PA-直接连接符 16">
              <a:extLst>
                <a:ext uri="{FF2B5EF4-FFF2-40B4-BE49-F238E27FC236}">
                  <a16:creationId xmlns:a16="http://schemas.microsoft.com/office/drawing/2014/main" xmlns:a14="http://schemas.microsoft.com/office/drawing/2010/main" xmlns="" id="{6E63A8E3-7C85-4955-A8E8-EED64B0357CE}"/>
                </a:ext>
              </a:extLst>
            </p:cNvPr>
            <p:cNvCxnSpPr/>
            <p:nvPr>
              <p:custDataLst>
                <p:tags r:id="rId40"/>
              </p:custDataLst>
            </p:nvPr>
          </p:nvCxnSpPr>
          <p:spPr>
            <a:xfrm>
              <a:off x="2044699" y="2929830"/>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cxnSp>
          <p:nvCxnSpPr>
            <p:cNvPr id="34" name="PA-直接连接符 22">
              <a:extLst>
                <a:ext uri="{FF2B5EF4-FFF2-40B4-BE49-F238E27FC236}">
                  <a16:creationId xmlns:a16="http://schemas.microsoft.com/office/drawing/2014/main" xmlns:a14="http://schemas.microsoft.com/office/drawing/2010/main" xmlns="" id="{63867B84-7870-42BC-A9A0-0F721CA3AB39}"/>
                </a:ext>
              </a:extLst>
            </p:cNvPr>
            <p:cNvCxnSpPr/>
            <p:nvPr>
              <p:custDataLst>
                <p:tags r:id="rId41"/>
              </p:custDataLst>
            </p:nvPr>
          </p:nvCxnSpPr>
          <p:spPr>
            <a:xfrm>
              <a:off x="2570932" y="3539430"/>
              <a:ext cx="14760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grpSp>
        <p:nvGrpSpPr>
          <p:cNvPr id="8" name="PA-组合 7">
            <a:extLst>
              <a:ext uri="{FF2B5EF4-FFF2-40B4-BE49-F238E27FC236}">
                <a16:creationId xmlns:a16="http://schemas.microsoft.com/office/drawing/2014/main" xmlns:a14="http://schemas.microsoft.com/office/drawing/2010/main" xmlns="" id="{359C4190-C51D-4B41-B134-D6EEADFC8BF2}"/>
              </a:ext>
            </a:extLst>
          </p:cNvPr>
          <p:cNvGrpSpPr/>
          <p:nvPr>
            <p:custDataLst>
              <p:tags r:id="rId10"/>
            </p:custDataLst>
          </p:nvPr>
        </p:nvGrpSpPr>
        <p:grpSpPr>
          <a:xfrm>
            <a:off x="2044699" y="4598292"/>
            <a:ext cx="2286000" cy="903486"/>
            <a:chOff x="2044699" y="4598292"/>
            <a:chExt cx="2286000" cy="903486"/>
          </a:xfrm>
        </p:grpSpPr>
        <p:cxnSp>
          <p:nvCxnSpPr>
            <p:cNvPr id="26" name="PA-直接连接符 7">
              <a:extLst>
                <a:ext uri="{FF2B5EF4-FFF2-40B4-BE49-F238E27FC236}">
                  <a16:creationId xmlns:a16="http://schemas.microsoft.com/office/drawing/2014/main" xmlns:a14="http://schemas.microsoft.com/office/drawing/2010/main" xmlns="" id="{0DFFD7D7-90D8-49E2-A376-B8963AD5B2D8}"/>
                </a:ext>
              </a:extLst>
            </p:cNvPr>
            <p:cNvCxnSpPr/>
            <p:nvPr>
              <p:custDataLst>
                <p:tags r:id="rId36"/>
              </p:custDataLst>
            </p:nvPr>
          </p:nvCxnSpPr>
          <p:spPr>
            <a:xfrm flipV="1">
              <a:off x="3428999" y="4598292"/>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33" name="PA-直接连接符 21">
              <a:extLst>
                <a:ext uri="{FF2B5EF4-FFF2-40B4-BE49-F238E27FC236}">
                  <a16:creationId xmlns:a16="http://schemas.microsoft.com/office/drawing/2014/main" xmlns:a14="http://schemas.microsoft.com/office/drawing/2010/main" xmlns="" id="{DFD3CDB7-17EC-4B9E-8CDF-313A0739B3E0}"/>
                </a:ext>
              </a:extLst>
            </p:cNvPr>
            <p:cNvCxnSpPr/>
            <p:nvPr>
              <p:custDataLst>
                <p:tags r:id="rId37"/>
              </p:custDataLst>
            </p:nvPr>
          </p:nvCxnSpPr>
          <p:spPr>
            <a:xfrm>
              <a:off x="2044699" y="5501778"/>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cxnSp>
          <p:nvCxnSpPr>
            <p:cNvPr id="35" name="PA-直接连接符 23">
              <a:extLst>
                <a:ext uri="{FF2B5EF4-FFF2-40B4-BE49-F238E27FC236}">
                  <a16:creationId xmlns:a16="http://schemas.microsoft.com/office/drawing/2014/main" xmlns:a14="http://schemas.microsoft.com/office/drawing/2010/main" xmlns="" id="{D04E417F-B211-45BC-8D45-509070FB0084}"/>
                </a:ext>
              </a:extLst>
            </p:cNvPr>
            <p:cNvCxnSpPr/>
            <p:nvPr>
              <p:custDataLst>
                <p:tags r:id="rId38"/>
              </p:custDataLst>
            </p:nvPr>
          </p:nvCxnSpPr>
          <p:spPr>
            <a:xfrm>
              <a:off x="2596332" y="4930278"/>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grpSp>
        <p:nvGrpSpPr>
          <p:cNvPr id="21504" name="PA-组合 21503">
            <a:extLst>
              <a:ext uri="{FF2B5EF4-FFF2-40B4-BE49-F238E27FC236}">
                <a16:creationId xmlns:a16="http://schemas.microsoft.com/office/drawing/2014/main" xmlns:a14="http://schemas.microsoft.com/office/drawing/2010/main" xmlns="" id="{62808524-9CAA-4DDB-B509-0153F8A9105E}"/>
              </a:ext>
            </a:extLst>
          </p:cNvPr>
          <p:cNvGrpSpPr/>
          <p:nvPr>
            <p:custDataLst>
              <p:tags r:id="rId11"/>
            </p:custDataLst>
          </p:nvPr>
        </p:nvGrpSpPr>
        <p:grpSpPr>
          <a:xfrm>
            <a:off x="4431457" y="2929830"/>
            <a:ext cx="2280493" cy="901700"/>
            <a:chOff x="4431457" y="2929830"/>
            <a:chExt cx="2280493" cy="901700"/>
          </a:xfrm>
        </p:grpSpPr>
        <p:cxnSp>
          <p:nvCxnSpPr>
            <p:cNvPr id="29" name="PA-直接连接符 10">
              <a:extLst>
                <a:ext uri="{FF2B5EF4-FFF2-40B4-BE49-F238E27FC236}">
                  <a16:creationId xmlns:a16="http://schemas.microsoft.com/office/drawing/2014/main" xmlns:a14="http://schemas.microsoft.com/office/drawing/2010/main" xmlns="" id="{D6BC9852-8A07-4111-986B-D14E69C18B82}"/>
                </a:ext>
              </a:extLst>
            </p:cNvPr>
            <p:cNvCxnSpPr/>
            <p:nvPr>
              <p:custDataLst>
                <p:tags r:id="rId33"/>
              </p:custDataLst>
            </p:nvPr>
          </p:nvCxnSpPr>
          <p:spPr>
            <a:xfrm flipH="1" flipV="1">
              <a:off x="5810250" y="2929830"/>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36" name="PA-直接连接符 24">
              <a:extLst>
                <a:ext uri="{FF2B5EF4-FFF2-40B4-BE49-F238E27FC236}">
                  <a16:creationId xmlns:a16="http://schemas.microsoft.com/office/drawing/2014/main" xmlns:a14="http://schemas.microsoft.com/office/drawing/2010/main" xmlns="" id="{AF625407-A540-4F0C-A66E-123AB26E9307}"/>
                </a:ext>
              </a:extLst>
            </p:cNvPr>
            <p:cNvCxnSpPr/>
            <p:nvPr>
              <p:custDataLst>
                <p:tags r:id="rId34"/>
              </p:custDataLst>
            </p:nvPr>
          </p:nvCxnSpPr>
          <p:spPr>
            <a:xfrm>
              <a:off x="4431457" y="2929830"/>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cxnSp>
          <p:nvCxnSpPr>
            <p:cNvPr id="38" name="PA-直接连接符 30">
              <a:extLst>
                <a:ext uri="{FF2B5EF4-FFF2-40B4-BE49-F238E27FC236}">
                  <a16:creationId xmlns:a16="http://schemas.microsoft.com/office/drawing/2014/main" xmlns:a14="http://schemas.microsoft.com/office/drawing/2010/main" xmlns="" id="{FA803C9F-74CF-46D4-BAD9-301EA2B43620}"/>
                </a:ext>
              </a:extLst>
            </p:cNvPr>
            <p:cNvCxnSpPr/>
            <p:nvPr>
              <p:custDataLst>
                <p:tags r:id="rId35"/>
              </p:custDataLst>
            </p:nvPr>
          </p:nvCxnSpPr>
          <p:spPr>
            <a:xfrm>
              <a:off x="4957690" y="3539430"/>
              <a:ext cx="14760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grpSp>
        <p:nvGrpSpPr>
          <p:cNvPr id="21505" name="PA-组合 21504">
            <a:extLst>
              <a:ext uri="{FF2B5EF4-FFF2-40B4-BE49-F238E27FC236}">
                <a16:creationId xmlns:a16="http://schemas.microsoft.com/office/drawing/2014/main" xmlns:a14="http://schemas.microsoft.com/office/drawing/2010/main" xmlns="" id="{9C8A6B82-FA35-4C3C-851B-4CF01DD9C938}"/>
              </a:ext>
            </a:extLst>
          </p:cNvPr>
          <p:cNvGrpSpPr/>
          <p:nvPr>
            <p:custDataLst>
              <p:tags r:id="rId12"/>
            </p:custDataLst>
          </p:nvPr>
        </p:nvGrpSpPr>
        <p:grpSpPr>
          <a:xfrm>
            <a:off x="4431457" y="4598292"/>
            <a:ext cx="2280493" cy="903486"/>
            <a:chOff x="4431457" y="4598292"/>
            <a:chExt cx="2280493" cy="903486"/>
          </a:xfrm>
        </p:grpSpPr>
        <p:cxnSp>
          <p:nvCxnSpPr>
            <p:cNvPr id="28" name="PA-直接连接符 9">
              <a:extLst>
                <a:ext uri="{FF2B5EF4-FFF2-40B4-BE49-F238E27FC236}">
                  <a16:creationId xmlns:a16="http://schemas.microsoft.com/office/drawing/2014/main" xmlns:a14="http://schemas.microsoft.com/office/drawing/2010/main" xmlns="" id="{EBDAE02A-C9F8-45C1-9240-28B92011CE4D}"/>
                </a:ext>
              </a:extLst>
            </p:cNvPr>
            <p:cNvCxnSpPr/>
            <p:nvPr>
              <p:custDataLst>
                <p:tags r:id="rId30"/>
              </p:custDataLst>
            </p:nvPr>
          </p:nvCxnSpPr>
          <p:spPr>
            <a:xfrm flipV="1">
              <a:off x="5810250" y="4598292"/>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37" name="PA-直接连接符 29">
              <a:extLst>
                <a:ext uri="{FF2B5EF4-FFF2-40B4-BE49-F238E27FC236}">
                  <a16:creationId xmlns:a16="http://schemas.microsoft.com/office/drawing/2014/main" xmlns:a14="http://schemas.microsoft.com/office/drawing/2010/main" xmlns="" id="{8F9F194B-9ED7-4DCD-BD1E-4E3A8FCCC91F}"/>
                </a:ext>
              </a:extLst>
            </p:cNvPr>
            <p:cNvCxnSpPr/>
            <p:nvPr>
              <p:custDataLst>
                <p:tags r:id="rId31"/>
              </p:custDataLst>
            </p:nvPr>
          </p:nvCxnSpPr>
          <p:spPr>
            <a:xfrm>
              <a:off x="4431457" y="5501778"/>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cxnSp>
          <p:nvCxnSpPr>
            <p:cNvPr id="39" name="PA-直接连接符 31">
              <a:extLst>
                <a:ext uri="{FF2B5EF4-FFF2-40B4-BE49-F238E27FC236}">
                  <a16:creationId xmlns:a16="http://schemas.microsoft.com/office/drawing/2014/main" xmlns:a14="http://schemas.microsoft.com/office/drawing/2010/main" xmlns="" id="{27105A7C-8E92-4359-9263-7F53E53D9C5B}"/>
                </a:ext>
              </a:extLst>
            </p:cNvPr>
            <p:cNvCxnSpPr/>
            <p:nvPr>
              <p:custDataLst>
                <p:tags r:id="rId32"/>
              </p:custDataLst>
            </p:nvPr>
          </p:nvCxnSpPr>
          <p:spPr>
            <a:xfrm>
              <a:off x="4983090" y="4930278"/>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grpSp>
        <p:nvGrpSpPr>
          <p:cNvPr id="21508" name="PA-组合 21507">
            <a:extLst>
              <a:ext uri="{FF2B5EF4-FFF2-40B4-BE49-F238E27FC236}">
                <a16:creationId xmlns:a16="http://schemas.microsoft.com/office/drawing/2014/main" xmlns:a14="http://schemas.microsoft.com/office/drawing/2010/main" xmlns="" id="{C8D143AB-A4D5-436A-AA48-92836444497D}"/>
              </a:ext>
            </a:extLst>
          </p:cNvPr>
          <p:cNvGrpSpPr/>
          <p:nvPr>
            <p:custDataLst>
              <p:tags r:id="rId13"/>
            </p:custDataLst>
          </p:nvPr>
        </p:nvGrpSpPr>
        <p:grpSpPr>
          <a:xfrm>
            <a:off x="6828630" y="2929830"/>
            <a:ext cx="2277271" cy="901700"/>
            <a:chOff x="6828630" y="2929830"/>
            <a:chExt cx="2277271" cy="901700"/>
          </a:xfrm>
        </p:grpSpPr>
        <p:cxnSp>
          <p:nvCxnSpPr>
            <p:cNvPr id="31" name="PA-直接连接符 12">
              <a:extLst>
                <a:ext uri="{FF2B5EF4-FFF2-40B4-BE49-F238E27FC236}">
                  <a16:creationId xmlns:a16="http://schemas.microsoft.com/office/drawing/2014/main" xmlns:a14="http://schemas.microsoft.com/office/drawing/2010/main" xmlns="" id="{E7279A12-361D-4621-B6E8-BC4B621707F9}"/>
                </a:ext>
              </a:extLst>
            </p:cNvPr>
            <p:cNvCxnSpPr/>
            <p:nvPr>
              <p:custDataLst>
                <p:tags r:id="rId28"/>
              </p:custDataLst>
            </p:nvPr>
          </p:nvCxnSpPr>
          <p:spPr>
            <a:xfrm flipH="1" flipV="1">
              <a:off x="8204201" y="2929830"/>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40" name="PA-直接连接符 32">
              <a:extLst>
                <a:ext uri="{FF2B5EF4-FFF2-40B4-BE49-F238E27FC236}">
                  <a16:creationId xmlns:a16="http://schemas.microsoft.com/office/drawing/2014/main" xmlns:a14="http://schemas.microsoft.com/office/drawing/2010/main" xmlns="" id="{BEA7D018-F095-4AC3-BE1B-98C43AAB0BC2}"/>
                </a:ext>
              </a:extLst>
            </p:cNvPr>
            <p:cNvCxnSpPr/>
            <p:nvPr>
              <p:custDataLst>
                <p:tags r:id="rId29"/>
              </p:custDataLst>
            </p:nvPr>
          </p:nvCxnSpPr>
          <p:spPr>
            <a:xfrm>
              <a:off x="6828630" y="2929830"/>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grpSp>
        <p:nvGrpSpPr>
          <p:cNvPr id="21509" name="PA-组合 21508">
            <a:extLst>
              <a:ext uri="{FF2B5EF4-FFF2-40B4-BE49-F238E27FC236}">
                <a16:creationId xmlns:a16="http://schemas.microsoft.com/office/drawing/2014/main" xmlns:a14="http://schemas.microsoft.com/office/drawing/2010/main" xmlns="" id="{11059842-334B-47E8-A198-FCEFC7586B0C}"/>
              </a:ext>
            </a:extLst>
          </p:cNvPr>
          <p:cNvGrpSpPr/>
          <p:nvPr>
            <p:custDataLst>
              <p:tags r:id="rId14"/>
            </p:custDataLst>
          </p:nvPr>
        </p:nvGrpSpPr>
        <p:grpSpPr>
          <a:xfrm>
            <a:off x="6828630" y="4598292"/>
            <a:ext cx="2277271" cy="903486"/>
            <a:chOff x="6828630" y="4598292"/>
            <a:chExt cx="2277271" cy="903486"/>
          </a:xfrm>
        </p:grpSpPr>
        <p:cxnSp>
          <p:nvCxnSpPr>
            <p:cNvPr id="30" name="PA-直接连接符 11">
              <a:extLst>
                <a:ext uri="{FF2B5EF4-FFF2-40B4-BE49-F238E27FC236}">
                  <a16:creationId xmlns:a16="http://schemas.microsoft.com/office/drawing/2014/main" xmlns:a14="http://schemas.microsoft.com/office/drawing/2010/main" xmlns="" id="{75C832F4-3611-4E75-8170-5CE523C24898}"/>
                </a:ext>
              </a:extLst>
            </p:cNvPr>
            <p:cNvCxnSpPr/>
            <p:nvPr>
              <p:custDataLst>
                <p:tags r:id="rId26"/>
              </p:custDataLst>
            </p:nvPr>
          </p:nvCxnSpPr>
          <p:spPr>
            <a:xfrm flipV="1">
              <a:off x="8204201" y="4598292"/>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41" name="PA-直接连接符 37">
              <a:extLst>
                <a:ext uri="{FF2B5EF4-FFF2-40B4-BE49-F238E27FC236}">
                  <a16:creationId xmlns:a16="http://schemas.microsoft.com/office/drawing/2014/main" xmlns:a14="http://schemas.microsoft.com/office/drawing/2010/main" xmlns="" id="{04E98672-D49E-4CDD-AD7A-8C583AD9E808}"/>
                </a:ext>
              </a:extLst>
            </p:cNvPr>
            <p:cNvCxnSpPr/>
            <p:nvPr>
              <p:custDataLst>
                <p:tags r:id="rId27"/>
              </p:custDataLst>
            </p:nvPr>
          </p:nvCxnSpPr>
          <p:spPr>
            <a:xfrm>
              <a:off x="6828630" y="5501778"/>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sp>
        <p:nvSpPr>
          <p:cNvPr id="42" name="PA-文本框 41">
            <a:extLst>
              <a:ext uri="{FF2B5EF4-FFF2-40B4-BE49-F238E27FC236}">
                <a16:creationId xmlns:a16="http://schemas.microsoft.com/office/drawing/2014/main" xmlns:a14="http://schemas.microsoft.com/office/drawing/2010/main" xmlns="" id="{5AE9B00D-AE8D-463C-82DA-2E7E705FB6B1}"/>
              </a:ext>
            </a:extLst>
          </p:cNvPr>
          <p:cNvSpPr txBox="1"/>
          <p:nvPr>
            <p:custDataLst>
              <p:tags r:id="rId15"/>
            </p:custDataLst>
          </p:nvPr>
        </p:nvSpPr>
        <p:spPr>
          <a:xfrm>
            <a:off x="2178181" y="2379570"/>
            <a:ext cx="779381" cy="461665"/>
          </a:xfrm>
          <a:prstGeom prst="rect">
            <a:avLst/>
          </a:prstGeom>
          <a:noFill/>
        </p:spPr>
        <p:txBody>
          <a:bodyPr wrap="none">
            <a:spAutoFit/>
          </a:bodyPr>
          <a:lstStyle/>
          <a:p>
            <a:pPr eaLnBrk="1" hangingPunct="1">
              <a:lnSpc>
                <a:spcPct val="150000"/>
              </a:lnSpc>
              <a:buNone/>
            </a:pPr>
            <a:r>
              <a:rPr lang="zh-CN" altLang="en-US" sz="1600" dirty="0">
                <a:cs typeface="+mn-ea"/>
                <a:sym typeface="+mn-lt"/>
              </a:rPr>
              <a:t>◆进餐 </a:t>
            </a:r>
          </a:p>
        </p:txBody>
      </p:sp>
      <p:sp>
        <p:nvSpPr>
          <p:cNvPr id="43" name="PA-文本框 42">
            <a:extLst>
              <a:ext uri="{FF2B5EF4-FFF2-40B4-BE49-F238E27FC236}">
                <a16:creationId xmlns:a16="http://schemas.microsoft.com/office/drawing/2014/main" xmlns:a14="http://schemas.microsoft.com/office/drawing/2010/main" xmlns="" id="{5BB9010D-FAA1-407B-B642-19D1621712C0}"/>
              </a:ext>
            </a:extLst>
          </p:cNvPr>
          <p:cNvSpPr txBox="1"/>
          <p:nvPr>
            <p:custDataLst>
              <p:tags r:id="rId16"/>
            </p:custDataLst>
          </p:nvPr>
        </p:nvSpPr>
        <p:spPr>
          <a:xfrm>
            <a:off x="2625953" y="3085961"/>
            <a:ext cx="779381"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 盥洗</a:t>
            </a:r>
          </a:p>
        </p:txBody>
      </p:sp>
      <p:sp>
        <p:nvSpPr>
          <p:cNvPr id="44" name="PA-文本框 43">
            <a:extLst>
              <a:ext uri="{FF2B5EF4-FFF2-40B4-BE49-F238E27FC236}">
                <a16:creationId xmlns:a16="http://schemas.microsoft.com/office/drawing/2014/main" xmlns:a14="http://schemas.microsoft.com/office/drawing/2010/main" xmlns="" id="{3C077B08-45C9-41DC-A512-17E3AFB3D9C0}"/>
              </a:ext>
            </a:extLst>
          </p:cNvPr>
          <p:cNvSpPr txBox="1"/>
          <p:nvPr>
            <p:custDataLst>
              <p:tags r:id="rId17"/>
            </p:custDataLst>
          </p:nvPr>
        </p:nvSpPr>
        <p:spPr>
          <a:xfrm>
            <a:off x="2625953" y="4489460"/>
            <a:ext cx="840295"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◆睡眠  </a:t>
            </a:r>
          </a:p>
        </p:txBody>
      </p:sp>
      <p:sp>
        <p:nvSpPr>
          <p:cNvPr id="45" name="PA-文本框 44">
            <a:extLst>
              <a:ext uri="{FF2B5EF4-FFF2-40B4-BE49-F238E27FC236}">
                <a16:creationId xmlns:a16="http://schemas.microsoft.com/office/drawing/2014/main" xmlns:a14="http://schemas.microsoft.com/office/drawing/2010/main" xmlns="" id="{5F642056-7F96-4F31-9333-B3BBEB382781}"/>
              </a:ext>
            </a:extLst>
          </p:cNvPr>
          <p:cNvSpPr txBox="1"/>
          <p:nvPr>
            <p:custDataLst>
              <p:tags r:id="rId18"/>
            </p:custDataLst>
          </p:nvPr>
        </p:nvSpPr>
        <p:spPr>
          <a:xfrm>
            <a:off x="2178181" y="5519091"/>
            <a:ext cx="840295" cy="461665"/>
          </a:xfrm>
          <a:prstGeom prst="rect">
            <a:avLst/>
          </a:prstGeom>
          <a:noFill/>
        </p:spPr>
        <p:txBody>
          <a:bodyPr wrap="none">
            <a:spAutoFit/>
          </a:bodyPr>
          <a:lstStyle/>
          <a:p>
            <a:pPr eaLnBrk="1" hangingPunct="1">
              <a:lnSpc>
                <a:spcPct val="150000"/>
              </a:lnSpc>
              <a:buNone/>
            </a:pPr>
            <a:r>
              <a:rPr lang="zh-CN" altLang="en-US" sz="1600" dirty="0">
                <a:cs typeface="+mn-ea"/>
                <a:sym typeface="+mn-lt"/>
              </a:rPr>
              <a:t>◆行走  </a:t>
            </a:r>
          </a:p>
        </p:txBody>
      </p:sp>
      <p:sp>
        <p:nvSpPr>
          <p:cNvPr id="46" name="PA-文本框 45">
            <a:extLst>
              <a:ext uri="{FF2B5EF4-FFF2-40B4-BE49-F238E27FC236}">
                <a16:creationId xmlns:a16="http://schemas.microsoft.com/office/drawing/2014/main" xmlns:a14="http://schemas.microsoft.com/office/drawing/2010/main" xmlns="" id="{14F8042F-BC01-4897-8765-41D9CD3E3F29}"/>
              </a:ext>
            </a:extLst>
          </p:cNvPr>
          <p:cNvSpPr txBox="1"/>
          <p:nvPr>
            <p:custDataLst>
              <p:tags r:id="rId19"/>
            </p:custDataLst>
          </p:nvPr>
        </p:nvSpPr>
        <p:spPr>
          <a:xfrm>
            <a:off x="4469312" y="2379570"/>
            <a:ext cx="1128835"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◆户外活动</a:t>
            </a:r>
          </a:p>
        </p:txBody>
      </p:sp>
      <p:sp>
        <p:nvSpPr>
          <p:cNvPr id="47" name="PA-文本框 46">
            <a:extLst>
              <a:ext uri="{FF2B5EF4-FFF2-40B4-BE49-F238E27FC236}">
                <a16:creationId xmlns:a16="http://schemas.microsoft.com/office/drawing/2014/main" xmlns:a14="http://schemas.microsoft.com/office/drawing/2010/main" xmlns="" id="{92759AD9-B13E-431E-B539-89BCCCB1FE0B}"/>
              </a:ext>
            </a:extLst>
          </p:cNvPr>
          <p:cNvSpPr txBox="1"/>
          <p:nvPr>
            <p:custDataLst>
              <p:tags r:id="rId20"/>
            </p:custDataLst>
          </p:nvPr>
        </p:nvSpPr>
        <p:spPr>
          <a:xfrm>
            <a:off x="4961960" y="3085961"/>
            <a:ext cx="1128835" cy="461665"/>
          </a:xfrm>
          <a:prstGeom prst="rect">
            <a:avLst/>
          </a:prstGeom>
          <a:noFill/>
        </p:spPr>
        <p:txBody>
          <a:bodyPr wrap="none">
            <a:spAutoFit/>
          </a:bodyPr>
          <a:lstStyle/>
          <a:p>
            <a:pPr eaLnBrk="1" hangingPunct="1">
              <a:lnSpc>
                <a:spcPct val="150000"/>
              </a:lnSpc>
              <a:buNone/>
            </a:pPr>
            <a:r>
              <a:rPr lang="zh-CN" altLang="en-US" sz="1600" dirty="0">
                <a:cs typeface="+mn-ea"/>
                <a:sym typeface="+mn-lt"/>
              </a:rPr>
              <a:t>◆自由活动</a:t>
            </a:r>
          </a:p>
        </p:txBody>
      </p:sp>
      <p:sp>
        <p:nvSpPr>
          <p:cNvPr id="48" name="PA-文本框 47">
            <a:extLst>
              <a:ext uri="{FF2B5EF4-FFF2-40B4-BE49-F238E27FC236}">
                <a16:creationId xmlns:a16="http://schemas.microsoft.com/office/drawing/2014/main" xmlns:a14="http://schemas.microsoft.com/office/drawing/2010/main" xmlns="" id="{6302B733-87C0-445D-A562-FF2351662469}"/>
              </a:ext>
            </a:extLst>
          </p:cNvPr>
          <p:cNvSpPr txBox="1"/>
          <p:nvPr>
            <p:custDataLst>
              <p:tags r:id="rId21"/>
            </p:custDataLst>
          </p:nvPr>
        </p:nvSpPr>
        <p:spPr>
          <a:xfrm>
            <a:off x="4961960" y="4489460"/>
            <a:ext cx="718466" cy="461665"/>
          </a:xfrm>
          <a:prstGeom prst="rect">
            <a:avLst/>
          </a:prstGeom>
          <a:noFill/>
        </p:spPr>
        <p:txBody>
          <a:bodyPr wrap="none">
            <a:spAutoFit/>
          </a:bodyPr>
          <a:lstStyle/>
          <a:p>
            <a:pPr eaLnBrk="1" hangingPunct="1">
              <a:lnSpc>
                <a:spcPct val="150000"/>
              </a:lnSpc>
              <a:buNone/>
            </a:pPr>
            <a:r>
              <a:rPr lang="zh-CN" altLang="en-US" sz="1600" dirty="0">
                <a:cs typeface="+mn-ea"/>
                <a:sym typeface="+mn-lt"/>
              </a:rPr>
              <a:t>◆离园</a:t>
            </a:r>
          </a:p>
        </p:txBody>
      </p:sp>
      <p:sp>
        <p:nvSpPr>
          <p:cNvPr id="49" name="PA-文本框 48">
            <a:extLst>
              <a:ext uri="{FF2B5EF4-FFF2-40B4-BE49-F238E27FC236}">
                <a16:creationId xmlns:a16="http://schemas.microsoft.com/office/drawing/2014/main" xmlns:a14="http://schemas.microsoft.com/office/drawing/2010/main" xmlns="" id="{5263EA4E-84CD-4E0E-AEAA-AE987ECF77CD}"/>
              </a:ext>
            </a:extLst>
          </p:cNvPr>
          <p:cNvSpPr txBox="1"/>
          <p:nvPr>
            <p:custDataLst>
              <p:tags r:id="rId22"/>
            </p:custDataLst>
          </p:nvPr>
        </p:nvSpPr>
        <p:spPr>
          <a:xfrm>
            <a:off x="4469312" y="5519091"/>
            <a:ext cx="840295"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◆药物  </a:t>
            </a:r>
          </a:p>
        </p:txBody>
      </p:sp>
      <p:sp>
        <p:nvSpPr>
          <p:cNvPr id="50" name="PA-文本框 49">
            <a:extLst>
              <a:ext uri="{FF2B5EF4-FFF2-40B4-BE49-F238E27FC236}">
                <a16:creationId xmlns:a16="http://schemas.microsoft.com/office/drawing/2014/main" xmlns:a14="http://schemas.microsoft.com/office/drawing/2010/main" xmlns="" id="{20D6A3FE-CC92-4148-BED5-770B02C909AC}"/>
              </a:ext>
            </a:extLst>
          </p:cNvPr>
          <p:cNvSpPr txBox="1"/>
          <p:nvPr>
            <p:custDataLst>
              <p:tags r:id="rId23"/>
            </p:custDataLst>
          </p:nvPr>
        </p:nvSpPr>
        <p:spPr>
          <a:xfrm>
            <a:off x="6784976" y="2379570"/>
            <a:ext cx="1106393"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◆防触电   </a:t>
            </a:r>
          </a:p>
        </p:txBody>
      </p:sp>
      <p:sp>
        <p:nvSpPr>
          <p:cNvPr id="51" name="PA-文本框 50">
            <a:extLst>
              <a:ext uri="{FF2B5EF4-FFF2-40B4-BE49-F238E27FC236}">
                <a16:creationId xmlns:a16="http://schemas.microsoft.com/office/drawing/2014/main" xmlns:a14="http://schemas.microsoft.com/office/drawing/2010/main" xmlns="" id="{AC1FF208-6813-4B61-8502-F67579855B37}"/>
              </a:ext>
            </a:extLst>
          </p:cNvPr>
          <p:cNvSpPr txBox="1"/>
          <p:nvPr>
            <p:custDataLst>
              <p:tags r:id="rId24"/>
            </p:custDataLst>
          </p:nvPr>
        </p:nvSpPr>
        <p:spPr>
          <a:xfrm>
            <a:off x="6784976" y="5519091"/>
            <a:ext cx="1189749" cy="418191"/>
          </a:xfrm>
          <a:prstGeom prst="rect">
            <a:avLst/>
          </a:prstGeom>
          <a:noFill/>
        </p:spPr>
        <p:txBody>
          <a:bodyPr wrap="none">
            <a:spAutoFit/>
          </a:bodyPr>
          <a:lstStyle/>
          <a:p>
            <a:pPr eaLnBrk="1" hangingPunct="1">
              <a:lnSpc>
                <a:spcPct val="150000"/>
              </a:lnSpc>
              <a:buNone/>
            </a:pPr>
            <a:r>
              <a:rPr kumimoji="0" lang="zh-CN" altLang="en-US" sz="1600" b="0" i="0" u="none" strike="noStrike" kern="1200" cap="none" spc="0" normalizeH="0" baseline="0" noProof="0" dirty="0">
                <a:ln>
                  <a:noFill/>
                </a:ln>
                <a:solidFill>
                  <a:prstClr val="black"/>
                </a:solidFill>
                <a:effectLst/>
                <a:uLnTx/>
                <a:uFillTx/>
                <a:cs typeface="+mn-ea"/>
                <a:sym typeface="+mn-lt"/>
              </a:rPr>
              <a:t>◆开、关门 </a:t>
            </a:r>
            <a:endParaRPr lang="zh-CN" altLang="en-US" sz="1600" dirty="0">
              <a:cs typeface="+mn-ea"/>
              <a:sym typeface="+mn-lt"/>
            </a:endParaRPr>
          </a:p>
        </p:txBody>
      </p:sp>
      <p:sp>
        <p:nvSpPr>
          <p:cNvPr id="52" name="PA-文本框 51">
            <a:extLst>
              <a:ext uri="{FF2B5EF4-FFF2-40B4-BE49-F238E27FC236}">
                <a16:creationId xmlns:a16="http://schemas.microsoft.com/office/drawing/2014/main" xmlns:a14="http://schemas.microsoft.com/office/drawing/2010/main" xmlns="" id="{49B9E8A1-B7DF-4CC9-BA36-D9A5774B132D}"/>
              </a:ext>
            </a:extLst>
          </p:cNvPr>
          <p:cNvSpPr txBox="1"/>
          <p:nvPr>
            <p:custDataLst>
              <p:tags r:id="rId25"/>
            </p:custDataLst>
          </p:nvPr>
        </p:nvSpPr>
        <p:spPr>
          <a:xfrm>
            <a:off x="979488" y="4010203"/>
            <a:ext cx="779381"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◆入园 </a:t>
            </a: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childTnLst>
                          </p:cTn>
                        </p:par>
                        <p:par>
                          <p:cTn id="61" fill="hold">
                            <p:stCondLst>
                              <p:cond delay="5000"/>
                            </p:stCondLst>
                            <p:childTnLst>
                              <p:par>
                                <p:cTn id="62" presetID="22" presetClass="entr" presetSubtype="2" fill="hold" nodeType="afterEffect">
                                  <p:stCondLst>
                                    <p:cond delay="0"/>
                                  </p:stCondLst>
                                  <p:childTnLst>
                                    <p:set>
                                      <p:cBhvr>
                                        <p:cTn id="63" dur="1" fill="hold">
                                          <p:stCondLst>
                                            <p:cond delay="0"/>
                                          </p:stCondLst>
                                        </p:cTn>
                                        <p:tgtEl>
                                          <p:spTgt spid="21504"/>
                                        </p:tgtEl>
                                        <p:attrNameLst>
                                          <p:attrName>style.visibility</p:attrName>
                                        </p:attrNameLst>
                                      </p:cBhvr>
                                      <p:to>
                                        <p:strVal val="visible"/>
                                      </p:to>
                                    </p:set>
                                    <p:animEffect transition="in" filter="wipe(right)">
                                      <p:cBhvr>
                                        <p:cTn id="64" dur="500"/>
                                        <p:tgtEl>
                                          <p:spTgt spid="21504"/>
                                        </p:tgtEl>
                                      </p:cBhvr>
                                    </p:animEffect>
                                  </p:childTnLst>
                                </p:cTn>
                              </p:par>
                            </p:childTnLst>
                          </p:cTn>
                        </p:par>
                        <p:par>
                          <p:cTn id="65" fill="hold">
                            <p:stCondLst>
                              <p:cond delay="5500"/>
                            </p:stCondLst>
                            <p:childTnLst>
                              <p:par>
                                <p:cTn id="66" presetID="22" presetClass="entr" presetSubtype="2" fill="hold" nodeType="afterEffect">
                                  <p:stCondLst>
                                    <p:cond delay="0"/>
                                  </p:stCondLst>
                                  <p:childTnLst>
                                    <p:set>
                                      <p:cBhvr>
                                        <p:cTn id="67" dur="1" fill="hold">
                                          <p:stCondLst>
                                            <p:cond delay="0"/>
                                          </p:stCondLst>
                                        </p:cTn>
                                        <p:tgtEl>
                                          <p:spTgt spid="21505"/>
                                        </p:tgtEl>
                                        <p:attrNameLst>
                                          <p:attrName>style.visibility</p:attrName>
                                        </p:attrNameLst>
                                      </p:cBhvr>
                                      <p:to>
                                        <p:strVal val="visible"/>
                                      </p:to>
                                    </p:set>
                                    <p:animEffect transition="in" filter="wipe(right)">
                                      <p:cBhvr>
                                        <p:cTn id="68" dur="500"/>
                                        <p:tgtEl>
                                          <p:spTgt spid="21505"/>
                                        </p:tgtEl>
                                      </p:cBhvr>
                                    </p:animEffect>
                                  </p:childTnLst>
                                </p:cTn>
                              </p:par>
                            </p:childTnLst>
                          </p:cTn>
                        </p:par>
                        <p:par>
                          <p:cTn id="69" fill="hold">
                            <p:stCondLst>
                              <p:cond delay="6000"/>
                            </p:stCondLst>
                            <p:childTnLst>
                              <p:par>
                                <p:cTn id="70" presetID="6" presetClass="entr" presetSubtype="16"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circle(in)">
                                      <p:cBhvr>
                                        <p:cTn id="72" dur="2000"/>
                                        <p:tgtEl>
                                          <p:spTgt spid="46"/>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circle(in)">
                                      <p:cBhvr>
                                        <p:cTn id="78" dur="2000"/>
                                        <p:tgtEl>
                                          <p:spTgt spid="48"/>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circle(in)">
                                      <p:cBhvr>
                                        <p:cTn id="81" dur="2000"/>
                                        <p:tgtEl>
                                          <p:spTgt spid="49"/>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500"/>
                            </p:stCondLst>
                            <p:childTnLst>
                              <p:par>
                                <p:cTn id="89" presetID="22" presetClass="entr" presetSubtype="2" fill="hold" nodeType="afterEffect">
                                  <p:stCondLst>
                                    <p:cond delay="0"/>
                                  </p:stCondLst>
                                  <p:childTnLst>
                                    <p:set>
                                      <p:cBhvr>
                                        <p:cTn id="90" dur="1" fill="hold">
                                          <p:stCondLst>
                                            <p:cond delay="0"/>
                                          </p:stCondLst>
                                        </p:cTn>
                                        <p:tgtEl>
                                          <p:spTgt spid="21508"/>
                                        </p:tgtEl>
                                        <p:attrNameLst>
                                          <p:attrName>style.visibility</p:attrName>
                                        </p:attrNameLst>
                                      </p:cBhvr>
                                      <p:to>
                                        <p:strVal val="visible"/>
                                      </p:to>
                                    </p:set>
                                    <p:animEffect transition="in" filter="wipe(right)">
                                      <p:cBhvr>
                                        <p:cTn id="91" dur="500"/>
                                        <p:tgtEl>
                                          <p:spTgt spid="21508"/>
                                        </p:tgtEl>
                                      </p:cBhvr>
                                    </p:animEffect>
                                  </p:childTnLst>
                                </p:cTn>
                              </p:par>
                            </p:childTnLst>
                          </p:cTn>
                        </p:par>
                        <p:par>
                          <p:cTn id="92" fill="hold">
                            <p:stCondLst>
                              <p:cond delay="9000"/>
                            </p:stCondLst>
                            <p:childTnLst>
                              <p:par>
                                <p:cTn id="93" presetID="22" presetClass="entr" presetSubtype="2" fill="hold" nodeType="afterEffect">
                                  <p:stCondLst>
                                    <p:cond delay="0"/>
                                  </p:stCondLst>
                                  <p:childTnLst>
                                    <p:set>
                                      <p:cBhvr>
                                        <p:cTn id="94" dur="1" fill="hold">
                                          <p:stCondLst>
                                            <p:cond delay="0"/>
                                          </p:stCondLst>
                                        </p:cTn>
                                        <p:tgtEl>
                                          <p:spTgt spid="21509"/>
                                        </p:tgtEl>
                                        <p:attrNameLst>
                                          <p:attrName>style.visibility</p:attrName>
                                        </p:attrNameLst>
                                      </p:cBhvr>
                                      <p:to>
                                        <p:strVal val="visible"/>
                                      </p:to>
                                    </p:set>
                                    <p:animEffect transition="in" filter="wipe(right)">
                                      <p:cBhvr>
                                        <p:cTn id="95" dur="500"/>
                                        <p:tgtEl>
                                          <p:spTgt spid="21509"/>
                                        </p:tgtEl>
                                      </p:cBhvr>
                                    </p:animEffect>
                                  </p:childTnLst>
                                </p:cTn>
                              </p:par>
                            </p:childTnLst>
                          </p:cTn>
                        </p:par>
                        <p:par>
                          <p:cTn id="96" fill="hold">
                            <p:stCondLst>
                              <p:cond delay="9500"/>
                            </p:stCondLst>
                            <p:childTnLst>
                              <p:par>
                                <p:cTn id="97" presetID="47" presetClass="entr" presetSubtype="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000"/>
                                        <p:tgtEl>
                                          <p:spTgt spid="50"/>
                                        </p:tgtEl>
                                      </p:cBhvr>
                                    </p:animEffect>
                                    <p:anim calcmode="lin" valueType="num">
                                      <p:cBhvr>
                                        <p:cTn id="100" dur="1000" fill="hold"/>
                                        <p:tgtEl>
                                          <p:spTgt spid="50"/>
                                        </p:tgtEl>
                                        <p:attrNameLst>
                                          <p:attrName>ppt_x</p:attrName>
                                        </p:attrNameLst>
                                      </p:cBhvr>
                                      <p:tavLst>
                                        <p:tav tm="0">
                                          <p:val>
                                            <p:strVal val="#ppt_x"/>
                                          </p:val>
                                        </p:tav>
                                        <p:tav tm="100000">
                                          <p:val>
                                            <p:strVal val="#ppt_x"/>
                                          </p:val>
                                        </p:tav>
                                      </p:tavLst>
                                    </p:anim>
                                    <p:anim calcmode="lin" valueType="num">
                                      <p:cBhvr>
                                        <p:cTn id="101" dur="1000" fill="hold"/>
                                        <p:tgtEl>
                                          <p:spTgt spid="5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fade">
                                      <p:cBhvr>
                                        <p:cTn id="104" dur="1000"/>
                                        <p:tgtEl>
                                          <p:spTgt spid="51"/>
                                        </p:tgtEl>
                                      </p:cBhvr>
                                    </p:animEffect>
                                    <p:anim calcmode="lin" valueType="num">
                                      <p:cBhvr>
                                        <p:cTn id="105" dur="1000" fill="hold"/>
                                        <p:tgtEl>
                                          <p:spTgt spid="51"/>
                                        </p:tgtEl>
                                        <p:attrNameLst>
                                          <p:attrName>ppt_x</p:attrName>
                                        </p:attrNameLst>
                                      </p:cBhvr>
                                      <p:tavLst>
                                        <p:tav tm="0">
                                          <p:val>
                                            <p:strVal val="#ppt_x"/>
                                          </p:val>
                                        </p:tav>
                                        <p:tav tm="100000">
                                          <p:val>
                                            <p:strVal val="#ppt_x"/>
                                          </p:val>
                                        </p:tav>
                                      </p:tavLst>
                                    </p:anim>
                                    <p:anim calcmode="lin" valueType="num">
                                      <p:cBhvr>
                                        <p:cTn id="10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2" grpId="0" animBg="1"/>
      <p:bldP spid="23" grpId="0" animBg="1"/>
      <p:bldP spid="24" grpId="0" animBg="1"/>
      <p:bldP spid="25" grpId="0" animBg="1"/>
      <p:bldP spid="42" grpId="0"/>
      <p:bldP spid="43" grpId="0"/>
      <p:bldP spid="44"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xmlns:p14="http://schemas.microsoft.com/office/powerpoint/2010/main" xmlns:a14="http://schemas.microsoft.com/office/drawing/2010/main" xmlns="" id="{6E4993B1-415C-42B7-8342-4D49AD437E21}"/>
              </a:ext>
            </a:extLst>
          </p:cNvPr>
          <p:cNvPicPr>
            <a:picLocks noChangeAspect="1"/>
          </p:cNvPicPr>
          <p:nvPr>
            <p:custDataLst>
              <p:tags r:id="rId2"/>
            </p:custDataLst>
          </p:nvPr>
        </p:nvPicPr>
        <p:blipFill>
          <a:blip r:embed="rId27"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p14="http://schemas.microsoft.com/office/powerpoint/2010/main" xmlns:a14="http://schemas.microsoft.com/office/drawing/2010/main" xmlns="" id="{199147CC-ABAE-4F4D-A804-34F55EB57D25}"/>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xmlns:p14="http://schemas.microsoft.com/office/powerpoint/2010/main" xmlns:a14="http://schemas.microsoft.com/office/drawing/2010/main" xmlns="" id="{EEA169A0-DE48-482C-8426-2A44AC997F25}"/>
              </a:ext>
            </a:extLst>
          </p:cNvPr>
          <p:cNvSpPr txBox="1"/>
          <p:nvPr>
            <p:custDataLst>
              <p:tags r:id="rId4"/>
            </p:custDataLst>
          </p:nvPr>
        </p:nvSpPr>
        <p:spPr>
          <a:xfrm>
            <a:off x="6711041" y="1802367"/>
            <a:ext cx="6096000" cy="400110"/>
          </a:xfrm>
          <a:prstGeom prst="rect">
            <a:avLst/>
          </a:prstGeom>
          <a:noFill/>
        </p:spPr>
        <p:txBody>
          <a:bodyPr wrap="square">
            <a:spAutoFit/>
          </a:bodyPr>
          <a:lstStyle/>
          <a:p>
            <a:r>
              <a:rPr lang="zh-CN" altLang="en-US" sz="2000" b="1" dirty="0">
                <a:cs typeface="+mn-ea"/>
                <a:sym typeface="+mn-lt"/>
              </a:rPr>
              <a:t>意外事故中的安全教育 </a:t>
            </a:r>
            <a:endParaRPr lang="zh-CN" altLang="en-US" sz="2000" dirty="0">
              <a:cs typeface="+mn-ea"/>
              <a:sym typeface="+mn-lt"/>
            </a:endParaRPr>
          </a:p>
        </p:txBody>
      </p:sp>
      <p:grpSp>
        <p:nvGrpSpPr>
          <p:cNvPr id="38" name="组合 37">
            <a:extLst>
              <a:ext uri="{FF2B5EF4-FFF2-40B4-BE49-F238E27FC236}">
                <a16:creationId xmlns:a16="http://schemas.microsoft.com/office/drawing/2014/main" xmlns:p14="http://schemas.microsoft.com/office/powerpoint/2010/main" xmlns:a14="http://schemas.microsoft.com/office/drawing/2010/main" xmlns="" id="{A4D92B97-9CCA-4FB0-BF4F-A8D1AB265E92}"/>
              </a:ext>
            </a:extLst>
          </p:cNvPr>
          <p:cNvGrpSpPr/>
          <p:nvPr/>
        </p:nvGrpSpPr>
        <p:grpSpPr>
          <a:xfrm>
            <a:off x="6264206" y="2540844"/>
            <a:ext cx="6542835" cy="3663845"/>
            <a:chOff x="6264206" y="2540844"/>
            <a:chExt cx="6542835" cy="3663845"/>
          </a:xfrm>
        </p:grpSpPr>
        <p:sp>
          <p:nvSpPr>
            <p:cNvPr id="19" name="PA-MH_Other_4">
              <a:extLst>
                <a:ext uri="{FF2B5EF4-FFF2-40B4-BE49-F238E27FC236}">
                  <a16:creationId xmlns:a16="http://schemas.microsoft.com/office/drawing/2014/main" xmlns:p14="http://schemas.microsoft.com/office/powerpoint/2010/main" xmlns:a14="http://schemas.microsoft.com/office/drawing/2010/main" xmlns="" id="{9D7CCB87-9BFB-4DD0-9E42-492C54EA4FA3}"/>
                </a:ext>
              </a:extLst>
            </p:cNvPr>
            <p:cNvSpPr>
              <a:spLocks noChangeShapeType="1"/>
            </p:cNvSpPr>
            <p:nvPr>
              <p:custDataLst>
                <p:tags r:id="rId6"/>
              </p:custDataLst>
            </p:nvPr>
          </p:nvSpPr>
          <p:spPr bwMode="gray">
            <a:xfrm>
              <a:off x="8005976" y="2540844"/>
              <a:ext cx="0" cy="3663845"/>
            </a:xfrm>
            <a:prstGeom prst="line">
              <a:avLst/>
            </a:prstGeom>
            <a:noFill/>
            <a:ln w="28575">
              <a:solidFill>
                <a:srgbClr val="97D7E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ysClr val="windowText" lastClr="000000"/>
                </a:solidFill>
                <a:cs typeface="+mn-ea"/>
                <a:sym typeface="+mn-lt"/>
              </a:endParaRPr>
            </a:p>
          </p:txBody>
        </p:sp>
        <p:grpSp>
          <p:nvGrpSpPr>
            <p:cNvPr id="37" name="组合 36">
              <a:extLst>
                <a:ext uri="{FF2B5EF4-FFF2-40B4-BE49-F238E27FC236}">
                  <a16:creationId xmlns:a16="http://schemas.microsoft.com/office/drawing/2014/main" xmlns:p14="http://schemas.microsoft.com/office/powerpoint/2010/main" xmlns:a14="http://schemas.microsoft.com/office/drawing/2010/main" xmlns="" id="{4653001B-84FD-4B7A-AE62-157989076910}"/>
                </a:ext>
              </a:extLst>
            </p:cNvPr>
            <p:cNvGrpSpPr/>
            <p:nvPr/>
          </p:nvGrpSpPr>
          <p:grpSpPr>
            <a:xfrm>
              <a:off x="6264206" y="2775859"/>
              <a:ext cx="6542835" cy="3182906"/>
              <a:chOff x="6264206" y="2775859"/>
              <a:chExt cx="6542835" cy="3182906"/>
            </a:xfrm>
          </p:grpSpPr>
          <p:sp>
            <p:nvSpPr>
              <p:cNvPr id="30" name="PA-MH_SubTitle_3">
                <a:extLst>
                  <a:ext uri="{FF2B5EF4-FFF2-40B4-BE49-F238E27FC236}">
                    <a16:creationId xmlns:a16="http://schemas.microsoft.com/office/drawing/2014/main" xmlns:p14="http://schemas.microsoft.com/office/powerpoint/2010/main" xmlns:a14="http://schemas.microsoft.com/office/drawing/2010/main" xmlns="" id="{DFD9FCD3-753D-4677-B394-B6EB0E6951A9}"/>
                  </a:ext>
                </a:extLst>
              </p:cNvPr>
              <p:cNvSpPr>
                <a:spLocks noChangeArrowheads="1"/>
              </p:cNvSpPr>
              <p:nvPr>
                <p:custDataLst>
                  <p:tags r:id="rId7"/>
                </p:custDataLst>
              </p:nvPr>
            </p:nvSpPr>
            <p:spPr bwMode="black">
              <a:xfrm>
                <a:off x="9756404" y="3930173"/>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pPr lvl="0" eaLnBrk="1" hangingPunct="1"/>
                <a:r>
                  <a:rPr lang="zh-CN" altLang="en-US" sz="1600" dirty="0">
                    <a:cs typeface="+mn-ea"/>
                    <a:sym typeface="+mn-lt"/>
                  </a:rPr>
                  <a:t>防洪水</a:t>
                </a:r>
                <a:endParaRPr lang="en-US" altLang="zh-CN" sz="600" dirty="0">
                  <a:cs typeface="+mn-ea"/>
                  <a:sym typeface="+mn-lt"/>
                </a:endParaRPr>
              </a:p>
            </p:txBody>
          </p:sp>
          <p:sp>
            <p:nvSpPr>
              <p:cNvPr id="31" name="PA-MH_SubTitle_4">
                <a:extLst>
                  <a:ext uri="{FF2B5EF4-FFF2-40B4-BE49-F238E27FC236}">
                    <a16:creationId xmlns:a16="http://schemas.microsoft.com/office/drawing/2014/main" xmlns:p14="http://schemas.microsoft.com/office/powerpoint/2010/main" xmlns:a14="http://schemas.microsoft.com/office/drawing/2010/main" xmlns="" id="{A3948AB5-F85E-49D0-869C-6656DC221B57}"/>
                  </a:ext>
                </a:extLst>
              </p:cNvPr>
              <p:cNvSpPr>
                <a:spLocks noChangeArrowheads="1"/>
              </p:cNvSpPr>
              <p:nvPr>
                <p:custDataLst>
                  <p:tags r:id="rId8"/>
                </p:custDataLst>
              </p:nvPr>
            </p:nvSpPr>
            <p:spPr bwMode="black">
              <a:xfrm>
                <a:off x="9741637" y="4439137"/>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normAutofit/>
              </a:bodyPr>
              <a:lstStyle/>
              <a:p>
                <a:pPr lvl="0" eaLnBrk="1" hangingPunct="1"/>
                <a:r>
                  <a:rPr lang="zh-CN" altLang="en-US" sz="1600" dirty="0">
                    <a:cs typeface="+mn-ea"/>
                    <a:sym typeface="+mn-lt"/>
                  </a:rPr>
                  <a:t>防地震      </a:t>
                </a:r>
                <a:endParaRPr lang="en-US" altLang="zh-CN" sz="600" dirty="0">
                  <a:cs typeface="+mn-ea"/>
                  <a:sym typeface="+mn-lt"/>
                </a:endParaRPr>
              </a:p>
            </p:txBody>
          </p:sp>
          <p:grpSp>
            <p:nvGrpSpPr>
              <p:cNvPr id="36" name="组合 35">
                <a:extLst>
                  <a:ext uri="{FF2B5EF4-FFF2-40B4-BE49-F238E27FC236}">
                    <a16:creationId xmlns:a16="http://schemas.microsoft.com/office/drawing/2014/main" xmlns:p14="http://schemas.microsoft.com/office/powerpoint/2010/main" xmlns:a14="http://schemas.microsoft.com/office/drawing/2010/main" xmlns="" id="{BDABB971-7C0C-4060-B524-D848037FC1C1}"/>
                  </a:ext>
                </a:extLst>
              </p:cNvPr>
              <p:cNvGrpSpPr/>
              <p:nvPr/>
            </p:nvGrpSpPr>
            <p:grpSpPr>
              <a:xfrm>
                <a:off x="6264206" y="2775859"/>
                <a:ext cx="6327406" cy="3182906"/>
                <a:chOff x="6264206" y="2775859"/>
                <a:chExt cx="6327406" cy="3182906"/>
              </a:xfrm>
            </p:grpSpPr>
            <p:sp>
              <p:nvSpPr>
                <p:cNvPr id="16" name="PA-MH_Other_1">
                  <a:extLst>
                    <a:ext uri="{FF2B5EF4-FFF2-40B4-BE49-F238E27FC236}">
                      <a16:creationId xmlns:a16="http://schemas.microsoft.com/office/drawing/2014/main" xmlns:p14="http://schemas.microsoft.com/office/powerpoint/2010/main" xmlns:a14="http://schemas.microsoft.com/office/drawing/2010/main" xmlns="" id="{C7D7780E-81AB-4EA2-B9F7-BD24D052FEC9}"/>
                    </a:ext>
                  </a:extLst>
                </p:cNvPr>
                <p:cNvSpPr>
                  <a:spLocks noChangeArrowheads="1"/>
                </p:cNvSpPr>
                <p:nvPr>
                  <p:custDataLst>
                    <p:tags r:id="rId9"/>
                  </p:custDataLst>
                </p:nvPr>
              </p:nvSpPr>
              <p:spPr bwMode="auto">
                <a:xfrm>
                  <a:off x="6436987" y="2775859"/>
                  <a:ext cx="3153554" cy="3182906"/>
                </a:xfrm>
                <a:prstGeom prst="ellipse">
                  <a:avLst/>
                </a:prstGeom>
                <a:noFill/>
                <a:ln w="19050">
                  <a:solidFill>
                    <a:srgbClr val="41B7D7">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350" kern="0" dirty="0">
                    <a:solidFill>
                      <a:sysClr val="windowText" lastClr="000000"/>
                    </a:solidFill>
                    <a:cs typeface="+mn-ea"/>
                    <a:sym typeface="+mn-lt"/>
                  </a:endParaRPr>
                </a:p>
              </p:txBody>
            </p:sp>
            <p:sp>
              <p:nvSpPr>
                <p:cNvPr id="17" name="PA-MH_Other_2">
                  <a:extLst>
                    <a:ext uri="{FF2B5EF4-FFF2-40B4-BE49-F238E27FC236}">
                      <a16:creationId xmlns:a16="http://schemas.microsoft.com/office/drawing/2014/main" xmlns:p14="http://schemas.microsoft.com/office/powerpoint/2010/main" xmlns:a14="http://schemas.microsoft.com/office/drawing/2010/main" xmlns="" id="{0310E12C-C803-4BDD-BA50-D0780626787F}"/>
                    </a:ext>
                  </a:extLst>
                </p:cNvPr>
                <p:cNvSpPr>
                  <a:spLocks noChangeArrowheads="1"/>
                </p:cNvSpPr>
                <p:nvPr>
                  <p:custDataLst>
                    <p:tags r:id="rId10"/>
                  </p:custDataLst>
                </p:nvPr>
              </p:nvSpPr>
              <p:spPr bwMode="gray">
                <a:xfrm>
                  <a:off x="8923349" y="2998572"/>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18" name="PA-MH_Other_3">
                  <a:extLst>
                    <a:ext uri="{FF2B5EF4-FFF2-40B4-BE49-F238E27FC236}">
                      <a16:creationId xmlns:a16="http://schemas.microsoft.com/office/drawing/2014/main" xmlns:p14="http://schemas.microsoft.com/office/powerpoint/2010/main" xmlns:a14="http://schemas.microsoft.com/office/drawing/2010/main" xmlns="" id="{E6369910-A7FB-4F58-848A-C31B60108066}"/>
                    </a:ext>
                  </a:extLst>
                </p:cNvPr>
                <p:cNvSpPr>
                  <a:spLocks noChangeShapeType="1"/>
                </p:cNvSpPr>
                <p:nvPr>
                  <p:custDataLst>
                    <p:tags r:id="rId11"/>
                  </p:custDataLst>
                </p:nvPr>
              </p:nvSpPr>
              <p:spPr bwMode="gray">
                <a:xfrm>
                  <a:off x="6264206" y="4374317"/>
                  <a:ext cx="3483541" cy="0"/>
                </a:xfrm>
                <a:prstGeom prst="line">
                  <a:avLst/>
                </a:prstGeom>
                <a:noFill/>
                <a:ln w="28575">
                  <a:solidFill>
                    <a:srgbClr val="97D7E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ysClr val="windowText" lastClr="000000"/>
                    </a:solidFill>
                    <a:cs typeface="+mn-ea"/>
                    <a:sym typeface="+mn-lt"/>
                  </a:endParaRPr>
                </a:p>
              </p:txBody>
            </p:sp>
            <p:sp>
              <p:nvSpPr>
                <p:cNvPr id="20" name="PA-MH_Other_5">
                  <a:extLst>
                    <a:ext uri="{FF2B5EF4-FFF2-40B4-BE49-F238E27FC236}">
                      <a16:creationId xmlns:a16="http://schemas.microsoft.com/office/drawing/2014/main" xmlns:p14="http://schemas.microsoft.com/office/powerpoint/2010/main" xmlns:a14="http://schemas.microsoft.com/office/drawing/2010/main" xmlns="" id="{69D240B4-DC74-4ED8-938E-0BCE93FA3B73}"/>
                    </a:ext>
                  </a:extLst>
                </p:cNvPr>
                <p:cNvSpPr>
                  <a:spLocks noChangeArrowheads="1"/>
                </p:cNvSpPr>
                <p:nvPr>
                  <p:custDataLst>
                    <p:tags r:id="rId12"/>
                  </p:custDataLst>
                </p:nvPr>
              </p:nvSpPr>
              <p:spPr bwMode="gray">
                <a:xfrm>
                  <a:off x="6609759" y="2956411"/>
                  <a:ext cx="2789323" cy="2810920"/>
                </a:xfrm>
                <a:prstGeom prst="ellipse">
                  <a:avLst/>
                </a:prstGeom>
                <a:noFill/>
                <a:ln w="9525">
                  <a:solidFill>
                    <a:srgbClr val="97D7E9">
                      <a:alpha val="50000"/>
                    </a:srgbClr>
                  </a:solidFill>
                  <a:round/>
                  <a:headEnd/>
                  <a:tailE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350" kern="0" dirty="0">
                    <a:solidFill>
                      <a:sysClr val="windowText" lastClr="000000"/>
                    </a:solidFill>
                    <a:cs typeface="+mn-ea"/>
                    <a:sym typeface="+mn-lt"/>
                  </a:endParaRPr>
                </a:p>
              </p:txBody>
            </p:sp>
            <p:sp>
              <p:nvSpPr>
                <p:cNvPr id="21" name="PA-MH_Other_6">
                  <a:extLst>
                    <a:ext uri="{FF2B5EF4-FFF2-40B4-BE49-F238E27FC236}">
                      <a16:creationId xmlns:a16="http://schemas.microsoft.com/office/drawing/2014/main" xmlns:p14="http://schemas.microsoft.com/office/powerpoint/2010/main" xmlns:a14="http://schemas.microsoft.com/office/drawing/2010/main" xmlns="" id="{DBC2D021-310D-48ED-A102-7F4F0ED0ADD4}"/>
                    </a:ext>
                  </a:extLst>
                </p:cNvPr>
                <p:cNvSpPr>
                  <a:spLocks noChangeArrowheads="1"/>
                </p:cNvSpPr>
                <p:nvPr>
                  <p:custDataLst>
                    <p:tags r:id="rId13"/>
                  </p:custDataLst>
                </p:nvPr>
              </p:nvSpPr>
              <p:spPr bwMode="gray">
                <a:xfrm>
                  <a:off x="6928496" y="3293586"/>
                  <a:ext cx="2137679" cy="2182087"/>
                </a:xfrm>
                <a:prstGeom prst="ellipse">
                  <a:avLst/>
                </a:prstGeom>
                <a:solidFill>
                  <a:srgbClr val="97D7E9"/>
                </a:solidFill>
                <a:ln w="0">
                  <a:noFill/>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2" name="PA-MH_SubTitle_1">
                  <a:extLst>
                    <a:ext uri="{FF2B5EF4-FFF2-40B4-BE49-F238E27FC236}">
                      <a16:creationId xmlns:a16="http://schemas.microsoft.com/office/drawing/2014/main" xmlns:p14="http://schemas.microsoft.com/office/powerpoint/2010/main" xmlns:a14="http://schemas.microsoft.com/office/drawing/2010/main" xmlns="" id="{832A4239-FAEC-4FCC-A0F5-D9DA6A49F8BB}"/>
                    </a:ext>
                  </a:extLst>
                </p:cNvPr>
                <p:cNvSpPr>
                  <a:spLocks noChangeArrowheads="1"/>
                </p:cNvSpPr>
                <p:nvPr>
                  <p:custDataLst>
                    <p:tags r:id="rId14"/>
                  </p:custDataLst>
                </p:nvPr>
              </p:nvSpPr>
              <p:spPr bwMode="black">
                <a:xfrm>
                  <a:off x="9206095" y="2925910"/>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normAutofit/>
                </a:bodyPr>
                <a:lstStyle/>
                <a:p>
                  <a:pPr lvl="0" eaLnBrk="1" hangingPunct="1"/>
                  <a:r>
                    <a:rPr lang="zh-CN" altLang="en-US" sz="1600" dirty="0">
                      <a:cs typeface="+mn-ea"/>
                      <a:sym typeface="+mn-lt"/>
                    </a:rPr>
                    <a:t>防火、防烫伤 </a:t>
                  </a:r>
                  <a:endParaRPr lang="en-US" altLang="zh-CN" sz="600" dirty="0">
                    <a:cs typeface="+mn-ea"/>
                    <a:sym typeface="+mn-lt"/>
                  </a:endParaRPr>
                </a:p>
              </p:txBody>
            </p:sp>
            <p:sp>
              <p:nvSpPr>
                <p:cNvPr id="23" name="PA-MH_Title_1">
                  <a:extLst>
                    <a:ext uri="{FF2B5EF4-FFF2-40B4-BE49-F238E27FC236}">
                      <a16:creationId xmlns:a16="http://schemas.microsoft.com/office/drawing/2014/main" xmlns:p14="http://schemas.microsoft.com/office/powerpoint/2010/main" xmlns:a14="http://schemas.microsoft.com/office/drawing/2010/main" xmlns="" id="{AABB94B1-8B0E-4F16-B19A-604117AF3983}"/>
                    </a:ext>
                  </a:extLst>
                </p:cNvPr>
                <p:cNvSpPr>
                  <a:spLocks noChangeArrowheads="1"/>
                </p:cNvSpPr>
                <p:nvPr>
                  <p:custDataLst>
                    <p:tags r:id="rId15"/>
                  </p:custDataLst>
                </p:nvPr>
              </p:nvSpPr>
              <p:spPr bwMode="gray">
                <a:xfrm>
                  <a:off x="7313112" y="3685877"/>
                  <a:ext cx="1368457" cy="1397517"/>
                </a:xfrm>
                <a:prstGeom prst="ellipse">
                  <a:avLst/>
                </a:prstGeom>
                <a:solidFill>
                  <a:srgbClr val="41B7D7"/>
                </a:solidFill>
                <a:ln>
                  <a:noFill/>
                </a:ln>
                <a:effectLst/>
              </p:spPr>
              <p:txBody>
                <a:bodyPr wrap="square" lIns="0" tIns="0" rIns="0" bIns="0" anchor="ctr">
                  <a:normAutofit/>
                </a:bodyPr>
                <a:lstStyle/>
                <a:p>
                  <a:pPr algn="ctr">
                    <a:defRPr/>
                  </a:pPr>
                  <a:r>
                    <a:rPr lang="en-US" altLang="zh-CN" kern="0">
                      <a:ln>
                        <a:solidFill>
                          <a:srgbClr val="FFFFFF"/>
                        </a:solidFill>
                      </a:ln>
                      <a:solidFill>
                        <a:prstClr val="white"/>
                      </a:solidFill>
                      <a:cs typeface="+mn-ea"/>
                      <a:sym typeface="+mn-lt"/>
                    </a:rPr>
                    <a:t>LOREM</a:t>
                  </a:r>
                  <a:endParaRPr lang="zh-CN" altLang="en-US" kern="0" dirty="0">
                    <a:ln>
                      <a:solidFill>
                        <a:srgbClr val="FFFFFF"/>
                      </a:solidFill>
                    </a:ln>
                    <a:solidFill>
                      <a:prstClr val="white"/>
                    </a:solidFill>
                    <a:cs typeface="+mn-ea"/>
                    <a:sym typeface="+mn-lt"/>
                  </a:endParaRPr>
                </a:p>
              </p:txBody>
            </p:sp>
            <p:sp>
              <p:nvSpPr>
                <p:cNvPr id="24" name="PA-MH_Other_7">
                  <a:extLst>
                    <a:ext uri="{FF2B5EF4-FFF2-40B4-BE49-F238E27FC236}">
                      <a16:creationId xmlns:a16="http://schemas.microsoft.com/office/drawing/2014/main" xmlns:p14="http://schemas.microsoft.com/office/powerpoint/2010/main" xmlns:a14="http://schemas.microsoft.com/office/drawing/2010/main" xmlns="" id="{C00D845C-9353-466F-8B84-EB0D9B71B50E}"/>
                    </a:ext>
                  </a:extLst>
                </p:cNvPr>
                <p:cNvSpPr>
                  <a:spLocks noChangeArrowheads="1"/>
                </p:cNvSpPr>
                <p:nvPr>
                  <p:custDataLst>
                    <p:tags r:id="rId16"/>
                  </p:custDataLst>
                </p:nvPr>
              </p:nvSpPr>
              <p:spPr bwMode="gray">
                <a:xfrm>
                  <a:off x="9263030" y="3446215"/>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5" name="PA-MH_Other_8">
                  <a:extLst>
                    <a:ext uri="{FF2B5EF4-FFF2-40B4-BE49-F238E27FC236}">
                      <a16:creationId xmlns:a16="http://schemas.microsoft.com/office/drawing/2014/main" xmlns:p14="http://schemas.microsoft.com/office/powerpoint/2010/main" xmlns:a14="http://schemas.microsoft.com/office/drawing/2010/main" xmlns="" id="{81B1E0ED-B62B-49D6-A3A9-BB2C9EDCB823}"/>
                    </a:ext>
                  </a:extLst>
                </p:cNvPr>
                <p:cNvSpPr>
                  <a:spLocks noChangeArrowheads="1"/>
                </p:cNvSpPr>
                <p:nvPr>
                  <p:custDataLst>
                    <p:tags r:id="rId17"/>
                  </p:custDataLst>
                </p:nvPr>
              </p:nvSpPr>
              <p:spPr bwMode="gray">
                <a:xfrm>
                  <a:off x="9455269" y="3964978"/>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6" name="PA-MH_Other_9">
                  <a:extLst>
                    <a:ext uri="{FF2B5EF4-FFF2-40B4-BE49-F238E27FC236}">
                      <a16:creationId xmlns:a16="http://schemas.microsoft.com/office/drawing/2014/main" xmlns:p14="http://schemas.microsoft.com/office/powerpoint/2010/main" xmlns:a14="http://schemas.microsoft.com/office/drawing/2010/main" xmlns="" id="{08091B25-EED0-495F-BBFB-8C0BF8937D43}"/>
                    </a:ext>
                  </a:extLst>
                </p:cNvPr>
                <p:cNvSpPr>
                  <a:spLocks noChangeArrowheads="1"/>
                </p:cNvSpPr>
                <p:nvPr>
                  <p:custDataLst>
                    <p:tags r:id="rId18"/>
                  </p:custDataLst>
                </p:nvPr>
              </p:nvSpPr>
              <p:spPr bwMode="gray">
                <a:xfrm>
                  <a:off x="9455269" y="4460881"/>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7" name="PA-MH_Other_10">
                  <a:extLst>
                    <a:ext uri="{FF2B5EF4-FFF2-40B4-BE49-F238E27FC236}">
                      <a16:creationId xmlns:a16="http://schemas.microsoft.com/office/drawing/2014/main" xmlns:p14="http://schemas.microsoft.com/office/powerpoint/2010/main" xmlns:a14="http://schemas.microsoft.com/office/drawing/2010/main" xmlns="" id="{3CF8630E-C692-4ABD-9914-84CA6F5D248D}"/>
                    </a:ext>
                  </a:extLst>
                </p:cNvPr>
                <p:cNvSpPr>
                  <a:spLocks noChangeArrowheads="1"/>
                </p:cNvSpPr>
                <p:nvPr>
                  <p:custDataLst>
                    <p:tags r:id="rId19"/>
                  </p:custDataLst>
                </p:nvPr>
              </p:nvSpPr>
              <p:spPr bwMode="gray">
                <a:xfrm>
                  <a:off x="9308750" y="4956784"/>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8" name="PA-MH_Other_11">
                  <a:extLst>
                    <a:ext uri="{FF2B5EF4-FFF2-40B4-BE49-F238E27FC236}">
                      <a16:creationId xmlns:a16="http://schemas.microsoft.com/office/drawing/2014/main" xmlns:p14="http://schemas.microsoft.com/office/powerpoint/2010/main" xmlns:a14="http://schemas.microsoft.com/office/drawing/2010/main" xmlns="" id="{2021AD60-5384-4391-8A64-665DA70AF432}"/>
                    </a:ext>
                  </a:extLst>
                </p:cNvPr>
                <p:cNvSpPr>
                  <a:spLocks noChangeArrowheads="1"/>
                </p:cNvSpPr>
                <p:nvPr>
                  <p:custDataLst>
                    <p:tags r:id="rId20"/>
                  </p:custDataLst>
                </p:nvPr>
              </p:nvSpPr>
              <p:spPr bwMode="gray">
                <a:xfrm>
                  <a:off x="8968211" y="5452685"/>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9" name="PA-MH_SubTitle_2">
                  <a:extLst>
                    <a:ext uri="{FF2B5EF4-FFF2-40B4-BE49-F238E27FC236}">
                      <a16:creationId xmlns:a16="http://schemas.microsoft.com/office/drawing/2014/main" xmlns:p14="http://schemas.microsoft.com/office/powerpoint/2010/main" xmlns:a14="http://schemas.microsoft.com/office/drawing/2010/main" xmlns="" id="{01F3317E-1D97-4DC1-BF07-16CD6E3819C6}"/>
                    </a:ext>
                  </a:extLst>
                </p:cNvPr>
                <p:cNvSpPr>
                  <a:spLocks noChangeArrowheads="1"/>
                </p:cNvSpPr>
                <p:nvPr>
                  <p:custDataLst>
                    <p:tags r:id="rId21"/>
                  </p:custDataLst>
                </p:nvPr>
              </p:nvSpPr>
              <p:spPr bwMode="black">
                <a:xfrm>
                  <a:off x="9533974" y="3396291"/>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normAutofit/>
                </a:bodyPr>
                <a:lstStyle/>
                <a:p>
                  <a:pPr lvl="0" eaLnBrk="1" hangingPunct="1"/>
                  <a:r>
                    <a:rPr lang="zh-CN" altLang="en-US" sz="1600" dirty="0">
                      <a:cs typeface="+mn-ea"/>
                      <a:sym typeface="+mn-lt"/>
                    </a:rPr>
                    <a:t>防雷电 </a:t>
                  </a:r>
                  <a:endParaRPr lang="en-US" altLang="zh-CN" sz="600" dirty="0">
                    <a:cs typeface="+mn-ea"/>
                    <a:sym typeface="+mn-lt"/>
                  </a:endParaRPr>
                </a:p>
              </p:txBody>
            </p:sp>
            <p:sp>
              <p:nvSpPr>
                <p:cNvPr id="32" name="PA-MH_SubTitle_5">
                  <a:extLst>
                    <a:ext uri="{FF2B5EF4-FFF2-40B4-BE49-F238E27FC236}">
                      <a16:creationId xmlns:a16="http://schemas.microsoft.com/office/drawing/2014/main" xmlns:p14="http://schemas.microsoft.com/office/powerpoint/2010/main" xmlns:a14="http://schemas.microsoft.com/office/drawing/2010/main" xmlns="" id="{736822FC-6A29-415C-9B04-FB594313B7B1}"/>
                    </a:ext>
                  </a:extLst>
                </p:cNvPr>
                <p:cNvSpPr>
                  <a:spLocks noChangeArrowheads="1"/>
                </p:cNvSpPr>
                <p:nvPr>
                  <p:custDataLst>
                    <p:tags r:id="rId22"/>
                  </p:custDataLst>
                </p:nvPr>
              </p:nvSpPr>
              <p:spPr bwMode="black">
                <a:xfrm>
                  <a:off x="9540975" y="4947618"/>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normAutofit/>
                </a:bodyPr>
                <a:lstStyle/>
                <a:p>
                  <a:pPr lvl="0" eaLnBrk="1" hangingPunct="1"/>
                  <a:r>
                    <a:rPr lang="zh-CN" altLang="en-US" sz="1600" dirty="0">
                      <a:cs typeface="+mn-ea"/>
                      <a:sym typeface="+mn-lt"/>
                    </a:rPr>
                    <a:t>防拐骗   </a:t>
                  </a:r>
                  <a:endParaRPr lang="en-US" altLang="zh-CN" sz="600" dirty="0">
                    <a:cs typeface="+mn-ea"/>
                    <a:sym typeface="+mn-lt"/>
                  </a:endParaRPr>
                </a:p>
              </p:txBody>
            </p:sp>
            <p:sp>
              <p:nvSpPr>
                <p:cNvPr id="33" name="PA-MH_SubTitle_6">
                  <a:extLst>
                    <a:ext uri="{FF2B5EF4-FFF2-40B4-BE49-F238E27FC236}">
                      <a16:creationId xmlns:a16="http://schemas.microsoft.com/office/drawing/2014/main" xmlns:p14="http://schemas.microsoft.com/office/powerpoint/2010/main" xmlns:a14="http://schemas.microsoft.com/office/drawing/2010/main" xmlns="" id="{D25B614E-6376-40D4-8B0D-D55F0BFF2EF5}"/>
                    </a:ext>
                  </a:extLst>
                </p:cNvPr>
                <p:cNvSpPr>
                  <a:spLocks noChangeArrowheads="1"/>
                </p:cNvSpPr>
                <p:nvPr>
                  <p:custDataLst>
                    <p:tags r:id="rId23"/>
                  </p:custDataLst>
                </p:nvPr>
              </p:nvSpPr>
              <p:spPr bwMode="black">
                <a:xfrm>
                  <a:off x="9217684" y="5456101"/>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normAutofit/>
                </a:bodyPr>
                <a:lstStyle/>
                <a:p>
                  <a:pPr lvl="0" eaLnBrk="1" hangingPunct="1"/>
                  <a:r>
                    <a:rPr kumimoji="0" lang="zh-CN" altLang="en-US" sz="1600" b="0" i="0" u="none" strike="noStrike" kern="1200" cap="none" spc="0" normalizeH="0" baseline="0" noProof="0" dirty="0">
                      <a:ln>
                        <a:noFill/>
                      </a:ln>
                      <a:solidFill>
                        <a:prstClr val="black"/>
                      </a:solidFill>
                      <a:effectLst/>
                      <a:uLnTx/>
                      <a:uFillTx/>
                      <a:cs typeface="+mn-ea"/>
                      <a:sym typeface="+mn-lt"/>
                    </a:rPr>
                    <a:t>防异物吸入</a:t>
                  </a:r>
                  <a:endParaRPr lang="en-US" altLang="zh-CN" sz="1600" dirty="0">
                    <a:cs typeface="+mn-ea"/>
                    <a:sym typeface="+mn-lt"/>
                  </a:endParaRPr>
                </a:p>
              </p:txBody>
            </p:sp>
          </p:grpSp>
        </p:grpSp>
      </p:grpSp>
      <p:pic>
        <p:nvPicPr>
          <p:cNvPr id="35" name="PA-图片 34">
            <a:extLst>
              <a:ext uri="{FF2B5EF4-FFF2-40B4-BE49-F238E27FC236}">
                <a16:creationId xmlns:a16="http://schemas.microsoft.com/office/drawing/2014/main" xmlns:p14="http://schemas.microsoft.com/office/powerpoint/2010/main" xmlns:a14="http://schemas.microsoft.com/office/drawing/2010/main" xmlns="" id="{CE49B4A0-3AAB-4181-9BE6-097C3C115FB6}"/>
              </a:ext>
            </a:extLst>
          </p:cNvPr>
          <p:cNvPicPr>
            <a:picLocks noChangeAspect="1"/>
          </p:cNvPicPr>
          <p:nvPr>
            <p:custDataLst>
              <p:tags r:id="rId5"/>
            </p:custDataLst>
          </p:nvPr>
        </p:nvPicPr>
        <p:blipFill>
          <a:blip r:embed="rId28" cstate="screen">
            <a:extLst>
              <a:ext uri="{28A0092B-C50C-407E-A947-70E740481C1C}">
                <a14:useLocalDpi xmlns:a14="http://schemas.microsoft.com/office/drawing/2010/main"/>
              </a:ext>
            </a:extLst>
          </a:blip>
          <a:stretch>
            <a:fillRect/>
          </a:stretch>
        </p:blipFill>
        <p:spPr>
          <a:xfrm>
            <a:off x="1217431" y="1556711"/>
            <a:ext cx="4816534" cy="4816534"/>
          </a:xfrm>
          <a:prstGeom prst="rect">
            <a:avLst/>
          </a:prstGeom>
        </p:spPr>
      </p:pic>
    </p:spTree>
    <p:custDataLst>
      <p:tags r:id="rId1"/>
    </p:custDataLst>
    <p:extLst>
      <p:ext uri="{BB962C8B-B14F-4D97-AF65-F5344CB8AC3E}">
        <p14:creationId xmlns:p14="http://schemas.microsoft.com/office/powerpoint/2010/main" val="6178518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3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800" decel="100000"/>
                                        <p:tgtEl>
                                          <p:spTgt spid="35"/>
                                        </p:tgtEl>
                                      </p:cBhvr>
                                    </p:animEffect>
                                    <p:anim calcmode="lin" valueType="num">
                                      <p:cBhvr>
                                        <p:cTn id="24" dur="800" decel="100000" fill="hold"/>
                                        <p:tgtEl>
                                          <p:spTgt spid="35"/>
                                        </p:tgtEl>
                                        <p:attrNameLst>
                                          <p:attrName>style.rotation</p:attrName>
                                        </p:attrNameLst>
                                      </p:cBhvr>
                                      <p:tavLst>
                                        <p:tav tm="0">
                                          <p:val>
                                            <p:fltVal val="-90"/>
                                          </p:val>
                                        </p:tav>
                                        <p:tav tm="100000">
                                          <p:val>
                                            <p:fltVal val="0"/>
                                          </p:val>
                                        </p:tav>
                                      </p:tavLst>
                                    </p:anim>
                                    <p:anim calcmode="lin" valueType="num">
                                      <p:cBhvr>
                                        <p:cTn id="25" dur="800" decel="100000" fill="hold"/>
                                        <p:tgtEl>
                                          <p:spTgt spid="35"/>
                                        </p:tgtEl>
                                        <p:attrNameLst>
                                          <p:attrName>ppt_x</p:attrName>
                                        </p:attrNameLst>
                                      </p:cBhvr>
                                      <p:tavLst>
                                        <p:tav tm="0">
                                          <p:val>
                                            <p:strVal val="#ppt_x+0.4"/>
                                          </p:val>
                                        </p:tav>
                                        <p:tav tm="100000">
                                          <p:val>
                                            <p:strVal val="#ppt_x-0.05"/>
                                          </p:val>
                                        </p:tav>
                                      </p:tavLst>
                                    </p:anim>
                                    <p:anim calcmode="lin" valueType="num">
                                      <p:cBhvr>
                                        <p:cTn id="26" dur="800" decel="100000" fill="hold"/>
                                        <p:tgtEl>
                                          <p:spTgt spid="3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xmlns:a14="http://schemas.microsoft.com/office/drawing/2010/main" xmlns="" id="{AB84CED7-ED65-46DC-B8B6-6CF647BE4C32}"/>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xmlns:a14="http://schemas.microsoft.com/office/drawing/2010/main" xmlns="" id="{6DFA3D63-B9CE-4B83-B310-1FA7395FF5A2}"/>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xmlns:a14="http://schemas.microsoft.com/office/drawing/2010/main" xmlns="" id="{5A115531-E130-42F3-A115-9CE7FD909CC0}"/>
              </a:ext>
            </a:extLst>
          </p:cNvPr>
          <p:cNvSpPr txBox="1"/>
          <p:nvPr>
            <p:custDataLst>
              <p:tags r:id="rId4"/>
            </p:custDataLst>
          </p:nvPr>
        </p:nvSpPr>
        <p:spPr>
          <a:xfrm>
            <a:off x="6342907" y="2317609"/>
            <a:ext cx="6096000" cy="400110"/>
          </a:xfrm>
          <a:prstGeom prst="rect">
            <a:avLst/>
          </a:prstGeom>
          <a:noFill/>
        </p:spPr>
        <p:txBody>
          <a:bodyPr wrap="square">
            <a:spAutoFit/>
          </a:bodyPr>
          <a:lstStyle/>
          <a:p>
            <a:r>
              <a:rPr lang="zh-CN" altLang="en-US" sz="2000" b="1" kern="0" dirty="0">
                <a:cs typeface="+mn-ea"/>
                <a:sym typeface="+mn-lt"/>
              </a:rPr>
              <a:t>安全检查机制化</a:t>
            </a:r>
            <a:endParaRPr lang="zh-CN" altLang="en-US" sz="2000" b="1" dirty="0">
              <a:cs typeface="+mn-ea"/>
              <a:sym typeface="+mn-lt"/>
            </a:endParaRPr>
          </a:p>
        </p:txBody>
      </p:sp>
      <p:sp>
        <p:nvSpPr>
          <p:cNvPr id="9" name="PA-文本框 8">
            <a:extLst>
              <a:ext uri="{FF2B5EF4-FFF2-40B4-BE49-F238E27FC236}">
                <a16:creationId xmlns:a16="http://schemas.microsoft.com/office/drawing/2014/main" xmlns:a14="http://schemas.microsoft.com/office/drawing/2010/main" xmlns="" id="{E75A2C72-966B-438E-B558-4D9242DAFC71}"/>
              </a:ext>
            </a:extLst>
          </p:cNvPr>
          <p:cNvSpPr txBox="1"/>
          <p:nvPr>
            <p:custDataLst>
              <p:tags r:id="rId5"/>
            </p:custDataLst>
          </p:nvPr>
        </p:nvSpPr>
        <p:spPr>
          <a:xfrm>
            <a:off x="6342907" y="2755494"/>
            <a:ext cx="4566393" cy="613694"/>
          </a:xfrm>
          <a:prstGeom prst="rect">
            <a:avLst/>
          </a:prstGeom>
          <a:noFill/>
        </p:spPr>
        <p:txBody>
          <a:bodyPr wrap="square">
            <a:spAutoFit/>
          </a:bodyPr>
          <a:lstStyle/>
          <a:p>
            <a:pPr algn="just">
              <a:lnSpc>
                <a:spcPct val="150000"/>
              </a:lnSpc>
            </a:pPr>
            <a:r>
              <a:rPr lang="zh-CN" altLang="en-US" sz="1200" kern="0" dirty="0">
                <a:cs typeface="+mn-ea"/>
                <a:sym typeface="+mn-lt"/>
              </a:rPr>
              <a:t>为确保幼儿安全，幼儿园后勤人员对园内的大型玩具、监控、消防设施、周边安全等进行定期排查</a:t>
            </a:r>
            <a:endParaRPr lang="zh-CN" altLang="en-US" sz="1200" dirty="0">
              <a:cs typeface="+mn-ea"/>
              <a:sym typeface="+mn-lt"/>
            </a:endParaRPr>
          </a:p>
        </p:txBody>
      </p:sp>
      <p:sp>
        <p:nvSpPr>
          <p:cNvPr id="11" name="PA-文本框 10">
            <a:extLst>
              <a:ext uri="{FF2B5EF4-FFF2-40B4-BE49-F238E27FC236}">
                <a16:creationId xmlns:a16="http://schemas.microsoft.com/office/drawing/2014/main" xmlns:a14="http://schemas.microsoft.com/office/drawing/2010/main" xmlns="" id="{53DDEA4E-B97E-4C94-9EB3-17EB3BB3DEB3}"/>
              </a:ext>
            </a:extLst>
          </p:cNvPr>
          <p:cNvSpPr txBox="1"/>
          <p:nvPr>
            <p:custDataLst>
              <p:tags r:id="rId6"/>
            </p:custDataLst>
          </p:nvPr>
        </p:nvSpPr>
        <p:spPr>
          <a:xfrm>
            <a:off x="6342907" y="3931133"/>
            <a:ext cx="6096000" cy="400110"/>
          </a:xfrm>
          <a:prstGeom prst="rect">
            <a:avLst/>
          </a:prstGeom>
          <a:noFill/>
        </p:spPr>
        <p:txBody>
          <a:bodyPr wrap="square">
            <a:spAutoFit/>
          </a:bodyPr>
          <a:lstStyle/>
          <a:p>
            <a:r>
              <a:rPr lang="zh-CN" altLang="en-US" sz="2000" b="1" kern="0" dirty="0">
                <a:cs typeface="+mn-ea"/>
                <a:sym typeface="+mn-lt"/>
              </a:rPr>
              <a:t>教育活动主题化</a:t>
            </a:r>
            <a:endParaRPr lang="zh-CN" altLang="en-US" sz="2000" b="1" dirty="0">
              <a:cs typeface="+mn-ea"/>
              <a:sym typeface="+mn-lt"/>
            </a:endParaRPr>
          </a:p>
        </p:txBody>
      </p:sp>
      <p:sp>
        <p:nvSpPr>
          <p:cNvPr id="13" name="PA-文本框 12">
            <a:extLst>
              <a:ext uri="{FF2B5EF4-FFF2-40B4-BE49-F238E27FC236}">
                <a16:creationId xmlns:a16="http://schemas.microsoft.com/office/drawing/2014/main" xmlns:a14="http://schemas.microsoft.com/office/drawing/2010/main" xmlns="" id="{F73EAA11-7C19-43E6-A4AA-7710BC2FD083}"/>
              </a:ext>
            </a:extLst>
          </p:cNvPr>
          <p:cNvSpPr txBox="1"/>
          <p:nvPr>
            <p:custDataLst>
              <p:tags r:id="rId7"/>
            </p:custDataLst>
          </p:nvPr>
        </p:nvSpPr>
        <p:spPr>
          <a:xfrm>
            <a:off x="6342907" y="4369017"/>
            <a:ext cx="4566393" cy="1200329"/>
          </a:xfrm>
          <a:prstGeom prst="rect">
            <a:avLst/>
          </a:prstGeom>
          <a:noFill/>
        </p:spPr>
        <p:txBody>
          <a:bodyPr wrap="square">
            <a:spAutoFit/>
          </a:bodyPr>
          <a:lstStyle/>
          <a:p>
            <a:pPr algn="just">
              <a:lnSpc>
                <a:spcPct val="150000"/>
              </a:lnSpc>
            </a:pPr>
            <a:r>
              <a:rPr lang="zh-CN" altLang="en-US" sz="1200" kern="0" dirty="0">
                <a:cs typeface="+mn-ea"/>
                <a:sym typeface="+mn-lt"/>
              </a:rPr>
              <a:t>根据幼儿的年龄特点确定主题，并围绕主题进行安全教育。各班利用多媒体，组织幼儿收看“安全伴我行”教育片，让幼儿增加安全知识，提高自我保护能力。通过故事、游戏等活动，让幼儿知道应该注意的安全事项，懂得一些自我保护的方法</a:t>
            </a:r>
            <a:endParaRPr lang="zh-CN" altLang="en-US" sz="1200" dirty="0">
              <a:cs typeface="+mn-ea"/>
              <a:sym typeface="+mn-lt"/>
            </a:endParaRPr>
          </a:p>
        </p:txBody>
      </p:sp>
      <p:pic>
        <p:nvPicPr>
          <p:cNvPr id="14" name="PA-图片 13">
            <a:extLst>
              <a:ext uri="{FF2B5EF4-FFF2-40B4-BE49-F238E27FC236}">
                <a16:creationId xmlns:a16="http://schemas.microsoft.com/office/drawing/2014/main" xmlns:a14="http://schemas.microsoft.com/office/drawing/2010/main" xmlns="" id="{D9FC0775-73B6-4083-91E2-DC1EAB5AE9BD}"/>
              </a:ext>
            </a:extLst>
          </p:cNvPr>
          <p:cNvPicPr>
            <a:picLocks noChangeAspect="1"/>
          </p:cNvPicPr>
          <p:nvPr>
            <p:custDataLst>
              <p:tags r:id="rId8"/>
            </p:custDataLst>
          </p:nvPr>
        </p:nvPicPr>
        <p:blipFill>
          <a:blip r:embed="rId13" cstate="screen">
            <a:extLst>
              <a:ext uri="{28A0092B-C50C-407E-A947-70E740481C1C}">
                <a14:useLocalDpi xmlns:a14="http://schemas.microsoft.com/office/drawing/2010/main"/>
              </a:ext>
            </a:extLst>
          </a:blip>
          <a:stretch>
            <a:fillRect/>
          </a:stretch>
        </p:blipFill>
        <p:spPr>
          <a:xfrm>
            <a:off x="888368" y="2095344"/>
            <a:ext cx="4960726" cy="4008266"/>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3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800" decel="100000"/>
                                        <p:tgtEl>
                                          <p:spTgt spid="7"/>
                                        </p:tgtEl>
                                      </p:cBhvr>
                                    </p:animEffect>
                                    <p:anim calcmode="lin" valueType="num">
                                      <p:cBhvr>
                                        <p:cTn id="19" dur="800" decel="100000" fill="hold"/>
                                        <p:tgtEl>
                                          <p:spTgt spid="7"/>
                                        </p:tgtEl>
                                        <p:attrNameLst>
                                          <p:attrName>style.rotation</p:attrName>
                                        </p:attrNameLst>
                                      </p:cBhvr>
                                      <p:tavLst>
                                        <p:tav tm="0">
                                          <p:val>
                                            <p:fltVal val="-90"/>
                                          </p:val>
                                        </p:tav>
                                        <p:tav tm="100000">
                                          <p:val>
                                            <p:fltVal val="0"/>
                                          </p:val>
                                        </p:tav>
                                      </p:tavLst>
                                    </p:anim>
                                    <p:anim calcmode="lin" valueType="num">
                                      <p:cBhvr>
                                        <p:cTn id="20" dur="800" decel="100000" fill="hold"/>
                                        <p:tgtEl>
                                          <p:spTgt spid="7"/>
                                        </p:tgtEl>
                                        <p:attrNameLst>
                                          <p:attrName>ppt_x</p:attrName>
                                        </p:attrNameLst>
                                      </p:cBhvr>
                                      <p:tavLst>
                                        <p:tav tm="0">
                                          <p:val>
                                            <p:strVal val="#ppt_x+0.4"/>
                                          </p:val>
                                        </p:tav>
                                        <p:tav tm="100000">
                                          <p:val>
                                            <p:strVal val="#ppt_x-0.05"/>
                                          </p:val>
                                        </p:tav>
                                      </p:tavLst>
                                    </p:anim>
                                    <p:anim calcmode="lin" valueType="num">
                                      <p:cBhvr>
                                        <p:cTn id="21" dur="800" decel="100000" fill="hold"/>
                                        <p:tgtEl>
                                          <p:spTgt spid="7"/>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4" presetID="3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800" decel="100000"/>
                                        <p:tgtEl>
                                          <p:spTgt spid="9"/>
                                        </p:tgtEl>
                                      </p:cBhvr>
                                    </p:animEffect>
                                    <p:anim calcmode="lin" valueType="num">
                                      <p:cBhvr>
                                        <p:cTn id="27" dur="800" decel="100000" fill="hold"/>
                                        <p:tgtEl>
                                          <p:spTgt spid="9"/>
                                        </p:tgtEl>
                                        <p:attrNameLst>
                                          <p:attrName>style.rotation</p:attrName>
                                        </p:attrNameLst>
                                      </p:cBhvr>
                                      <p:tavLst>
                                        <p:tav tm="0">
                                          <p:val>
                                            <p:fltVal val="-90"/>
                                          </p:val>
                                        </p:tav>
                                        <p:tav tm="100000">
                                          <p:val>
                                            <p:fltVal val="0"/>
                                          </p:val>
                                        </p:tav>
                                      </p:tavLst>
                                    </p:anim>
                                    <p:anim calcmode="lin" valueType="num">
                                      <p:cBhvr>
                                        <p:cTn id="28" dur="800" decel="100000" fill="hold"/>
                                        <p:tgtEl>
                                          <p:spTgt spid="9"/>
                                        </p:tgtEl>
                                        <p:attrNameLst>
                                          <p:attrName>ppt_x</p:attrName>
                                        </p:attrNameLst>
                                      </p:cBhvr>
                                      <p:tavLst>
                                        <p:tav tm="0">
                                          <p:val>
                                            <p:strVal val="#ppt_x+0.4"/>
                                          </p:val>
                                        </p:tav>
                                        <p:tav tm="100000">
                                          <p:val>
                                            <p:strVal val="#ppt_x-0.05"/>
                                          </p:val>
                                        </p:tav>
                                      </p:tavLst>
                                    </p:anim>
                                    <p:anim calcmode="lin" valueType="num">
                                      <p:cBhvr>
                                        <p:cTn id="29" dur="800" decel="100000" fill="hold"/>
                                        <p:tgtEl>
                                          <p:spTgt spid="9"/>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800" decel="100000"/>
                                        <p:tgtEl>
                                          <p:spTgt spid="11"/>
                                        </p:tgtEl>
                                      </p:cBhvr>
                                    </p:animEffect>
                                    <p:anim calcmode="lin" valueType="num">
                                      <p:cBhvr>
                                        <p:cTn id="35" dur="800" decel="100000" fill="hold"/>
                                        <p:tgtEl>
                                          <p:spTgt spid="11"/>
                                        </p:tgtEl>
                                        <p:attrNameLst>
                                          <p:attrName>style.rotation</p:attrName>
                                        </p:attrNameLst>
                                      </p:cBhvr>
                                      <p:tavLst>
                                        <p:tav tm="0">
                                          <p:val>
                                            <p:fltVal val="-90"/>
                                          </p:val>
                                        </p:tav>
                                        <p:tav tm="100000">
                                          <p:val>
                                            <p:fltVal val="0"/>
                                          </p:val>
                                        </p:tav>
                                      </p:tavLst>
                                    </p:anim>
                                    <p:anim calcmode="lin" valueType="num">
                                      <p:cBhvr>
                                        <p:cTn id="36" dur="800" decel="100000" fill="hold"/>
                                        <p:tgtEl>
                                          <p:spTgt spid="11"/>
                                        </p:tgtEl>
                                        <p:attrNameLst>
                                          <p:attrName>ppt_x</p:attrName>
                                        </p:attrNameLst>
                                      </p:cBhvr>
                                      <p:tavLst>
                                        <p:tav tm="0">
                                          <p:val>
                                            <p:strVal val="#ppt_x+0.4"/>
                                          </p:val>
                                        </p:tav>
                                        <p:tav tm="100000">
                                          <p:val>
                                            <p:strVal val="#ppt_x-0.05"/>
                                          </p:val>
                                        </p:tav>
                                      </p:tavLst>
                                    </p:anim>
                                    <p:anim calcmode="lin" valueType="num">
                                      <p:cBhvr>
                                        <p:cTn id="37" dur="800" decel="100000" fill="hold"/>
                                        <p:tgtEl>
                                          <p:spTgt spid="1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800" decel="100000"/>
                                        <p:tgtEl>
                                          <p:spTgt spid="13"/>
                                        </p:tgtEl>
                                      </p:cBhvr>
                                    </p:animEffect>
                                    <p:anim calcmode="lin" valueType="num">
                                      <p:cBhvr>
                                        <p:cTn id="43" dur="800" decel="100000" fill="hold"/>
                                        <p:tgtEl>
                                          <p:spTgt spid="13"/>
                                        </p:tgtEl>
                                        <p:attrNameLst>
                                          <p:attrName>style.rotation</p:attrName>
                                        </p:attrNameLst>
                                      </p:cBhvr>
                                      <p:tavLst>
                                        <p:tav tm="0">
                                          <p:val>
                                            <p:fltVal val="-90"/>
                                          </p:val>
                                        </p:tav>
                                        <p:tav tm="100000">
                                          <p:val>
                                            <p:fltVal val="0"/>
                                          </p:val>
                                        </p:tav>
                                      </p:tavLst>
                                    </p:anim>
                                    <p:anim calcmode="lin" valueType="num">
                                      <p:cBhvr>
                                        <p:cTn id="44" dur="800" decel="100000" fill="hold"/>
                                        <p:tgtEl>
                                          <p:spTgt spid="13"/>
                                        </p:tgtEl>
                                        <p:attrNameLst>
                                          <p:attrName>ppt_x</p:attrName>
                                        </p:attrNameLst>
                                      </p:cBhvr>
                                      <p:tavLst>
                                        <p:tav tm="0">
                                          <p:val>
                                            <p:strVal val="#ppt_x+0.4"/>
                                          </p:val>
                                        </p:tav>
                                        <p:tav tm="100000">
                                          <p:val>
                                            <p:strVal val="#ppt_x-0.05"/>
                                          </p:val>
                                        </p:tav>
                                      </p:tavLst>
                                    </p:anim>
                                    <p:anim calcmode="lin" valueType="num">
                                      <p:cBhvr>
                                        <p:cTn id="45" dur="800" decel="100000" fill="hold"/>
                                        <p:tgtEl>
                                          <p:spTgt spid="13"/>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xmlns:a14="http://schemas.microsoft.com/office/drawing/2010/main" xmlns="" id="{2699B71D-0D08-40BD-932C-1E243950FB37}"/>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xmlns:a14="http://schemas.microsoft.com/office/drawing/2010/main" xmlns="" id="{52AC7A10-F16D-478A-908E-DC13560A9BF9}"/>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xmlns:a14="http://schemas.microsoft.com/office/drawing/2010/main" xmlns="" id="{87D50835-D4C0-4804-904D-F7C3E81DACCA}"/>
              </a:ext>
            </a:extLst>
          </p:cNvPr>
          <p:cNvSpPr txBox="1"/>
          <p:nvPr>
            <p:custDataLst>
              <p:tags r:id="rId4"/>
            </p:custDataLst>
          </p:nvPr>
        </p:nvSpPr>
        <p:spPr>
          <a:xfrm>
            <a:off x="2126507" y="1679467"/>
            <a:ext cx="6096000" cy="400110"/>
          </a:xfrm>
          <a:prstGeom prst="rect">
            <a:avLst/>
          </a:prstGeom>
          <a:noFill/>
        </p:spPr>
        <p:txBody>
          <a:bodyPr wrap="square">
            <a:spAutoFit/>
          </a:bodyPr>
          <a:lstStyle/>
          <a:p>
            <a:r>
              <a:rPr lang="zh-CN" altLang="en-US" sz="2000" b="1" dirty="0">
                <a:cs typeface="+mn-ea"/>
                <a:sym typeface="+mn-lt"/>
              </a:rPr>
              <a:t>日常教育随机化</a:t>
            </a:r>
          </a:p>
        </p:txBody>
      </p:sp>
      <p:sp>
        <p:nvSpPr>
          <p:cNvPr id="9" name="PA-文本框 8">
            <a:extLst>
              <a:ext uri="{FF2B5EF4-FFF2-40B4-BE49-F238E27FC236}">
                <a16:creationId xmlns:a16="http://schemas.microsoft.com/office/drawing/2014/main" xmlns:a14="http://schemas.microsoft.com/office/drawing/2010/main" xmlns="" id="{821E998E-869A-4245-A4EC-8156F934F7E1}"/>
              </a:ext>
            </a:extLst>
          </p:cNvPr>
          <p:cNvSpPr txBox="1"/>
          <p:nvPr>
            <p:custDataLst>
              <p:tags r:id="rId5"/>
            </p:custDataLst>
          </p:nvPr>
        </p:nvSpPr>
        <p:spPr>
          <a:xfrm>
            <a:off x="2126507" y="2173497"/>
            <a:ext cx="3855193" cy="923330"/>
          </a:xfrm>
          <a:prstGeom prst="rect">
            <a:avLst/>
          </a:prstGeom>
          <a:noFill/>
        </p:spPr>
        <p:txBody>
          <a:bodyPr wrap="square">
            <a:spAutoFit/>
          </a:bodyPr>
          <a:lstStyle/>
          <a:p>
            <a:pPr algn="just">
              <a:lnSpc>
                <a:spcPct val="150000"/>
              </a:lnSpc>
            </a:pPr>
            <a:r>
              <a:rPr lang="zh-CN" altLang="en-US" sz="1200" dirty="0">
                <a:cs typeface="+mn-ea"/>
                <a:sym typeface="+mn-lt"/>
              </a:rPr>
              <a:t>除了在主题活动中进行安全教育，老师们还将安全教育渗透到一日生活的各个环节中，努力为幼儿营造安全的生活环境</a:t>
            </a:r>
          </a:p>
        </p:txBody>
      </p:sp>
      <p:sp>
        <p:nvSpPr>
          <p:cNvPr id="11" name="PA-文本框 10">
            <a:extLst>
              <a:ext uri="{FF2B5EF4-FFF2-40B4-BE49-F238E27FC236}">
                <a16:creationId xmlns:a16="http://schemas.microsoft.com/office/drawing/2014/main" xmlns:a14="http://schemas.microsoft.com/office/drawing/2010/main" xmlns="" id="{E64B4284-79C0-4C35-9E64-166D3CF4DBCC}"/>
              </a:ext>
            </a:extLst>
          </p:cNvPr>
          <p:cNvSpPr txBox="1"/>
          <p:nvPr>
            <p:custDataLst>
              <p:tags r:id="rId6"/>
            </p:custDataLst>
          </p:nvPr>
        </p:nvSpPr>
        <p:spPr>
          <a:xfrm>
            <a:off x="2126507" y="3429000"/>
            <a:ext cx="6096000" cy="400110"/>
          </a:xfrm>
          <a:prstGeom prst="rect">
            <a:avLst/>
          </a:prstGeom>
          <a:noFill/>
        </p:spPr>
        <p:txBody>
          <a:bodyPr wrap="square">
            <a:spAutoFit/>
          </a:bodyPr>
          <a:lstStyle/>
          <a:p>
            <a:r>
              <a:rPr lang="zh-CN" altLang="en-US" sz="2000" b="1" dirty="0">
                <a:cs typeface="+mn-ea"/>
                <a:sym typeface="+mn-lt"/>
              </a:rPr>
              <a:t>演习活动平常化</a:t>
            </a:r>
          </a:p>
        </p:txBody>
      </p:sp>
      <p:sp>
        <p:nvSpPr>
          <p:cNvPr id="13" name="PA-文本框 12">
            <a:extLst>
              <a:ext uri="{FF2B5EF4-FFF2-40B4-BE49-F238E27FC236}">
                <a16:creationId xmlns:a16="http://schemas.microsoft.com/office/drawing/2014/main" xmlns:a14="http://schemas.microsoft.com/office/drawing/2010/main" xmlns="" id="{B844DBF8-A5E2-4D82-917B-F9C5FD4E0CA7}"/>
              </a:ext>
            </a:extLst>
          </p:cNvPr>
          <p:cNvSpPr txBox="1"/>
          <p:nvPr>
            <p:custDataLst>
              <p:tags r:id="rId7"/>
            </p:custDataLst>
          </p:nvPr>
        </p:nvSpPr>
        <p:spPr>
          <a:xfrm>
            <a:off x="2126507" y="3923029"/>
            <a:ext cx="3855193" cy="2031325"/>
          </a:xfrm>
          <a:prstGeom prst="rect">
            <a:avLst/>
          </a:prstGeom>
          <a:noFill/>
        </p:spPr>
        <p:txBody>
          <a:bodyPr wrap="square">
            <a:spAutoFit/>
          </a:bodyPr>
          <a:lstStyle/>
          <a:p>
            <a:pPr algn="just">
              <a:lnSpc>
                <a:spcPct val="150000"/>
              </a:lnSpc>
            </a:pPr>
            <a:r>
              <a:rPr lang="zh-CN" altLang="en-US" sz="1200" dirty="0">
                <a:cs typeface="+mn-ea"/>
                <a:sym typeface="+mn-lt"/>
              </a:rPr>
              <a:t>为了让教师做到“突发不乱，有序疏散”，让幼儿懂得“遇警不惊，逃离有序”。</a:t>
            </a:r>
            <a:r>
              <a:rPr lang="en-US" altLang="zh-CN" sz="1200" dirty="0">
                <a:cs typeface="+mn-ea"/>
                <a:sym typeface="+mn-lt"/>
              </a:rPr>
              <a:t>3</a:t>
            </a:r>
            <a:r>
              <a:rPr lang="zh-CN" altLang="en-US" sz="1200" dirty="0">
                <a:cs typeface="+mn-ea"/>
                <a:sym typeface="+mn-lt"/>
              </a:rPr>
              <a:t>月</a:t>
            </a:r>
            <a:r>
              <a:rPr lang="en-US" altLang="zh-CN" sz="1200" dirty="0">
                <a:cs typeface="+mn-ea"/>
                <a:sym typeface="+mn-lt"/>
              </a:rPr>
              <a:t>21</a:t>
            </a:r>
            <a:r>
              <a:rPr lang="zh-CN" altLang="en-US" sz="1200" dirty="0">
                <a:cs typeface="+mn-ea"/>
                <a:sym typeface="+mn-lt"/>
              </a:rPr>
              <a:t>日下午，幼儿园开展了全园消防安全演练活动。各类行政、后勤人员在听到警铃声后迅速到位，于楼道内、楼梯口及各安全通道处，通过口令加手势指导教师及幼儿从指定路线进行有序疏散。通过此次演练活动，各类人员的安全防范意识和灭火能力有所增强，幼儿进一步掌握逃生技巧和自救方法</a:t>
            </a:r>
          </a:p>
        </p:txBody>
      </p:sp>
      <p:pic>
        <p:nvPicPr>
          <p:cNvPr id="14" name="PA-图片 13">
            <a:extLst>
              <a:ext uri="{FF2B5EF4-FFF2-40B4-BE49-F238E27FC236}">
                <a16:creationId xmlns:a16="http://schemas.microsoft.com/office/drawing/2014/main" xmlns:a14="http://schemas.microsoft.com/office/drawing/2010/main" xmlns="" id="{9208FC91-81CB-467E-829E-D619B083BC7F}"/>
              </a:ext>
            </a:extLst>
          </p:cNvPr>
          <p:cNvPicPr>
            <a:picLocks noChangeAspect="1"/>
          </p:cNvPicPr>
          <p:nvPr>
            <p:custDataLst>
              <p:tags r:id="rId8"/>
            </p:custDataLst>
          </p:nvPr>
        </p:nvPicPr>
        <p:blipFill>
          <a:blip r:embed="rId13" cstate="screen">
            <a:extLst>
              <a:ext uri="{28A0092B-C50C-407E-A947-70E740481C1C}">
                <a14:useLocalDpi xmlns:a14="http://schemas.microsoft.com/office/drawing/2010/main"/>
              </a:ext>
            </a:extLst>
          </a:blip>
          <a:stretch>
            <a:fillRect/>
          </a:stretch>
        </p:blipFill>
        <p:spPr>
          <a:xfrm>
            <a:off x="6127175" y="1007248"/>
            <a:ext cx="5243614" cy="5243614"/>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800" decel="100000"/>
                                        <p:tgtEl>
                                          <p:spTgt spid="11"/>
                                        </p:tgtEl>
                                      </p:cBhvr>
                                    </p:animEffect>
                                    <p:anim calcmode="lin" valueType="num">
                                      <p:cBhvr>
                                        <p:cTn id="33" dur="800" decel="100000" fill="hold"/>
                                        <p:tgtEl>
                                          <p:spTgt spid="11"/>
                                        </p:tgtEl>
                                        <p:attrNameLst>
                                          <p:attrName>style.rotation</p:attrName>
                                        </p:attrNameLst>
                                      </p:cBhvr>
                                      <p:tavLst>
                                        <p:tav tm="0">
                                          <p:val>
                                            <p:fltVal val="-90"/>
                                          </p:val>
                                        </p:tav>
                                        <p:tav tm="100000">
                                          <p:val>
                                            <p:fltVal val="0"/>
                                          </p:val>
                                        </p:tav>
                                      </p:tavLst>
                                    </p:anim>
                                    <p:anim calcmode="lin" valueType="num">
                                      <p:cBhvr>
                                        <p:cTn id="34" dur="800" decel="100000" fill="hold"/>
                                        <p:tgtEl>
                                          <p:spTgt spid="11"/>
                                        </p:tgtEl>
                                        <p:attrNameLst>
                                          <p:attrName>ppt_x</p:attrName>
                                        </p:attrNameLst>
                                      </p:cBhvr>
                                      <p:tavLst>
                                        <p:tav tm="0">
                                          <p:val>
                                            <p:strVal val="#ppt_x+0.4"/>
                                          </p:val>
                                        </p:tav>
                                        <p:tav tm="100000">
                                          <p:val>
                                            <p:strVal val="#ppt_x-0.05"/>
                                          </p:val>
                                        </p:tav>
                                      </p:tavLst>
                                    </p:anim>
                                    <p:anim calcmode="lin" valueType="num">
                                      <p:cBhvr>
                                        <p:cTn id="35" dur="800" decel="100000" fill="hold"/>
                                        <p:tgtEl>
                                          <p:spTgt spid="11"/>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800" decel="100000"/>
                                        <p:tgtEl>
                                          <p:spTgt spid="13"/>
                                        </p:tgtEl>
                                      </p:cBhvr>
                                    </p:animEffect>
                                    <p:anim calcmode="lin" valueType="num">
                                      <p:cBhvr>
                                        <p:cTn id="41" dur="800" decel="100000" fill="hold"/>
                                        <p:tgtEl>
                                          <p:spTgt spid="13"/>
                                        </p:tgtEl>
                                        <p:attrNameLst>
                                          <p:attrName>style.rotation</p:attrName>
                                        </p:attrNameLst>
                                      </p:cBhvr>
                                      <p:tavLst>
                                        <p:tav tm="0">
                                          <p:val>
                                            <p:fltVal val="-90"/>
                                          </p:val>
                                        </p:tav>
                                        <p:tav tm="100000">
                                          <p:val>
                                            <p:fltVal val="0"/>
                                          </p:val>
                                        </p:tav>
                                      </p:tavLst>
                                    </p:anim>
                                    <p:anim calcmode="lin" valueType="num">
                                      <p:cBhvr>
                                        <p:cTn id="42" dur="800" decel="100000" fill="hold"/>
                                        <p:tgtEl>
                                          <p:spTgt spid="13"/>
                                        </p:tgtEl>
                                        <p:attrNameLst>
                                          <p:attrName>ppt_x</p:attrName>
                                        </p:attrNameLst>
                                      </p:cBhvr>
                                      <p:tavLst>
                                        <p:tav tm="0">
                                          <p:val>
                                            <p:strVal val="#ppt_x+0.4"/>
                                          </p:val>
                                        </p:tav>
                                        <p:tav tm="100000">
                                          <p:val>
                                            <p:strVal val="#ppt_x-0.05"/>
                                          </p:val>
                                        </p:tav>
                                      </p:tavLst>
                                    </p:anim>
                                    <p:anim calcmode="lin" valueType="num">
                                      <p:cBhvr>
                                        <p:cTn id="43" dur="800" decel="100000" fill="hold"/>
                                        <p:tgtEl>
                                          <p:spTgt spid="13"/>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800" decel="100000"/>
                                        <p:tgtEl>
                                          <p:spTgt spid="14"/>
                                        </p:tgtEl>
                                      </p:cBhvr>
                                    </p:animEffect>
                                    <p:anim calcmode="lin" valueType="num">
                                      <p:cBhvr>
                                        <p:cTn id="49" dur="800" decel="100000" fill="hold"/>
                                        <p:tgtEl>
                                          <p:spTgt spid="14"/>
                                        </p:tgtEl>
                                        <p:attrNameLst>
                                          <p:attrName>style.rotation</p:attrName>
                                        </p:attrNameLst>
                                      </p:cBhvr>
                                      <p:tavLst>
                                        <p:tav tm="0">
                                          <p:val>
                                            <p:fltVal val="-90"/>
                                          </p:val>
                                        </p:tav>
                                        <p:tav tm="100000">
                                          <p:val>
                                            <p:fltVal val="0"/>
                                          </p:val>
                                        </p:tav>
                                      </p:tavLst>
                                    </p:anim>
                                    <p:anim calcmode="lin" valueType="num">
                                      <p:cBhvr>
                                        <p:cTn id="50" dur="800" decel="100000" fill="hold"/>
                                        <p:tgtEl>
                                          <p:spTgt spid="14"/>
                                        </p:tgtEl>
                                        <p:attrNameLst>
                                          <p:attrName>ppt_x</p:attrName>
                                        </p:attrNameLst>
                                      </p:cBhvr>
                                      <p:tavLst>
                                        <p:tav tm="0">
                                          <p:val>
                                            <p:strVal val="#ppt_x+0.4"/>
                                          </p:val>
                                        </p:tav>
                                        <p:tav tm="100000">
                                          <p:val>
                                            <p:strVal val="#ppt_x-0.05"/>
                                          </p:val>
                                        </p:tav>
                                      </p:tavLst>
                                    </p:anim>
                                    <p:anim calcmode="lin" valueType="num">
                                      <p:cBhvr>
                                        <p:cTn id="51" dur="800" decel="100000" fill="hold"/>
                                        <p:tgtEl>
                                          <p:spTgt spid="14"/>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xmlns:a14="http://schemas.microsoft.com/office/drawing/2010/main" xmlns="" id="{BE5036E0-36D4-4D7F-AC20-FF2750107363}"/>
              </a:ext>
            </a:extLst>
          </p:cNvPr>
          <p:cNvPicPr>
            <a:picLocks noChangeAspect="1"/>
          </p:cNvPicPr>
          <p:nvPr>
            <p:custDataLst>
              <p:tags r:id="rId2"/>
            </p:custDataLst>
          </p:nvPr>
        </p:nvPicPr>
        <p:blipFill>
          <a:blip r:embed="rId15"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a14="http://schemas.microsoft.com/office/drawing/2010/main" xmlns="" id="{037A167C-568A-4655-BED1-5BA4DB2C7690}"/>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xmlns:a14="http://schemas.microsoft.com/office/drawing/2010/main" xmlns="" id="{7D9E0107-A2ED-44DE-86C6-47134419E185}"/>
              </a:ext>
            </a:extLst>
          </p:cNvPr>
          <p:cNvSpPr txBox="1"/>
          <p:nvPr>
            <p:custDataLst>
              <p:tags r:id="rId4"/>
            </p:custDataLst>
          </p:nvPr>
        </p:nvSpPr>
        <p:spPr>
          <a:xfrm>
            <a:off x="1190172" y="2349883"/>
            <a:ext cx="6096000" cy="1477328"/>
          </a:xfrm>
          <a:prstGeom prst="rect">
            <a:avLst/>
          </a:prstGeom>
          <a:noFill/>
        </p:spPr>
        <p:txBody>
          <a:bodyPr wrap="square">
            <a:spAutoFit/>
          </a:bodyPr>
          <a:lstStyle/>
          <a:p>
            <a:pPr>
              <a:lnSpc>
                <a:spcPct val="150000"/>
              </a:lnSpc>
            </a:pPr>
            <a:r>
              <a:rPr lang="zh-CN" altLang="en-US" sz="2000" b="1" dirty="0">
                <a:cs typeface="+mn-ea"/>
                <a:sym typeface="+mn-lt"/>
              </a:rPr>
              <a:t>晨检工作意义重大，它将危险因素挡在园外，是幼儿园安全</a:t>
            </a:r>
            <a:r>
              <a:rPr lang="en-US" altLang="zh-CN" sz="2000" b="1" dirty="0">
                <a:cs typeface="+mn-ea"/>
                <a:sym typeface="+mn-lt"/>
              </a:rPr>
              <a:t>"</a:t>
            </a:r>
            <a:r>
              <a:rPr lang="zh-CN" altLang="en-US" sz="2000" b="1" dirty="0">
                <a:cs typeface="+mn-ea"/>
                <a:sym typeface="+mn-lt"/>
              </a:rPr>
              <a:t>最初的防线</a:t>
            </a:r>
            <a:r>
              <a:rPr lang="en-US" altLang="zh-CN" sz="2000" b="1" dirty="0">
                <a:cs typeface="+mn-ea"/>
                <a:sym typeface="+mn-lt"/>
              </a:rPr>
              <a:t>"</a:t>
            </a:r>
            <a:r>
              <a:rPr lang="zh-CN" altLang="en-US" sz="2000" b="1" dirty="0">
                <a:cs typeface="+mn-ea"/>
                <a:sym typeface="+mn-lt"/>
              </a:rPr>
              <a:t>。做好晨检工作，幼儿园需要注意</a:t>
            </a:r>
          </a:p>
        </p:txBody>
      </p:sp>
      <p:sp>
        <p:nvSpPr>
          <p:cNvPr id="9" name="PA-文本框 8">
            <a:extLst>
              <a:ext uri="{FF2B5EF4-FFF2-40B4-BE49-F238E27FC236}">
                <a16:creationId xmlns:a16="http://schemas.microsoft.com/office/drawing/2014/main" xmlns:a14="http://schemas.microsoft.com/office/drawing/2010/main" xmlns="" id="{5558634C-FC8A-45BE-9BBF-88B1EDD4A8A8}"/>
              </a:ext>
            </a:extLst>
          </p:cNvPr>
          <p:cNvSpPr txBox="1"/>
          <p:nvPr>
            <p:custDataLst>
              <p:tags r:id="rId5"/>
            </p:custDataLst>
          </p:nvPr>
        </p:nvSpPr>
        <p:spPr>
          <a:xfrm>
            <a:off x="1190172" y="3622283"/>
            <a:ext cx="1543627" cy="1200329"/>
          </a:xfrm>
          <a:prstGeom prst="rect">
            <a:avLst/>
          </a:prstGeom>
          <a:noFill/>
        </p:spPr>
        <p:txBody>
          <a:bodyPr wrap="square">
            <a:spAutoFit/>
          </a:bodyPr>
          <a:lstStyle/>
          <a:p>
            <a:pPr algn="just" eaLnBrk="1" hangingPunct="1">
              <a:lnSpc>
                <a:spcPct val="150000"/>
              </a:lnSpc>
            </a:pPr>
            <a:r>
              <a:rPr kumimoji="0" lang="en-US" altLang="zh-CN" sz="1200" b="0" i="0" u="none" strike="noStrike" kern="1200" cap="none" spc="0" normalizeH="0" baseline="0" noProof="0" dirty="0">
                <a:ln>
                  <a:noFill/>
                </a:ln>
                <a:solidFill>
                  <a:prstClr val="black"/>
                </a:solidFill>
                <a:effectLst/>
                <a:uLnTx/>
                <a:uFillTx/>
                <a:cs typeface="+mn-ea"/>
                <a:sym typeface="+mn-lt"/>
              </a:rPr>
              <a:t>1.</a:t>
            </a:r>
            <a:r>
              <a:rPr kumimoji="0" lang="zh-CN" altLang="en-US" sz="1200" b="0" i="0" u="none" strike="noStrike" kern="1200" cap="none" spc="0" normalizeH="0" baseline="0" noProof="0" dirty="0">
                <a:ln>
                  <a:noFill/>
                </a:ln>
                <a:solidFill>
                  <a:prstClr val="black"/>
                </a:solidFill>
                <a:effectLst/>
                <a:uLnTx/>
                <a:uFillTx/>
                <a:cs typeface="+mn-ea"/>
                <a:sym typeface="+mn-lt"/>
              </a:rPr>
              <a:t>负责晨检的人员要严格执行</a:t>
            </a:r>
            <a:r>
              <a:rPr kumimoji="0" lang="en-US" altLang="zh-CN" sz="1200" b="0" i="0" u="none" strike="noStrike" kern="1200" cap="none" spc="0" normalizeH="0" baseline="0" noProof="0" dirty="0">
                <a:ln>
                  <a:noFill/>
                </a:ln>
                <a:solidFill>
                  <a:prstClr val="black"/>
                </a:solidFill>
                <a:effectLst/>
                <a:uLnTx/>
                <a:uFillTx/>
                <a:cs typeface="+mn-ea"/>
                <a:sym typeface="+mn-lt"/>
              </a:rPr>
              <a:t>"</a:t>
            </a:r>
            <a:r>
              <a:rPr kumimoji="0" lang="zh-CN" altLang="en-US" sz="1200" b="0" i="0" u="none" strike="noStrike" kern="1200" cap="none" spc="0" normalizeH="0" baseline="0" noProof="0" dirty="0">
                <a:ln>
                  <a:noFill/>
                </a:ln>
                <a:solidFill>
                  <a:prstClr val="black"/>
                </a:solidFill>
                <a:effectLst/>
                <a:uLnTx/>
                <a:uFillTx/>
                <a:cs typeface="+mn-ea"/>
                <a:sym typeface="+mn-lt"/>
              </a:rPr>
              <a:t>一摸、二看、三问、四查</a:t>
            </a:r>
            <a:r>
              <a:rPr kumimoji="0" lang="en-US" altLang="zh-CN" sz="1200" b="0" i="0" u="none" strike="noStrike" kern="1200" cap="none" spc="0" normalizeH="0" baseline="0" noProof="0" dirty="0">
                <a:ln>
                  <a:noFill/>
                </a:ln>
                <a:solidFill>
                  <a:prstClr val="black"/>
                </a:solidFill>
                <a:effectLst/>
                <a:uLnTx/>
                <a:uFillTx/>
                <a:cs typeface="+mn-ea"/>
                <a:sym typeface="+mn-lt"/>
              </a:rPr>
              <a:t>"</a:t>
            </a:r>
            <a:r>
              <a:rPr lang="zh-CN" altLang="en-US" sz="1200" dirty="0">
                <a:cs typeface="+mn-ea"/>
                <a:sym typeface="+mn-lt"/>
              </a:rPr>
              <a:t>的规定。</a:t>
            </a:r>
          </a:p>
        </p:txBody>
      </p:sp>
      <p:sp>
        <p:nvSpPr>
          <p:cNvPr id="10" name="PA-文本框 9">
            <a:extLst>
              <a:ext uri="{FF2B5EF4-FFF2-40B4-BE49-F238E27FC236}">
                <a16:creationId xmlns:a16="http://schemas.microsoft.com/office/drawing/2014/main" xmlns:a14="http://schemas.microsoft.com/office/drawing/2010/main" xmlns="" id="{69496ABF-245C-4E27-83AF-2828DF5D93EA}"/>
              </a:ext>
            </a:extLst>
          </p:cNvPr>
          <p:cNvSpPr txBox="1"/>
          <p:nvPr>
            <p:custDataLst>
              <p:tags r:id="rId6"/>
            </p:custDataLst>
          </p:nvPr>
        </p:nvSpPr>
        <p:spPr>
          <a:xfrm>
            <a:off x="3466359" y="3622283"/>
            <a:ext cx="1543627" cy="1200329"/>
          </a:xfrm>
          <a:prstGeom prst="rect">
            <a:avLst/>
          </a:prstGeom>
          <a:noFill/>
        </p:spPr>
        <p:txBody>
          <a:bodyPr wrap="square">
            <a:spAutoFit/>
          </a:bodyPr>
          <a:lstStyle/>
          <a:p>
            <a:pPr algn="just" eaLnBrk="1" hangingPunct="1">
              <a:lnSpc>
                <a:spcPct val="150000"/>
              </a:lnSpc>
            </a:pPr>
            <a:r>
              <a:rPr kumimoji="0" lang="en-US" altLang="zh-CN" sz="1200" b="0" i="0" u="none" strike="noStrike" kern="1200" cap="none" spc="0" normalizeH="0" baseline="0" noProof="0" dirty="0">
                <a:ln>
                  <a:noFill/>
                </a:ln>
                <a:solidFill>
                  <a:prstClr val="black"/>
                </a:solidFill>
                <a:effectLst/>
                <a:uLnTx/>
                <a:uFillTx/>
                <a:cs typeface="+mn-ea"/>
                <a:sym typeface="+mn-lt"/>
              </a:rPr>
              <a:t>2.</a:t>
            </a:r>
            <a:r>
              <a:rPr lang="zh-CN" altLang="en-US" sz="1200" dirty="0">
                <a:cs typeface="+mn-ea"/>
                <a:sym typeface="+mn-lt"/>
              </a:rPr>
              <a:t>对于晨检中发现的有健康问题的幼儿，要及时进行治疗并保持关注。</a:t>
            </a:r>
          </a:p>
        </p:txBody>
      </p:sp>
      <p:sp>
        <p:nvSpPr>
          <p:cNvPr id="11" name="PA-文本框 10">
            <a:extLst>
              <a:ext uri="{FF2B5EF4-FFF2-40B4-BE49-F238E27FC236}">
                <a16:creationId xmlns:a16="http://schemas.microsoft.com/office/drawing/2014/main" xmlns:a14="http://schemas.microsoft.com/office/drawing/2010/main" xmlns="" id="{FBBBCC00-D898-4465-AF09-AC1169C32049}"/>
              </a:ext>
            </a:extLst>
          </p:cNvPr>
          <p:cNvSpPr txBox="1"/>
          <p:nvPr>
            <p:custDataLst>
              <p:tags r:id="rId7"/>
            </p:custDataLst>
          </p:nvPr>
        </p:nvSpPr>
        <p:spPr>
          <a:xfrm>
            <a:off x="5742545" y="3622283"/>
            <a:ext cx="1543627" cy="1200329"/>
          </a:xfrm>
          <a:prstGeom prst="rect">
            <a:avLst/>
          </a:prstGeom>
          <a:noFill/>
        </p:spPr>
        <p:txBody>
          <a:bodyPr wrap="square">
            <a:spAutoFit/>
          </a:bodyPr>
          <a:lstStyle/>
          <a:p>
            <a:pPr algn="just" eaLnBrk="1" hangingPunct="1">
              <a:lnSpc>
                <a:spcPct val="150000"/>
              </a:lnSpc>
            </a:pPr>
            <a:r>
              <a:rPr kumimoji="0" lang="en-US" altLang="zh-CN" sz="1200" b="0" i="0" u="none" strike="noStrike" kern="1200" cap="none" spc="0" normalizeH="0" baseline="0" noProof="0" dirty="0">
                <a:ln>
                  <a:noFill/>
                </a:ln>
                <a:solidFill>
                  <a:prstClr val="black"/>
                </a:solidFill>
                <a:effectLst/>
                <a:uLnTx/>
                <a:uFillTx/>
                <a:cs typeface="+mn-ea"/>
                <a:sym typeface="+mn-lt"/>
              </a:rPr>
              <a:t>3.</a:t>
            </a:r>
            <a:r>
              <a:rPr kumimoji="0" lang="zh-CN" altLang="en-US" sz="1200" b="0" i="0" u="none" strike="noStrike" kern="1200" cap="none" spc="0" normalizeH="0" baseline="0" noProof="0" dirty="0">
                <a:ln>
                  <a:noFill/>
                </a:ln>
                <a:solidFill>
                  <a:prstClr val="black"/>
                </a:solidFill>
                <a:effectLst/>
                <a:uLnTx/>
                <a:uFillTx/>
                <a:cs typeface="+mn-ea"/>
                <a:sym typeface="+mn-lt"/>
              </a:rPr>
              <a:t>幼儿进入教室后，教师和保育员要再检查一下幼儿的携带物品</a:t>
            </a:r>
            <a:endParaRPr lang="zh-CN" altLang="en-US" sz="1200" dirty="0">
              <a:cs typeface="+mn-ea"/>
              <a:sym typeface="+mn-lt"/>
            </a:endParaRPr>
          </a:p>
        </p:txBody>
      </p:sp>
      <p:cxnSp>
        <p:nvCxnSpPr>
          <p:cNvPr id="12" name="PA-MH_Other_4">
            <a:extLst>
              <a:ext uri="{FF2B5EF4-FFF2-40B4-BE49-F238E27FC236}">
                <a16:creationId xmlns:a16="http://schemas.microsoft.com/office/drawing/2014/main" xmlns:a14="http://schemas.microsoft.com/office/drawing/2010/main" xmlns="" id="{5FAE1356-24E9-4C16-B9C2-16DD14C11F9A}"/>
              </a:ext>
            </a:extLst>
          </p:cNvPr>
          <p:cNvCxnSpPr/>
          <p:nvPr>
            <p:custDataLst>
              <p:tags r:id="rId8"/>
            </p:custDataLst>
          </p:nvPr>
        </p:nvCxnSpPr>
        <p:spPr>
          <a:xfrm>
            <a:off x="3103957" y="3314699"/>
            <a:ext cx="0" cy="2692078"/>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PA-直接连接符 12">
            <a:extLst>
              <a:ext uri="{FF2B5EF4-FFF2-40B4-BE49-F238E27FC236}">
                <a16:creationId xmlns:a16="http://schemas.microsoft.com/office/drawing/2014/main" xmlns:a14="http://schemas.microsoft.com/office/drawing/2010/main" xmlns="" id="{C7CA0ABB-6FC5-4A66-A5AD-1D4CE17CB6DB}"/>
              </a:ext>
            </a:extLst>
          </p:cNvPr>
          <p:cNvCxnSpPr>
            <a:cxnSpLocks/>
          </p:cNvCxnSpPr>
          <p:nvPr>
            <p:custDataLst>
              <p:tags r:id="rId9"/>
            </p:custDataLst>
          </p:nvPr>
        </p:nvCxnSpPr>
        <p:spPr>
          <a:xfrm>
            <a:off x="1079169" y="3497592"/>
            <a:ext cx="6526976" cy="0"/>
          </a:xfrm>
          <a:prstGeom prst="line">
            <a:avLst/>
          </a:prstGeom>
          <a:ln>
            <a:gradFill flip="none" rotWithShape="1">
              <a:gsLst>
                <a:gs pos="0">
                  <a:schemeClr val="accent1">
                    <a:lumMod val="5000"/>
                    <a:lumOff val="95000"/>
                  </a:schemeClr>
                </a:gs>
                <a:gs pos="50000">
                  <a:srgbClr val="97D7E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 name="PA-MH_Other_4">
            <a:extLst>
              <a:ext uri="{FF2B5EF4-FFF2-40B4-BE49-F238E27FC236}">
                <a16:creationId xmlns:a16="http://schemas.microsoft.com/office/drawing/2014/main" xmlns:a14="http://schemas.microsoft.com/office/drawing/2010/main" xmlns="" id="{7A0A20E0-038A-4DD5-835A-43EB90A455A0}"/>
              </a:ext>
            </a:extLst>
          </p:cNvPr>
          <p:cNvCxnSpPr/>
          <p:nvPr>
            <p:custDataLst>
              <p:tags r:id="rId10"/>
            </p:custDataLst>
          </p:nvPr>
        </p:nvCxnSpPr>
        <p:spPr>
          <a:xfrm>
            <a:off x="5379566" y="3314699"/>
            <a:ext cx="0" cy="2692078"/>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6" name="PA-图片 15">
            <a:extLst>
              <a:ext uri="{FF2B5EF4-FFF2-40B4-BE49-F238E27FC236}">
                <a16:creationId xmlns:a16="http://schemas.microsoft.com/office/drawing/2014/main" xmlns:a14="http://schemas.microsoft.com/office/drawing/2010/main" xmlns="" id="{4466EE96-1FFA-4E7E-91CE-C556FB573B0D}"/>
              </a:ext>
            </a:extLst>
          </p:cNvPr>
          <p:cNvPicPr>
            <a:picLocks noChangeAspect="1"/>
          </p:cNvPicPr>
          <p:nvPr>
            <p:custDataLst>
              <p:tags r:id="rId11"/>
            </p:custDataLst>
          </p:nvPr>
        </p:nvPicPr>
        <p:blipFill>
          <a:blip r:embed="rId16" cstate="screen">
            <a:extLst>
              <a:ext uri="{28A0092B-C50C-407E-A947-70E740481C1C}">
                <a14:useLocalDpi xmlns:a14="http://schemas.microsoft.com/office/drawing/2010/main"/>
              </a:ext>
            </a:extLst>
          </a:blip>
          <a:stretch>
            <a:fillRect/>
          </a:stretch>
        </p:blipFill>
        <p:spPr>
          <a:xfrm>
            <a:off x="6474839" y="638679"/>
            <a:ext cx="5672242" cy="5672242"/>
          </a:xfrm>
          <a:prstGeom prst="rect">
            <a:avLst/>
          </a:prstGeom>
        </p:spPr>
      </p:pic>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3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800" decel="100000"/>
                                        <p:tgtEl>
                                          <p:spTgt spid="6"/>
                                        </p:tgtEl>
                                      </p:cBhvr>
                                    </p:animEffect>
                                    <p:anim calcmode="lin" valueType="num">
                                      <p:cBhvr>
                                        <p:cTn id="23" dur="800" decel="100000" fill="hold"/>
                                        <p:tgtEl>
                                          <p:spTgt spid="6"/>
                                        </p:tgtEl>
                                        <p:attrNameLst>
                                          <p:attrName>style.rotation</p:attrName>
                                        </p:attrNameLst>
                                      </p:cBhvr>
                                      <p:tavLst>
                                        <p:tav tm="0">
                                          <p:val>
                                            <p:fltVal val="-90"/>
                                          </p:val>
                                        </p:tav>
                                        <p:tav tm="100000">
                                          <p:val>
                                            <p:fltVal val="0"/>
                                          </p:val>
                                        </p:tav>
                                      </p:tavLst>
                                    </p:anim>
                                    <p:anim calcmode="lin" valueType="num">
                                      <p:cBhvr>
                                        <p:cTn id="24" dur="800" decel="100000" fill="hold"/>
                                        <p:tgtEl>
                                          <p:spTgt spid="6"/>
                                        </p:tgtEl>
                                        <p:attrNameLst>
                                          <p:attrName>ppt_x</p:attrName>
                                        </p:attrNameLst>
                                      </p:cBhvr>
                                      <p:tavLst>
                                        <p:tav tm="0">
                                          <p:val>
                                            <p:strVal val="#ppt_x+0.4"/>
                                          </p:val>
                                        </p:tav>
                                        <p:tav tm="100000">
                                          <p:val>
                                            <p:strVal val="#ppt_x-0.05"/>
                                          </p:val>
                                        </p:tav>
                                      </p:tavLst>
                                    </p:anim>
                                    <p:anim calcmode="lin" valueType="num">
                                      <p:cBhvr>
                                        <p:cTn id="25" dur="800" decel="100000" fill="hold"/>
                                        <p:tgtEl>
                                          <p:spTgt spid="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800" decel="100000"/>
                                        <p:tgtEl>
                                          <p:spTgt spid="9"/>
                                        </p:tgtEl>
                                      </p:cBhvr>
                                    </p:animEffect>
                                    <p:anim calcmode="lin" valueType="num">
                                      <p:cBhvr>
                                        <p:cTn id="31" dur="800" decel="100000" fill="hold"/>
                                        <p:tgtEl>
                                          <p:spTgt spid="9"/>
                                        </p:tgtEl>
                                        <p:attrNameLst>
                                          <p:attrName>style.rotation</p:attrName>
                                        </p:attrNameLst>
                                      </p:cBhvr>
                                      <p:tavLst>
                                        <p:tav tm="0">
                                          <p:val>
                                            <p:fltVal val="-90"/>
                                          </p:val>
                                        </p:tav>
                                        <p:tav tm="100000">
                                          <p:val>
                                            <p:fltVal val="0"/>
                                          </p:val>
                                        </p:tav>
                                      </p:tavLst>
                                    </p:anim>
                                    <p:anim calcmode="lin" valueType="num">
                                      <p:cBhvr>
                                        <p:cTn id="32" dur="800" decel="100000" fill="hold"/>
                                        <p:tgtEl>
                                          <p:spTgt spid="9"/>
                                        </p:tgtEl>
                                        <p:attrNameLst>
                                          <p:attrName>ppt_x</p:attrName>
                                        </p:attrNameLst>
                                      </p:cBhvr>
                                      <p:tavLst>
                                        <p:tav tm="0">
                                          <p:val>
                                            <p:strVal val="#ppt_x+0.4"/>
                                          </p:val>
                                        </p:tav>
                                        <p:tav tm="100000">
                                          <p:val>
                                            <p:strVal val="#ppt_x-0.05"/>
                                          </p:val>
                                        </p:tav>
                                      </p:tavLst>
                                    </p:anim>
                                    <p:anim calcmode="lin" valueType="num">
                                      <p:cBhvr>
                                        <p:cTn id="33" dur="800" decel="100000" fill="hold"/>
                                        <p:tgtEl>
                                          <p:spTgt spid="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800" decel="100000"/>
                                        <p:tgtEl>
                                          <p:spTgt spid="10"/>
                                        </p:tgtEl>
                                      </p:cBhvr>
                                    </p:animEffect>
                                    <p:anim calcmode="lin" valueType="num">
                                      <p:cBhvr>
                                        <p:cTn id="39" dur="800" decel="100000" fill="hold"/>
                                        <p:tgtEl>
                                          <p:spTgt spid="10"/>
                                        </p:tgtEl>
                                        <p:attrNameLst>
                                          <p:attrName>style.rotation</p:attrName>
                                        </p:attrNameLst>
                                      </p:cBhvr>
                                      <p:tavLst>
                                        <p:tav tm="0">
                                          <p:val>
                                            <p:fltVal val="-90"/>
                                          </p:val>
                                        </p:tav>
                                        <p:tav tm="100000">
                                          <p:val>
                                            <p:fltVal val="0"/>
                                          </p:val>
                                        </p:tav>
                                      </p:tavLst>
                                    </p:anim>
                                    <p:anim calcmode="lin" valueType="num">
                                      <p:cBhvr>
                                        <p:cTn id="40" dur="800" decel="100000" fill="hold"/>
                                        <p:tgtEl>
                                          <p:spTgt spid="10"/>
                                        </p:tgtEl>
                                        <p:attrNameLst>
                                          <p:attrName>ppt_x</p:attrName>
                                        </p:attrNameLst>
                                      </p:cBhvr>
                                      <p:tavLst>
                                        <p:tav tm="0">
                                          <p:val>
                                            <p:strVal val="#ppt_x+0.4"/>
                                          </p:val>
                                        </p:tav>
                                        <p:tav tm="100000">
                                          <p:val>
                                            <p:strVal val="#ppt_x-0.05"/>
                                          </p:val>
                                        </p:tav>
                                      </p:tavLst>
                                    </p:anim>
                                    <p:anim calcmode="lin" valueType="num">
                                      <p:cBhvr>
                                        <p:cTn id="41" dur="800" decel="100000" fill="hold"/>
                                        <p:tgtEl>
                                          <p:spTgt spid="1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4" presetID="3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800" decel="100000"/>
                                        <p:tgtEl>
                                          <p:spTgt spid="11"/>
                                        </p:tgtEl>
                                      </p:cBhvr>
                                    </p:animEffect>
                                    <p:anim calcmode="lin" valueType="num">
                                      <p:cBhvr>
                                        <p:cTn id="47" dur="800" decel="100000" fill="hold"/>
                                        <p:tgtEl>
                                          <p:spTgt spid="11"/>
                                        </p:tgtEl>
                                        <p:attrNameLst>
                                          <p:attrName>style.rotation</p:attrName>
                                        </p:attrNameLst>
                                      </p:cBhvr>
                                      <p:tavLst>
                                        <p:tav tm="0">
                                          <p:val>
                                            <p:fltVal val="-90"/>
                                          </p:val>
                                        </p:tav>
                                        <p:tav tm="100000">
                                          <p:val>
                                            <p:fltVal val="0"/>
                                          </p:val>
                                        </p:tav>
                                      </p:tavLst>
                                    </p:anim>
                                    <p:anim calcmode="lin" valueType="num">
                                      <p:cBhvr>
                                        <p:cTn id="48" dur="800" decel="100000" fill="hold"/>
                                        <p:tgtEl>
                                          <p:spTgt spid="11"/>
                                        </p:tgtEl>
                                        <p:attrNameLst>
                                          <p:attrName>ppt_x</p:attrName>
                                        </p:attrNameLst>
                                      </p:cBhvr>
                                      <p:tavLst>
                                        <p:tav tm="0">
                                          <p:val>
                                            <p:strVal val="#ppt_x+0.4"/>
                                          </p:val>
                                        </p:tav>
                                        <p:tav tm="100000">
                                          <p:val>
                                            <p:strVal val="#ppt_x-0.05"/>
                                          </p:val>
                                        </p:tav>
                                      </p:tavLst>
                                    </p:anim>
                                    <p:anim calcmode="lin" valueType="num">
                                      <p:cBhvr>
                                        <p:cTn id="49" dur="800" decel="100000" fill="hold"/>
                                        <p:tgtEl>
                                          <p:spTgt spid="11"/>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52" presetID="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Motion origin="layout" path="M -1.267675 0 L 0 0 E" pathEditMode="relative">
                                      <p:cBhvr from="" to="">
                                        <p:cTn id="54" dur="1000" fill="hold">
                                          <p:stCondLst>
                                            <p:cond delay="0"/>
                                          </p:stCondLst>
                                        </p:cTn>
                                        <p:tgtEl>
                                          <p:spTgt spid="13"/>
                                        </p:tgtEl>
                                        <p:attrNameLst>
                                          <p:attrName>ppt_x</p:attrName>
                                          <p:attrName>ppt_y</p:attrName>
                                        </p:attrNameLst>
                                      </p:cBhvr>
                                    </p:animMotion>
                                  </p:childTnLst>
                                </p:cTn>
                              </p:par>
                              <p:par>
                                <p:cTn id="55" presetID="30"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800" decel="100000"/>
                                        <p:tgtEl>
                                          <p:spTgt spid="16"/>
                                        </p:tgtEl>
                                      </p:cBhvr>
                                    </p:animEffect>
                                    <p:anim calcmode="lin" valueType="num">
                                      <p:cBhvr>
                                        <p:cTn id="58" dur="800" decel="100000" fill="hold"/>
                                        <p:tgtEl>
                                          <p:spTgt spid="16"/>
                                        </p:tgtEl>
                                        <p:attrNameLst>
                                          <p:attrName>style.rotation</p:attrName>
                                        </p:attrNameLst>
                                      </p:cBhvr>
                                      <p:tavLst>
                                        <p:tav tm="0">
                                          <p:val>
                                            <p:fltVal val="-90"/>
                                          </p:val>
                                        </p:tav>
                                        <p:tav tm="100000">
                                          <p:val>
                                            <p:fltVal val="0"/>
                                          </p:val>
                                        </p:tav>
                                      </p:tavLst>
                                    </p:anim>
                                    <p:anim calcmode="lin" valueType="num">
                                      <p:cBhvr>
                                        <p:cTn id="59" dur="800" decel="100000" fill="hold"/>
                                        <p:tgtEl>
                                          <p:spTgt spid="16"/>
                                        </p:tgtEl>
                                        <p:attrNameLst>
                                          <p:attrName>ppt_x</p:attrName>
                                        </p:attrNameLst>
                                      </p:cBhvr>
                                      <p:tavLst>
                                        <p:tav tm="0">
                                          <p:val>
                                            <p:strVal val="#ppt_x+0.4"/>
                                          </p:val>
                                        </p:tav>
                                        <p:tav tm="100000">
                                          <p:val>
                                            <p:strVal val="#ppt_x-0.05"/>
                                          </p:val>
                                        </p:tav>
                                      </p:tavLst>
                                    </p:anim>
                                    <p:anim calcmode="lin" valueType="num">
                                      <p:cBhvr>
                                        <p:cTn id="60" dur="800" decel="100000" fill="hold"/>
                                        <p:tgtEl>
                                          <p:spTgt spid="16"/>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xmlns:a14="http://schemas.microsoft.com/office/drawing/2010/main" xmlns="" id="{8891ADD3-27A7-45A9-8D81-3A8F40A3333A}"/>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a14="http://schemas.microsoft.com/office/drawing/2010/main" xmlns="" id="{A61471B2-1B0D-408F-A1A1-C5B28FF7BBFB}"/>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xmlns:a14="http://schemas.microsoft.com/office/drawing/2010/main" xmlns="" id="{586AFB3F-17BF-49F3-8701-80C6255B6E16}"/>
              </a:ext>
            </a:extLst>
          </p:cNvPr>
          <p:cNvSpPr txBox="1"/>
          <p:nvPr>
            <p:custDataLst>
              <p:tags r:id="rId4"/>
            </p:custDataLst>
          </p:nvPr>
        </p:nvSpPr>
        <p:spPr>
          <a:xfrm>
            <a:off x="1415761" y="1831804"/>
            <a:ext cx="6094268" cy="707886"/>
          </a:xfrm>
          <a:prstGeom prst="rect">
            <a:avLst/>
          </a:prstGeom>
          <a:noFill/>
        </p:spPr>
        <p:txBody>
          <a:bodyPr wrap="square">
            <a:spAutoFit/>
          </a:bodyPr>
          <a:lstStyle/>
          <a:p>
            <a:r>
              <a:rPr lang="zh-CN" altLang="en-US" sz="2000" b="1" dirty="0">
                <a:cs typeface="+mn-ea"/>
                <a:sym typeface="+mn-lt"/>
              </a:rPr>
              <a:t>熟知幼儿出勤情况是保障幼儿安全的基础，做好考勤工作，幼儿园需注意</a:t>
            </a:r>
          </a:p>
        </p:txBody>
      </p:sp>
      <p:sp>
        <p:nvSpPr>
          <p:cNvPr id="9" name="PA-文本框 8">
            <a:extLst>
              <a:ext uri="{FF2B5EF4-FFF2-40B4-BE49-F238E27FC236}">
                <a16:creationId xmlns:a16="http://schemas.microsoft.com/office/drawing/2014/main" xmlns:a14="http://schemas.microsoft.com/office/drawing/2010/main" xmlns="" id="{AECE35C8-8438-4CC2-93E5-5E6B29DB5173}"/>
              </a:ext>
            </a:extLst>
          </p:cNvPr>
          <p:cNvSpPr txBox="1"/>
          <p:nvPr>
            <p:custDataLst>
              <p:tags r:id="rId5"/>
            </p:custDataLst>
          </p:nvPr>
        </p:nvSpPr>
        <p:spPr>
          <a:xfrm>
            <a:off x="1415761" y="2899979"/>
            <a:ext cx="2837086" cy="613694"/>
          </a:xfrm>
          <a:prstGeom prst="rect">
            <a:avLst/>
          </a:prstGeom>
          <a:noFill/>
        </p:spPr>
        <p:txBody>
          <a:bodyPr wrap="square">
            <a:spAutoFit/>
          </a:bodyPr>
          <a:lstStyle/>
          <a:p>
            <a:pPr marL="0" indent="0" eaLnBrk="1" hangingPunct="1">
              <a:lnSpc>
                <a:spcPct val="150000"/>
              </a:lnSpc>
              <a:buNone/>
            </a:pPr>
            <a:r>
              <a:rPr kumimoji="0" lang="en-US" altLang="zh-CN" sz="1200" b="0" i="0" u="none" strike="noStrike" kern="1200" cap="none" spc="0" normalizeH="0" baseline="0" noProof="0">
                <a:ln>
                  <a:noFill/>
                </a:ln>
                <a:solidFill>
                  <a:prstClr val="black"/>
                </a:solidFill>
                <a:effectLst/>
                <a:uLnTx/>
                <a:uFillTx/>
                <a:cs typeface="+mn-ea"/>
                <a:sym typeface="+mn-lt"/>
              </a:rPr>
              <a:t>1.</a:t>
            </a:r>
            <a:r>
              <a:rPr lang="zh-CN" altLang="en-US" sz="1200">
                <a:cs typeface="+mn-ea"/>
                <a:sym typeface="+mn-lt"/>
              </a:rPr>
              <a:t>幼儿园应建立严格的考勤制度，及时联系未请假缺席的幼儿。</a:t>
            </a:r>
            <a:endParaRPr lang="zh-CN" altLang="en-US" sz="1200" dirty="0">
              <a:cs typeface="+mn-ea"/>
              <a:sym typeface="+mn-lt"/>
            </a:endParaRPr>
          </a:p>
        </p:txBody>
      </p:sp>
      <p:sp>
        <p:nvSpPr>
          <p:cNvPr id="10" name="PA-文本框 9">
            <a:extLst>
              <a:ext uri="{FF2B5EF4-FFF2-40B4-BE49-F238E27FC236}">
                <a16:creationId xmlns:a16="http://schemas.microsoft.com/office/drawing/2014/main" xmlns:a14="http://schemas.microsoft.com/office/drawing/2010/main" xmlns="" id="{3080CB15-AFFE-4047-B411-C43D39B9A62B}"/>
              </a:ext>
            </a:extLst>
          </p:cNvPr>
          <p:cNvSpPr txBox="1"/>
          <p:nvPr>
            <p:custDataLst>
              <p:tags r:id="rId6"/>
            </p:custDataLst>
          </p:nvPr>
        </p:nvSpPr>
        <p:spPr>
          <a:xfrm>
            <a:off x="1415761" y="3797978"/>
            <a:ext cx="2837086" cy="923330"/>
          </a:xfrm>
          <a:prstGeom prst="rect">
            <a:avLst/>
          </a:prstGeom>
          <a:noFill/>
        </p:spPr>
        <p:txBody>
          <a:bodyPr wrap="square">
            <a:spAutoFit/>
          </a:bodyPr>
          <a:lstStyle/>
          <a:p>
            <a:pPr marL="0" indent="0" eaLnBrk="1" hangingPunct="1">
              <a:lnSpc>
                <a:spcPct val="150000"/>
              </a:lnSpc>
              <a:buNone/>
            </a:pPr>
            <a:r>
              <a:rPr kumimoji="0" lang="en-US" altLang="zh-CN" sz="1200" b="0" i="0" u="none" strike="noStrike" kern="1200" cap="none" spc="0" normalizeH="0" baseline="0" noProof="0">
                <a:ln>
                  <a:noFill/>
                </a:ln>
                <a:solidFill>
                  <a:prstClr val="black"/>
                </a:solidFill>
                <a:effectLst/>
                <a:uLnTx/>
                <a:uFillTx/>
                <a:cs typeface="+mn-ea"/>
                <a:sym typeface="+mn-lt"/>
              </a:rPr>
              <a:t>2.</a:t>
            </a:r>
            <a:r>
              <a:rPr lang="zh-CN" altLang="en-US" sz="1200">
                <a:cs typeface="+mn-ea"/>
                <a:sym typeface="+mn-lt"/>
              </a:rPr>
              <a:t>在园期间，各个活动环节后要清点人数，若发现缺席幼儿，要及时寻找并通知家长。</a:t>
            </a:r>
            <a:endParaRPr lang="zh-CN" altLang="en-US" sz="1200" dirty="0">
              <a:cs typeface="+mn-ea"/>
              <a:sym typeface="+mn-lt"/>
            </a:endParaRPr>
          </a:p>
        </p:txBody>
      </p:sp>
      <p:sp>
        <p:nvSpPr>
          <p:cNvPr id="11" name="PA-文本框 10">
            <a:extLst>
              <a:ext uri="{FF2B5EF4-FFF2-40B4-BE49-F238E27FC236}">
                <a16:creationId xmlns:a16="http://schemas.microsoft.com/office/drawing/2014/main" xmlns:a14="http://schemas.microsoft.com/office/drawing/2010/main" xmlns="" id="{ECC969A5-9F81-43AC-93D9-341000D42316}"/>
              </a:ext>
            </a:extLst>
          </p:cNvPr>
          <p:cNvSpPr txBox="1"/>
          <p:nvPr>
            <p:custDataLst>
              <p:tags r:id="rId7"/>
            </p:custDataLst>
          </p:nvPr>
        </p:nvSpPr>
        <p:spPr>
          <a:xfrm>
            <a:off x="1415761" y="4972976"/>
            <a:ext cx="2837086" cy="613694"/>
          </a:xfrm>
          <a:prstGeom prst="rect">
            <a:avLst/>
          </a:prstGeom>
          <a:noFill/>
        </p:spPr>
        <p:txBody>
          <a:bodyPr wrap="square">
            <a:spAutoFit/>
          </a:bodyPr>
          <a:lstStyle/>
          <a:p>
            <a:pPr marL="0" indent="0" eaLnBrk="1" hangingPunct="1">
              <a:lnSpc>
                <a:spcPct val="150000"/>
              </a:lnSpc>
              <a:buNone/>
            </a:pPr>
            <a:r>
              <a:rPr kumimoji="0" lang="en-US" altLang="zh-CN" sz="1200" b="0" i="0" u="none" strike="noStrike" kern="1200" cap="none" spc="0" normalizeH="0" baseline="0" noProof="0" dirty="0">
                <a:ln>
                  <a:noFill/>
                </a:ln>
                <a:solidFill>
                  <a:prstClr val="black"/>
                </a:solidFill>
                <a:effectLst/>
                <a:uLnTx/>
                <a:uFillTx/>
                <a:cs typeface="+mn-ea"/>
                <a:sym typeface="+mn-lt"/>
              </a:rPr>
              <a:t>3.</a:t>
            </a:r>
            <a:r>
              <a:rPr kumimoji="0" lang="zh-CN" altLang="en-US" sz="1200" b="0" i="0" u="none" strike="noStrike" kern="1200" cap="none" spc="0" normalizeH="0" baseline="0" noProof="0" dirty="0">
                <a:ln>
                  <a:noFill/>
                </a:ln>
                <a:solidFill>
                  <a:prstClr val="black"/>
                </a:solidFill>
                <a:effectLst/>
                <a:uLnTx/>
                <a:uFillTx/>
                <a:cs typeface="+mn-ea"/>
                <a:sym typeface="+mn-lt"/>
              </a:rPr>
              <a:t>对于请病假的幼儿，教师要及时了解病因及情况，并通报保健老师。</a:t>
            </a:r>
            <a:endParaRPr lang="zh-CN" altLang="en-US" sz="1200" dirty="0">
              <a:cs typeface="+mn-ea"/>
              <a:sym typeface="+mn-lt"/>
            </a:endParaRPr>
          </a:p>
        </p:txBody>
      </p:sp>
      <p:pic>
        <p:nvPicPr>
          <p:cNvPr id="12" name="PA-图片 11">
            <a:extLst>
              <a:ext uri="{FF2B5EF4-FFF2-40B4-BE49-F238E27FC236}">
                <a16:creationId xmlns:a16="http://schemas.microsoft.com/office/drawing/2014/main" xmlns:a14="http://schemas.microsoft.com/office/drawing/2010/main" xmlns="" id="{448E548B-C375-41DE-80FF-B925C6439A75}"/>
              </a:ext>
            </a:extLst>
          </p:cNvPr>
          <p:cNvPicPr>
            <a:picLocks noChangeAspect="1"/>
          </p:cNvPicPr>
          <p:nvPr>
            <p:custDataLst>
              <p:tags r:id="rId8"/>
            </p:custDataLst>
          </p:nvPr>
        </p:nvPicPr>
        <p:blipFill>
          <a:blip r:embed="rId13" cstate="screen">
            <a:extLst>
              <a:ext uri="{28A0092B-C50C-407E-A947-70E740481C1C}">
                <a14:useLocalDpi xmlns:a14="http://schemas.microsoft.com/office/drawing/2010/main"/>
              </a:ext>
            </a:extLst>
          </a:blip>
          <a:stretch>
            <a:fillRect/>
          </a:stretch>
        </p:blipFill>
        <p:spPr>
          <a:xfrm>
            <a:off x="5256442" y="1277610"/>
            <a:ext cx="5746750" cy="5746750"/>
          </a:xfrm>
          <a:prstGeom prst="rect">
            <a:avLst/>
          </a:prstGeom>
        </p:spPr>
      </p:pic>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800" decel="100000"/>
                                        <p:tgtEl>
                                          <p:spTgt spid="10"/>
                                        </p:tgtEl>
                                      </p:cBhvr>
                                    </p:animEffect>
                                    <p:anim calcmode="lin" valueType="num">
                                      <p:cBhvr>
                                        <p:cTn id="33" dur="800" decel="100000" fill="hold"/>
                                        <p:tgtEl>
                                          <p:spTgt spid="10"/>
                                        </p:tgtEl>
                                        <p:attrNameLst>
                                          <p:attrName>style.rotation</p:attrName>
                                        </p:attrNameLst>
                                      </p:cBhvr>
                                      <p:tavLst>
                                        <p:tav tm="0">
                                          <p:val>
                                            <p:fltVal val="-90"/>
                                          </p:val>
                                        </p:tav>
                                        <p:tav tm="100000">
                                          <p:val>
                                            <p:fltVal val="0"/>
                                          </p:val>
                                        </p:tav>
                                      </p:tavLst>
                                    </p:anim>
                                    <p:anim calcmode="lin" valueType="num">
                                      <p:cBhvr>
                                        <p:cTn id="34" dur="800" decel="100000" fill="hold"/>
                                        <p:tgtEl>
                                          <p:spTgt spid="10"/>
                                        </p:tgtEl>
                                        <p:attrNameLst>
                                          <p:attrName>ppt_x</p:attrName>
                                        </p:attrNameLst>
                                      </p:cBhvr>
                                      <p:tavLst>
                                        <p:tav tm="0">
                                          <p:val>
                                            <p:strVal val="#ppt_x+0.4"/>
                                          </p:val>
                                        </p:tav>
                                        <p:tav tm="100000">
                                          <p:val>
                                            <p:strVal val="#ppt_x-0.05"/>
                                          </p:val>
                                        </p:tav>
                                      </p:tavLst>
                                    </p:anim>
                                    <p:anim calcmode="lin" valueType="num">
                                      <p:cBhvr>
                                        <p:cTn id="35" dur="800" decel="100000" fill="hold"/>
                                        <p:tgtEl>
                                          <p:spTgt spid="1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800" decel="100000"/>
                                        <p:tgtEl>
                                          <p:spTgt spid="11"/>
                                        </p:tgtEl>
                                      </p:cBhvr>
                                    </p:animEffect>
                                    <p:anim calcmode="lin" valueType="num">
                                      <p:cBhvr>
                                        <p:cTn id="41" dur="800" decel="100000" fill="hold"/>
                                        <p:tgtEl>
                                          <p:spTgt spid="11"/>
                                        </p:tgtEl>
                                        <p:attrNameLst>
                                          <p:attrName>style.rotation</p:attrName>
                                        </p:attrNameLst>
                                      </p:cBhvr>
                                      <p:tavLst>
                                        <p:tav tm="0">
                                          <p:val>
                                            <p:fltVal val="-90"/>
                                          </p:val>
                                        </p:tav>
                                        <p:tav tm="100000">
                                          <p:val>
                                            <p:fltVal val="0"/>
                                          </p:val>
                                        </p:tav>
                                      </p:tavLst>
                                    </p:anim>
                                    <p:anim calcmode="lin" valueType="num">
                                      <p:cBhvr>
                                        <p:cTn id="42" dur="800" decel="100000" fill="hold"/>
                                        <p:tgtEl>
                                          <p:spTgt spid="11"/>
                                        </p:tgtEl>
                                        <p:attrNameLst>
                                          <p:attrName>ppt_x</p:attrName>
                                        </p:attrNameLst>
                                      </p:cBhvr>
                                      <p:tavLst>
                                        <p:tav tm="0">
                                          <p:val>
                                            <p:strVal val="#ppt_x+0.4"/>
                                          </p:val>
                                        </p:tav>
                                        <p:tav tm="100000">
                                          <p:val>
                                            <p:strVal val="#ppt_x-0.05"/>
                                          </p:val>
                                        </p:tav>
                                      </p:tavLst>
                                    </p:anim>
                                    <p:anim calcmode="lin" valueType="num">
                                      <p:cBhvr>
                                        <p:cTn id="43" dur="800" decel="100000" fill="hold"/>
                                        <p:tgtEl>
                                          <p:spTgt spid="11"/>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1" name="PA-图片 10">
            <a:extLst>
              <a:ext uri="{FF2B5EF4-FFF2-40B4-BE49-F238E27FC236}">
                <a16:creationId xmlns:a16="http://schemas.microsoft.com/office/drawing/2014/main" xmlns:a14="http://schemas.microsoft.com/office/drawing/2010/main" xmlns="" id="{F526E451-6707-4E1C-B94C-E43311E4FAA9}"/>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tretch>
            <a:fillRect/>
          </a:stretch>
        </p:blipFill>
        <p:spPr>
          <a:xfrm>
            <a:off x="1003300" y="1018989"/>
            <a:ext cx="5184218" cy="5184218"/>
          </a:xfrm>
          <a:prstGeom prst="rect">
            <a:avLst/>
          </a:prstGeom>
        </p:spPr>
      </p:pic>
      <p:pic>
        <p:nvPicPr>
          <p:cNvPr id="3" name="PA-图片 2">
            <a:extLst>
              <a:ext uri="{FF2B5EF4-FFF2-40B4-BE49-F238E27FC236}">
                <a16:creationId xmlns:a16="http://schemas.microsoft.com/office/drawing/2014/main" xmlns:a14="http://schemas.microsoft.com/office/drawing/2010/main" xmlns="" id="{3B481419-614C-40F5-B140-6EB0058AF0E8}"/>
              </a:ext>
            </a:extLst>
          </p:cNvPr>
          <p:cNvPicPr>
            <a:picLocks noChangeAspect="1"/>
          </p:cNvPicPr>
          <p:nvPr>
            <p:custDataLst>
              <p:tags r:id="rId3"/>
            </p:custDataLst>
          </p:nvPr>
        </p:nvPicPr>
        <p:blipFill>
          <a:blip r:embed="rId13"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a14="http://schemas.microsoft.com/office/drawing/2010/main" xmlns="" id="{7A4B0A6B-CD6C-489F-A242-BA956EB1F79F}"/>
              </a:ext>
            </a:extLst>
          </p:cNvPr>
          <p:cNvSpPr txBox="1"/>
          <p:nvPr>
            <p:custDataLst>
              <p:tags r:id="rId4"/>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xmlns:a14="http://schemas.microsoft.com/office/drawing/2010/main" xmlns="" id="{E1C2FB5E-0259-4DA1-AB40-D3F3038847B4}"/>
              </a:ext>
            </a:extLst>
          </p:cNvPr>
          <p:cNvSpPr txBox="1"/>
          <p:nvPr>
            <p:custDataLst>
              <p:tags r:id="rId5"/>
            </p:custDataLst>
          </p:nvPr>
        </p:nvSpPr>
        <p:spPr>
          <a:xfrm>
            <a:off x="6584041" y="2859583"/>
            <a:ext cx="4249059" cy="400110"/>
          </a:xfrm>
          <a:prstGeom prst="rect">
            <a:avLst/>
          </a:prstGeom>
          <a:noFill/>
        </p:spPr>
        <p:txBody>
          <a:bodyPr wrap="square">
            <a:spAutoFit/>
          </a:bodyPr>
          <a:lstStyle/>
          <a:p>
            <a:r>
              <a:rPr lang="zh-CN" altLang="en-US" sz="2000" b="1" dirty="0">
                <a:cs typeface="+mn-ea"/>
                <a:sym typeface="+mn-lt"/>
              </a:rPr>
              <a:t>为了保障幼儿的安全，幼儿园应该</a:t>
            </a:r>
          </a:p>
        </p:txBody>
      </p:sp>
      <p:sp>
        <p:nvSpPr>
          <p:cNvPr id="5" name="PA-文本框 4">
            <a:extLst>
              <a:ext uri="{FF2B5EF4-FFF2-40B4-BE49-F238E27FC236}">
                <a16:creationId xmlns:a16="http://schemas.microsoft.com/office/drawing/2014/main" xmlns:a14="http://schemas.microsoft.com/office/drawing/2010/main" xmlns="" id="{156D7996-C10D-4D67-8FD5-F71F0C1E70D8}"/>
              </a:ext>
            </a:extLst>
          </p:cNvPr>
          <p:cNvSpPr txBox="1"/>
          <p:nvPr>
            <p:custDataLst>
              <p:tags r:id="rId6"/>
            </p:custDataLst>
          </p:nvPr>
        </p:nvSpPr>
        <p:spPr>
          <a:xfrm>
            <a:off x="6584041" y="3577333"/>
            <a:ext cx="2157963" cy="258532"/>
          </a:xfrm>
          <a:prstGeom prst="rect">
            <a:avLst/>
          </a:prstGeom>
        </p:spPr>
        <p:txBody>
          <a:bodyPr vert="horz" wrap="none" lIns="91440" tIns="45720" rIns="91440" bIns="45720" rtlCol="0" anchor="t">
            <a:spAutoFit/>
          </a:bodyPr>
          <a:lstStyle>
            <a:lvl1pPr indent="0">
              <a:lnSpc>
                <a:spcPct val="9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en-US" altLang="zh-CN" sz="1200" i="0" u="none" strike="noStrike" kern="1200" cap="none" spc="0" normalizeH="0" baseline="0" noProof="0">
                <a:ln>
                  <a:noFill/>
                </a:ln>
                <a:solidFill>
                  <a:prstClr val="black"/>
                </a:solidFill>
                <a:effectLst/>
                <a:uLnTx/>
                <a:uFillTx/>
                <a:latin typeface="+mn-lt"/>
                <a:ea typeface="+mn-ea"/>
                <a:cs typeface="+mn-ea"/>
                <a:sym typeface="+mn-lt"/>
              </a:rPr>
              <a:t>1.</a:t>
            </a:r>
            <a:r>
              <a:rPr lang="zh-CN" altLang="en-US" sz="1200">
                <a:latin typeface="+mn-lt"/>
                <a:ea typeface="+mn-ea"/>
                <a:cs typeface="+mn-ea"/>
                <a:sym typeface="+mn-lt"/>
              </a:rPr>
              <a:t>向家长开展相关安全教育。</a:t>
            </a:r>
          </a:p>
        </p:txBody>
      </p:sp>
      <p:sp>
        <p:nvSpPr>
          <p:cNvPr id="7" name="PA-文本框 6">
            <a:extLst>
              <a:ext uri="{FF2B5EF4-FFF2-40B4-BE49-F238E27FC236}">
                <a16:creationId xmlns:a16="http://schemas.microsoft.com/office/drawing/2014/main" xmlns:a14="http://schemas.microsoft.com/office/drawing/2010/main" xmlns="" id="{87700E28-7BE7-4D60-AE39-1539F472AA20}"/>
              </a:ext>
            </a:extLst>
          </p:cNvPr>
          <p:cNvSpPr txBox="1"/>
          <p:nvPr>
            <p:custDataLst>
              <p:tags r:id="rId7"/>
            </p:custDataLst>
          </p:nvPr>
        </p:nvSpPr>
        <p:spPr>
          <a:xfrm>
            <a:off x="6584041" y="3970017"/>
            <a:ext cx="1850186" cy="258532"/>
          </a:xfrm>
          <a:prstGeom prst="rect">
            <a:avLst/>
          </a:prstGeom>
        </p:spPr>
        <p:txBody>
          <a:bodyPr vert="horz" wrap="none" lIns="91440" tIns="45720" rIns="91440" bIns="45720" rtlCol="0" anchor="t">
            <a:spAutoFit/>
          </a:bodyPr>
          <a:lstStyle>
            <a:lvl1pPr indent="0">
              <a:lnSpc>
                <a:spcPct val="9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en-US" altLang="zh-CN" sz="1200" i="0" u="none" strike="noStrike" kern="1200" cap="none" spc="0" normalizeH="0" baseline="0" noProof="0">
                <a:ln>
                  <a:noFill/>
                </a:ln>
                <a:solidFill>
                  <a:prstClr val="black"/>
                </a:solidFill>
                <a:effectLst/>
                <a:uLnTx/>
                <a:uFillTx/>
                <a:latin typeface="+mn-lt"/>
                <a:ea typeface="+mn-ea"/>
                <a:cs typeface="+mn-ea"/>
                <a:sym typeface="+mn-lt"/>
              </a:rPr>
              <a:t>2.</a:t>
            </a:r>
            <a:r>
              <a:rPr lang="zh-CN" altLang="en-US" sz="1200">
                <a:latin typeface="+mn-lt"/>
                <a:ea typeface="+mn-ea"/>
                <a:cs typeface="+mn-ea"/>
                <a:sym typeface="+mn-lt"/>
              </a:rPr>
              <a:t>晨检时检查幼儿穿着。</a:t>
            </a:r>
          </a:p>
        </p:txBody>
      </p:sp>
      <p:sp>
        <p:nvSpPr>
          <p:cNvPr id="8" name="PA-文本框 7">
            <a:extLst>
              <a:ext uri="{FF2B5EF4-FFF2-40B4-BE49-F238E27FC236}">
                <a16:creationId xmlns:a16="http://schemas.microsoft.com/office/drawing/2014/main" xmlns:a14="http://schemas.microsoft.com/office/drawing/2010/main" xmlns="" id="{E4BBBF14-07C5-4CA1-B633-F1D801FC8D27}"/>
              </a:ext>
            </a:extLst>
          </p:cNvPr>
          <p:cNvSpPr txBox="1"/>
          <p:nvPr>
            <p:custDataLst>
              <p:tags r:id="rId8"/>
            </p:custDataLst>
          </p:nvPr>
        </p:nvSpPr>
        <p:spPr>
          <a:xfrm>
            <a:off x="6584041" y="4362701"/>
            <a:ext cx="3674404" cy="258532"/>
          </a:xfrm>
          <a:prstGeom prst="rect">
            <a:avLst/>
          </a:prstGeom>
        </p:spPr>
        <p:txBody>
          <a:bodyPr vert="horz" wrap="none" lIns="91440" tIns="45720" rIns="91440" bIns="45720" rtlCol="0" anchor="t">
            <a:spAutoFit/>
          </a:bodyPr>
          <a:lstStyle>
            <a:lvl1pPr indent="0">
              <a:lnSpc>
                <a:spcPct val="9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en-US" altLang="zh-CN" sz="1200" i="0" u="none" strike="noStrike" kern="1200" cap="none" spc="0" normalizeH="0" baseline="0" noProof="0" dirty="0">
                <a:ln>
                  <a:noFill/>
                </a:ln>
                <a:solidFill>
                  <a:prstClr val="black"/>
                </a:solidFill>
                <a:effectLst/>
                <a:uLnTx/>
                <a:uFillTx/>
                <a:latin typeface="+mn-lt"/>
                <a:ea typeface="+mn-ea"/>
                <a:cs typeface="+mn-ea"/>
                <a:sym typeface="+mn-lt"/>
              </a:rPr>
              <a:t>3.</a:t>
            </a:r>
            <a:r>
              <a:rPr kumimoji="0" lang="zh-CN" altLang="en-US" sz="1200" i="0" u="none" strike="noStrike" kern="1200" cap="none" spc="0" normalizeH="0" baseline="0" noProof="0" dirty="0">
                <a:ln>
                  <a:noFill/>
                </a:ln>
                <a:solidFill>
                  <a:prstClr val="black"/>
                </a:solidFill>
                <a:effectLst/>
                <a:uLnTx/>
                <a:uFillTx/>
                <a:latin typeface="+mn-lt"/>
                <a:ea typeface="+mn-ea"/>
                <a:cs typeface="+mn-ea"/>
                <a:sym typeface="+mn-lt"/>
              </a:rPr>
              <a:t>游戏、体育活动前，教师应该仔细检查</a:t>
            </a:r>
            <a:r>
              <a:rPr lang="zh-CN" altLang="en-US" sz="1200" dirty="0">
                <a:latin typeface="+mn-lt"/>
                <a:ea typeface="+mn-ea"/>
                <a:cs typeface="+mn-ea"/>
                <a:sym typeface="+mn-lt"/>
              </a:rPr>
              <a:t>幼儿穿着。</a:t>
            </a: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3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800" decel="100000"/>
                                        <p:tgtEl>
                                          <p:spTgt spid="6"/>
                                        </p:tgtEl>
                                      </p:cBhvr>
                                    </p:animEffect>
                                    <p:anim calcmode="lin" valueType="num">
                                      <p:cBhvr>
                                        <p:cTn id="25" dur="800" decel="100000" fill="hold"/>
                                        <p:tgtEl>
                                          <p:spTgt spid="6"/>
                                        </p:tgtEl>
                                        <p:attrNameLst>
                                          <p:attrName>style.rotation</p:attrName>
                                        </p:attrNameLst>
                                      </p:cBhvr>
                                      <p:tavLst>
                                        <p:tav tm="0">
                                          <p:val>
                                            <p:fltVal val="-90"/>
                                          </p:val>
                                        </p:tav>
                                        <p:tav tm="100000">
                                          <p:val>
                                            <p:fltVal val="0"/>
                                          </p:val>
                                        </p:tav>
                                      </p:tavLst>
                                    </p:anim>
                                    <p:anim calcmode="lin" valueType="num">
                                      <p:cBhvr>
                                        <p:cTn id="26" dur="800" decel="100000" fill="hold"/>
                                        <p:tgtEl>
                                          <p:spTgt spid="6"/>
                                        </p:tgtEl>
                                        <p:attrNameLst>
                                          <p:attrName>ppt_x</p:attrName>
                                        </p:attrNameLst>
                                      </p:cBhvr>
                                      <p:tavLst>
                                        <p:tav tm="0">
                                          <p:val>
                                            <p:strVal val="#ppt_x+0.4"/>
                                          </p:val>
                                        </p:tav>
                                        <p:tav tm="100000">
                                          <p:val>
                                            <p:strVal val="#ppt_x-0.05"/>
                                          </p:val>
                                        </p:tav>
                                      </p:tavLst>
                                    </p:anim>
                                    <p:anim calcmode="lin" valueType="num">
                                      <p:cBhvr>
                                        <p:cTn id="27" dur="800" decel="100000" fill="hold"/>
                                        <p:tgtEl>
                                          <p:spTgt spid="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800" decel="100000"/>
                                        <p:tgtEl>
                                          <p:spTgt spid="5"/>
                                        </p:tgtEl>
                                      </p:cBhvr>
                                    </p:animEffect>
                                    <p:anim calcmode="lin" valueType="num">
                                      <p:cBhvr>
                                        <p:cTn id="33" dur="800" decel="100000" fill="hold"/>
                                        <p:tgtEl>
                                          <p:spTgt spid="5"/>
                                        </p:tgtEl>
                                        <p:attrNameLst>
                                          <p:attrName>style.rotation</p:attrName>
                                        </p:attrNameLst>
                                      </p:cBhvr>
                                      <p:tavLst>
                                        <p:tav tm="0">
                                          <p:val>
                                            <p:fltVal val="-90"/>
                                          </p:val>
                                        </p:tav>
                                        <p:tav tm="100000">
                                          <p:val>
                                            <p:fltVal val="0"/>
                                          </p:val>
                                        </p:tav>
                                      </p:tavLst>
                                    </p:anim>
                                    <p:anim calcmode="lin" valueType="num">
                                      <p:cBhvr>
                                        <p:cTn id="34" dur="800" decel="100000" fill="hold"/>
                                        <p:tgtEl>
                                          <p:spTgt spid="5"/>
                                        </p:tgtEl>
                                        <p:attrNameLst>
                                          <p:attrName>ppt_x</p:attrName>
                                        </p:attrNameLst>
                                      </p:cBhvr>
                                      <p:tavLst>
                                        <p:tav tm="0">
                                          <p:val>
                                            <p:strVal val="#ppt_x+0.4"/>
                                          </p:val>
                                        </p:tav>
                                        <p:tav tm="100000">
                                          <p:val>
                                            <p:strVal val="#ppt_x-0.05"/>
                                          </p:val>
                                        </p:tav>
                                      </p:tavLst>
                                    </p:anim>
                                    <p:anim calcmode="lin" valueType="num">
                                      <p:cBhvr>
                                        <p:cTn id="35" dur="800" decel="100000" fill="hold"/>
                                        <p:tgtEl>
                                          <p:spTgt spid="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6" presetID="3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800" decel="100000"/>
                                        <p:tgtEl>
                                          <p:spTgt spid="8"/>
                                        </p:tgtEl>
                                      </p:cBhvr>
                                    </p:animEffect>
                                    <p:anim calcmode="lin" valueType="num">
                                      <p:cBhvr>
                                        <p:cTn id="49" dur="800" decel="100000" fill="hold"/>
                                        <p:tgtEl>
                                          <p:spTgt spid="8"/>
                                        </p:tgtEl>
                                        <p:attrNameLst>
                                          <p:attrName>style.rotation</p:attrName>
                                        </p:attrNameLst>
                                      </p:cBhvr>
                                      <p:tavLst>
                                        <p:tav tm="0">
                                          <p:val>
                                            <p:fltVal val="-90"/>
                                          </p:val>
                                        </p:tav>
                                        <p:tav tm="100000">
                                          <p:val>
                                            <p:fltVal val="0"/>
                                          </p:val>
                                        </p:tav>
                                      </p:tavLst>
                                    </p:anim>
                                    <p:anim calcmode="lin" valueType="num">
                                      <p:cBhvr>
                                        <p:cTn id="50" dur="800" decel="100000" fill="hold"/>
                                        <p:tgtEl>
                                          <p:spTgt spid="8"/>
                                        </p:tgtEl>
                                        <p:attrNameLst>
                                          <p:attrName>ppt_x</p:attrName>
                                        </p:attrNameLst>
                                      </p:cBhvr>
                                      <p:tavLst>
                                        <p:tav tm="0">
                                          <p:val>
                                            <p:strVal val="#ppt_x+0.4"/>
                                          </p:val>
                                        </p:tav>
                                        <p:tav tm="100000">
                                          <p:val>
                                            <p:strVal val="#ppt_x-0.05"/>
                                          </p:val>
                                        </p:tav>
                                      </p:tavLst>
                                    </p:anim>
                                    <p:anim calcmode="lin" valueType="num">
                                      <p:cBhvr>
                                        <p:cTn id="51" dur="800" decel="100000" fill="hold"/>
                                        <p:tgtEl>
                                          <p:spTgt spid="8"/>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xmlns:a14="http://schemas.microsoft.com/office/drawing/2010/main" xmlns="" id="{68938154-E680-4EC5-9876-617FA39A2BF8}"/>
              </a:ext>
            </a:extLst>
          </p:cNvPr>
          <p:cNvPicPr>
            <a:picLocks noChangeAspect="1"/>
          </p:cNvPicPr>
          <p:nvPr>
            <p:custDataLst>
              <p:tags r:id="rId2"/>
            </p:custDataLst>
          </p:nvPr>
        </p:nvPicPr>
        <p:blipFill>
          <a:blip r:embed="rId17"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xmlns:a14="http://schemas.microsoft.com/office/drawing/2010/main" xmlns="" id="{1FEC3D82-C65B-483C-88B2-9617FC8FF9CB}"/>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xmlns:a14="http://schemas.microsoft.com/office/drawing/2010/main" xmlns="" id="{3FD9F894-3151-4A87-B0E1-72654D6D9D32}"/>
              </a:ext>
            </a:extLst>
          </p:cNvPr>
          <p:cNvSpPr txBox="1"/>
          <p:nvPr>
            <p:custDataLst>
              <p:tags r:id="rId4"/>
            </p:custDataLst>
          </p:nvPr>
        </p:nvSpPr>
        <p:spPr>
          <a:xfrm>
            <a:off x="2933700" y="1577778"/>
            <a:ext cx="6324600" cy="400110"/>
          </a:xfrm>
          <a:prstGeom prst="rect">
            <a:avLst/>
          </a:prstGeom>
          <a:noFill/>
        </p:spPr>
        <p:txBody>
          <a:bodyPr wrap="square">
            <a:spAutoFit/>
          </a:bodyPr>
          <a:lstStyle/>
          <a:p>
            <a:pPr marL="0" indent="0" algn="ctr" eaLnBrk="1" hangingPunct="1">
              <a:buNone/>
            </a:pPr>
            <a:r>
              <a:rPr lang="zh-CN" altLang="en-US" sz="2000" b="1" dirty="0">
                <a:cs typeface="+mn-ea"/>
                <a:sym typeface="+mn-lt"/>
              </a:rPr>
              <a:t>家长没来，不能让幼儿擅自离园</a:t>
            </a:r>
          </a:p>
        </p:txBody>
      </p:sp>
      <p:sp>
        <p:nvSpPr>
          <p:cNvPr id="3" name="PA-文本框 2">
            <a:extLst>
              <a:ext uri="{FF2B5EF4-FFF2-40B4-BE49-F238E27FC236}">
                <a16:creationId xmlns:a16="http://schemas.microsoft.com/office/drawing/2014/main" xmlns:a14="http://schemas.microsoft.com/office/drawing/2010/main" xmlns="" id="{9536452A-D554-4C84-AFC5-89545AAC0EDA}"/>
              </a:ext>
            </a:extLst>
          </p:cNvPr>
          <p:cNvSpPr txBox="1"/>
          <p:nvPr>
            <p:custDataLst>
              <p:tags r:id="rId5"/>
            </p:custDataLst>
          </p:nvPr>
        </p:nvSpPr>
        <p:spPr>
          <a:xfrm>
            <a:off x="991291" y="4437726"/>
            <a:ext cx="2666309" cy="1061829"/>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1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lnSpc>
                <a:spcPct val="150000"/>
              </a:lnSpc>
            </a:pPr>
            <a:r>
              <a:rPr kumimoji="0" lang="en-US" altLang="zh-CN" b="0" i="0" u="none" strike="noStrike" kern="1200" cap="none" spc="0" normalizeH="0" baseline="0" noProof="0" dirty="0">
                <a:ln>
                  <a:noFill/>
                </a:ln>
                <a:solidFill>
                  <a:prstClr val="black"/>
                </a:solidFill>
                <a:effectLst/>
                <a:uLnTx/>
                <a:uFillTx/>
                <a:latin typeface="+mn-lt"/>
                <a:ea typeface="+mn-ea"/>
                <a:cs typeface="+mn-ea"/>
                <a:sym typeface="+mn-lt"/>
              </a:rPr>
              <a:t>1.</a:t>
            </a:r>
            <a:r>
              <a:rPr lang="zh-CN" altLang="en-US" dirty="0">
                <a:latin typeface="+mn-lt"/>
                <a:ea typeface="+mn-ea"/>
                <a:cs typeface="+mn-ea"/>
                <a:sym typeface="+mn-lt"/>
              </a:rPr>
              <a:t>幼儿园应对家长提出按时接送的要求，如若有特殊情况应及时告知幼儿园。</a:t>
            </a:r>
          </a:p>
        </p:txBody>
      </p:sp>
      <p:sp>
        <p:nvSpPr>
          <p:cNvPr id="8" name="PA-文本框 7">
            <a:extLst>
              <a:ext uri="{FF2B5EF4-FFF2-40B4-BE49-F238E27FC236}">
                <a16:creationId xmlns:a16="http://schemas.microsoft.com/office/drawing/2014/main" xmlns:a14="http://schemas.microsoft.com/office/drawing/2010/main" xmlns="" id="{45C413DD-788D-4202-9FEC-9F634B204C7E}"/>
              </a:ext>
            </a:extLst>
          </p:cNvPr>
          <p:cNvSpPr txBox="1"/>
          <p:nvPr>
            <p:custDataLst>
              <p:tags r:id="rId6"/>
            </p:custDataLst>
          </p:nvPr>
        </p:nvSpPr>
        <p:spPr>
          <a:xfrm>
            <a:off x="4810632" y="4437726"/>
            <a:ext cx="2510359" cy="1061829"/>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1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kumimoji="0" lang="en-US" altLang="zh-CN" b="0" i="0" u="none" strike="noStrike" kern="1200" cap="none" spc="0" normalizeH="0" baseline="0" noProof="0" dirty="0">
                <a:ln>
                  <a:noFill/>
                </a:ln>
                <a:solidFill>
                  <a:prstClr val="black"/>
                </a:solidFill>
                <a:effectLst/>
                <a:uLnTx/>
                <a:uFillTx/>
                <a:latin typeface="+mn-lt"/>
                <a:ea typeface="+mn-ea"/>
                <a:cs typeface="+mn-ea"/>
                <a:sym typeface="+mn-lt"/>
              </a:rPr>
              <a:t>2.</a:t>
            </a:r>
            <a:r>
              <a:rPr lang="zh-CN" altLang="en-US" dirty="0">
                <a:latin typeface="+mn-lt"/>
                <a:ea typeface="+mn-ea"/>
                <a:cs typeface="+mn-ea"/>
                <a:sym typeface="+mn-lt"/>
              </a:rPr>
              <a:t>对于放学后无人接的幼儿，应派专人看管，绝不能让幼儿擅自离园。</a:t>
            </a:r>
          </a:p>
        </p:txBody>
      </p:sp>
      <p:sp>
        <p:nvSpPr>
          <p:cNvPr id="9" name="PA-文本框 8">
            <a:extLst>
              <a:ext uri="{FF2B5EF4-FFF2-40B4-BE49-F238E27FC236}">
                <a16:creationId xmlns:a16="http://schemas.microsoft.com/office/drawing/2014/main" xmlns:a14="http://schemas.microsoft.com/office/drawing/2010/main" xmlns="" id="{13A09E57-2E04-4003-B8BB-84239D6E4BB4}"/>
              </a:ext>
            </a:extLst>
          </p:cNvPr>
          <p:cNvSpPr txBox="1"/>
          <p:nvPr>
            <p:custDataLst>
              <p:tags r:id="rId7"/>
            </p:custDataLst>
          </p:nvPr>
        </p:nvSpPr>
        <p:spPr>
          <a:xfrm>
            <a:off x="8474023" y="4437726"/>
            <a:ext cx="2510359" cy="1061829"/>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1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kumimoji="0" lang="en-US" altLang="zh-CN" b="0" i="0" u="none" strike="noStrike" kern="1200" cap="none" spc="0" normalizeH="0" baseline="0" noProof="0" dirty="0">
                <a:ln>
                  <a:noFill/>
                </a:ln>
                <a:solidFill>
                  <a:prstClr val="black"/>
                </a:solidFill>
                <a:effectLst/>
                <a:uLnTx/>
                <a:uFillTx/>
                <a:latin typeface="+mn-lt"/>
                <a:ea typeface="+mn-ea"/>
                <a:cs typeface="+mn-ea"/>
                <a:sym typeface="+mn-lt"/>
              </a:rPr>
              <a:t>3.</a:t>
            </a:r>
            <a:r>
              <a:rPr kumimoji="0" lang="zh-CN" altLang="en-US" b="0" i="0" u="none" strike="noStrike" kern="1200" cap="none" spc="0" normalizeH="0" baseline="0" noProof="0" dirty="0">
                <a:ln>
                  <a:noFill/>
                </a:ln>
                <a:solidFill>
                  <a:prstClr val="black"/>
                </a:solidFill>
                <a:effectLst/>
                <a:uLnTx/>
                <a:uFillTx/>
                <a:latin typeface="+mn-lt"/>
                <a:ea typeface="+mn-ea"/>
                <a:cs typeface="+mn-ea"/>
                <a:sym typeface="+mn-lt"/>
              </a:rPr>
              <a:t>交接地点一般在教室门口，对于校车接送的幼儿园，要注意把孩子送到家长手中。</a:t>
            </a:r>
            <a:endParaRPr lang="zh-CN" altLang="en-US" dirty="0">
              <a:latin typeface="+mn-lt"/>
              <a:ea typeface="+mn-ea"/>
              <a:cs typeface="+mn-ea"/>
              <a:sym typeface="+mn-lt"/>
            </a:endParaRPr>
          </a:p>
        </p:txBody>
      </p:sp>
      <p:pic>
        <p:nvPicPr>
          <p:cNvPr id="12" name="PA-图片 11">
            <a:extLst>
              <a:ext uri="{FF2B5EF4-FFF2-40B4-BE49-F238E27FC236}">
                <a16:creationId xmlns:a16="http://schemas.microsoft.com/office/drawing/2014/main" xmlns:a14="http://schemas.microsoft.com/office/drawing/2010/main" xmlns="" id="{851A9FD0-F476-49E1-9730-E330711AFACA}"/>
              </a:ext>
            </a:extLst>
          </p:cNvPr>
          <p:cNvPicPr>
            <a:picLocks noChangeAspect="1"/>
          </p:cNvPicPr>
          <p:nvPr>
            <p:custDataLst>
              <p:tags r:id="rId8"/>
            </p:custDataLst>
          </p:nvPr>
        </p:nvPicPr>
        <p:blipFill rotWithShape="1">
          <a:blip r:embed="rId18" cstate="screen">
            <a:extLst>
              <a:ext uri="{28A0092B-C50C-407E-A947-70E740481C1C}">
                <a14:useLocalDpi xmlns:a14="http://schemas.microsoft.com/office/drawing/2010/main"/>
              </a:ext>
            </a:extLst>
          </a:blip>
          <a:srcRect/>
          <a:stretch/>
        </p:blipFill>
        <p:spPr>
          <a:xfrm>
            <a:off x="675987" y="1849567"/>
            <a:ext cx="3347491" cy="2444690"/>
          </a:xfrm>
          <a:prstGeom prst="rect">
            <a:avLst/>
          </a:prstGeom>
        </p:spPr>
      </p:pic>
      <p:sp>
        <p:nvSpPr>
          <p:cNvPr id="14" name="PA-矩形 13">
            <a:extLst>
              <a:ext uri="{FF2B5EF4-FFF2-40B4-BE49-F238E27FC236}">
                <a16:creationId xmlns:a16="http://schemas.microsoft.com/office/drawing/2014/main" xmlns:a14="http://schemas.microsoft.com/office/drawing/2010/main" xmlns="" id="{CF773EB3-42B7-48EE-81FE-7EA6C0D583A3}"/>
              </a:ext>
            </a:extLst>
          </p:cNvPr>
          <p:cNvSpPr>
            <a:spLocks noChangeArrowheads="1"/>
          </p:cNvSpPr>
          <p:nvPr>
            <p:custDataLst>
              <p:tags r:id="rId9"/>
            </p:custDataLst>
          </p:nvPr>
        </p:nvSpPr>
        <p:spPr bwMode="auto">
          <a:xfrm>
            <a:off x="1539256" y="3306830"/>
            <a:ext cx="1620957"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800" i="0" u="none" strike="noStrike" kern="1200" cap="none" spc="0" normalizeH="0" baseline="0" noProof="0" dirty="0">
                <a:ln>
                  <a:noFill/>
                </a:ln>
                <a:effectLst/>
                <a:uLnTx/>
                <a:uFillTx/>
                <a:cs typeface="+mn-ea"/>
                <a:sym typeface="+mn-lt"/>
              </a:rPr>
              <a:t>按时接送</a:t>
            </a:r>
          </a:p>
        </p:txBody>
      </p:sp>
      <p:pic>
        <p:nvPicPr>
          <p:cNvPr id="17" name="PA-图片 16">
            <a:extLst>
              <a:ext uri="{FF2B5EF4-FFF2-40B4-BE49-F238E27FC236}">
                <a16:creationId xmlns:a16="http://schemas.microsoft.com/office/drawing/2014/main" xmlns:a14="http://schemas.microsoft.com/office/drawing/2010/main" xmlns="" id="{32595E0E-CE45-4672-903C-542BE6B44251}"/>
              </a:ext>
            </a:extLst>
          </p:cNvPr>
          <p:cNvPicPr>
            <a:picLocks noChangeAspect="1"/>
          </p:cNvPicPr>
          <p:nvPr>
            <p:custDataLst>
              <p:tags r:id="rId10"/>
            </p:custDataLst>
          </p:nvPr>
        </p:nvPicPr>
        <p:blipFill rotWithShape="1">
          <a:blip r:embed="rId18" cstate="screen">
            <a:extLst>
              <a:ext uri="{28A0092B-C50C-407E-A947-70E740481C1C}">
                <a14:useLocalDpi xmlns:a14="http://schemas.microsoft.com/office/drawing/2010/main"/>
              </a:ext>
            </a:extLst>
          </a:blip>
          <a:srcRect/>
          <a:stretch/>
        </p:blipFill>
        <p:spPr>
          <a:xfrm>
            <a:off x="4288805" y="1849567"/>
            <a:ext cx="3347491" cy="2444690"/>
          </a:xfrm>
          <a:prstGeom prst="rect">
            <a:avLst/>
          </a:prstGeom>
        </p:spPr>
      </p:pic>
      <p:sp>
        <p:nvSpPr>
          <p:cNvPr id="19" name="PA-矩形 18">
            <a:extLst>
              <a:ext uri="{FF2B5EF4-FFF2-40B4-BE49-F238E27FC236}">
                <a16:creationId xmlns:a16="http://schemas.microsoft.com/office/drawing/2014/main" xmlns:a14="http://schemas.microsoft.com/office/drawing/2010/main" xmlns="" id="{F5B46310-6DE9-4001-A648-7761301066EE}"/>
              </a:ext>
            </a:extLst>
          </p:cNvPr>
          <p:cNvSpPr>
            <a:spLocks noChangeArrowheads="1"/>
          </p:cNvSpPr>
          <p:nvPr>
            <p:custDataLst>
              <p:tags r:id="rId11"/>
            </p:custDataLst>
          </p:nvPr>
        </p:nvSpPr>
        <p:spPr bwMode="auto">
          <a:xfrm>
            <a:off x="5152073" y="3306830"/>
            <a:ext cx="1620957"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800" i="0" u="none" strike="noStrike" kern="1200" cap="none" spc="0" normalizeH="0" baseline="0" noProof="0" dirty="0">
                <a:ln>
                  <a:noFill/>
                </a:ln>
                <a:effectLst/>
                <a:uLnTx/>
                <a:uFillTx/>
                <a:cs typeface="+mn-ea"/>
                <a:sym typeface="+mn-lt"/>
              </a:rPr>
              <a:t>专人看管</a:t>
            </a:r>
          </a:p>
        </p:txBody>
      </p:sp>
      <p:pic>
        <p:nvPicPr>
          <p:cNvPr id="22" name="PA-图片 21">
            <a:extLst>
              <a:ext uri="{FF2B5EF4-FFF2-40B4-BE49-F238E27FC236}">
                <a16:creationId xmlns:a16="http://schemas.microsoft.com/office/drawing/2014/main" xmlns:a14="http://schemas.microsoft.com/office/drawing/2010/main" xmlns="" id="{1230E898-3644-4E37-B027-93C187B39D18}"/>
              </a:ext>
            </a:extLst>
          </p:cNvPr>
          <p:cNvPicPr>
            <a:picLocks noChangeAspect="1"/>
          </p:cNvPicPr>
          <p:nvPr>
            <p:custDataLst>
              <p:tags r:id="rId12"/>
            </p:custDataLst>
          </p:nvPr>
        </p:nvPicPr>
        <p:blipFill rotWithShape="1">
          <a:blip r:embed="rId18" cstate="screen">
            <a:extLst>
              <a:ext uri="{28A0092B-C50C-407E-A947-70E740481C1C}">
                <a14:useLocalDpi xmlns:a14="http://schemas.microsoft.com/office/drawing/2010/main"/>
              </a:ext>
            </a:extLst>
          </a:blip>
          <a:srcRect/>
          <a:stretch/>
        </p:blipFill>
        <p:spPr>
          <a:xfrm>
            <a:off x="7901622" y="1849567"/>
            <a:ext cx="3347491" cy="2444690"/>
          </a:xfrm>
          <a:prstGeom prst="rect">
            <a:avLst/>
          </a:prstGeom>
        </p:spPr>
      </p:pic>
      <p:sp>
        <p:nvSpPr>
          <p:cNvPr id="24" name="PA-矩形 23">
            <a:extLst>
              <a:ext uri="{FF2B5EF4-FFF2-40B4-BE49-F238E27FC236}">
                <a16:creationId xmlns:a16="http://schemas.microsoft.com/office/drawing/2014/main" xmlns:a14="http://schemas.microsoft.com/office/drawing/2010/main" xmlns="" id="{B0474A8D-0D7B-48EB-A3C5-140FABCC717F}"/>
              </a:ext>
            </a:extLst>
          </p:cNvPr>
          <p:cNvSpPr>
            <a:spLocks noChangeArrowheads="1"/>
          </p:cNvSpPr>
          <p:nvPr>
            <p:custDataLst>
              <p:tags r:id="rId13"/>
            </p:custDataLst>
          </p:nvPr>
        </p:nvSpPr>
        <p:spPr bwMode="auto">
          <a:xfrm>
            <a:off x="8405820" y="3306830"/>
            <a:ext cx="2339102"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800" i="0" u="none" strike="noStrike" kern="1200" cap="none" spc="0" normalizeH="0" baseline="0" noProof="0" dirty="0">
                <a:ln>
                  <a:noFill/>
                </a:ln>
                <a:effectLst/>
                <a:uLnTx/>
                <a:uFillTx/>
                <a:cs typeface="+mn-ea"/>
                <a:sym typeface="+mn-lt"/>
              </a:rPr>
              <a:t>确定交接地点</a:t>
            </a: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800" decel="100000"/>
                                        <p:tgtEl>
                                          <p:spTgt spid="3"/>
                                        </p:tgtEl>
                                      </p:cBhvr>
                                    </p:animEffect>
                                    <p:anim calcmode="lin" valueType="num">
                                      <p:cBhvr>
                                        <p:cTn id="25" dur="800" decel="100000" fill="hold"/>
                                        <p:tgtEl>
                                          <p:spTgt spid="3"/>
                                        </p:tgtEl>
                                        <p:attrNameLst>
                                          <p:attrName>style.rotation</p:attrName>
                                        </p:attrNameLst>
                                      </p:cBhvr>
                                      <p:tavLst>
                                        <p:tav tm="0">
                                          <p:val>
                                            <p:fltVal val="-90"/>
                                          </p:val>
                                        </p:tav>
                                        <p:tav tm="100000">
                                          <p:val>
                                            <p:fltVal val="0"/>
                                          </p:val>
                                        </p:tav>
                                      </p:tavLst>
                                    </p:anim>
                                    <p:anim calcmode="lin" valueType="num">
                                      <p:cBhvr>
                                        <p:cTn id="26" dur="800" decel="100000" fill="hold"/>
                                        <p:tgtEl>
                                          <p:spTgt spid="3"/>
                                        </p:tgtEl>
                                        <p:attrNameLst>
                                          <p:attrName>ppt_x</p:attrName>
                                        </p:attrNameLst>
                                      </p:cBhvr>
                                      <p:tavLst>
                                        <p:tav tm="0">
                                          <p:val>
                                            <p:strVal val="#ppt_x+0.4"/>
                                          </p:val>
                                        </p:tav>
                                        <p:tav tm="100000">
                                          <p:val>
                                            <p:strVal val="#ppt_x-0.05"/>
                                          </p:val>
                                        </p:tav>
                                      </p:tavLst>
                                    </p:anim>
                                    <p:anim calcmode="lin" valueType="num">
                                      <p:cBhvr>
                                        <p:cTn id="27" dur="800" decel="100000" fill="hold"/>
                                        <p:tgtEl>
                                          <p:spTgt spid="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800" decel="100000"/>
                                        <p:tgtEl>
                                          <p:spTgt spid="8"/>
                                        </p:tgtEl>
                                      </p:cBhvr>
                                    </p:animEffect>
                                    <p:anim calcmode="lin" valueType="num">
                                      <p:cBhvr>
                                        <p:cTn id="33" dur="800" decel="100000" fill="hold"/>
                                        <p:tgtEl>
                                          <p:spTgt spid="8"/>
                                        </p:tgtEl>
                                        <p:attrNameLst>
                                          <p:attrName>style.rotation</p:attrName>
                                        </p:attrNameLst>
                                      </p:cBhvr>
                                      <p:tavLst>
                                        <p:tav tm="0">
                                          <p:val>
                                            <p:fltVal val="-90"/>
                                          </p:val>
                                        </p:tav>
                                        <p:tav tm="100000">
                                          <p:val>
                                            <p:fltVal val="0"/>
                                          </p:val>
                                        </p:tav>
                                      </p:tavLst>
                                    </p:anim>
                                    <p:anim calcmode="lin" valueType="num">
                                      <p:cBhvr>
                                        <p:cTn id="34" dur="800" decel="100000" fill="hold"/>
                                        <p:tgtEl>
                                          <p:spTgt spid="8"/>
                                        </p:tgtEl>
                                        <p:attrNameLst>
                                          <p:attrName>ppt_x</p:attrName>
                                        </p:attrNameLst>
                                      </p:cBhvr>
                                      <p:tavLst>
                                        <p:tav tm="0">
                                          <p:val>
                                            <p:strVal val="#ppt_x+0.4"/>
                                          </p:val>
                                        </p:tav>
                                        <p:tav tm="100000">
                                          <p:val>
                                            <p:strVal val="#ppt_x-0.05"/>
                                          </p:val>
                                        </p:tav>
                                      </p:tavLst>
                                    </p:anim>
                                    <p:anim calcmode="lin" valueType="num">
                                      <p:cBhvr>
                                        <p:cTn id="35" dur="800" decel="100000" fill="hold"/>
                                        <p:tgtEl>
                                          <p:spTgt spid="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800" decel="100000"/>
                                        <p:tgtEl>
                                          <p:spTgt spid="9"/>
                                        </p:tgtEl>
                                      </p:cBhvr>
                                    </p:animEffect>
                                    <p:anim calcmode="lin" valueType="num">
                                      <p:cBhvr>
                                        <p:cTn id="41" dur="800" decel="100000" fill="hold"/>
                                        <p:tgtEl>
                                          <p:spTgt spid="9"/>
                                        </p:tgtEl>
                                        <p:attrNameLst>
                                          <p:attrName>style.rotation</p:attrName>
                                        </p:attrNameLst>
                                      </p:cBhvr>
                                      <p:tavLst>
                                        <p:tav tm="0">
                                          <p:val>
                                            <p:fltVal val="-90"/>
                                          </p:val>
                                        </p:tav>
                                        <p:tav tm="100000">
                                          <p:val>
                                            <p:fltVal val="0"/>
                                          </p:val>
                                        </p:tav>
                                      </p:tavLst>
                                    </p:anim>
                                    <p:anim calcmode="lin" valueType="num">
                                      <p:cBhvr>
                                        <p:cTn id="42" dur="800" decel="100000" fill="hold"/>
                                        <p:tgtEl>
                                          <p:spTgt spid="9"/>
                                        </p:tgtEl>
                                        <p:attrNameLst>
                                          <p:attrName>ppt_x</p:attrName>
                                        </p:attrNameLst>
                                      </p:cBhvr>
                                      <p:tavLst>
                                        <p:tav tm="0">
                                          <p:val>
                                            <p:strVal val="#ppt_x+0.4"/>
                                          </p:val>
                                        </p:tav>
                                        <p:tav tm="100000">
                                          <p:val>
                                            <p:strVal val="#ppt_x-0.05"/>
                                          </p:val>
                                        </p:tav>
                                      </p:tavLst>
                                    </p:anim>
                                    <p:anim calcmode="lin" valueType="num">
                                      <p:cBhvr>
                                        <p:cTn id="43" dur="800" decel="100000" fill="hold"/>
                                        <p:tgtEl>
                                          <p:spTgt spid="9"/>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62" presetID="30"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800" decel="100000"/>
                                        <p:tgtEl>
                                          <p:spTgt spid="17"/>
                                        </p:tgtEl>
                                      </p:cBhvr>
                                    </p:animEffect>
                                    <p:anim calcmode="lin" valueType="num">
                                      <p:cBhvr>
                                        <p:cTn id="65" dur="800" decel="100000" fill="hold"/>
                                        <p:tgtEl>
                                          <p:spTgt spid="17"/>
                                        </p:tgtEl>
                                        <p:attrNameLst>
                                          <p:attrName>style.rotation</p:attrName>
                                        </p:attrNameLst>
                                      </p:cBhvr>
                                      <p:tavLst>
                                        <p:tav tm="0">
                                          <p:val>
                                            <p:fltVal val="-90"/>
                                          </p:val>
                                        </p:tav>
                                        <p:tav tm="100000">
                                          <p:val>
                                            <p:fltVal val="0"/>
                                          </p:val>
                                        </p:tav>
                                      </p:tavLst>
                                    </p:anim>
                                    <p:anim calcmode="lin" valueType="num">
                                      <p:cBhvr>
                                        <p:cTn id="66" dur="800" decel="100000" fill="hold"/>
                                        <p:tgtEl>
                                          <p:spTgt spid="17"/>
                                        </p:tgtEl>
                                        <p:attrNameLst>
                                          <p:attrName>ppt_x</p:attrName>
                                        </p:attrNameLst>
                                      </p:cBhvr>
                                      <p:tavLst>
                                        <p:tav tm="0">
                                          <p:val>
                                            <p:strVal val="#ppt_x+0.4"/>
                                          </p:val>
                                        </p:tav>
                                        <p:tav tm="100000">
                                          <p:val>
                                            <p:strVal val="#ppt_x-0.05"/>
                                          </p:val>
                                        </p:tav>
                                      </p:tavLst>
                                    </p:anim>
                                    <p:anim calcmode="lin" valueType="num">
                                      <p:cBhvr>
                                        <p:cTn id="67" dur="800" decel="100000" fill="hold"/>
                                        <p:tgtEl>
                                          <p:spTgt spid="17"/>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70" presetID="3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800" decel="100000"/>
                                        <p:tgtEl>
                                          <p:spTgt spid="19"/>
                                        </p:tgtEl>
                                      </p:cBhvr>
                                    </p:animEffect>
                                    <p:anim calcmode="lin" valueType="num">
                                      <p:cBhvr>
                                        <p:cTn id="73" dur="800" decel="100000" fill="hold"/>
                                        <p:tgtEl>
                                          <p:spTgt spid="19"/>
                                        </p:tgtEl>
                                        <p:attrNameLst>
                                          <p:attrName>style.rotation</p:attrName>
                                        </p:attrNameLst>
                                      </p:cBhvr>
                                      <p:tavLst>
                                        <p:tav tm="0">
                                          <p:val>
                                            <p:fltVal val="-90"/>
                                          </p:val>
                                        </p:tav>
                                        <p:tav tm="100000">
                                          <p:val>
                                            <p:fltVal val="0"/>
                                          </p:val>
                                        </p:tav>
                                      </p:tavLst>
                                    </p:anim>
                                    <p:anim calcmode="lin" valueType="num">
                                      <p:cBhvr>
                                        <p:cTn id="74" dur="800" decel="100000" fill="hold"/>
                                        <p:tgtEl>
                                          <p:spTgt spid="19"/>
                                        </p:tgtEl>
                                        <p:attrNameLst>
                                          <p:attrName>ppt_x</p:attrName>
                                        </p:attrNameLst>
                                      </p:cBhvr>
                                      <p:tavLst>
                                        <p:tav tm="0">
                                          <p:val>
                                            <p:strVal val="#ppt_x+0.4"/>
                                          </p:val>
                                        </p:tav>
                                        <p:tav tm="100000">
                                          <p:val>
                                            <p:strVal val="#ppt_x-0.05"/>
                                          </p:val>
                                        </p:tav>
                                      </p:tavLst>
                                    </p:anim>
                                    <p:anim calcmode="lin" valueType="num">
                                      <p:cBhvr>
                                        <p:cTn id="75" dur="800" decel="100000" fill="hold"/>
                                        <p:tgtEl>
                                          <p:spTgt spid="19"/>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800" decel="100000"/>
                                        <p:tgtEl>
                                          <p:spTgt spid="22"/>
                                        </p:tgtEl>
                                      </p:cBhvr>
                                    </p:animEffect>
                                    <p:anim calcmode="lin" valueType="num">
                                      <p:cBhvr>
                                        <p:cTn id="81" dur="800" decel="100000" fill="hold"/>
                                        <p:tgtEl>
                                          <p:spTgt spid="22"/>
                                        </p:tgtEl>
                                        <p:attrNameLst>
                                          <p:attrName>style.rotation</p:attrName>
                                        </p:attrNameLst>
                                      </p:cBhvr>
                                      <p:tavLst>
                                        <p:tav tm="0">
                                          <p:val>
                                            <p:fltVal val="-90"/>
                                          </p:val>
                                        </p:tav>
                                        <p:tav tm="100000">
                                          <p:val>
                                            <p:fltVal val="0"/>
                                          </p:val>
                                        </p:tav>
                                      </p:tavLst>
                                    </p:anim>
                                    <p:anim calcmode="lin" valueType="num">
                                      <p:cBhvr>
                                        <p:cTn id="82" dur="800" decel="100000" fill="hold"/>
                                        <p:tgtEl>
                                          <p:spTgt spid="22"/>
                                        </p:tgtEl>
                                        <p:attrNameLst>
                                          <p:attrName>ppt_x</p:attrName>
                                        </p:attrNameLst>
                                      </p:cBhvr>
                                      <p:tavLst>
                                        <p:tav tm="0">
                                          <p:val>
                                            <p:strVal val="#ppt_x+0.4"/>
                                          </p:val>
                                        </p:tav>
                                        <p:tav tm="100000">
                                          <p:val>
                                            <p:strVal val="#ppt_x-0.05"/>
                                          </p:val>
                                        </p:tav>
                                      </p:tavLst>
                                    </p:anim>
                                    <p:anim calcmode="lin" valueType="num">
                                      <p:cBhvr>
                                        <p:cTn id="83" dur="800" decel="100000" fill="hold"/>
                                        <p:tgtEl>
                                          <p:spTgt spid="22"/>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86" presetID="30"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800" decel="100000"/>
                                        <p:tgtEl>
                                          <p:spTgt spid="24"/>
                                        </p:tgtEl>
                                      </p:cBhvr>
                                    </p:animEffect>
                                    <p:anim calcmode="lin" valueType="num">
                                      <p:cBhvr>
                                        <p:cTn id="89" dur="800" decel="100000" fill="hold"/>
                                        <p:tgtEl>
                                          <p:spTgt spid="24"/>
                                        </p:tgtEl>
                                        <p:attrNameLst>
                                          <p:attrName>style.rotation</p:attrName>
                                        </p:attrNameLst>
                                      </p:cBhvr>
                                      <p:tavLst>
                                        <p:tav tm="0">
                                          <p:val>
                                            <p:fltVal val="-90"/>
                                          </p:val>
                                        </p:tav>
                                        <p:tav tm="100000">
                                          <p:val>
                                            <p:fltVal val="0"/>
                                          </p:val>
                                        </p:tav>
                                      </p:tavLst>
                                    </p:anim>
                                    <p:anim calcmode="lin" valueType="num">
                                      <p:cBhvr>
                                        <p:cTn id="90" dur="800" decel="100000" fill="hold"/>
                                        <p:tgtEl>
                                          <p:spTgt spid="24"/>
                                        </p:tgtEl>
                                        <p:attrNameLst>
                                          <p:attrName>ppt_x</p:attrName>
                                        </p:attrNameLst>
                                      </p:cBhvr>
                                      <p:tavLst>
                                        <p:tav tm="0">
                                          <p:val>
                                            <p:strVal val="#ppt_x+0.4"/>
                                          </p:val>
                                        </p:tav>
                                        <p:tav tm="100000">
                                          <p:val>
                                            <p:strVal val="#ppt_x-0.05"/>
                                          </p:val>
                                        </p:tav>
                                      </p:tavLst>
                                    </p:anim>
                                    <p:anim calcmode="lin" valueType="num">
                                      <p:cBhvr>
                                        <p:cTn id="91" dur="800" decel="100000" fill="hold"/>
                                        <p:tgtEl>
                                          <p:spTgt spid="24"/>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8" grpId="0"/>
      <p:bldP spid="9" grpId="0"/>
      <p:bldP spid="14" grpId="0"/>
      <p:bldP spid="19"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xmlns:p14="http://schemas.microsoft.com/office/powerpoint/2010/main" xmlns:a14="http://schemas.microsoft.com/office/drawing/2010/main" xmlns="" id="{8BB2393B-4D25-4641-BBB8-0AEC22B68A63}"/>
              </a:ext>
            </a:extLst>
          </p:cNvPr>
          <p:cNvPicPr>
            <a:picLocks noChangeAspect="1"/>
          </p:cNvPicPr>
          <p:nvPr>
            <p:custDataLst>
              <p:tags r:id="rId2"/>
            </p:custDataLst>
          </p:nvPr>
        </p:nvPicPr>
        <p:blipFill>
          <a:blip r:embed="rId17"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p14="http://schemas.microsoft.com/office/powerpoint/2010/main" xmlns:a14="http://schemas.microsoft.com/office/drawing/2010/main" xmlns="" id="{CE8B77C6-070E-4051-824E-EC683DA1C442}"/>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xmlns:p14="http://schemas.microsoft.com/office/powerpoint/2010/main" xmlns:a14="http://schemas.microsoft.com/office/drawing/2010/main" xmlns="" id="{E9B67AED-0DEB-4A45-A753-6E2AC9CDFE3A}"/>
              </a:ext>
            </a:extLst>
          </p:cNvPr>
          <p:cNvSpPr txBox="1"/>
          <p:nvPr>
            <p:custDataLst>
              <p:tags r:id="rId4"/>
            </p:custDataLst>
          </p:nvPr>
        </p:nvSpPr>
        <p:spPr>
          <a:xfrm>
            <a:off x="2924175" y="1669534"/>
            <a:ext cx="6343650" cy="400110"/>
          </a:xfrm>
          <a:prstGeom prst="rect">
            <a:avLst/>
          </a:prstGeom>
          <a:noFill/>
        </p:spPr>
        <p:txBody>
          <a:bodyPr wrap="square">
            <a:spAutoFit/>
          </a:bodyPr>
          <a:lstStyle/>
          <a:p>
            <a:pPr marL="0" indent="0" algn="ctr">
              <a:buFont typeface="Arial" panose="020B0604020202020204" pitchFamily="34" charset="0"/>
              <a:buNone/>
            </a:pPr>
            <a:r>
              <a:rPr lang="zh-CN" altLang="en-US" sz="2000" b="1" dirty="0">
                <a:cs typeface="+mn-ea"/>
                <a:sym typeface="+mn-lt"/>
              </a:rPr>
              <a:t>对于</a:t>
            </a:r>
            <a:r>
              <a:rPr lang="en-US" altLang="zh-CN" sz="2000" b="1" dirty="0">
                <a:cs typeface="+mn-ea"/>
                <a:sym typeface="+mn-lt"/>
              </a:rPr>
              <a:t>"</a:t>
            </a:r>
            <a:r>
              <a:rPr lang="zh-CN" altLang="en-US" sz="2000" b="1" dirty="0">
                <a:cs typeface="+mn-ea"/>
                <a:sym typeface="+mn-lt"/>
              </a:rPr>
              <a:t>代接</a:t>
            </a:r>
            <a:r>
              <a:rPr lang="en-US" altLang="zh-CN" sz="2000" b="1" dirty="0">
                <a:cs typeface="+mn-ea"/>
                <a:sym typeface="+mn-lt"/>
              </a:rPr>
              <a:t>"</a:t>
            </a:r>
            <a:r>
              <a:rPr lang="zh-CN" altLang="en-US" sz="2000" b="1" dirty="0">
                <a:cs typeface="+mn-ea"/>
                <a:sym typeface="+mn-lt"/>
              </a:rPr>
              <a:t>，要保持高度警惕</a:t>
            </a:r>
          </a:p>
        </p:txBody>
      </p:sp>
      <p:grpSp>
        <p:nvGrpSpPr>
          <p:cNvPr id="40" name="PA-组合 39">
            <a:extLst>
              <a:ext uri="{FF2B5EF4-FFF2-40B4-BE49-F238E27FC236}">
                <a16:creationId xmlns:a16="http://schemas.microsoft.com/office/drawing/2014/main" xmlns:p14="http://schemas.microsoft.com/office/powerpoint/2010/main" xmlns:a14="http://schemas.microsoft.com/office/drawing/2010/main" xmlns="" id="{E13AD710-7635-47AA-949D-DA6E4AE7922D}"/>
              </a:ext>
            </a:extLst>
          </p:cNvPr>
          <p:cNvGrpSpPr/>
          <p:nvPr>
            <p:custDataLst>
              <p:tags r:id="rId5"/>
            </p:custDataLst>
          </p:nvPr>
        </p:nvGrpSpPr>
        <p:grpSpPr>
          <a:xfrm>
            <a:off x="1286439" y="1868541"/>
            <a:ext cx="2667268" cy="2744116"/>
            <a:chOff x="1286439" y="1868541"/>
            <a:chExt cx="2667268" cy="2744116"/>
          </a:xfrm>
        </p:grpSpPr>
        <p:pic>
          <p:nvPicPr>
            <p:cNvPr id="26" name="PA-图片 25">
              <a:extLst>
                <a:ext uri="{FF2B5EF4-FFF2-40B4-BE49-F238E27FC236}">
                  <a16:creationId xmlns:a16="http://schemas.microsoft.com/office/drawing/2014/main" xmlns:p14="http://schemas.microsoft.com/office/powerpoint/2010/main" xmlns:a14="http://schemas.microsoft.com/office/drawing/2010/main" xmlns="" id="{C2B52987-AAF8-4002-BC3E-8765B533C323}"/>
                </a:ext>
              </a:extLst>
            </p:cNvPr>
            <p:cNvPicPr>
              <a:picLocks noChangeAspect="1"/>
            </p:cNvPicPr>
            <p:nvPr>
              <p:custDataLst>
                <p:tags r:id="rId12"/>
              </p:custDataLst>
            </p:nvPr>
          </p:nvPicPr>
          <p:blipFill>
            <a:blip r:embed="rId18" cstate="screen">
              <a:extLst>
                <a:ext uri="{28A0092B-C50C-407E-A947-70E740481C1C}">
                  <a14:useLocalDpi xmlns:a14="http://schemas.microsoft.com/office/drawing/2010/main"/>
                </a:ext>
              </a:extLst>
            </a:blip>
            <a:stretch>
              <a:fillRect/>
            </a:stretch>
          </p:blipFill>
          <p:spPr>
            <a:xfrm>
              <a:off x="1286439" y="1868541"/>
              <a:ext cx="2667268" cy="2744116"/>
            </a:xfrm>
            <a:prstGeom prst="rect">
              <a:avLst/>
            </a:prstGeom>
          </p:spPr>
        </p:pic>
        <p:sp>
          <p:nvSpPr>
            <p:cNvPr id="7" name="PA-内容占位符 2">
              <a:extLst>
                <a:ext uri="{FF2B5EF4-FFF2-40B4-BE49-F238E27FC236}">
                  <a16:creationId xmlns:a16="http://schemas.microsoft.com/office/drawing/2014/main" xmlns:p14="http://schemas.microsoft.com/office/powerpoint/2010/main" xmlns:a14="http://schemas.microsoft.com/office/drawing/2010/main" xmlns="" id="{376064F6-861E-4D51-B22E-389339F859BE}"/>
                </a:ext>
              </a:extLst>
            </p:cNvPr>
            <p:cNvSpPr txBox="1">
              <a:spLocks/>
            </p:cNvSpPr>
            <p:nvPr>
              <p:custDataLst>
                <p:tags r:id="rId13"/>
              </p:custDataLst>
            </p:nvPr>
          </p:nvSpPr>
          <p:spPr>
            <a:xfrm>
              <a:off x="1790601" y="2956887"/>
              <a:ext cx="1658944" cy="1200329"/>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kumimoji="0" lang="en-US" altLang="zh-CN" sz="1200" i="0" u="none" strike="noStrike" kern="1200" cap="none" spc="0" normalizeH="0" baseline="0" noProof="0" dirty="0">
                  <a:ln>
                    <a:noFill/>
                  </a:ln>
                  <a:solidFill>
                    <a:prstClr val="black"/>
                  </a:solidFill>
                  <a:effectLst/>
                  <a:uLnTx/>
                  <a:uFillTx/>
                  <a:cs typeface="+mn-ea"/>
                  <a:sym typeface="+mn-lt"/>
                </a:rPr>
                <a:t>1.</a:t>
              </a:r>
              <a:r>
                <a:rPr lang="zh-CN" altLang="en-US" sz="1200" dirty="0">
                  <a:cs typeface="+mn-ea"/>
                  <a:sym typeface="+mn-lt"/>
                </a:rPr>
                <a:t>有人来代接幼儿时，应该出具家长的授权书或与家长取得联系，证明情况。</a:t>
              </a:r>
            </a:p>
          </p:txBody>
        </p:sp>
      </p:grpSp>
      <p:grpSp>
        <p:nvGrpSpPr>
          <p:cNvPr id="41" name="PA-组合 40">
            <a:extLst>
              <a:ext uri="{FF2B5EF4-FFF2-40B4-BE49-F238E27FC236}">
                <a16:creationId xmlns:a16="http://schemas.microsoft.com/office/drawing/2014/main" xmlns:p14="http://schemas.microsoft.com/office/powerpoint/2010/main" xmlns:a14="http://schemas.microsoft.com/office/drawing/2010/main" xmlns="" id="{1439368D-570D-42E8-82F9-003E6A6B294E}"/>
              </a:ext>
            </a:extLst>
          </p:cNvPr>
          <p:cNvGrpSpPr/>
          <p:nvPr>
            <p:custDataLst>
              <p:tags r:id="rId6"/>
            </p:custDataLst>
          </p:nvPr>
        </p:nvGrpSpPr>
        <p:grpSpPr>
          <a:xfrm>
            <a:off x="4839011" y="3054829"/>
            <a:ext cx="2513976" cy="2586406"/>
            <a:chOff x="4839011" y="3054829"/>
            <a:chExt cx="2513976" cy="2586406"/>
          </a:xfrm>
        </p:grpSpPr>
        <p:pic>
          <p:nvPicPr>
            <p:cNvPr id="31" name="PA-图片 30">
              <a:extLst>
                <a:ext uri="{FF2B5EF4-FFF2-40B4-BE49-F238E27FC236}">
                  <a16:creationId xmlns:a16="http://schemas.microsoft.com/office/drawing/2014/main" xmlns:p14="http://schemas.microsoft.com/office/powerpoint/2010/main" xmlns:a14="http://schemas.microsoft.com/office/drawing/2010/main" xmlns="" id="{BDA87535-E0F7-43AA-9194-79A7752C9B99}"/>
                </a:ext>
              </a:extLst>
            </p:cNvPr>
            <p:cNvPicPr>
              <a:picLocks noChangeAspect="1"/>
            </p:cNvPicPr>
            <p:nvPr>
              <p:custDataLst>
                <p:tags r:id="rId10"/>
              </p:custDataLst>
            </p:nvPr>
          </p:nvPicPr>
          <p:blipFill>
            <a:blip r:embed="rId19" cstate="screen">
              <a:extLst>
                <a:ext uri="{28A0092B-C50C-407E-A947-70E740481C1C}">
                  <a14:useLocalDpi xmlns:a14="http://schemas.microsoft.com/office/drawing/2010/main"/>
                </a:ext>
              </a:extLst>
            </a:blip>
            <a:stretch>
              <a:fillRect/>
            </a:stretch>
          </p:blipFill>
          <p:spPr>
            <a:xfrm>
              <a:off x="4839011" y="3054829"/>
              <a:ext cx="2513976" cy="2586406"/>
            </a:xfrm>
            <a:prstGeom prst="rect">
              <a:avLst/>
            </a:prstGeom>
          </p:spPr>
        </p:pic>
        <p:sp>
          <p:nvSpPr>
            <p:cNvPr id="8" name="PA-内容占位符 2">
              <a:extLst>
                <a:ext uri="{FF2B5EF4-FFF2-40B4-BE49-F238E27FC236}">
                  <a16:creationId xmlns:a16="http://schemas.microsoft.com/office/drawing/2014/main" xmlns:p14="http://schemas.microsoft.com/office/powerpoint/2010/main" xmlns:a14="http://schemas.microsoft.com/office/drawing/2010/main" xmlns="" id="{4C97BDD2-9905-4B6E-BB50-6964DE1204A6}"/>
                </a:ext>
              </a:extLst>
            </p:cNvPr>
            <p:cNvSpPr txBox="1">
              <a:spLocks/>
            </p:cNvSpPr>
            <p:nvPr>
              <p:custDataLst>
                <p:tags r:id="rId11"/>
              </p:custDataLst>
            </p:nvPr>
          </p:nvSpPr>
          <p:spPr>
            <a:xfrm>
              <a:off x="5266527" y="4088589"/>
              <a:ext cx="1658944" cy="1200329"/>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kumimoji="0" lang="en-US" altLang="zh-CN" sz="1200" i="0" u="none" strike="noStrike" kern="1200" cap="none" spc="0" normalizeH="0" baseline="0" noProof="0" dirty="0">
                  <a:ln>
                    <a:noFill/>
                  </a:ln>
                  <a:solidFill>
                    <a:prstClr val="black"/>
                  </a:solidFill>
                  <a:effectLst/>
                  <a:uLnTx/>
                  <a:uFillTx/>
                  <a:cs typeface="+mn-ea"/>
                  <a:sym typeface="+mn-lt"/>
                </a:rPr>
                <a:t>2.</a:t>
              </a:r>
              <a:r>
                <a:rPr lang="zh-CN" altLang="en-US" sz="1200" dirty="0">
                  <a:cs typeface="+mn-ea"/>
                  <a:sym typeface="+mn-lt"/>
                </a:rPr>
                <a:t>一旦发现幼儿被可疑人员接走，要立即通知幼儿家长，必要时向公安机关报案。</a:t>
              </a:r>
            </a:p>
          </p:txBody>
        </p:sp>
      </p:grpSp>
      <p:grpSp>
        <p:nvGrpSpPr>
          <p:cNvPr id="42" name="PA-组合 41">
            <a:extLst>
              <a:ext uri="{FF2B5EF4-FFF2-40B4-BE49-F238E27FC236}">
                <a16:creationId xmlns:a16="http://schemas.microsoft.com/office/drawing/2014/main" xmlns:p14="http://schemas.microsoft.com/office/powerpoint/2010/main" xmlns:a14="http://schemas.microsoft.com/office/drawing/2010/main" xmlns="" id="{6E538547-CA76-40AF-94EE-324E9AF71617}"/>
              </a:ext>
            </a:extLst>
          </p:cNvPr>
          <p:cNvGrpSpPr/>
          <p:nvPr>
            <p:custDataLst>
              <p:tags r:id="rId7"/>
            </p:custDataLst>
          </p:nvPr>
        </p:nvGrpSpPr>
        <p:grpSpPr>
          <a:xfrm>
            <a:off x="8370683" y="1868541"/>
            <a:ext cx="2667268" cy="2744116"/>
            <a:chOff x="8370683" y="1868541"/>
            <a:chExt cx="2667268" cy="2744116"/>
          </a:xfrm>
        </p:grpSpPr>
        <p:pic>
          <p:nvPicPr>
            <p:cNvPr id="36" name="PA-图片 35">
              <a:extLst>
                <a:ext uri="{FF2B5EF4-FFF2-40B4-BE49-F238E27FC236}">
                  <a16:creationId xmlns:a16="http://schemas.microsoft.com/office/drawing/2014/main" xmlns:p14="http://schemas.microsoft.com/office/powerpoint/2010/main" xmlns:a14="http://schemas.microsoft.com/office/drawing/2010/main" xmlns="" id="{01262606-9417-4E57-97B7-BFD229516A08}"/>
                </a:ext>
              </a:extLst>
            </p:cNvPr>
            <p:cNvPicPr>
              <a:picLocks noChangeAspect="1"/>
            </p:cNvPicPr>
            <p:nvPr>
              <p:custDataLst>
                <p:tags r:id="rId8"/>
              </p:custDataLst>
            </p:nvPr>
          </p:nvPicPr>
          <p:blipFill>
            <a:blip r:embed="rId18" cstate="screen">
              <a:extLst>
                <a:ext uri="{28A0092B-C50C-407E-A947-70E740481C1C}">
                  <a14:useLocalDpi xmlns:a14="http://schemas.microsoft.com/office/drawing/2010/main"/>
                </a:ext>
              </a:extLst>
            </a:blip>
            <a:stretch>
              <a:fillRect/>
            </a:stretch>
          </p:blipFill>
          <p:spPr>
            <a:xfrm>
              <a:off x="8370683" y="1868541"/>
              <a:ext cx="2667268" cy="2744116"/>
            </a:xfrm>
            <a:prstGeom prst="rect">
              <a:avLst/>
            </a:prstGeom>
          </p:spPr>
        </p:pic>
        <p:sp>
          <p:nvSpPr>
            <p:cNvPr id="9" name="PA-内容占位符 2">
              <a:extLst>
                <a:ext uri="{FF2B5EF4-FFF2-40B4-BE49-F238E27FC236}">
                  <a16:creationId xmlns:a16="http://schemas.microsoft.com/office/drawing/2014/main" xmlns:p14="http://schemas.microsoft.com/office/powerpoint/2010/main" xmlns:a14="http://schemas.microsoft.com/office/drawing/2010/main" xmlns="" id="{4F482602-D041-4446-AE78-E668A8C0379A}"/>
                </a:ext>
              </a:extLst>
            </p:cNvPr>
            <p:cNvSpPr txBox="1">
              <a:spLocks/>
            </p:cNvSpPr>
            <p:nvPr>
              <p:custDataLst>
                <p:tags r:id="rId9"/>
              </p:custDataLst>
            </p:nvPr>
          </p:nvSpPr>
          <p:spPr>
            <a:xfrm>
              <a:off x="8874845" y="3154218"/>
              <a:ext cx="1658944" cy="923330"/>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kumimoji="0" lang="en-US" altLang="zh-CN" sz="1200" i="0" u="none" strike="noStrike" kern="1200" cap="none" spc="0" normalizeH="0" baseline="0" noProof="0" dirty="0">
                  <a:ln>
                    <a:noFill/>
                  </a:ln>
                  <a:solidFill>
                    <a:prstClr val="black"/>
                  </a:solidFill>
                  <a:effectLst/>
                  <a:uLnTx/>
                  <a:uFillTx/>
                  <a:cs typeface="+mn-ea"/>
                  <a:sym typeface="+mn-lt"/>
                </a:rPr>
                <a:t>3.</a:t>
              </a:r>
              <a:r>
                <a:rPr kumimoji="0" lang="zh-CN" altLang="en-US" sz="1200" i="0" u="none" strike="noStrike" kern="1200" cap="none" spc="0" normalizeH="0" baseline="0" noProof="0" dirty="0">
                  <a:ln>
                    <a:noFill/>
                  </a:ln>
                  <a:solidFill>
                    <a:prstClr val="black"/>
                  </a:solidFill>
                  <a:effectLst/>
                  <a:uLnTx/>
                  <a:uFillTx/>
                  <a:cs typeface="+mn-ea"/>
                  <a:sym typeface="+mn-lt"/>
                </a:rPr>
                <a:t>教师要熟悉、能辨认每一名幼儿的固定接送人。</a:t>
              </a:r>
              <a:endParaRPr lang="zh-CN" altLang="en-US" sz="1200" dirty="0">
                <a:cs typeface="+mn-ea"/>
                <a:sym typeface="+mn-lt"/>
              </a:endParaRPr>
            </a:p>
          </p:txBody>
        </p:sp>
      </p:grpSp>
    </p:spTree>
    <p:custDataLst>
      <p:tags r:id="rId1"/>
    </p:custDataLst>
    <p:extLst>
      <p:ext uri="{BB962C8B-B14F-4D97-AF65-F5344CB8AC3E}">
        <p14:creationId xmlns:p14="http://schemas.microsoft.com/office/powerpoint/2010/main" val="32642055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800" decel="100000"/>
                                        <p:tgtEl>
                                          <p:spTgt spid="40"/>
                                        </p:tgtEl>
                                      </p:cBhvr>
                                    </p:animEffect>
                                    <p:anim calcmode="lin" valueType="num">
                                      <p:cBhvr>
                                        <p:cTn id="25" dur="800" decel="100000" fill="hold"/>
                                        <p:tgtEl>
                                          <p:spTgt spid="40"/>
                                        </p:tgtEl>
                                        <p:attrNameLst>
                                          <p:attrName>style.rotation</p:attrName>
                                        </p:attrNameLst>
                                      </p:cBhvr>
                                      <p:tavLst>
                                        <p:tav tm="0">
                                          <p:val>
                                            <p:fltVal val="-90"/>
                                          </p:val>
                                        </p:tav>
                                        <p:tav tm="100000">
                                          <p:val>
                                            <p:fltVal val="0"/>
                                          </p:val>
                                        </p:tav>
                                      </p:tavLst>
                                    </p:anim>
                                    <p:anim calcmode="lin" valueType="num">
                                      <p:cBhvr>
                                        <p:cTn id="26" dur="800" decel="100000" fill="hold"/>
                                        <p:tgtEl>
                                          <p:spTgt spid="40"/>
                                        </p:tgtEl>
                                        <p:attrNameLst>
                                          <p:attrName>ppt_x</p:attrName>
                                        </p:attrNameLst>
                                      </p:cBhvr>
                                      <p:tavLst>
                                        <p:tav tm="0">
                                          <p:val>
                                            <p:strVal val="#ppt_x+0.4"/>
                                          </p:val>
                                        </p:tav>
                                        <p:tav tm="100000">
                                          <p:val>
                                            <p:strVal val="#ppt_x-0.05"/>
                                          </p:val>
                                        </p:tav>
                                      </p:tavLst>
                                    </p:anim>
                                    <p:anim calcmode="lin" valueType="num">
                                      <p:cBhvr>
                                        <p:cTn id="27" dur="800" decel="100000" fill="hold"/>
                                        <p:tgtEl>
                                          <p:spTgt spid="40"/>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800" decel="100000"/>
                                        <p:tgtEl>
                                          <p:spTgt spid="41"/>
                                        </p:tgtEl>
                                      </p:cBhvr>
                                    </p:animEffect>
                                    <p:anim calcmode="lin" valueType="num">
                                      <p:cBhvr>
                                        <p:cTn id="33" dur="800" decel="100000" fill="hold"/>
                                        <p:tgtEl>
                                          <p:spTgt spid="41"/>
                                        </p:tgtEl>
                                        <p:attrNameLst>
                                          <p:attrName>style.rotation</p:attrName>
                                        </p:attrNameLst>
                                      </p:cBhvr>
                                      <p:tavLst>
                                        <p:tav tm="0">
                                          <p:val>
                                            <p:fltVal val="-90"/>
                                          </p:val>
                                        </p:tav>
                                        <p:tav tm="100000">
                                          <p:val>
                                            <p:fltVal val="0"/>
                                          </p:val>
                                        </p:tav>
                                      </p:tavLst>
                                    </p:anim>
                                    <p:anim calcmode="lin" valueType="num">
                                      <p:cBhvr>
                                        <p:cTn id="34" dur="800" decel="100000" fill="hold"/>
                                        <p:tgtEl>
                                          <p:spTgt spid="41"/>
                                        </p:tgtEl>
                                        <p:attrNameLst>
                                          <p:attrName>ppt_x</p:attrName>
                                        </p:attrNameLst>
                                      </p:cBhvr>
                                      <p:tavLst>
                                        <p:tav tm="0">
                                          <p:val>
                                            <p:strVal val="#ppt_x+0.4"/>
                                          </p:val>
                                        </p:tav>
                                        <p:tav tm="100000">
                                          <p:val>
                                            <p:strVal val="#ppt_x-0.05"/>
                                          </p:val>
                                        </p:tav>
                                      </p:tavLst>
                                    </p:anim>
                                    <p:anim calcmode="lin" valueType="num">
                                      <p:cBhvr>
                                        <p:cTn id="35" dur="800" decel="100000" fill="hold"/>
                                        <p:tgtEl>
                                          <p:spTgt spid="41"/>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800" decel="100000"/>
                                        <p:tgtEl>
                                          <p:spTgt spid="42"/>
                                        </p:tgtEl>
                                      </p:cBhvr>
                                    </p:animEffect>
                                    <p:anim calcmode="lin" valueType="num">
                                      <p:cBhvr>
                                        <p:cTn id="41" dur="800" decel="100000" fill="hold"/>
                                        <p:tgtEl>
                                          <p:spTgt spid="42"/>
                                        </p:tgtEl>
                                        <p:attrNameLst>
                                          <p:attrName>style.rotation</p:attrName>
                                        </p:attrNameLst>
                                      </p:cBhvr>
                                      <p:tavLst>
                                        <p:tav tm="0">
                                          <p:val>
                                            <p:fltVal val="-90"/>
                                          </p:val>
                                        </p:tav>
                                        <p:tav tm="100000">
                                          <p:val>
                                            <p:fltVal val="0"/>
                                          </p:val>
                                        </p:tav>
                                      </p:tavLst>
                                    </p:anim>
                                    <p:anim calcmode="lin" valueType="num">
                                      <p:cBhvr>
                                        <p:cTn id="42" dur="800" decel="100000" fill="hold"/>
                                        <p:tgtEl>
                                          <p:spTgt spid="42"/>
                                        </p:tgtEl>
                                        <p:attrNameLst>
                                          <p:attrName>ppt_x</p:attrName>
                                        </p:attrNameLst>
                                      </p:cBhvr>
                                      <p:tavLst>
                                        <p:tav tm="0">
                                          <p:val>
                                            <p:strVal val="#ppt_x+0.4"/>
                                          </p:val>
                                        </p:tav>
                                        <p:tav tm="100000">
                                          <p:val>
                                            <p:strVal val="#ppt_x-0.05"/>
                                          </p:val>
                                        </p:tav>
                                      </p:tavLst>
                                    </p:anim>
                                    <p:anim calcmode="lin" valueType="num">
                                      <p:cBhvr>
                                        <p:cTn id="43" dur="800" decel="100000" fill="hold"/>
                                        <p:tgtEl>
                                          <p:spTgt spid="42"/>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2771" name="PA-内容占位符 2"/>
          <p:cNvSpPr>
            <a:spLocks noGrp="1"/>
          </p:cNvSpPr>
          <p:nvPr>
            <p:ph idx="4294967295"/>
            <p:custDataLst>
              <p:tags r:id="rId2"/>
            </p:custDataLst>
          </p:nvPr>
        </p:nvSpPr>
        <p:spPr>
          <a:xfrm>
            <a:off x="6884534" y="2963635"/>
            <a:ext cx="3159352" cy="2842080"/>
          </a:xfrm>
        </p:spPr>
        <p:txBody>
          <a:bodyPr vert="horz" wrap="square" lIns="91440" tIns="45720" rIns="91440" bIns="45720" rtlCol="0" anchor="t">
            <a:normAutofit/>
          </a:bodyPr>
          <a:lstStyle/>
          <a:p>
            <a:pPr marL="0" indent="0" eaLnBrk="1" hangingPunct="1">
              <a:lnSpc>
                <a:spcPct val="150000"/>
              </a:lnSpc>
              <a:buNone/>
            </a:pPr>
            <a:r>
              <a:rPr lang="en-US" altLang="zh-CN" sz="1200" dirty="0">
                <a:cs typeface="+mn-ea"/>
                <a:sym typeface="+mn-lt"/>
              </a:rPr>
              <a:t>1.</a:t>
            </a:r>
            <a:r>
              <a:rPr lang="zh-CN" altLang="en-US" sz="1200" dirty="0">
                <a:cs typeface="+mn-ea"/>
                <a:sym typeface="+mn-lt"/>
              </a:rPr>
              <a:t>对于离异家庭，教师要格外注意，不把幼儿交给约定的接送人以外的人员。</a:t>
            </a:r>
          </a:p>
          <a:p>
            <a:pPr marL="0" indent="0" eaLnBrk="1" hangingPunct="1">
              <a:lnSpc>
                <a:spcPct val="150000"/>
              </a:lnSpc>
              <a:buNone/>
            </a:pPr>
            <a:r>
              <a:rPr lang="en-US" altLang="zh-CN" sz="1200" dirty="0">
                <a:cs typeface="+mn-ea"/>
                <a:sym typeface="+mn-lt"/>
              </a:rPr>
              <a:t>2.</a:t>
            </a:r>
            <a:r>
              <a:rPr lang="zh-CN" altLang="en-US" sz="1200" dirty="0">
                <a:cs typeface="+mn-ea"/>
                <a:sym typeface="+mn-lt"/>
              </a:rPr>
              <a:t>离异后，幼儿园应督促父母双方选定约定的接送人。</a:t>
            </a:r>
          </a:p>
          <a:p>
            <a:pPr marL="0" indent="0" eaLnBrk="1" hangingPunct="1">
              <a:lnSpc>
                <a:spcPct val="150000"/>
              </a:lnSpc>
              <a:buNone/>
            </a:pPr>
            <a:r>
              <a:rPr lang="en-US" altLang="zh-CN" sz="1200" dirty="0">
                <a:cs typeface="+mn-ea"/>
                <a:sym typeface="+mn-lt"/>
              </a:rPr>
              <a:t>3.</a:t>
            </a:r>
            <a:r>
              <a:rPr lang="zh-CN" altLang="en-US" sz="1200" dirty="0">
                <a:cs typeface="+mn-ea"/>
                <a:sym typeface="+mn-lt"/>
              </a:rPr>
              <a:t>原则上，幼儿园不应该成为不直接抚养幼儿的一方探视幼儿的场所。</a:t>
            </a:r>
          </a:p>
          <a:p>
            <a:pPr marL="0" indent="0" eaLnBrk="1" hangingPunct="1">
              <a:lnSpc>
                <a:spcPct val="150000"/>
              </a:lnSpc>
              <a:buNone/>
            </a:pPr>
            <a:endParaRPr lang="zh-CN" altLang="en-US" sz="1200" dirty="0">
              <a:cs typeface="+mn-ea"/>
              <a:sym typeface="+mn-lt"/>
            </a:endParaRPr>
          </a:p>
        </p:txBody>
      </p:sp>
      <p:pic>
        <p:nvPicPr>
          <p:cNvPr id="5" name="PA-图片 4">
            <a:extLst>
              <a:ext uri="{FF2B5EF4-FFF2-40B4-BE49-F238E27FC236}">
                <a16:creationId xmlns:a16="http://schemas.microsoft.com/office/drawing/2014/main" xmlns:a14="http://schemas.microsoft.com/office/drawing/2010/main" xmlns="" id="{7F7824AA-AB32-4AEC-A6DF-87BECED38D90}"/>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xmlns:a14="http://schemas.microsoft.com/office/drawing/2010/main" xmlns="" id="{0CCF4FC1-C3AF-4B9E-B0CF-FF3FF029D850}"/>
              </a:ext>
            </a:extLst>
          </p:cNvPr>
          <p:cNvSpPr txBox="1"/>
          <p:nvPr>
            <p:custDataLst>
              <p:tags r:id="rId4"/>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xmlns:a14="http://schemas.microsoft.com/office/drawing/2010/main" xmlns="" id="{FFA8C162-2787-4F67-9940-F146BBB4BE1F}"/>
              </a:ext>
            </a:extLst>
          </p:cNvPr>
          <p:cNvSpPr txBox="1"/>
          <p:nvPr>
            <p:custDataLst>
              <p:tags r:id="rId5"/>
            </p:custDataLst>
          </p:nvPr>
        </p:nvSpPr>
        <p:spPr>
          <a:xfrm>
            <a:off x="6927396" y="2373483"/>
            <a:ext cx="3668032" cy="400110"/>
          </a:xfrm>
          <a:prstGeom prst="rect">
            <a:avLst/>
          </a:prstGeom>
          <a:noFill/>
        </p:spPr>
        <p:txBody>
          <a:bodyPr wrap="square">
            <a:spAutoFit/>
          </a:bodyPr>
          <a:lstStyle/>
          <a:p>
            <a:pPr marL="0" indent="0" eaLnBrk="1" hangingPunct="1">
              <a:buNone/>
            </a:pPr>
            <a:r>
              <a:rPr lang="zh-CN" altLang="en-US" sz="2000" b="1" dirty="0">
                <a:cs typeface="+mn-ea"/>
                <a:sym typeface="+mn-lt"/>
              </a:rPr>
              <a:t>对于离异家庭，要格外注意</a:t>
            </a:r>
          </a:p>
        </p:txBody>
      </p:sp>
      <p:pic>
        <p:nvPicPr>
          <p:cNvPr id="12" name="PA-图片 11">
            <a:extLst>
              <a:ext uri="{FF2B5EF4-FFF2-40B4-BE49-F238E27FC236}">
                <a16:creationId xmlns:a16="http://schemas.microsoft.com/office/drawing/2014/main" xmlns:a14="http://schemas.microsoft.com/office/drawing/2010/main" xmlns="" id="{78E3EF81-3952-4936-8C36-7FFDC39F52A9}"/>
              </a:ext>
            </a:extLst>
          </p:cNvPr>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1512800" y="1520410"/>
            <a:ext cx="4583200" cy="458320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32771"/>
                                        </p:tgtEl>
                                        <p:attrNameLst>
                                          <p:attrName>style.visibility</p:attrName>
                                        </p:attrNameLst>
                                      </p:cBhvr>
                                      <p:to>
                                        <p:strVal val="visible"/>
                                      </p:to>
                                    </p:set>
                                    <p:animEffect transition="in" filter="fade">
                                      <p:cBhvr>
                                        <p:cTn id="16" dur="800" decel="100000"/>
                                        <p:tgtEl>
                                          <p:spTgt spid="32771"/>
                                        </p:tgtEl>
                                      </p:cBhvr>
                                    </p:animEffect>
                                    <p:anim calcmode="lin" valueType="num">
                                      <p:cBhvr>
                                        <p:cTn id="17" dur="800" decel="100000" fill="hold"/>
                                        <p:tgtEl>
                                          <p:spTgt spid="32771"/>
                                        </p:tgtEl>
                                        <p:attrNameLst>
                                          <p:attrName>style.rotation</p:attrName>
                                        </p:attrNameLst>
                                      </p:cBhvr>
                                      <p:tavLst>
                                        <p:tav tm="0">
                                          <p:val>
                                            <p:fltVal val="-90"/>
                                          </p:val>
                                        </p:tav>
                                        <p:tav tm="100000">
                                          <p:val>
                                            <p:fltVal val="0"/>
                                          </p:val>
                                        </p:tav>
                                      </p:tavLst>
                                    </p:anim>
                                    <p:anim calcmode="lin" valueType="num">
                                      <p:cBhvr>
                                        <p:cTn id="18" dur="800" decel="100000" fill="hold"/>
                                        <p:tgtEl>
                                          <p:spTgt spid="32771"/>
                                        </p:tgtEl>
                                        <p:attrNameLst>
                                          <p:attrName>ppt_x</p:attrName>
                                        </p:attrNameLst>
                                      </p:cBhvr>
                                      <p:tavLst>
                                        <p:tav tm="0">
                                          <p:val>
                                            <p:strVal val="#ppt_x+0.4"/>
                                          </p:val>
                                        </p:tav>
                                        <p:tav tm="100000">
                                          <p:val>
                                            <p:strVal val="#ppt_x-0.05"/>
                                          </p:val>
                                        </p:tav>
                                      </p:tavLst>
                                    </p:anim>
                                    <p:anim calcmode="lin" valueType="num">
                                      <p:cBhvr>
                                        <p:cTn id="19" dur="800" decel="100000" fill="hold"/>
                                        <p:tgtEl>
                                          <p:spTgt spid="3277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277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2771"/>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800" decel="100000"/>
                                        <p:tgtEl>
                                          <p:spTgt spid="7"/>
                                        </p:tgtEl>
                                      </p:cBhvr>
                                    </p:animEffect>
                                    <p:anim calcmode="lin" valueType="num">
                                      <p:cBhvr>
                                        <p:cTn id="25" dur="800" decel="100000" fill="hold"/>
                                        <p:tgtEl>
                                          <p:spTgt spid="7"/>
                                        </p:tgtEl>
                                        <p:attrNameLst>
                                          <p:attrName>style.rotation</p:attrName>
                                        </p:attrNameLst>
                                      </p:cBhvr>
                                      <p:tavLst>
                                        <p:tav tm="0">
                                          <p:val>
                                            <p:fltVal val="-90"/>
                                          </p:val>
                                        </p:tav>
                                        <p:tav tm="100000">
                                          <p:val>
                                            <p:fltVal val="0"/>
                                          </p:val>
                                        </p:tav>
                                      </p:tavLst>
                                    </p:anim>
                                    <p:anim calcmode="lin" valueType="num">
                                      <p:cBhvr>
                                        <p:cTn id="26" dur="800" decel="100000" fill="hold"/>
                                        <p:tgtEl>
                                          <p:spTgt spid="7"/>
                                        </p:tgtEl>
                                        <p:attrNameLst>
                                          <p:attrName>ppt_x</p:attrName>
                                        </p:attrNameLst>
                                      </p:cBhvr>
                                      <p:tavLst>
                                        <p:tav tm="0">
                                          <p:val>
                                            <p:strVal val="#ppt_x+0.4"/>
                                          </p:val>
                                        </p:tav>
                                        <p:tav tm="100000">
                                          <p:val>
                                            <p:strVal val="#ppt_x-0.05"/>
                                          </p:val>
                                        </p:tav>
                                      </p:tavLst>
                                    </p:anim>
                                    <p:anim calcmode="lin" valueType="num">
                                      <p:cBhvr>
                                        <p:cTn id="27" dur="800" decel="100000" fill="hold"/>
                                        <p:tgtEl>
                                          <p:spTgt spid="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800" decel="100000"/>
                                        <p:tgtEl>
                                          <p:spTgt spid="12"/>
                                        </p:tgtEl>
                                      </p:cBhvr>
                                    </p:animEffect>
                                    <p:anim calcmode="lin" valueType="num">
                                      <p:cBhvr>
                                        <p:cTn id="33" dur="800" decel="100000" fill="hold"/>
                                        <p:tgtEl>
                                          <p:spTgt spid="12"/>
                                        </p:tgtEl>
                                        <p:attrNameLst>
                                          <p:attrName>style.rotation</p:attrName>
                                        </p:attrNameLst>
                                      </p:cBhvr>
                                      <p:tavLst>
                                        <p:tav tm="0">
                                          <p:val>
                                            <p:fltVal val="-90"/>
                                          </p:val>
                                        </p:tav>
                                        <p:tav tm="100000">
                                          <p:val>
                                            <p:fltVal val="0"/>
                                          </p:val>
                                        </p:tav>
                                      </p:tavLst>
                                    </p:anim>
                                    <p:anim calcmode="lin" valueType="num">
                                      <p:cBhvr>
                                        <p:cTn id="34" dur="800" decel="100000" fill="hold"/>
                                        <p:tgtEl>
                                          <p:spTgt spid="12"/>
                                        </p:tgtEl>
                                        <p:attrNameLst>
                                          <p:attrName>ppt_x</p:attrName>
                                        </p:attrNameLst>
                                      </p:cBhvr>
                                      <p:tavLst>
                                        <p:tav tm="0">
                                          <p:val>
                                            <p:strVal val="#ppt_x+0.4"/>
                                          </p:val>
                                        </p:tav>
                                        <p:tav tm="100000">
                                          <p:val>
                                            <p:strVal val="#ppt_x-0.05"/>
                                          </p:val>
                                        </p:tav>
                                      </p:tavLst>
                                    </p:anim>
                                    <p:anim calcmode="lin" valueType="num">
                                      <p:cBhvr>
                                        <p:cTn id="35" dur="800" decel="100000" fill="hold"/>
                                        <p:tgtEl>
                                          <p:spTgt spid="12"/>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pSp>
        <p:nvGrpSpPr>
          <p:cNvPr id="5" name="PA-组合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67EA20-6AFC-4D38-A43D-56D807770A54}"/>
              </a:ext>
            </a:extLst>
          </p:cNvPr>
          <p:cNvGrpSpPr/>
          <p:nvPr>
            <p:custDataLst>
              <p:tags r:id="rId2"/>
            </p:custDataLst>
          </p:nvPr>
        </p:nvGrpSpPr>
        <p:grpSpPr>
          <a:xfrm>
            <a:off x="1123950" y="195914"/>
            <a:ext cx="9944100" cy="6080924"/>
            <a:chOff x="1123950" y="195914"/>
            <a:chExt cx="9944100" cy="6080924"/>
          </a:xfrm>
        </p:grpSpPr>
        <p:sp>
          <p:nvSpPr>
            <p:cNvPr id="6" name="PA-矩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9AF581-0F7C-4505-A115-2D70FC01D73F}"/>
                </a:ext>
              </a:extLst>
            </p:cNvPr>
            <p:cNvSpPr/>
            <p:nvPr>
              <p:custDataLst>
                <p:tags r:id="rId9"/>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CCD76E-4A77-4571-AA52-2B5301288BA4}"/>
                </a:ext>
              </a:extLst>
            </p:cNvPr>
            <p:cNvSpPr/>
            <p:nvPr>
              <p:custDataLst>
                <p:tags r:id="rId10"/>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3C00F8A-2801-4623-8117-73817854EF0E}"/>
                </a:ext>
              </a:extLst>
            </p:cNvPr>
            <p:cNvSpPr/>
            <p:nvPr>
              <p:custDataLst>
                <p:tags r:id="rId11"/>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矩形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62672D7-C36F-4971-8B9D-062640EEB8FA}"/>
                </a:ext>
              </a:extLst>
            </p:cNvPr>
            <p:cNvSpPr/>
            <p:nvPr>
              <p:custDataLst>
                <p:tags r:id="rId12"/>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A-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4BA8EE-E077-44A5-84D7-5E3BBA0E91C2}"/>
                </a:ext>
              </a:extLst>
            </p:cNvPr>
            <p:cNvPicPr>
              <a:picLocks noChangeAspect="1"/>
            </p:cNvPicPr>
            <p:nvPr>
              <p:custDataLst>
                <p:tags r:id="rId13"/>
              </p:custDataLst>
            </p:nvPr>
          </p:nvPicPr>
          <p:blipFill>
            <a:blip r:embed="rId18"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11" name="PA-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B9DF802-ECAE-4DC6-8F37-5975E60FF982}"/>
                </a:ext>
              </a:extLst>
            </p:cNvPr>
            <p:cNvPicPr>
              <a:picLocks noChangeAspect="1"/>
            </p:cNvPicPr>
            <p:nvPr>
              <p:custDataLst>
                <p:tags r:id="rId14"/>
              </p:custDataLst>
            </p:nvPr>
          </p:nvPicPr>
          <p:blipFill>
            <a:blip r:embed="rId18"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3" name="PA-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E1A516-A1B5-4515-A8A1-6EBD95D62629}"/>
              </a:ext>
            </a:extLst>
          </p:cNvPr>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rcRect/>
          <a:stretch>
            <a:fillRect/>
          </a:stretch>
        </p:blipFill>
        <p:spPr>
          <a:xfrm>
            <a:off x="10559721" y="2884183"/>
            <a:ext cx="1438899" cy="1133133"/>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4" name="PA-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F5E3DB-0852-4F54-82A2-6F01CDCCB9D6}"/>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tretch>
            <a:fillRect/>
          </a:stretch>
        </p:blipFill>
        <p:spPr>
          <a:xfrm>
            <a:off x="9636674" y="4972473"/>
            <a:ext cx="1124347" cy="723306"/>
          </a:xfrm>
          <a:prstGeom prst="rect">
            <a:avLst/>
          </a:prstGeom>
        </p:spPr>
      </p:pic>
      <p:pic>
        <p:nvPicPr>
          <p:cNvPr id="16" name="PA-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36177C7-6AEF-4974-823C-228B267762CF}"/>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tretch>
            <a:fillRect/>
          </a:stretch>
        </p:blipFill>
        <p:spPr>
          <a:xfrm>
            <a:off x="6661883" y="1873568"/>
            <a:ext cx="4572000" cy="3429000"/>
          </a:xfrm>
          <a:prstGeom prst="rect">
            <a:avLst/>
          </a:prstGeom>
        </p:spPr>
      </p:pic>
      <p:sp>
        <p:nvSpPr>
          <p:cNvPr id="18" name="PA-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BA42ECB-83CF-41DE-A29B-B85B2AFDAA58}"/>
              </a:ext>
            </a:extLst>
          </p:cNvPr>
          <p:cNvSpPr txBox="1"/>
          <p:nvPr>
            <p:custDataLst>
              <p:tags r:id="rId6"/>
            </p:custDataLst>
          </p:nvPr>
        </p:nvSpPr>
        <p:spPr>
          <a:xfrm>
            <a:off x="1736892" y="4191713"/>
            <a:ext cx="5233203" cy="700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41B7D7"/>
                </a:solidFill>
                <a:cs typeface="+mn-ea"/>
                <a:sym typeface="+mn-lt"/>
              </a:rPr>
              <a:t>点击输入简要文字内容，文字内容需概括精炼，言简意赅的说明分项内容。避免过渡页停留时间过长，观看者没有内容可以看。</a:t>
            </a:r>
            <a:endParaRPr lang="en-US" altLang="zh-CN" sz="1400" dirty="0">
              <a:solidFill>
                <a:srgbClr val="41B7D7"/>
              </a:solidFill>
              <a:cs typeface="+mn-ea"/>
              <a:sym typeface="+mn-lt"/>
            </a:endParaRPr>
          </a:p>
        </p:txBody>
      </p:sp>
      <p:sp>
        <p:nvSpPr>
          <p:cNvPr id="20" name="PA-文本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F91C66-EDA4-4E6A-8167-30B0A7125A4C}"/>
              </a:ext>
            </a:extLst>
          </p:cNvPr>
          <p:cNvSpPr txBox="1"/>
          <p:nvPr>
            <p:custDataLst>
              <p:tags r:id="rId7"/>
            </p:custDataLst>
          </p:nvPr>
        </p:nvSpPr>
        <p:spPr>
          <a:xfrm>
            <a:off x="1718676" y="3309667"/>
            <a:ext cx="5494923"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1B7D7"/>
                </a:solidFill>
                <a:cs typeface="+mn-ea"/>
                <a:sym typeface="+mn-lt"/>
              </a:rPr>
              <a:t>幼儿园安全面临的挑战</a:t>
            </a:r>
          </a:p>
        </p:txBody>
      </p:sp>
      <p:sp>
        <p:nvSpPr>
          <p:cNvPr id="21" name="PA-文本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FF9D65-A338-4F28-B7E3-7437DB042B2E}"/>
              </a:ext>
            </a:extLst>
          </p:cNvPr>
          <p:cNvSpPr txBox="1"/>
          <p:nvPr>
            <p:custDataLst>
              <p:tags r:id="rId8"/>
            </p:custDataLst>
          </p:nvPr>
        </p:nvSpPr>
        <p:spPr>
          <a:xfrm>
            <a:off x="1718677" y="2298027"/>
            <a:ext cx="3971921"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dirty="0">
                <a:gradFill>
                  <a:gsLst>
                    <a:gs pos="0">
                      <a:srgbClr val="41B7D7">
                        <a:alpha val="51000"/>
                      </a:srgbClr>
                    </a:gs>
                    <a:gs pos="80000">
                      <a:srgbClr val="41B7D7">
                        <a:alpha val="0"/>
                      </a:srgbClr>
                    </a:gs>
                  </a:gsLst>
                  <a:lin ang="5400000" scaled="1"/>
                </a:gradFill>
                <a:cs typeface="+mn-ea"/>
                <a:sym typeface="+mn-lt"/>
              </a:rPr>
              <a:t>PART  01</a:t>
            </a:r>
            <a:endParaRPr lang="zh-CN" altLang="en-US" sz="6600" b="1" dirty="0">
              <a:gradFill>
                <a:gsLst>
                  <a:gs pos="0">
                    <a:srgbClr val="41B7D7">
                      <a:alpha val="51000"/>
                    </a:srgbClr>
                  </a:gs>
                  <a:gs pos="80000">
                    <a:srgbClr val="41B7D7">
                      <a:alpha val="0"/>
                    </a:srgbClr>
                  </a:gs>
                </a:gsLst>
                <a:lin ang="5400000" scaled="1"/>
              </a:gradFill>
              <a:cs typeface="+mn-ea"/>
              <a:sym typeface="+mn-lt"/>
            </a:endParaRPr>
          </a:p>
        </p:txBody>
      </p:sp>
    </p:spTree>
    <p:custDataLst>
      <p:tags r:id="rId1"/>
    </p:custDataLst>
    <p:extLst>
      <p:ext uri="{BB962C8B-B14F-4D97-AF65-F5344CB8AC3E}">
        <p14:creationId xmlns:p14="http://schemas.microsoft.com/office/powerpoint/2010/main" val="1797743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14:presetBounceEnd="73000">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14:bounceEnd="73000">
                                          <p:cBhvr additive="base">
                                            <p:cTn id="13" dur="1500" fill="hold"/>
                                            <p:tgtEl>
                                              <p:spTgt spid="16"/>
                                            </p:tgtEl>
                                            <p:attrNameLst>
                                              <p:attrName>ppt_x</p:attrName>
                                            </p:attrNameLst>
                                          </p:cBhvr>
                                          <p:tavLst>
                                            <p:tav tm="0">
                                              <p:val>
                                                <p:strVal val="1+#ppt_w/2"/>
                                              </p:val>
                                            </p:tav>
                                            <p:tav tm="100000">
                                              <p:val>
                                                <p:strVal val="#ppt_x"/>
                                              </p:val>
                                            </p:tav>
                                          </p:tavLst>
                                        </p:anim>
                                        <p:anim calcmode="lin" valueType="num" p14:bounceEnd="73000">
                                          <p:cBhvr additive="base">
                                            <p:cTn id="14" dur="1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14:presetBounceEnd="73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73000">
                                          <p:cBhvr additive="base">
                                            <p:cTn id="17" dur="1500" fill="hold"/>
                                            <p:tgtEl>
                                              <p:spTgt spid="13"/>
                                            </p:tgtEl>
                                            <p:attrNameLst>
                                              <p:attrName>ppt_x</p:attrName>
                                            </p:attrNameLst>
                                          </p:cBhvr>
                                          <p:tavLst>
                                            <p:tav tm="0">
                                              <p:val>
                                                <p:strVal val="1+#ppt_w/2"/>
                                              </p:val>
                                            </p:tav>
                                            <p:tav tm="100000">
                                              <p:val>
                                                <p:strVal val="#ppt_x"/>
                                              </p:val>
                                            </p:tav>
                                          </p:tavLst>
                                        </p:anim>
                                        <p:anim calcmode="lin" valueType="num" p14:bounceEnd="73000">
                                          <p:cBhvr additive="base">
                                            <p:cTn id="18" dur="1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14:presetBounceEnd="73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73000">
                                          <p:cBhvr additive="base">
                                            <p:cTn id="21" dur="1500" fill="hold"/>
                                            <p:tgtEl>
                                              <p:spTgt spid="14"/>
                                            </p:tgtEl>
                                            <p:attrNameLst>
                                              <p:attrName>ppt_x</p:attrName>
                                            </p:attrNameLst>
                                          </p:cBhvr>
                                          <p:tavLst>
                                            <p:tav tm="0">
                                              <p:val>
                                                <p:strVal val="1+#ppt_w/2"/>
                                              </p:val>
                                            </p:tav>
                                            <p:tav tm="100000">
                                              <p:val>
                                                <p:strVal val="#ppt_x"/>
                                              </p:val>
                                            </p:tav>
                                          </p:tavLst>
                                        </p:anim>
                                        <p:anim calcmode="lin" valueType="num" p14:bounceEnd="73000">
                                          <p:cBhvr additive="base">
                                            <p:cTn id="22" dur="1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circle(in)">
                                          <p:cBhvr>
                                            <p:cTn id="36"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500" fill="hold"/>
                                            <p:tgtEl>
                                              <p:spTgt spid="16"/>
                                            </p:tgtEl>
                                            <p:attrNameLst>
                                              <p:attrName>ppt_x</p:attrName>
                                            </p:attrNameLst>
                                          </p:cBhvr>
                                          <p:tavLst>
                                            <p:tav tm="0">
                                              <p:val>
                                                <p:strVal val="1+#ppt_w/2"/>
                                              </p:val>
                                            </p:tav>
                                            <p:tav tm="100000">
                                              <p:val>
                                                <p:strVal val="#ppt_x"/>
                                              </p:val>
                                            </p:tav>
                                          </p:tavLst>
                                        </p:anim>
                                        <p:anim calcmode="lin" valueType="num">
                                          <p:cBhvr additive="base">
                                            <p:cTn id="14" dur="1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500" fill="hold"/>
                                            <p:tgtEl>
                                              <p:spTgt spid="13"/>
                                            </p:tgtEl>
                                            <p:attrNameLst>
                                              <p:attrName>ppt_x</p:attrName>
                                            </p:attrNameLst>
                                          </p:cBhvr>
                                          <p:tavLst>
                                            <p:tav tm="0">
                                              <p:val>
                                                <p:strVal val="1+#ppt_w/2"/>
                                              </p:val>
                                            </p:tav>
                                            <p:tav tm="100000">
                                              <p:val>
                                                <p:strVal val="#ppt_x"/>
                                              </p:val>
                                            </p:tav>
                                          </p:tavLst>
                                        </p:anim>
                                        <p:anim calcmode="lin" valueType="num">
                                          <p:cBhvr additive="base">
                                            <p:cTn id="18" dur="1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500" fill="hold"/>
                                            <p:tgtEl>
                                              <p:spTgt spid="14"/>
                                            </p:tgtEl>
                                            <p:attrNameLst>
                                              <p:attrName>ppt_x</p:attrName>
                                            </p:attrNameLst>
                                          </p:cBhvr>
                                          <p:tavLst>
                                            <p:tav tm="0">
                                              <p:val>
                                                <p:strVal val="1+#ppt_w/2"/>
                                              </p:val>
                                            </p:tav>
                                            <p:tav tm="100000">
                                              <p:val>
                                                <p:strVal val="#ppt_x"/>
                                              </p:val>
                                            </p:tav>
                                          </p:tavLst>
                                        </p:anim>
                                        <p:anim calcmode="lin" valueType="num">
                                          <p:cBhvr additive="base">
                                            <p:cTn id="22" dur="1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circle(in)">
                                          <p:cBhvr>
                                            <p:cTn id="36"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grpSp>
        <p:nvGrpSpPr>
          <p:cNvPr id="8" name="PA-组合 7">
            <a:extLst>
              <a:ext uri="{FF2B5EF4-FFF2-40B4-BE49-F238E27FC236}">
                <a16:creationId xmlns:a16="http://schemas.microsoft.com/office/drawing/2014/main" xmlns:p14="http://schemas.microsoft.com/office/powerpoint/2010/main" xmlns:a14="http://schemas.microsoft.com/office/drawing/2010/main" xmlns="" id="{6BB02087-212B-4972-8897-0C46384953ED}"/>
              </a:ext>
            </a:extLst>
          </p:cNvPr>
          <p:cNvGrpSpPr/>
          <p:nvPr>
            <p:custDataLst>
              <p:tags r:id="rId2"/>
            </p:custDataLst>
          </p:nvPr>
        </p:nvGrpSpPr>
        <p:grpSpPr>
          <a:xfrm>
            <a:off x="6761836" y="2592472"/>
            <a:ext cx="4673600" cy="1999124"/>
            <a:chOff x="6672936" y="2535888"/>
            <a:chExt cx="4673600" cy="1999124"/>
          </a:xfrm>
        </p:grpSpPr>
        <p:sp>
          <p:nvSpPr>
            <p:cNvPr id="2" name="PA-文本框 1">
              <a:extLst>
                <a:ext uri="{FF2B5EF4-FFF2-40B4-BE49-F238E27FC236}">
                  <a16:creationId xmlns:a16="http://schemas.microsoft.com/office/drawing/2014/main" xmlns:p14="http://schemas.microsoft.com/office/powerpoint/2010/main" xmlns:a14="http://schemas.microsoft.com/office/drawing/2010/main" xmlns="" id="{A80EBE2F-9661-419F-98D2-F65E7C385F70}"/>
                </a:ext>
              </a:extLst>
            </p:cNvPr>
            <p:cNvSpPr txBox="1"/>
            <p:nvPr>
              <p:custDataLst>
                <p:tags r:id="rId6"/>
              </p:custDataLst>
            </p:nvPr>
          </p:nvSpPr>
          <p:spPr>
            <a:xfrm>
              <a:off x="6672936" y="2535888"/>
              <a:ext cx="4673600" cy="400110"/>
            </a:xfrm>
            <a:prstGeom prst="rect">
              <a:avLst/>
            </a:prstGeom>
            <a:noFill/>
          </p:spPr>
          <p:txBody>
            <a:bodyPr wrap="square">
              <a:spAutoFit/>
            </a:bodyPr>
            <a:lstStyle/>
            <a:p>
              <a:pPr marL="0" indent="0">
                <a:buFont typeface="Arial" panose="020B0604020202020204" pitchFamily="34" charset="0"/>
                <a:buNone/>
              </a:pPr>
              <a:r>
                <a:rPr lang="zh-CN" altLang="en-US" sz="2000" b="1" dirty="0">
                  <a:cs typeface="+mn-ea"/>
                  <a:sym typeface="+mn-lt"/>
                </a:rPr>
                <a:t>离园时间也不要忽略对幼儿的看管</a:t>
              </a:r>
              <a:endParaRPr lang="zh-CN" altLang="en-US" sz="2000" dirty="0">
                <a:cs typeface="+mn-ea"/>
                <a:sym typeface="+mn-lt"/>
              </a:endParaRPr>
            </a:p>
          </p:txBody>
        </p:sp>
        <p:sp>
          <p:nvSpPr>
            <p:cNvPr id="3" name="PA-文本框 2">
              <a:extLst>
                <a:ext uri="{FF2B5EF4-FFF2-40B4-BE49-F238E27FC236}">
                  <a16:creationId xmlns:a16="http://schemas.microsoft.com/office/drawing/2014/main" xmlns:p14="http://schemas.microsoft.com/office/powerpoint/2010/main" xmlns:a14="http://schemas.microsoft.com/office/drawing/2010/main" xmlns="" id="{C28B1198-4877-42D8-8A46-AFAA20D6FBA9}"/>
                </a:ext>
              </a:extLst>
            </p:cNvPr>
            <p:cNvSpPr txBox="1"/>
            <p:nvPr>
              <p:custDataLst>
                <p:tags r:id="rId7"/>
              </p:custDataLst>
            </p:nvPr>
          </p:nvSpPr>
          <p:spPr>
            <a:xfrm>
              <a:off x="6672936" y="3334683"/>
              <a:ext cx="3701143" cy="1200329"/>
            </a:xfrm>
            <a:prstGeom prst="rect">
              <a:avLst/>
            </a:prstGeom>
            <a:noFill/>
          </p:spPr>
          <p:txBody>
            <a:bodyPr wrap="square">
              <a:spAutoFit/>
            </a:bodyPr>
            <a:lstStyle/>
            <a:p>
              <a:pPr marL="0" indent="0">
                <a:lnSpc>
                  <a:spcPct val="150000"/>
                </a:lnSpc>
                <a:buFont typeface="Arial" panose="020B0604020202020204" pitchFamily="34" charset="0"/>
                <a:buNone/>
              </a:pPr>
              <a:r>
                <a:rPr lang="en-US" altLang="zh-CN" sz="1200" dirty="0">
                  <a:cs typeface="+mn-ea"/>
                  <a:sym typeface="+mn-lt"/>
                </a:rPr>
                <a:t>1.</a:t>
              </a:r>
              <a:r>
                <a:rPr lang="zh-CN" altLang="en-US" sz="1200" dirty="0">
                  <a:cs typeface="+mn-ea"/>
                  <a:sym typeface="+mn-lt"/>
                </a:rPr>
                <a:t>离园时间，教师不应该只顾与家长沟通。此时人来人往，教师要格外注意幼儿的安全状况。</a:t>
              </a:r>
            </a:p>
            <a:p>
              <a:pPr marL="0" indent="0">
                <a:lnSpc>
                  <a:spcPct val="150000"/>
                </a:lnSpc>
                <a:buFont typeface="Arial" panose="020B0604020202020204" pitchFamily="34" charset="0"/>
                <a:buNone/>
              </a:pPr>
              <a:endParaRPr lang="en-US" altLang="zh-CN" sz="1200" dirty="0">
                <a:cs typeface="+mn-ea"/>
                <a:sym typeface="+mn-lt"/>
              </a:endParaRPr>
            </a:p>
            <a:p>
              <a:pPr marL="0" indent="0">
                <a:lnSpc>
                  <a:spcPct val="150000"/>
                </a:lnSpc>
                <a:buFont typeface="Arial" panose="020B0604020202020204" pitchFamily="34" charset="0"/>
                <a:buNone/>
              </a:pPr>
              <a:r>
                <a:rPr lang="en-US" altLang="zh-CN" sz="1200" dirty="0">
                  <a:cs typeface="+mn-ea"/>
                  <a:sym typeface="+mn-lt"/>
                </a:rPr>
                <a:t>2.</a:t>
              </a:r>
              <a:r>
                <a:rPr lang="zh-CN" altLang="en-US" sz="1200" dirty="0">
                  <a:cs typeface="+mn-ea"/>
                  <a:sym typeface="+mn-lt"/>
                </a:rPr>
                <a:t>幼儿园要提醒已经接到孩子的家长不要停留过久。</a:t>
              </a:r>
            </a:p>
          </p:txBody>
        </p:sp>
      </p:grpSp>
      <p:pic>
        <p:nvPicPr>
          <p:cNvPr id="4" name="PA-图片 3">
            <a:extLst>
              <a:ext uri="{FF2B5EF4-FFF2-40B4-BE49-F238E27FC236}">
                <a16:creationId xmlns:a16="http://schemas.microsoft.com/office/drawing/2014/main" xmlns:p14="http://schemas.microsoft.com/office/powerpoint/2010/main" xmlns:a14="http://schemas.microsoft.com/office/drawing/2010/main" xmlns="" id="{2484BC5E-FA59-45DE-A5D0-9BA199BF52BB}"/>
              </a:ext>
            </a:extLst>
          </p:cNvPr>
          <p:cNvPicPr>
            <a:picLocks noChangeAspect="1"/>
          </p:cNvPicPr>
          <p:nvPr>
            <p:custDataLst>
              <p:tags r:id="rId3"/>
            </p:custDataLst>
          </p:nvPr>
        </p:nvPicPr>
        <p:blipFill>
          <a:blip r:embed="rId11"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p14="http://schemas.microsoft.com/office/powerpoint/2010/main" xmlns:a14="http://schemas.microsoft.com/office/drawing/2010/main" xmlns="" id="{18CA1D16-46E2-4EB0-A857-F0002969F7A0}"/>
              </a:ext>
            </a:extLst>
          </p:cNvPr>
          <p:cNvSpPr txBox="1"/>
          <p:nvPr>
            <p:custDataLst>
              <p:tags r:id="rId4"/>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pic>
        <p:nvPicPr>
          <p:cNvPr id="7" name="PA-图片 6">
            <a:extLst>
              <a:ext uri="{FF2B5EF4-FFF2-40B4-BE49-F238E27FC236}">
                <a16:creationId xmlns:a16="http://schemas.microsoft.com/office/drawing/2014/main" xmlns:p14="http://schemas.microsoft.com/office/powerpoint/2010/main" xmlns:a14="http://schemas.microsoft.com/office/drawing/2010/main" xmlns="" id="{A25962FD-163F-4861-8065-669819632DDD}"/>
              </a:ext>
            </a:extLst>
          </p:cNvPr>
          <p:cNvPicPr>
            <a:picLocks noChangeAspect="1"/>
          </p:cNvPicPr>
          <p:nvPr>
            <p:custDataLst>
              <p:tags r:id="rId5"/>
            </p:custDataLst>
          </p:nvPr>
        </p:nvPicPr>
        <p:blipFill>
          <a:blip r:embed="rId12" cstate="screen">
            <a:extLst>
              <a:ext uri="{28A0092B-C50C-407E-A947-70E740481C1C}">
                <a14:useLocalDpi xmlns:a14="http://schemas.microsoft.com/office/drawing/2010/main"/>
              </a:ext>
            </a:extLst>
          </a:blip>
          <a:stretch>
            <a:fillRect/>
          </a:stretch>
        </p:blipFill>
        <p:spPr>
          <a:xfrm>
            <a:off x="0" y="1896127"/>
            <a:ext cx="6672936" cy="3336470"/>
          </a:xfrm>
          <a:prstGeom prst="rect">
            <a:avLst/>
          </a:prstGeom>
        </p:spPr>
      </p:pic>
    </p:spTree>
    <p:custDataLst>
      <p:tags r:id="rId1"/>
    </p:custDataLst>
    <p:extLst>
      <p:ext uri="{BB962C8B-B14F-4D97-AF65-F5344CB8AC3E}">
        <p14:creationId xmlns:p14="http://schemas.microsoft.com/office/powerpoint/2010/main" val="162248345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3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800" decel="100000"/>
                                        <p:tgtEl>
                                          <p:spTgt spid="7"/>
                                        </p:tgtEl>
                                      </p:cBhvr>
                                    </p:animEffect>
                                    <p:anim calcmode="lin" valueType="num">
                                      <p:cBhvr>
                                        <p:cTn id="25" dur="800" decel="100000" fill="hold"/>
                                        <p:tgtEl>
                                          <p:spTgt spid="7"/>
                                        </p:tgtEl>
                                        <p:attrNameLst>
                                          <p:attrName>style.rotation</p:attrName>
                                        </p:attrNameLst>
                                      </p:cBhvr>
                                      <p:tavLst>
                                        <p:tav tm="0">
                                          <p:val>
                                            <p:fltVal val="-90"/>
                                          </p:val>
                                        </p:tav>
                                        <p:tav tm="100000">
                                          <p:val>
                                            <p:fltVal val="0"/>
                                          </p:val>
                                        </p:tav>
                                      </p:tavLst>
                                    </p:anim>
                                    <p:anim calcmode="lin" valueType="num">
                                      <p:cBhvr>
                                        <p:cTn id="26" dur="800" decel="100000" fill="hold"/>
                                        <p:tgtEl>
                                          <p:spTgt spid="7"/>
                                        </p:tgtEl>
                                        <p:attrNameLst>
                                          <p:attrName>ppt_x</p:attrName>
                                        </p:attrNameLst>
                                      </p:cBhvr>
                                      <p:tavLst>
                                        <p:tav tm="0">
                                          <p:val>
                                            <p:strVal val="#ppt_x+0.4"/>
                                          </p:val>
                                        </p:tav>
                                        <p:tav tm="100000">
                                          <p:val>
                                            <p:strVal val="#ppt_x-0.05"/>
                                          </p:val>
                                        </p:tav>
                                      </p:tavLst>
                                    </p:anim>
                                    <p:anim calcmode="lin" valueType="num">
                                      <p:cBhvr>
                                        <p:cTn id="27" dur="800" decel="100000" fill="hold"/>
                                        <p:tgtEl>
                                          <p:spTgt spid="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xmlns:a14="http://schemas.microsoft.com/office/drawing/2010/main" xmlns="" id="{9D540506-43E6-41CA-8638-F8B79AC6D7FC}"/>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a14="http://schemas.microsoft.com/office/drawing/2010/main" xmlns="" id="{E8242FFA-686E-4EF8-A5A6-EEC63F666CE6}"/>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xmlns:a14="http://schemas.microsoft.com/office/drawing/2010/main" xmlns="" id="{8CEBDA26-8344-43AA-AAC7-504C0F7384AC}"/>
              </a:ext>
            </a:extLst>
          </p:cNvPr>
          <p:cNvSpPr txBox="1"/>
          <p:nvPr>
            <p:custDataLst>
              <p:tags r:id="rId4"/>
            </p:custDataLst>
          </p:nvPr>
        </p:nvSpPr>
        <p:spPr>
          <a:xfrm>
            <a:off x="1208313" y="1948861"/>
            <a:ext cx="6096000" cy="707886"/>
          </a:xfrm>
          <a:prstGeom prst="rect">
            <a:avLst/>
          </a:prstGeom>
          <a:noFill/>
        </p:spPr>
        <p:txBody>
          <a:bodyPr wrap="square">
            <a:spAutoFit/>
          </a:bodyPr>
          <a:lstStyle/>
          <a:p>
            <a:r>
              <a:rPr lang="zh-CN" altLang="en-US" sz="2000" b="1" dirty="0">
                <a:cs typeface="+mn-ea"/>
                <a:sym typeface="+mn-lt"/>
              </a:rPr>
              <a:t>走失：幼儿走失是幼儿园经常发生的安全事故，幼儿园要对症下药，全面防范幼儿走失</a:t>
            </a:r>
          </a:p>
        </p:txBody>
      </p:sp>
      <p:sp>
        <p:nvSpPr>
          <p:cNvPr id="8" name="PA-文本框 7">
            <a:extLst>
              <a:ext uri="{FF2B5EF4-FFF2-40B4-BE49-F238E27FC236}">
                <a16:creationId xmlns:a16="http://schemas.microsoft.com/office/drawing/2014/main" xmlns:a14="http://schemas.microsoft.com/office/drawing/2010/main" xmlns="" id="{AA0F288D-1D65-4EB5-87B2-D06D366C55CE}"/>
              </a:ext>
            </a:extLst>
          </p:cNvPr>
          <p:cNvSpPr txBox="1"/>
          <p:nvPr>
            <p:custDataLst>
              <p:tags r:id="rId5"/>
            </p:custDataLst>
          </p:nvPr>
        </p:nvSpPr>
        <p:spPr>
          <a:xfrm>
            <a:off x="1208313" y="3023198"/>
            <a:ext cx="4667993" cy="2031325"/>
          </a:xfrm>
          <a:prstGeom prst="rect">
            <a:avLst/>
          </a:prstGeom>
          <a:noFill/>
        </p:spPr>
        <p:txBody>
          <a:bodyPr wrap="square">
            <a:spAutoFit/>
          </a:bodyPr>
          <a:lstStyle/>
          <a:p>
            <a:pPr marL="0" indent="0" eaLnBrk="1" hangingPunct="1">
              <a:lnSpc>
                <a:spcPct val="150000"/>
              </a:lnSpc>
              <a:buNone/>
            </a:pPr>
            <a:r>
              <a:rPr lang="en-US" altLang="zh-CN" sz="1200" dirty="0">
                <a:cs typeface="+mn-ea"/>
                <a:sym typeface="+mn-lt"/>
              </a:rPr>
              <a:t>1.</a:t>
            </a:r>
            <a:r>
              <a:rPr lang="zh-CN" altLang="en-US" sz="1200" dirty="0">
                <a:cs typeface="+mn-ea"/>
                <a:sym typeface="+mn-lt"/>
              </a:rPr>
              <a:t>上学时，家长应该将幼儿送到教师手中后再离开；同样，放学时，教师也一定要把幼儿送到家长手中。</a:t>
            </a:r>
          </a:p>
          <a:p>
            <a:pPr marL="0" indent="0" eaLnBrk="1" hangingPunct="1">
              <a:lnSpc>
                <a:spcPct val="150000"/>
              </a:lnSpc>
              <a:buNone/>
            </a:pPr>
            <a:r>
              <a:rPr lang="en-US" altLang="zh-CN" sz="1200" dirty="0">
                <a:cs typeface="+mn-ea"/>
                <a:sym typeface="+mn-lt"/>
              </a:rPr>
              <a:t>2.</a:t>
            </a:r>
            <a:r>
              <a:rPr lang="zh-CN" altLang="en-US" sz="1200" dirty="0">
                <a:cs typeface="+mn-ea"/>
                <a:sym typeface="+mn-lt"/>
              </a:rPr>
              <a:t>上学期间，教师要配合保健老师做好幼儿的考勤工作。</a:t>
            </a:r>
          </a:p>
          <a:p>
            <a:pPr marL="0" indent="0" eaLnBrk="1" hangingPunct="1">
              <a:lnSpc>
                <a:spcPct val="150000"/>
              </a:lnSpc>
              <a:buNone/>
            </a:pPr>
            <a:r>
              <a:rPr lang="en-US" altLang="zh-CN" sz="1200" dirty="0">
                <a:cs typeface="+mn-ea"/>
                <a:sym typeface="+mn-lt"/>
              </a:rPr>
              <a:t>3.</a:t>
            </a:r>
            <a:r>
              <a:rPr lang="zh-CN" altLang="en-US" sz="1200" dirty="0">
                <a:cs typeface="+mn-ea"/>
                <a:sym typeface="+mn-lt"/>
              </a:rPr>
              <a:t>上学期间，教师要把好教室的门，防止幼儿擅自离开。</a:t>
            </a:r>
          </a:p>
          <a:p>
            <a:pPr marL="0" indent="0" eaLnBrk="1" hangingPunct="1">
              <a:lnSpc>
                <a:spcPct val="150000"/>
              </a:lnSpc>
              <a:buNone/>
            </a:pPr>
            <a:r>
              <a:rPr lang="en-US" altLang="zh-CN" sz="1200" dirty="0">
                <a:cs typeface="+mn-ea"/>
                <a:sym typeface="+mn-lt"/>
              </a:rPr>
              <a:t>4.</a:t>
            </a:r>
            <a:r>
              <a:rPr lang="zh-CN" altLang="en-US" sz="1200" dirty="0">
                <a:cs typeface="+mn-ea"/>
                <a:sym typeface="+mn-lt"/>
              </a:rPr>
              <a:t>每年开学之初，要对刚入园的孩子特别关照，防止因分离焦虑而擅自离园。</a:t>
            </a:r>
          </a:p>
          <a:p>
            <a:pPr marL="0" indent="0" eaLnBrk="1" hangingPunct="1">
              <a:lnSpc>
                <a:spcPct val="150000"/>
              </a:lnSpc>
              <a:buNone/>
            </a:pPr>
            <a:r>
              <a:rPr lang="en-US" altLang="zh-CN" sz="1200" dirty="0">
                <a:cs typeface="+mn-ea"/>
                <a:sym typeface="+mn-lt"/>
              </a:rPr>
              <a:t>5.</a:t>
            </a:r>
            <a:r>
              <a:rPr lang="zh-CN" altLang="en-US" sz="1200" dirty="0">
                <a:cs typeface="+mn-ea"/>
                <a:sym typeface="+mn-lt"/>
              </a:rPr>
              <a:t>要对幼儿开展防走失、防拐骗的安全教育。</a:t>
            </a:r>
          </a:p>
        </p:txBody>
      </p:sp>
      <p:pic>
        <p:nvPicPr>
          <p:cNvPr id="9" name="PA-图片 8">
            <a:extLst>
              <a:ext uri="{FF2B5EF4-FFF2-40B4-BE49-F238E27FC236}">
                <a16:creationId xmlns:a16="http://schemas.microsoft.com/office/drawing/2014/main" xmlns:a14="http://schemas.microsoft.com/office/drawing/2010/main" xmlns="" id="{90DD7BCC-E2F3-47F4-8C2F-E107DB25974D}"/>
              </a:ext>
            </a:extLst>
          </p:cNvPr>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6315696" y="1369589"/>
            <a:ext cx="5308600" cy="5308600"/>
          </a:xfrm>
          <a:prstGeom prst="rect">
            <a:avLst/>
          </a:prstGeom>
        </p:spPr>
      </p:pic>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800" decel="100000"/>
                                        <p:tgtEl>
                                          <p:spTgt spid="8"/>
                                        </p:tgtEl>
                                      </p:cBhvr>
                                    </p:animEffect>
                                    <p:anim calcmode="lin" valueType="num">
                                      <p:cBhvr>
                                        <p:cTn id="25" dur="800" decel="100000" fill="hold"/>
                                        <p:tgtEl>
                                          <p:spTgt spid="8"/>
                                        </p:tgtEl>
                                        <p:attrNameLst>
                                          <p:attrName>style.rotation</p:attrName>
                                        </p:attrNameLst>
                                      </p:cBhvr>
                                      <p:tavLst>
                                        <p:tav tm="0">
                                          <p:val>
                                            <p:fltVal val="-90"/>
                                          </p:val>
                                        </p:tav>
                                        <p:tav tm="100000">
                                          <p:val>
                                            <p:fltVal val="0"/>
                                          </p:val>
                                        </p:tav>
                                      </p:tavLst>
                                    </p:anim>
                                    <p:anim calcmode="lin" valueType="num">
                                      <p:cBhvr>
                                        <p:cTn id="26" dur="800" decel="100000" fill="hold"/>
                                        <p:tgtEl>
                                          <p:spTgt spid="8"/>
                                        </p:tgtEl>
                                        <p:attrNameLst>
                                          <p:attrName>ppt_x</p:attrName>
                                        </p:attrNameLst>
                                      </p:cBhvr>
                                      <p:tavLst>
                                        <p:tav tm="0">
                                          <p:val>
                                            <p:strVal val="#ppt_x+0.4"/>
                                          </p:val>
                                        </p:tav>
                                        <p:tav tm="100000">
                                          <p:val>
                                            <p:strVal val="#ppt_x-0.05"/>
                                          </p:val>
                                        </p:tav>
                                      </p:tavLst>
                                    </p:anim>
                                    <p:anim calcmode="lin" valueType="num">
                                      <p:cBhvr>
                                        <p:cTn id="27" dur="800" decel="100000" fill="hold"/>
                                        <p:tgtEl>
                                          <p:spTgt spid="8"/>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800" decel="100000"/>
                                        <p:tgtEl>
                                          <p:spTgt spid="9"/>
                                        </p:tgtEl>
                                      </p:cBhvr>
                                    </p:animEffect>
                                    <p:anim calcmode="lin" valueType="num">
                                      <p:cBhvr>
                                        <p:cTn id="33" dur="800" decel="100000" fill="hold"/>
                                        <p:tgtEl>
                                          <p:spTgt spid="9"/>
                                        </p:tgtEl>
                                        <p:attrNameLst>
                                          <p:attrName>style.rotation</p:attrName>
                                        </p:attrNameLst>
                                      </p:cBhvr>
                                      <p:tavLst>
                                        <p:tav tm="0">
                                          <p:val>
                                            <p:fltVal val="-90"/>
                                          </p:val>
                                        </p:tav>
                                        <p:tav tm="100000">
                                          <p:val>
                                            <p:fltVal val="0"/>
                                          </p:val>
                                        </p:tav>
                                      </p:tavLst>
                                    </p:anim>
                                    <p:anim calcmode="lin" valueType="num">
                                      <p:cBhvr>
                                        <p:cTn id="34" dur="800" decel="100000" fill="hold"/>
                                        <p:tgtEl>
                                          <p:spTgt spid="9"/>
                                        </p:tgtEl>
                                        <p:attrNameLst>
                                          <p:attrName>ppt_x</p:attrName>
                                        </p:attrNameLst>
                                      </p:cBhvr>
                                      <p:tavLst>
                                        <p:tav tm="0">
                                          <p:val>
                                            <p:strVal val="#ppt_x+0.4"/>
                                          </p:val>
                                        </p:tav>
                                        <p:tav tm="100000">
                                          <p:val>
                                            <p:strVal val="#ppt_x-0.05"/>
                                          </p:val>
                                        </p:tav>
                                      </p:tavLst>
                                    </p:anim>
                                    <p:anim calcmode="lin" valueType="num">
                                      <p:cBhvr>
                                        <p:cTn id="35" dur="800" decel="100000" fill="hold"/>
                                        <p:tgtEl>
                                          <p:spTgt spid="9"/>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xmlns:a14="http://schemas.microsoft.com/office/drawing/2010/main" xmlns="" id="{3C007696-41E4-41C7-9622-A222FC814280}"/>
              </a:ext>
            </a:extLst>
          </p:cNvPr>
          <p:cNvPicPr>
            <a:picLocks noChangeAspect="1"/>
          </p:cNvPicPr>
          <p:nvPr>
            <p:custDataLst>
              <p:tags r:id="rId2"/>
            </p:custDataLst>
          </p:nvPr>
        </p:nvPicPr>
        <p:blipFill>
          <a:blip r:embed="rId18"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a14="http://schemas.microsoft.com/office/drawing/2010/main" xmlns="" id="{7078E8B4-9527-486E-A1DB-5922B1D2E371}"/>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xmlns:a14="http://schemas.microsoft.com/office/drawing/2010/main" xmlns="" id="{10BCB6FB-8AD6-446D-856C-71FB04861845}"/>
              </a:ext>
            </a:extLst>
          </p:cNvPr>
          <p:cNvSpPr txBox="1"/>
          <p:nvPr>
            <p:custDataLst>
              <p:tags r:id="rId4"/>
            </p:custDataLst>
          </p:nvPr>
        </p:nvSpPr>
        <p:spPr>
          <a:xfrm>
            <a:off x="7833593" y="2325089"/>
            <a:ext cx="2600614" cy="400110"/>
          </a:xfrm>
          <a:prstGeom prst="rect">
            <a:avLst/>
          </a:prstGeom>
          <a:noFill/>
        </p:spPr>
        <p:txBody>
          <a:bodyPr wrap="square">
            <a:spAutoFit/>
          </a:bodyPr>
          <a:lstStyle/>
          <a:p>
            <a:pPr marL="0" indent="0" eaLnBrk="1" hangingPunct="1">
              <a:buNone/>
            </a:pPr>
            <a:r>
              <a:rPr lang="zh-CN" altLang="en-US" sz="2000" b="1" dirty="0">
                <a:cs typeface="+mn-ea"/>
                <a:sym typeface="+mn-lt"/>
              </a:rPr>
              <a:t>校车及司机要专业</a:t>
            </a:r>
            <a:endParaRPr lang="zh-CN" altLang="en-US" sz="2000" dirty="0">
              <a:cs typeface="+mn-ea"/>
              <a:sym typeface="+mn-lt"/>
            </a:endParaRPr>
          </a:p>
        </p:txBody>
      </p:sp>
      <p:sp>
        <p:nvSpPr>
          <p:cNvPr id="9" name="PA-文本框 8">
            <a:extLst>
              <a:ext uri="{FF2B5EF4-FFF2-40B4-BE49-F238E27FC236}">
                <a16:creationId xmlns:a16="http://schemas.microsoft.com/office/drawing/2014/main" xmlns:a14="http://schemas.microsoft.com/office/drawing/2010/main" xmlns="" id="{1B3EAA76-DD0F-4303-93A6-E8311F0D7FB3}"/>
              </a:ext>
            </a:extLst>
          </p:cNvPr>
          <p:cNvSpPr txBox="1"/>
          <p:nvPr>
            <p:custDataLst>
              <p:tags r:id="rId5"/>
            </p:custDataLst>
          </p:nvPr>
        </p:nvSpPr>
        <p:spPr>
          <a:xfrm>
            <a:off x="7833593" y="3078217"/>
            <a:ext cx="2945169" cy="461665"/>
          </a:xfrm>
          <a:prstGeom prst="rect">
            <a:avLst/>
          </a:prstGeom>
          <a:noFill/>
        </p:spPr>
        <p:txBody>
          <a:bodyPr wrap="square">
            <a:spAutoFit/>
          </a:bodyPr>
          <a:lstStyle/>
          <a:p>
            <a:pPr marL="0" indent="0" eaLnBrk="1" hangingPunct="1">
              <a:buNone/>
            </a:pPr>
            <a:r>
              <a:rPr kumimoji="0" lang="en-US" altLang="zh-CN" sz="1200" b="0" i="0" u="none" strike="noStrike" kern="1200" cap="none" spc="0" normalizeH="0" baseline="0" noProof="0">
                <a:ln>
                  <a:noFill/>
                </a:ln>
                <a:solidFill>
                  <a:prstClr val="black"/>
                </a:solidFill>
                <a:effectLst/>
                <a:uLnTx/>
                <a:uFillTx/>
                <a:cs typeface="+mn-ea"/>
                <a:sym typeface="+mn-lt"/>
              </a:rPr>
              <a:t>1.</a:t>
            </a:r>
            <a:r>
              <a:rPr lang="zh-CN" altLang="en-US" sz="1200">
                <a:cs typeface="+mn-ea"/>
                <a:sym typeface="+mn-lt"/>
              </a:rPr>
              <a:t>校车应按国家标准设计、制造，不私自拼装、改装。</a:t>
            </a:r>
            <a:endParaRPr lang="zh-CN" altLang="en-US" sz="1200" dirty="0">
              <a:cs typeface="+mn-ea"/>
              <a:sym typeface="+mn-lt"/>
            </a:endParaRPr>
          </a:p>
        </p:txBody>
      </p:sp>
      <p:sp>
        <p:nvSpPr>
          <p:cNvPr id="10" name="PA-文本框 9">
            <a:extLst>
              <a:ext uri="{FF2B5EF4-FFF2-40B4-BE49-F238E27FC236}">
                <a16:creationId xmlns:a16="http://schemas.microsoft.com/office/drawing/2014/main" xmlns:a14="http://schemas.microsoft.com/office/drawing/2010/main" xmlns="" id="{1D0C7686-E1C9-4A3B-887A-9FA29FE2893D}"/>
              </a:ext>
            </a:extLst>
          </p:cNvPr>
          <p:cNvSpPr txBox="1"/>
          <p:nvPr>
            <p:custDataLst>
              <p:tags r:id="rId6"/>
            </p:custDataLst>
          </p:nvPr>
        </p:nvSpPr>
        <p:spPr>
          <a:xfrm>
            <a:off x="7833592" y="3978003"/>
            <a:ext cx="3084602" cy="276999"/>
          </a:xfrm>
          <a:prstGeom prst="rect">
            <a:avLst/>
          </a:prstGeom>
          <a:noFill/>
        </p:spPr>
        <p:txBody>
          <a:bodyPr wrap="square">
            <a:spAutoFit/>
          </a:bodyPr>
          <a:lstStyle/>
          <a:p>
            <a:pPr marL="0" indent="0" eaLnBrk="1" hangingPunct="1">
              <a:buNone/>
            </a:pPr>
            <a:r>
              <a:rPr kumimoji="0" lang="en-US" altLang="zh-CN" sz="1200" b="0" i="0" u="none" strike="noStrike" kern="1200" cap="none" spc="0" normalizeH="0" baseline="0" noProof="0" dirty="0">
                <a:ln>
                  <a:noFill/>
                </a:ln>
                <a:solidFill>
                  <a:prstClr val="black"/>
                </a:solidFill>
                <a:effectLst/>
                <a:uLnTx/>
                <a:uFillTx/>
                <a:cs typeface="+mn-ea"/>
                <a:sym typeface="+mn-lt"/>
              </a:rPr>
              <a:t>2.</a:t>
            </a:r>
            <a:r>
              <a:rPr lang="zh-CN" altLang="en-US" sz="1200" dirty="0">
                <a:cs typeface="+mn-ea"/>
                <a:sym typeface="+mn-lt"/>
              </a:rPr>
              <a:t>聘用具有专业资格的驾驶人员来驾驶校车。</a:t>
            </a:r>
          </a:p>
        </p:txBody>
      </p:sp>
      <p:sp>
        <p:nvSpPr>
          <p:cNvPr id="11" name="PA-文本框 10">
            <a:extLst>
              <a:ext uri="{FF2B5EF4-FFF2-40B4-BE49-F238E27FC236}">
                <a16:creationId xmlns:a16="http://schemas.microsoft.com/office/drawing/2014/main" xmlns:a14="http://schemas.microsoft.com/office/drawing/2010/main" xmlns="" id="{F84338C6-9B6A-49AC-A71B-AF67D42B5075}"/>
              </a:ext>
            </a:extLst>
          </p:cNvPr>
          <p:cNvSpPr txBox="1"/>
          <p:nvPr>
            <p:custDataLst>
              <p:tags r:id="rId7"/>
            </p:custDataLst>
          </p:nvPr>
        </p:nvSpPr>
        <p:spPr>
          <a:xfrm>
            <a:off x="7833593" y="4569737"/>
            <a:ext cx="2945169" cy="461665"/>
          </a:xfrm>
          <a:prstGeom prst="rect">
            <a:avLst/>
          </a:prstGeom>
          <a:noFill/>
        </p:spPr>
        <p:txBody>
          <a:bodyPr wrap="square">
            <a:spAutoFit/>
          </a:bodyPr>
          <a:lstStyle/>
          <a:p>
            <a:pPr marL="0" indent="0" eaLnBrk="1" hangingPunct="1">
              <a:buNone/>
            </a:pPr>
            <a:r>
              <a:rPr kumimoji="0" lang="en-US" altLang="zh-CN" sz="1200" b="0" i="0" u="none" strike="noStrike" kern="1200" cap="none" spc="0" normalizeH="0" baseline="0" noProof="0" dirty="0">
                <a:ln>
                  <a:noFill/>
                </a:ln>
                <a:solidFill>
                  <a:prstClr val="black"/>
                </a:solidFill>
                <a:effectLst/>
                <a:uLnTx/>
                <a:uFillTx/>
                <a:cs typeface="+mn-ea"/>
                <a:sym typeface="+mn-lt"/>
              </a:rPr>
              <a:t>3.</a:t>
            </a:r>
            <a:r>
              <a:rPr kumimoji="0" lang="zh-CN" altLang="en-US" sz="1200" b="0" i="0" u="none" strike="noStrike" kern="1200" cap="none" spc="0" normalizeH="0" baseline="0" noProof="0" dirty="0">
                <a:ln>
                  <a:noFill/>
                </a:ln>
                <a:solidFill>
                  <a:prstClr val="black"/>
                </a:solidFill>
                <a:effectLst/>
                <a:uLnTx/>
                <a:uFillTx/>
                <a:cs typeface="+mn-ea"/>
                <a:sym typeface="+mn-lt"/>
              </a:rPr>
              <a:t>应建立完善的校车安全制度，定期对校车进行安全维护、对驾驶人进行安全教育。</a:t>
            </a:r>
            <a:endParaRPr lang="zh-CN" altLang="en-US" sz="1200" dirty="0">
              <a:cs typeface="+mn-ea"/>
              <a:sym typeface="+mn-lt"/>
            </a:endParaRPr>
          </a:p>
        </p:txBody>
      </p:sp>
      <p:pic>
        <p:nvPicPr>
          <p:cNvPr id="12" name="PA-图片 11">
            <a:extLst>
              <a:ext uri="{FF2B5EF4-FFF2-40B4-BE49-F238E27FC236}">
                <a16:creationId xmlns:a16="http://schemas.microsoft.com/office/drawing/2014/main" xmlns:a14="http://schemas.microsoft.com/office/drawing/2010/main" xmlns="" id="{9F8B94A2-F08F-43D9-B9C9-FE7FFED274C6}"/>
              </a:ext>
            </a:extLst>
          </p:cNvPr>
          <p:cNvPicPr>
            <a:picLocks noChangeAspect="1"/>
          </p:cNvPicPr>
          <p:nvPr>
            <p:custDataLst>
              <p:tags r:id="rId8"/>
            </p:custDataLst>
          </p:nvPr>
        </p:nvPicPr>
        <p:blipFill>
          <a:blip r:embed="rId19" cstate="screen">
            <a:extLst>
              <a:ext uri="{28A0092B-C50C-407E-A947-70E740481C1C}">
                <a14:useLocalDpi xmlns:a14="http://schemas.microsoft.com/office/drawing/2010/main"/>
              </a:ext>
            </a:extLst>
          </a:blip>
          <a:stretch>
            <a:fillRect/>
          </a:stretch>
        </p:blipFill>
        <p:spPr>
          <a:xfrm>
            <a:off x="1558305" y="1405786"/>
            <a:ext cx="4822194" cy="4822194"/>
          </a:xfrm>
          <a:prstGeom prst="rect">
            <a:avLst/>
          </a:prstGeom>
        </p:spPr>
      </p:pic>
      <p:sp>
        <p:nvSpPr>
          <p:cNvPr id="17" name="PA-椭圆 16">
            <a:extLst>
              <a:ext uri="{FF2B5EF4-FFF2-40B4-BE49-F238E27FC236}">
                <a16:creationId xmlns:a16="http://schemas.microsoft.com/office/drawing/2014/main" xmlns:a14="http://schemas.microsoft.com/office/drawing/2010/main" xmlns="" id="{B693FED4-9839-4AD3-AF00-8E8BFE3D9B12}"/>
              </a:ext>
            </a:extLst>
          </p:cNvPr>
          <p:cNvSpPr/>
          <p:nvPr>
            <p:custDataLst>
              <p:tags r:id="rId9"/>
            </p:custDataLst>
          </p:nvPr>
        </p:nvSpPr>
        <p:spPr>
          <a:xfrm>
            <a:off x="5825836" y="3132404"/>
            <a:ext cx="353291" cy="3532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椭圆 18">
            <a:extLst>
              <a:ext uri="{FF2B5EF4-FFF2-40B4-BE49-F238E27FC236}">
                <a16:creationId xmlns:a16="http://schemas.microsoft.com/office/drawing/2014/main" xmlns:a14="http://schemas.microsoft.com/office/drawing/2010/main" xmlns="" id="{693FB9BE-FCA1-4F90-A999-26173B159DBC}"/>
              </a:ext>
            </a:extLst>
          </p:cNvPr>
          <p:cNvSpPr/>
          <p:nvPr>
            <p:custDataLst>
              <p:tags r:id="rId10"/>
            </p:custDataLst>
          </p:nvPr>
        </p:nvSpPr>
        <p:spPr>
          <a:xfrm>
            <a:off x="5825836" y="3939857"/>
            <a:ext cx="353291" cy="3532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椭圆 19">
            <a:extLst>
              <a:ext uri="{FF2B5EF4-FFF2-40B4-BE49-F238E27FC236}">
                <a16:creationId xmlns:a16="http://schemas.microsoft.com/office/drawing/2014/main" xmlns:a14="http://schemas.microsoft.com/office/drawing/2010/main" xmlns="" id="{50072FE1-D1D9-44B3-BB76-A6AAEB68DCC2}"/>
              </a:ext>
            </a:extLst>
          </p:cNvPr>
          <p:cNvSpPr/>
          <p:nvPr>
            <p:custDataLst>
              <p:tags r:id="rId11"/>
            </p:custDataLst>
          </p:nvPr>
        </p:nvSpPr>
        <p:spPr>
          <a:xfrm>
            <a:off x="5825836" y="4623924"/>
            <a:ext cx="353291" cy="3532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PA-直接连接符 20">
            <a:extLst>
              <a:ext uri="{FF2B5EF4-FFF2-40B4-BE49-F238E27FC236}">
                <a16:creationId xmlns:a16="http://schemas.microsoft.com/office/drawing/2014/main" xmlns:a14="http://schemas.microsoft.com/office/drawing/2010/main" xmlns="" id="{DD1267FC-53AF-4CF4-A775-6F9DE549F352}"/>
              </a:ext>
            </a:extLst>
          </p:cNvPr>
          <p:cNvCxnSpPr>
            <a:stCxn id="17" idx="6"/>
            <a:endCxn id="9" idx="1"/>
          </p:cNvCxnSpPr>
          <p:nvPr>
            <p:custDataLst>
              <p:tags r:id="rId12"/>
            </p:custDataLst>
          </p:nvPr>
        </p:nvCxnSpPr>
        <p:spPr>
          <a:xfrm>
            <a:off x="6179127" y="3309050"/>
            <a:ext cx="1654466" cy="0"/>
          </a:xfrm>
          <a:prstGeom prst="line">
            <a:avLst/>
          </a:prstGeom>
          <a:ln>
            <a:gradFill flip="none" rotWithShape="1">
              <a:gsLst>
                <a:gs pos="0">
                  <a:schemeClr val="accent1">
                    <a:lumMod val="5000"/>
                    <a:lumOff val="95000"/>
                    <a:alpha val="0"/>
                  </a:schemeClr>
                </a:gs>
                <a:gs pos="52000">
                  <a:srgbClr val="41B7D7"/>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PA-直接连接符 23">
            <a:extLst>
              <a:ext uri="{FF2B5EF4-FFF2-40B4-BE49-F238E27FC236}">
                <a16:creationId xmlns:a16="http://schemas.microsoft.com/office/drawing/2014/main" xmlns:a14="http://schemas.microsoft.com/office/drawing/2010/main" xmlns="" id="{5BA76A9E-36BE-4C49-BAE6-DD50BEB87639}"/>
              </a:ext>
            </a:extLst>
          </p:cNvPr>
          <p:cNvCxnSpPr>
            <a:stCxn id="10" idx="1"/>
            <a:endCxn id="19" idx="6"/>
          </p:cNvCxnSpPr>
          <p:nvPr>
            <p:custDataLst>
              <p:tags r:id="rId13"/>
            </p:custDataLst>
          </p:nvPr>
        </p:nvCxnSpPr>
        <p:spPr>
          <a:xfrm flipH="1">
            <a:off x="6179127" y="4116503"/>
            <a:ext cx="1654465" cy="0"/>
          </a:xfrm>
          <a:prstGeom prst="line">
            <a:avLst/>
          </a:prstGeom>
          <a:ln>
            <a:gradFill flip="none" rotWithShape="1">
              <a:gsLst>
                <a:gs pos="0">
                  <a:schemeClr val="accent1">
                    <a:lumMod val="5000"/>
                    <a:lumOff val="95000"/>
                    <a:alpha val="0"/>
                  </a:schemeClr>
                </a:gs>
                <a:gs pos="52000">
                  <a:srgbClr val="41B7D7"/>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PA-直接连接符 25">
            <a:extLst>
              <a:ext uri="{FF2B5EF4-FFF2-40B4-BE49-F238E27FC236}">
                <a16:creationId xmlns:a16="http://schemas.microsoft.com/office/drawing/2014/main" xmlns:a14="http://schemas.microsoft.com/office/drawing/2010/main" xmlns="" id="{DFCACBA2-E196-4C01-A52A-DFF50AEB23FD}"/>
              </a:ext>
            </a:extLst>
          </p:cNvPr>
          <p:cNvCxnSpPr>
            <a:stCxn id="11" idx="1"/>
            <a:endCxn id="20" idx="6"/>
          </p:cNvCxnSpPr>
          <p:nvPr>
            <p:custDataLst>
              <p:tags r:id="rId14"/>
            </p:custDataLst>
          </p:nvPr>
        </p:nvCxnSpPr>
        <p:spPr>
          <a:xfrm flipH="1">
            <a:off x="6179127" y="4800570"/>
            <a:ext cx="1654466" cy="0"/>
          </a:xfrm>
          <a:prstGeom prst="line">
            <a:avLst/>
          </a:prstGeom>
          <a:ln>
            <a:gradFill flip="none" rotWithShape="1">
              <a:gsLst>
                <a:gs pos="0">
                  <a:schemeClr val="accent1">
                    <a:lumMod val="5000"/>
                    <a:lumOff val="95000"/>
                    <a:alpha val="0"/>
                  </a:schemeClr>
                </a:gs>
                <a:gs pos="52000">
                  <a:srgbClr val="41B7D7"/>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800" decel="100000"/>
                                        <p:tgtEl>
                                          <p:spTgt spid="10"/>
                                        </p:tgtEl>
                                      </p:cBhvr>
                                    </p:animEffect>
                                    <p:anim calcmode="lin" valueType="num">
                                      <p:cBhvr>
                                        <p:cTn id="33" dur="800" decel="100000" fill="hold"/>
                                        <p:tgtEl>
                                          <p:spTgt spid="10"/>
                                        </p:tgtEl>
                                        <p:attrNameLst>
                                          <p:attrName>style.rotation</p:attrName>
                                        </p:attrNameLst>
                                      </p:cBhvr>
                                      <p:tavLst>
                                        <p:tav tm="0">
                                          <p:val>
                                            <p:fltVal val="-90"/>
                                          </p:val>
                                        </p:tav>
                                        <p:tav tm="100000">
                                          <p:val>
                                            <p:fltVal val="0"/>
                                          </p:val>
                                        </p:tav>
                                      </p:tavLst>
                                    </p:anim>
                                    <p:anim calcmode="lin" valueType="num">
                                      <p:cBhvr>
                                        <p:cTn id="34" dur="800" decel="100000" fill="hold"/>
                                        <p:tgtEl>
                                          <p:spTgt spid="10"/>
                                        </p:tgtEl>
                                        <p:attrNameLst>
                                          <p:attrName>ppt_x</p:attrName>
                                        </p:attrNameLst>
                                      </p:cBhvr>
                                      <p:tavLst>
                                        <p:tav tm="0">
                                          <p:val>
                                            <p:strVal val="#ppt_x+0.4"/>
                                          </p:val>
                                        </p:tav>
                                        <p:tav tm="100000">
                                          <p:val>
                                            <p:strVal val="#ppt_x-0.05"/>
                                          </p:val>
                                        </p:tav>
                                      </p:tavLst>
                                    </p:anim>
                                    <p:anim calcmode="lin" valueType="num">
                                      <p:cBhvr>
                                        <p:cTn id="35" dur="800" decel="100000" fill="hold"/>
                                        <p:tgtEl>
                                          <p:spTgt spid="1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800" decel="100000"/>
                                        <p:tgtEl>
                                          <p:spTgt spid="11"/>
                                        </p:tgtEl>
                                      </p:cBhvr>
                                    </p:animEffect>
                                    <p:anim calcmode="lin" valueType="num">
                                      <p:cBhvr>
                                        <p:cTn id="41" dur="800" decel="100000" fill="hold"/>
                                        <p:tgtEl>
                                          <p:spTgt spid="11"/>
                                        </p:tgtEl>
                                        <p:attrNameLst>
                                          <p:attrName>style.rotation</p:attrName>
                                        </p:attrNameLst>
                                      </p:cBhvr>
                                      <p:tavLst>
                                        <p:tav tm="0">
                                          <p:val>
                                            <p:fltVal val="-90"/>
                                          </p:val>
                                        </p:tav>
                                        <p:tav tm="100000">
                                          <p:val>
                                            <p:fltVal val="0"/>
                                          </p:val>
                                        </p:tav>
                                      </p:tavLst>
                                    </p:anim>
                                    <p:anim calcmode="lin" valueType="num">
                                      <p:cBhvr>
                                        <p:cTn id="42" dur="800" decel="100000" fill="hold"/>
                                        <p:tgtEl>
                                          <p:spTgt spid="11"/>
                                        </p:tgtEl>
                                        <p:attrNameLst>
                                          <p:attrName>ppt_x</p:attrName>
                                        </p:attrNameLst>
                                      </p:cBhvr>
                                      <p:tavLst>
                                        <p:tav tm="0">
                                          <p:val>
                                            <p:strVal val="#ppt_x+0.4"/>
                                          </p:val>
                                        </p:tav>
                                        <p:tav tm="100000">
                                          <p:val>
                                            <p:strVal val="#ppt_x-0.05"/>
                                          </p:val>
                                        </p:tav>
                                      </p:tavLst>
                                    </p:anim>
                                    <p:anim calcmode="lin" valueType="num">
                                      <p:cBhvr>
                                        <p:cTn id="43" dur="800" decel="100000" fill="hold"/>
                                        <p:tgtEl>
                                          <p:spTgt spid="11"/>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nodePh="1">
                                  <p:stCondLst>
                                    <p:cond delay="0"/>
                                  </p:stCondLst>
                                  <p:endCondLst>
                                    <p:cond evt="begin" delay="0">
                                      <p:tn val="54"/>
                                    </p:cond>
                                  </p:endCondLst>
                                  <p:childTnLst>
                                    <p:set>
                                      <p:cBhvr>
                                        <p:cTn id="55" dur="1" fill="hold">
                                          <p:stCondLst>
                                            <p:cond delay="0"/>
                                          </p:stCondLst>
                                        </p:cTn>
                                        <p:tgtEl>
                                          <p:spTgt spid="17"/>
                                        </p:tgtEl>
                                        <p:attrNameLst>
                                          <p:attrName>style.visibility</p:attrName>
                                        </p:attrNameLst>
                                      </p:cBhvr>
                                      <p:to>
                                        <p:strVal val="visible"/>
                                      </p:to>
                                    </p:set>
                                    <p:animEffect transition="in" filter="fade">
                                      <p:cBhvr>
                                        <p:cTn id="56" dur="800" decel="100000"/>
                                        <p:tgtEl>
                                          <p:spTgt spid="17"/>
                                        </p:tgtEl>
                                      </p:cBhvr>
                                    </p:animEffect>
                                    <p:anim calcmode="lin" valueType="num">
                                      <p:cBhvr>
                                        <p:cTn id="57" dur="800" decel="100000" fill="hold"/>
                                        <p:tgtEl>
                                          <p:spTgt spid="17"/>
                                        </p:tgtEl>
                                        <p:attrNameLst>
                                          <p:attrName>style.rotation</p:attrName>
                                        </p:attrNameLst>
                                      </p:cBhvr>
                                      <p:tavLst>
                                        <p:tav tm="0">
                                          <p:val>
                                            <p:fltVal val="-90"/>
                                          </p:val>
                                        </p:tav>
                                        <p:tav tm="100000">
                                          <p:val>
                                            <p:fltVal val="0"/>
                                          </p:val>
                                        </p:tav>
                                      </p:tavLst>
                                    </p:anim>
                                    <p:anim calcmode="lin" valueType="num">
                                      <p:cBhvr>
                                        <p:cTn id="58" dur="800" decel="100000" fill="hold"/>
                                        <p:tgtEl>
                                          <p:spTgt spid="17"/>
                                        </p:tgtEl>
                                        <p:attrNameLst>
                                          <p:attrName>ppt_x</p:attrName>
                                        </p:attrNameLst>
                                      </p:cBhvr>
                                      <p:tavLst>
                                        <p:tav tm="0">
                                          <p:val>
                                            <p:strVal val="#ppt_x+0.4"/>
                                          </p:val>
                                        </p:tav>
                                        <p:tav tm="100000">
                                          <p:val>
                                            <p:strVal val="#ppt_x-0.05"/>
                                          </p:val>
                                        </p:tav>
                                      </p:tavLst>
                                    </p:anim>
                                    <p:anim calcmode="lin" valueType="num">
                                      <p:cBhvr>
                                        <p:cTn id="59" dur="800" decel="100000" fill="hold"/>
                                        <p:tgtEl>
                                          <p:spTgt spid="17"/>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62" presetID="30" presetClass="entr" presetSubtype="0" fill="hold" grpId="0" nodeType="withEffect" nodePh="1">
                                  <p:stCondLst>
                                    <p:cond delay="0"/>
                                  </p:stCondLst>
                                  <p:endCondLst>
                                    <p:cond evt="begin" delay="0">
                                      <p:tn val="62"/>
                                    </p:cond>
                                  </p:endCondLst>
                                  <p:childTnLst>
                                    <p:set>
                                      <p:cBhvr>
                                        <p:cTn id="63" dur="1" fill="hold">
                                          <p:stCondLst>
                                            <p:cond delay="0"/>
                                          </p:stCondLst>
                                        </p:cTn>
                                        <p:tgtEl>
                                          <p:spTgt spid="19"/>
                                        </p:tgtEl>
                                        <p:attrNameLst>
                                          <p:attrName>style.visibility</p:attrName>
                                        </p:attrNameLst>
                                      </p:cBhvr>
                                      <p:to>
                                        <p:strVal val="visible"/>
                                      </p:to>
                                    </p:set>
                                    <p:animEffect transition="in" filter="fade">
                                      <p:cBhvr>
                                        <p:cTn id="64" dur="800" decel="100000"/>
                                        <p:tgtEl>
                                          <p:spTgt spid="19"/>
                                        </p:tgtEl>
                                      </p:cBhvr>
                                    </p:animEffect>
                                    <p:anim calcmode="lin" valueType="num">
                                      <p:cBhvr>
                                        <p:cTn id="65" dur="800" decel="100000" fill="hold"/>
                                        <p:tgtEl>
                                          <p:spTgt spid="19"/>
                                        </p:tgtEl>
                                        <p:attrNameLst>
                                          <p:attrName>style.rotation</p:attrName>
                                        </p:attrNameLst>
                                      </p:cBhvr>
                                      <p:tavLst>
                                        <p:tav tm="0">
                                          <p:val>
                                            <p:fltVal val="-90"/>
                                          </p:val>
                                        </p:tav>
                                        <p:tav tm="100000">
                                          <p:val>
                                            <p:fltVal val="0"/>
                                          </p:val>
                                        </p:tav>
                                      </p:tavLst>
                                    </p:anim>
                                    <p:anim calcmode="lin" valueType="num">
                                      <p:cBhvr>
                                        <p:cTn id="66" dur="800" decel="100000" fill="hold"/>
                                        <p:tgtEl>
                                          <p:spTgt spid="19"/>
                                        </p:tgtEl>
                                        <p:attrNameLst>
                                          <p:attrName>ppt_x</p:attrName>
                                        </p:attrNameLst>
                                      </p:cBhvr>
                                      <p:tavLst>
                                        <p:tav tm="0">
                                          <p:val>
                                            <p:strVal val="#ppt_x+0.4"/>
                                          </p:val>
                                        </p:tav>
                                        <p:tav tm="100000">
                                          <p:val>
                                            <p:strVal val="#ppt_x-0.05"/>
                                          </p:val>
                                        </p:tav>
                                      </p:tavLst>
                                    </p:anim>
                                    <p:anim calcmode="lin" valueType="num">
                                      <p:cBhvr>
                                        <p:cTn id="67" dur="800" decel="100000" fill="hold"/>
                                        <p:tgtEl>
                                          <p:spTgt spid="19"/>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70" presetID="30" presetClass="entr" presetSubtype="0" fill="hold" grpId="0" nodeType="withEffect" nodePh="1">
                                  <p:stCondLst>
                                    <p:cond delay="0"/>
                                  </p:stCondLst>
                                  <p:endCondLst>
                                    <p:cond evt="begin" delay="0">
                                      <p:tn val="70"/>
                                    </p:cond>
                                  </p:endCondLst>
                                  <p:childTnLst>
                                    <p:set>
                                      <p:cBhvr>
                                        <p:cTn id="71" dur="1" fill="hold">
                                          <p:stCondLst>
                                            <p:cond delay="0"/>
                                          </p:stCondLst>
                                        </p:cTn>
                                        <p:tgtEl>
                                          <p:spTgt spid="20"/>
                                        </p:tgtEl>
                                        <p:attrNameLst>
                                          <p:attrName>style.visibility</p:attrName>
                                        </p:attrNameLst>
                                      </p:cBhvr>
                                      <p:to>
                                        <p:strVal val="visible"/>
                                      </p:to>
                                    </p:set>
                                    <p:animEffect transition="in" filter="fade">
                                      <p:cBhvr>
                                        <p:cTn id="72" dur="800" decel="100000"/>
                                        <p:tgtEl>
                                          <p:spTgt spid="20"/>
                                        </p:tgtEl>
                                      </p:cBhvr>
                                    </p:animEffect>
                                    <p:anim calcmode="lin" valueType="num">
                                      <p:cBhvr>
                                        <p:cTn id="73" dur="800" decel="100000" fill="hold"/>
                                        <p:tgtEl>
                                          <p:spTgt spid="20"/>
                                        </p:tgtEl>
                                        <p:attrNameLst>
                                          <p:attrName>style.rotation</p:attrName>
                                        </p:attrNameLst>
                                      </p:cBhvr>
                                      <p:tavLst>
                                        <p:tav tm="0">
                                          <p:val>
                                            <p:fltVal val="-90"/>
                                          </p:val>
                                        </p:tav>
                                        <p:tav tm="100000">
                                          <p:val>
                                            <p:fltVal val="0"/>
                                          </p:val>
                                        </p:tav>
                                      </p:tavLst>
                                    </p:anim>
                                    <p:anim calcmode="lin" valueType="num">
                                      <p:cBhvr>
                                        <p:cTn id="74" dur="800" decel="100000" fill="hold"/>
                                        <p:tgtEl>
                                          <p:spTgt spid="20"/>
                                        </p:tgtEl>
                                        <p:attrNameLst>
                                          <p:attrName>ppt_x</p:attrName>
                                        </p:attrNameLst>
                                      </p:cBhvr>
                                      <p:tavLst>
                                        <p:tav tm="0">
                                          <p:val>
                                            <p:strVal val="#ppt_x+0.4"/>
                                          </p:val>
                                        </p:tav>
                                        <p:tav tm="100000">
                                          <p:val>
                                            <p:strVal val="#ppt_x-0.05"/>
                                          </p:val>
                                        </p:tav>
                                      </p:tavLst>
                                    </p:anim>
                                    <p:anim calcmode="lin" valueType="num">
                                      <p:cBhvr>
                                        <p:cTn id="75" dur="800" decel="100000" fill="hold"/>
                                        <p:tgtEl>
                                          <p:spTgt spid="20"/>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78" presetID="0"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Motion origin="layout" path="M -1.06785 0 L 0 0 E" pathEditMode="relative">
                                      <p:cBhvr from="" to="">
                                        <p:cTn id="80" dur="1000" fill="hold">
                                          <p:stCondLst>
                                            <p:cond delay="0"/>
                                          </p:stCondLst>
                                        </p:cTn>
                                        <p:tgtEl>
                                          <p:spTgt spid="21"/>
                                        </p:tgtEl>
                                        <p:attrNameLst>
                                          <p:attrName>ppt_x</p:attrName>
                                          <p:attrName>ppt_y</p:attrName>
                                        </p:attrNameLst>
                                      </p:cBhvr>
                                    </p:animMotion>
                                  </p:childTnLst>
                                </p:cTn>
                              </p:par>
                              <p:par>
                                <p:cTn id="81" presetID="0"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Motion origin="layout" path="M 1.06785 0 L 0 0 E" pathEditMode="relative">
                                      <p:cBhvr from="" to="">
                                        <p:cTn id="83" dur="1000" fill="hold">
                                          <p:stCondLst>
                                            <p:cond delay="0"/>
                                          </p:stCondLst>
                                        </p:cTn>
                                        <p:tgtEl>
                                          <p:spTgt spid="24"/>
                                        </p:tgtEl>
                                        <p:attrNameLst>
                                          <p:attrName>ppt_x</p:attrName>
                                          <p:attrName>ppt_y</p:attrName>
                                        </p:attrNameLst>
                                      </p:cBhvr>
                                    </p:animMotion>
                                  </p:childTnLst>
                                </p:cTn>
                              </p:par>
                              <p:par>
                                <p:cTn id="84" presetID="0" presetClass="entr" presetSubtype="0" fill="hold" nodeType="withEffect">
                                  <p:stCondLst>
                                    <p:cond delay="0"/>
                                  </p:stCondLst>
                                  <p:childTnLst>
                                    <p:set>
                                      <p:cBhvr>
                                        <p:cTn id="85" dur="1" fill="hold">
                                          <p:stCondLst>
                                            <p:cond delay="0"/>
                                          </p:stCondLst>
                                        </p:cTn>
                                        <p:tgtEl>
                                          <p:spTgt spid="26"/>
                                        </p:tgtEl>
                                        <p:attrNameLst>
                                          <p:attrName>style.visibility</p:attrName>
                                        </p:attrNameLst>
                                      </p:cBhvr>
                                      <p:to>
                                        <p:strVal val="visible"/>
                                      </p:to>
                                    </p:set>
                                    <p:animMotion origin="layout" path="M 1.06785 0 L 0 0 E" pathEditMode="relative">
                                      <p:cBhvr from="" to="">
                                        <p:cTn id="86" dur="1000" fill="hold">
                                          <p:stCondLst>
                                            <p:cond delay="0"/>
                                          </p:stCondLst>
                                        </p:cTn>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7"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7">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xmlns:a14="http://schemas.microsoft.com/office/drawing/2010/main" xmlns="" id="{81CD8AEC-2994-476B-AACE-A2BD4D151FBF}"/>
              </a:ext>
            </a:extLst>
          </p:cNvPr>
          <p:cNvPicPr>
            <a:picLocks noChangeAspect="1"/>
          </p:cNvPicPr>
          <p:nvPr>
            <p:custDataLst>
              <p:tags r:id="rId2"/>
            </p:custDataLst>
          </p:nvPr>
        </p:nvPicPr>
        <p:blipFill>
          <a:blip r:embed="rId38"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xmlns:a14="http://schemas.microsoft.com/office/drawing/2010/main" xmlns="" id="{EAE7EAF4-C9AF-49B6-9901-E99507213F3E}"/>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xmlns:a14="http://schemas.microsoft.com/office/drawing/2010/main" xmlns="" id="{3925E5C3-709B-4256-A461-B69961F9EF0F}"/>
              </a:ext>
            </a:extLst>
          </p:cNvPr>
          <p:cNvSpPr txBox="1"/>
          <p:nvPr>
            <p:custDataLst>
              <p:tags r:id="rId4"/>
            </p:custDataLst>
          </p:nvPr>
        </p:nvSpPr>
        <p:spPr>
          <a:xfrm>
            <a:off x="3048866" y="1542310"/>
            <a:ext cx="6094268" cy="400110"/>
          </a:xfrm>
          <a:prstGeom prst="rect">
            <a:avLst/>
          </a:prstGeom>
          <a:noFill/>
        </p:spPr>
        <p:txBody>
          <a:bodyPr wrap="square">
            <a:spAutoFit/>
          </a:bodyPr>
          <a:lstStyle/>
          <a:p>
            <a:pPr marL="0" indent="0" algn="ctr" eaLnBrk="1" hangingPunct="1">
              <a:buNone/>
            </a:pPr>
            <a:r>
              <a:rPr lang="zh-CN" altLang="en-US" sz="2000" b="1" dirty="0">
                <a:cs typeface="+mn-ea"/>
                <a:sym typeface="+mn-lt"/>
              </a:rPr>
              <a:t>建立专人跟车管理制度</a:t>
            </a:r>
            <a:endParaRPr lang="zh-CN" altLang="en-US" sz="2000" dirty="0">
              <a:cs typeface="+mn-ea"/>
              <a:sym typeface="+mn-lt"/>
            </a:endParaRPr>
          </a:p>
        </p:txBody>
      </p:sp>
      <p:sp>
        <p:nvSpPr>
          <p:cNvPr id="12" name="PA-Google Shape;263;p20">
            <a:extLst>
              <a:ext uri="{FF2B5EF4-FFF2-40B4-BE49-F238E27FC236}">
                <a16:creationId xmlns:a16="http://schemas.microsoft.com/office/drawing/2014/main" xmlns:a14="http://schemas.microsoft.com/office/drawing/2010/main" xmlns="" id="{79813003-397F-4258-8424-334713164B58}"/>
              </a:ext>
            </a:extLst>
          </p:cNvPr>
          <p:cNvSpPr/>
          <p:nvPr>
            <p:custDataLst>
              <p:tags r:id="rId5"/>
            </p:custDataLst>
          </p:nvPr>
        </p:nvSpPr>
        <p:spPr>
          <a:xfrm>
            <a:off x="7924400" y="3429000"/>
            <a:ext cx="1424335" cy="1424335"/>
          </a:xfrm>
          <a:custGeom>
            <a:avLst/>
            <a:gdLst/>
            <a:ahLst/>
            <a:cxnLst/>
            <a:rect l="l" t="t" r="r" b="b"/>
            <a:pathLst>
              <a:path w="50281" h="50281" extrusionOk="0">
                <a:moveTo>
                  <a:pt x="25146" y="4430"/>
                </a:moveTo>
                <a:cubicBezTo>
                  <a:pt x="36552" y="4430"/>
                  <a:pt x="45851" y="13717"/>
                  <a:pt x="45851" y="25135"/>
                </a:cubicBezTo>
                <a:cubicBezTo>
                  <a:pt x="45851" y="36553"/>
                  <a:pt x="36552" y="45840"/>
                  <a:pt x="25146" y="45840"/>
                </a:cubicBezTo>
                <a:cubicBezTo>
                  <a:pt x="13728" y="45840"/>
                  <a:pt x="4441" y="36553"/>
                  <a:pt x="4441" y="25135"/>
                </a:cubicBezTo>
                <a:cubicBezTo>
                  <a:pt x="4441" y="13717"/>
                  <a:pt x="13728" y="4430"/>
                  <a:pt x="25146" y="4430"/>
                </a:cubicBezTo>
                <a:close/>
                <a:moveTo>
                  <a:pt x="25146" y="1"/>
                </a:moveTo>
                <a:cubicBezTo>
                  <a:pt x="11263" y="1"/>
                  <a:pt x="0" y="11252"/>
                  <a:pt x="0" y="25135"/>
                </a:cubicBezTo>
                <a:cubicBezTo>
                  <a:pt x="0" y="39017"/>
                  <a:pt x="11263" y="50281"/>
                  <a:pt x="25146" y="50281"/>
                </a:cubicBezTo>
                <a:cubicBezTo>
                  <a:pt x="39029" y="50281"/>
                  <a:pt x="50280" y="39017"/>
                  <a:pt x="50280" y="25135"/>
                </a:cubicBezTo>
                <a:cubicBezTo>
                  <a:pt x="50280" y="11252"/>
                  <a:pt x="39029" y="1"/>
                  <a:pt x="2514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3" name="PA-Google Shape;264;p20">
            <a:extLst>
              <a:ext uri="{FF2B5EF4-FFF2-40B4-BE49-F238E27FC236}">
                <a16:creationId xmlns:a16="http://schemas.microsoft.com/office/drawing/2014/main" xmlns:a14="http://schemas.microsoft.com/office/drawing/2010/main" xmlns="" id="{920C08C9-059A-489D-A444-9F7F15C93FA0}"/>
              </a:ext>
            </a:extLst>
          </p:cNvPr>
          <p:cNvSpPr/>
          <p:nvPr>
            <p:custDataLst>
              <p:tags r:id="rId6"/>
            </p:custDataLst>
          </p:nvPr>
        </p:nvSpPr>
        <p:spPr>
          <a:xfrm>
            <a:off x="7924390" y="3429000"/>
            <a:ext cx="1424335" cy="724164"/>
          </a:xfrm>
          <a:custGeom>
            <a:avLst/>
            <a:gdLst/>
            <a:ahLst/>
            <a:cxnLst/>
            <a:rect l="l" t="t" r="r" b="b"/>
            <a:pathLst>
              <a:path w="50281" h="25564" extrusionOk="0">
                <a:moveTo>
                  <a:pt x="25146" y="1"/>
                </a:moveTo>
                <a:cubicBezTo>
                  <a:pt x="11263" y="1"/>
                  <a:pt x="0" y="11252"/>
                  <a:pt x="0" y="25135"/>
                </a:cubicBezTo>
                <a:cubicBezTo>
                  <a:pt x="0" y="25278"/>
                  <a:pt x="12" y="25420"/>
                  <a:pt x="12" y="25563"/>
                </a:cubicBezTo>
                <a:lnTo>
                  <a:pt x="4453" y="25563"/>
                </a:lnTo>
                <a:cubicBezTo>
                  <a:pt x="4441" y="25420"/>
                  <a:pt x="4441" y="25278"/>
                  <a:pt x="4441" y="25135"/>
                </a:cubicBezTo>
                <a:cubicBezTo>
                  <a:pt x="4441" y="13717"/>
                  <a:pt x="13728" y="4430"/>
                  <a:pt x="25146" y="4430"/>
                </a:cubicBezTo>
                <a:cubicBezTo>
                  <a:pt x="36552" y="4430"/>
                  <a:pt x="45851" y="13717"/>
                  <a:pt x="45851" y="25135"/>
                </a:cubicBezTo>
                <a:cubicBezTo>
                  <a:pt x="45851" y="25278"/>
                  <a:pt x="45839" y="25420"/>
                  <a:pt x="45839" y="25563"/>
                </a:cubicBezTo>
                <a:lnTo>
                  <a:pt x="50268" y="25563"/>
                </a:lnTo>
                <a:cubicBezTo>
                  <a:pt x="50268" y="25420"/>
                  <a:pt x="50280" y="25278"/>
                  <a:pt x="50280" y="25135"/>
                </a:cubicBezTo>
                <a:cubicBezTo>
                  <a:pt x="50280" y="11252"/>
                  <a:pt x="39029" y="1"/>
                  <a:pt x="25146"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4" name="PA-Google Shape;265;p20">
            <a:extLst>
              <a:ext uri="{FF2B5EF4-FFF2-40B4-BE49-F238E27FC236}">
                <a16:creationId xmlns:a16="http://schemas.microsoft.com/office/drawing/2014/main" xmlns:a14="http://schemas.microsoft.com/office/drawing/2010/main" xmlns="" id="{FA1010D4-4A7D-47CB-835D-74EA71172037}"/>
              </a:ext>
            </a:extLst>
          </p:cNvPr>
          <p:cNvSpPr/>
          <p:nvPr>
            <p:custDataLst>
              <p:tags r:id="rId7"/>
            </p:custDataLst>
          </p:nvPr>
        </p:nvSpPr>
        <p:spPr>
          <a:xfrm>
            <a:off x="9159152" y="4021255"/>
            <a:ext cx="263786" cy="263786"/>
          </a:xfrm>
          <a:custGeom>
            <a:avLst/>
            <a:gdLst/>
            <a:ahLst/>
            <a:cxnLst/>
            <a:rect l="l" t="t" r="r" b="b"/>
            <a:pathLst>
              <a:path w="9312" h="9312" extrusionOk="0">
                <a:moveTo>
                  <a:pt x="4656" y="1"/>
                </a:moveTo>
                <a:cubicBezTo>
                  <a:pt x="2085" y="1"/>
                  <a:pt x="1" y="2085"/>
                  <a:pt x="1" y="4656"/>
                </a:cubicBezTo>
                <a:cubicBezTo>
                  <a:pt x="1" y="7228"/>
                  <a:pt x="2085" y="9312"/>
                  <a:pt x="4656" y="9312"/>
                </a:cubicBezTo>
                <a:cubicBezTo>
                  <a:pt x="7228" y="9312"/>
                  <a:pt x="9312" y="7228"/>
                  <a:pt x="9312" y="4656"/>
                </a:cubicBezTo>
                <a:cubicBezTo>
                  <a:pt x="9312" y="2085"/>
                  <a:pt x="7228" y="1"/>
                  <a:pt x="465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5" name="PA-Google Shape;266;p20">
            <a:extLst>
              <a:ext uri="{FF2B5EF4-FFF2-40B4-BE49-F238E27FC236}">
                <a16:creationId xmlns:a16="http://schemas.microsoft.com/office/drawing/2014/main" xmlns:a14="http://schemas.microsoft.com/office/drawing/2010/main" xmlns="" id="{ADA291AF-5B80-4E15-9155-48CA1747FBF9}"/>
              </a:ext>
            </a:extLst>
          </p:cNvPr>
          <p:cNvSpPr/>
          <p:nvPr>
            <p:custDataLst>
              <p:tags r:id="rId8"/>
            </p:custDataLst>
          </p:nvPr>
        </p:nvSpPr>
        <p:spPr>
          <a:xfrm>
            <a:off x="9215157" y="4077259"/>
            <a:ext cx="151467" cy="151467"/>
          </a:xfrm>
          <a:custGeom>
            <a:avLst/>
            <a:gdLst/>
            <a:ahLst/>
            <a:cxnLst/>
            <a:rect l="l" t="t" r="r" b="b"/>
            <a:pathLst>
              <a:path w="5347" h="5347" extrusionOk="0">
                <a:moveTo>
                  <a:pt x="2679" y="0"/>
                </a:moveTo>
                <a:cubicBezTo>
                  <a:pt x="1203" y="0"/>
                  <a:pt x="0" y="1191"/>
                  <a:pt x="0" y="2679"/>
                </a:cubicBezTo>
                <a:cubicBezTo>
                  <a:pt x="0" y="4156"/>
                  <a:pt x="1203" y="5346"/>
                  <a:pt x="2679" y="5346"/>
                </a:cubicBezTo>
                <a:cubicBezTo>
                  <a:pt x="4156" y="5346"/>
                  <a:pt x="5346" y="4156"/>
                  <a:pt x="5346" y="2679"/>
                </a:cubicBezTo>
                <a:cubicBezTo>
                  <a:pt x="5346" y="1191"/>
                  <a:pt x="4156" y="0"/>
                  <a:pt x="2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6" name="PA-Google Shape;271;p20">
            <a:extLst>
              <a:ext uri="{FF2B5EF4-FFF2-40B4-BE49-F238E27FC236}">
                <a16:creationId xmlns:a16="http://schemas.microsoft.com/office/drawing/2014/main" xmlns:a14="http://schemas.microsoft.com/office/drawing/2010/main" xmlns="" id="{D347B5B7-AE1A-4311-A5DC-8D2C2E00D58D}"/>
              </a:ext>
            </a:extLst>
          </p:cNvPr>
          <p:cNvSpPr/>
          <p:nvPr>
            <p:custDataLst>
              <p:tags r:id="rId9"/>
            </p:custDataLst>
          </p:nvPr>
        </p:nvSpPr>
        <p:spPr>
          <a:xfrm>
            <a:off x="6625861" y="3429000"/>
            <a:ext cx="1424335" cy="1424335"/>
          </a:xfrm>
          <a:custGeom>
            <a:avLst/>
            <a:gdLst/>
            <a:ahLst/>
            <a:cxnLst/>
            <a:rect l="l" t="t" r="r" b="b"/>
            <a:pathLst>
              <a:path w="50281" h="50281" extrusionOk="0">
                <a:moveTo>
                  <a:pt x="25134" y="4430"/>
                </a:moveTo>
                <a:cubicBezTo>
                  <a:pt x="36552" y="4430"/>
                  <a:pt x="45839" y="13717"/>
                  <a:pt x="45839" y="25135"/>
                </a:cubicBezTo>
                <a:cubicBezTo>
                  <a:pt x="45839" y="36553"/>
                  <a:pt x="36552" y="45840"/>
                  <a:pt x="25134" y="45840"/>
                </a:cubicBezTo>
                <a:cubicBezTo>
                  <a:pt x="13716" y="45840"/>
                  <a:pt x="4429" y="36553"/>
                  <a:pt x="4429" y="25135"/>
                </a:cubicBezTo>
                <a:cubicBezTo>
                  <a:pt x="4429" y="13717"/>
                  <a:pt x="13716" y="4430"/>
                  <a:pt x="25134" y="4430"/>
                </a:cubicBezTo>
                <a:close/>
                <a:moveTo>
                  <a:pt x="25134" y="1"/>
                </a:moveTo>
                <a:cubicBezTo>
                  <a:pt x="11251" y="1"/>
                  <a:pt x="0" y="11252"/>
                  <a:pt x="0" y="25135"/>
                </a:cubicBezTo>
                <a:cubicBezTo>
                  <a:pt x="0" y="39017"/>
                  <a:pt x="11251" y="50281"/>
                  <a:pt x="25134" y="50281"/>
                </a:cubicBezTo>
                <a:cubicBezTo>
                  <a:pt x="39017" y="50281"/>
                  <a:pt x="50280" y="39017"/>
                  <a:pt x="50280" y="25135"/>
                </a:cubicBezTo>
                <a:cubicBezTo>
                  <a:pt x="50280" y="11252"/>
                  <a:pt x="39017" y="1"/>
                  <a:pt x="25134"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7" name="PA-Google Shape;272;p20">
            <a:extLst>
              <a:ext uri="{FF2B5EF4-FFF2-40B4-BE49-F238E27FC236}">
                <a16:creationId xmlns:a16="http://schemas.microsoft.com/office/drawing/2014/main" xmlns:a14="http://schemas.microsoft.com/office/drawing/2010/main" xmlns="" id="{ED5A5281-19C8-4B83-9C53-24A3E66898D7}"/>
              </a:ext>
            </a:extLst>
          </p:cNvPr>
          <p:cNvSpPr/>
          <p:nvPr>
            <p:custDataLst>
              <p:tags r:id="rId10"/>
            </p:custDataLst>
          </p:nvPr>
        </p:nvSpPr>
        <p:spPr>
          <a:xfrm>
            <a:off x="6626172" y="4153150"/>
            <a:ext cx="1423683" cy="700199"/>
          </a:xfrm>
          <a:custGeom>
            <a:avLst/>
            <a:gdLst/>
            <a:ahLst/>
            <a:cxnLst/>
            <a:rect l="l" t="t" r="r" b="b"/>
            <a:pathLst>
              <a:path w="50258" h="24718" extrusionOk="0">
                <a:moveTo>
                  <a:pt x="1" y="0"/>
                </a:moveTo>
                <a:cubicBezTo>
                  <a:pt x="227" y="13681"/>
                  <a:pt x="11383" y="24718"/>
                  <a:pt x="25123" y="24718"/>
                </a:cubicBezTo>
                <a:cubicBezTo>
                  <a:pt x="38875" y="24718"/>
                  <a:pt x="50031" y="13681"/>
                  <a:pt x="50257" y="0"/>
                </a:cubicBezTo>
                <a:lnTo>
                  <a:pt x="45816" y="0"/>
                </a:lnTo>
                <a:cubicBezTo>
                  <a:pt x="45590" y="11216"/>
                  <a:pt x="36398" y="20277"/>
                  <a:pt x="25123" y="20277"/>
                </a:cubicBezTo>
                <a:cubicBezTo>
                  <a:pt x="13848" y="20277"/>
                  <a:pt x="4656" y="11216"/>
                  <a:pt x="4430" y="0"/>
                </a:cubicBezTo>
                <a:close/>
              </a:path>
            </a:pathLst>
          </a:custGeom>
          <a:solidFill>
            <a:srgbClr val="41B7D7"/>
          </a:solidFill>
          <a:ln>
            <a:solidFill>
              <a:schemeClr val="accent5">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8" name="PA-Google Shape;275;p20">
            <a:extLst>
              <a:ext uri="{FF2B5EF4-FFF2-40B4-BE49-F238E27FC236}">
                <a16:creationId xmlns:a16="http://schemas.microsoft.com/office/drawing/2014/main" xmlns:a14="http://schemas.microsoft.com/office/drawing/2010/main" xmlns="" id="{1E1B06CB-882C-4F58-9717-088C618E9056}"/>
              </a:ext>
            </a:extLst>
          </p:cNvPr>
          <p:cNvSpPr/>
          <p:nvPr>
            <p:custDataLst>
              <p:tags r:id="rId11"/>
            </p:custDataLst>
          </p:nvPr>
        </p:nvSpPr>
        <p:spPr>
          <a:xfrm>
            <a:off x="7857932" y="4021255"/>
            <a:ext cx="263786" cy="263786"/>
          </a:xfrm>
          <a:custGeom>
            <a:avLst/>
            <a:gdLst/>
            <a:ahLst/>
            <a:cxnLst/>
            <a:rect l="l" t="t" r="r" b="b"/>
            <a:pathLst>
              <a:path w="9312" h="9312" extrusionOk="0">
                <a:moveTo>
                  <a:pt x="4656" y="1"/>
                </a:moveTo>
                <a:cubicBezTo>
                  <a:pt x="2084" y="1"/>
                  <a:pt x="1" y="2085"/>
                  <a:pt x="1" y="4656"/>
                </a:cubicBezTo>
                <a:cubicBezTo>
                  <a:pt x="1" y="7228"/>
                  <a:pt x="2084" y="9312"/>
                  <a:pt x="4656" y="9312"/>
                </a:cubicBezTo>
                <a:cubicBezTo>
                  <a:pt x="7228" y="9312"/>
                  <a:pt x="9311" y="7228"/>
                  <a:pt x="9311" y="4656"/>
                </a:cubicBezTo>
                <a:cubicBezTo>
                  <a:pt x="9311" y="2085"/>
                  <a:pt x="7228" y="1"/>
                  <a:pt x="465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9" name="PA-Google Shape;276;p20">
            <a:extLst>
              <a:ext uri="{FF2B5EF4-FFF2-40B4-BE49-F238E27FC236}">
                <a16:creationId xmlns:a16="http://schemas.microsoft.com/office/drawing/2014/main" xmlns:a14="http://schemas.microsoft.com/office/drawing/2010/main" xmlns="" id="{2E1ABCA2-CB50-4EF7-A07F-9C204DD59E82}"/>
              </a:ext>
            </a:extLst>
          </p:cNvPr>
          <p:cNvSpPr/>
          <p:nvPr>
            <p:custDataLst>
              <p:tags r:id="rId12"/>
            </p:custDataLst>
          </p:nvPr>
        </p:nvSpPr>
        <p:spPr>
          <a:xfrm>
            <a:off x="7914248" y="4077259"/>
            <a:ext cx="151467" cy="151467"/>
          </a:xfrm>
          <a:custGeom>
            <a:avLst/>
            <a:gdLst/>
            <a:ahLst/>
            <a:cxnLst/>
            <a:rect l="l" t="t" r="r" b="b"/>
            <a:pathLst>
              <a:path w="5347" h="5347" extrusionOk="0">
                <a:moveTo>
                  <a:pt x="2668" y="0"/>
                </a:moveTo>
                <a:cubicBezTo>
                  <a:pt x="1192" y="0"/>
                  <a:pt x="1" y="1191"/>
                  <a:pt x="1" y="2679"/>
                </a:cubicBezTo>
                <a:cubicBezTo>
                  <a:pt x="1" y="4156"/>
                  <a:pt x="1192" y="5346"/>
                  <a:pt x="2668" y="5346"/>
                </a:cubicBezTo>
                <a:cubicBezTo>
                  <a:pt x="4144" y="5346"/>
                  <a:pt x="5347" y="4156"/>
                  <a:pt x="5347" y="2679"/>
                </a:cubicBezTo>
                <a:cubicBezTo>
                  <a:pt x="5347" y="1191"/>
                  <a:pt x="4144" y="0"/>
                  <a:pt x="2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0" name="PA-Google Shape;293;p20">
            <a:extLst>
              <a:ext uri="{FF2B5EF4-FFF2-40B4-BE49-F238E27FC236}">
                <a16:creationId xmlns:a16="http://schemas.microsoft.com/office/drawing/2014/main" xmlns:a14="http://schemas.microsoft.com/office/drawing/2010/main" xmlns="" id="{C55E95D2-92B9-4BCC-BA1C-6A8BD3E4E2C0}"/>
              </a:ext>
            </a:extLst>
          </p:cNvPr>
          <p:cNvSpPr/>
          <p:nvPr>
            <p:custDataLst>
              <p:tags r:id="rId13"/>
            </p:custDataLst>
          </p:nvPr>
        </p:nvSpPr>
        <p:spPr>
          <a:xfrm>
            <a:off x="5325632" y="3429000"/>
            <a:ext cx="1424335" cy="1424335"/>
          </a:xfrm>
          <a:custGeom>
            <a:avLst/>
            <a:gdLst/>
            <a:ahLst/>
            <a:cxnLst/>
            <a:rect l="l" t="t" r="r" b="b"/>
            <a:pathLst>
              <a:path w="50281" h="50281" extrusionOk="0">
                <a:moveTo>
                  <a:pt x="25146" y="4430"/>
                </a:moveTo>
                <a:cubicBezTo>
                  <a:pt x="36565" y="4430"/>
                  <a:pt x="45851" y="13717"/>
                  <a:pt x="45851" y="25135"/>
                </a:cubicBezTo>
                <a:cubicBezTo>
                  <a:pt x="45851" y="36553"/>
                  <a:pt x="36565" y="45840"/>
                  <a:pt x="25146" y="45840"/>
                </a:cubicBezTo>
                <a:cubicBezTo>
                  <a:pt x="13728" y="45840"/>
                  <a:pt x="4442" y="36553"/>
                  <a:pt x="4442" y="25135"/>
                </a:cubicBezTo>
                <a:cubicBezTo>
                  <a:pt x="4442" y="13717"/>
                  <a:pt x="13728" y="4430"/>
                  <a:pt x="25146" y="4430"/>
                </a:cubicBezTo>
                <a:close/>
                <a:moveTo>
                  <a:pt x="25146" y="1"/>
                </a:moveTo>
                <a:cubicBezTo>
                  <a:pt x="11264" y="1"/>
                  <a:pt x="0" y="11252"/>
                  <a:pt x="0" y="25135"/>
                </a:cubicBezTo>
                <a:cubicBezTo>
                  <a:pt x="0" y="39017"/>
                  <a:pt x="11264" y="50281"/>
                  <a:pt x="25146" y="50281"/>
                </a:cubicBezTo>
                <a:cubicBezTo>
                  <a:pt x="39029" y="50281"/>
                  <a:pt x="50281" y="39017"/>
                  <a:pt x="50281" y="25135"/>
                </a:cubicBezTo>
                <a:cubicBezTo>
                  <a:pt x="50281" y="11252"/>
                  <a:pt x="39029" y="1"/>
                  <a:pt x="2514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1" name="PA-Google Shape;294;p20">
            <a:extLst>
              <a:ext uri="{FF2B5EF4-FFF2-40B4-BE49-F238E27FC236}">
                <a16:creationId xmlns:a16="http://schemas.microsoft.com/office/drawing/2014/main" xmlns:a14="http://schemas.microsoft.com/office/drawing/2010/main" xmlns="" id="{23023A52-7964-4730-9658-E9A712DCA152}"/>
              </a:ext>
            </a:extLst>
          </p:cNvPr>
          <p:cNvSpPr/>
          <p:nvPr>
            <p:custDataLst>
              <p:tags r:id="rId14"/>
            </p:custDataLst>
          </p:nvPr>
        </p:nvSpPr>
        <p:spPr>
          <a:xfrm>
            <a:off x="5325632" y="3429000"/>
            <a:ext cx="1424335" cy="724164"/>
          </a:xfrm>
          <a:custGeom>
            <a:avLst/>
            <a:gdLst/>
            <a:ahLst/>
            <a:cxnLst/>
            <a:rect l="l" t="t" r="r" b="b"/>
            <a:pathLst>
              <a:path w="50281" h="25564" extrusionOk="0">
                <a:moveTo>
                  <a:pt x="25146" y="1"/>
                </a:moveTo>
                <a:cubicBezTo>
                  <a:pt x="11264" y="1"/>
                  <a:pt x="0" y="11252"/>
                  <a:pt x="0" y="25135"/>
                </a:cubicBezTo>
                <a:cubicBezTo>
                  <a:pt x="0" y="25278"/>
                  <a:pt x="12" y="25420"/>
                  <a:pt x="12" y="25563"/>
                </a:cubicBezTo>
                <a:lnTo>
                  <a:pt x="4453" y="25563"/>
                </a:lnTo>
                <a:cubicBezTo>
                  <a:pt x="4453" y="25420"/>
                  <a:pt x="4442" y="25278"/>
                  <a:pt x="4442" y="25135"/>
                </a:cubicBezTo>
                <a:cubicBezTo>
                  <a:pt x="4442" y="13717"/>
                  <a:pt x="13728" y="4430"/>
                  <a:pt x="25146" y="4430"/>
                </a:cubicBezTo>
                <a:cubicBezTo>
                  <a:pt x="36565" y="4430"/>
                  <a:pt x="45851" y="13717"/>
                  <a:pt x="45851" y="25135"/>
                </a:cubicBezTo>
                <a:cubicBezTo>
                  <a:pt x="45851" y="25278"/>
                  <a:pt x="45840" y="25420"/>
                  <a:pt x="45840" y="25563"/>
                </a:cubicBezTo>
                <a:lnTo>
                  <a:pt x="50269" y="25563"/>
                </a:lnTo>
                <a:cubicBezTo>
                  <a:pt x="50281" y="25420"/>
                  <a:pt x="50281" y="25278"/>
                  <a:pt x="50281" y="25135"/>
                </a:cubicBezTo>
                <a:cubicBezTo>
                  <a:pt x="50281" y="11252"/>
                  <a:pt x="39029" y="1"/>
                  <a:pt x="25146"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2" name="PA-Google Shape;297;p20">
            <a:extLst>
              <a:ext uri="{FF2B5EF4-FFF2-40B4-BE49-F238E27FC236}">
                <a16:creationId xmlns:a16="http://schemas.microsoft.com/office/drawing/2014/main" xmlns:a14="http://schemas.microsoft.com/office/drawing/2010/main" xmlns="" id="{EB7A19E0-81BE-4AFA-97B6-D7C7883DF484}"/>
              </a:ext>
            </a:extLst>
          </p:cNvPr>
          <p:cNvSpPr/>
          <p:nvPr>
            <p:custDataLst>
              <p:tags r:id="rId15"/>
            </p:custDataLst>
          </p:nvPr>
        </p:nvSpPr>
        <p:spPr>
          <a:xfrm>
            <a:off x="6557052" y="4021255"/>
            <a:ext cx="263757" cy="263786"/>
          </a:xfrm>
          <a:custGeom>
            <a:avLst/>
            <a:gdLst/>
            <a:ahLst/>
            <a:cxnLst/>
            <a:rect l="l" t="t" r="r" b="b"/>
            <a:pathLst>
              <a:path w="9311" h="9312" extrusionOk="0">
                <a:moveTo>
                  <a:pt x="4656" y="1"/>
                </a:moveTo>
                <a:cubicBezTo>
                  <a:pt x="2084" y="1"/>
                  <a:pt x="0" y="2085"/>
                  <a:pt x="0" y="4656"/>
                </a:cubicBezTo>
                <a:cubicBezTo>
                  <a:pt x="0" y="7228"/>
                  <a:pt x="2084" y="9312"/>
                  <a:pt x="4656" y="9312"/>
                </a:cubicBezTo>
                <a:cubicBezTo>
                  <a:pt x="7227" y="9312"/>
                  <a:pt x="9311" y="7228"/>
                  <a:pt x="9311" y="4656"/>
                </a:cubicBezTo>
                <a:cubicBezTo>
                  <a:pt x="9311" y="2085"/>
                  <a:pt x="7227" y="1"/>
                  <a:pt x="465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3" name="PA-Google Shape;298;p20">
            <a:extLst>
              <a:ext uri="{FF2B5EF4-FFF2-40B4-BE49-F238E27FC236}">
                <a16:creationId xmlns:a16="http://schemas.microsoft.com/office/drawing/2014/main" xmlns:a14="http://schemas.microsoft.com/office/drawing/2010/main" xmlns="" id="{97FD0243-82FD-41AA-A1D0-6A97F7BE94EF}"/>
              </a:ext>
            </a:extLst>
          </p:cNvPr>
          <p:cNvSpPr/>
          <p:nvPr>
            <p:custDataLst>
              <p:tags r:id="rId16"/>
            </p:custDataLst>
          </p:nvPr>
        </p:nvSpPr>
        <p:spPr>
          <a:xfrm>
            <a:off x="6613028" y="4077259"/>
            <a:ext cx="151807" cy="151467"/>
          </a:xfrm>
          <a:custGeom>
            <a:avLst/>
            <a:gdLst/>
            <a:ahLst/>
            <a:cxnLst/>
            <a:rect l="l" t="t" r="r" b="b"/>
            <a:pathLst>
              <a:path w="5359" h="5347" extrusionOk="0">
                <a:moveTo>
                  <a:pt x="2680" y="0"/>
                </a:moveTo>
                <a:cubicBezTo>
                  <a:pt x="1203" y="0"/>
                  <a:pt x="1" y="1191"/>
                  <a:pt x="1" y="2679"/>
                </a:cubicBezTo>
                <a:cubicBezTo>
                  <a:pt x="1" y="4156"/>
                  <a:pt x="1203" y="5346"/>
                  <a:pt x="2680" y="5346"/>
                </a:cubicBezTo>
                <a:cubicBezTo>
                  <a:pt x="4156" y="5346"/>
                  <a:pt x="5358" y="4156"/>
                  <a:pt x="5358" y="2679"/>
                </a:cubicBezTo>
                <a:cubicBezTo>
                  <a:pt x="5358" y="1191"/>
                  <a:pt x="4156" y="0"/>
                  <a:pt x="2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4" name="PA-Google Shape;304;p20">
            <a:extLst>
              <a:ext uri="{FF2B5EF4-FFF2-40B4-BE49-F238E27FC236}">
                <a16:creationId xmlns:a16="http://schemas.microsoft.com/office/drawing/2014/main" xmlns:a14="http://schemas.microsoft.com/office/drawing/2010/main" xmlns="" id="{A77EC33E-B7CE-4E8F-81EE-2B52956238A8}"/>
              </a:ext>
            </a:extLst>
          </p:cNvPr>
          <p:cNvSpPr/>
          <p:nvPr>
            <p:custDataLst>
              <p:tags r:id="rId17"/>
            </p:custDataLst>
          </p:nvPr>
        </p:nvSpPr>
        <p:spPr>
          <a:xfrm>
            <a:off x="4024412" y="3429000"/>
            <a:ext cx="1424335" cy="1424335"/>
          </a:xfrm>
          <a:custGeom>
            <a:avLst/>
            <a:gdLst/>
            <a:ahLst/>
            <a:cxnLst/>
            <a:rect l="l" t="t" r="r" b="b"/>
            <a:pathLst>
              <a:path w="50281" h="50281" extrusionOk="0">
                <a:moveTo>
                  <a:pt x="25134" y="4430"/>
                </a:moveTo>
                <a:cubicBezTo>
                  <a:pt x="36552" y="4430"/>
                  <a:pt x="45839" y="13717"/>
                  <a:pt x="45839" y="25135"/>
                </a:cubicBezTo>
                <a:cubicBezTo>
                  <a:pt x="45839" y="36553"/>
                  <a:pt x="36552" y="45840"/>
                  <a:pt x="25134" y="45840"/>
                </a:cubicBezTo>
                <a:cubicBezTo>
                  <a:pt x="13716" y="45840"/>
                  <a:pt x="4429" y="36553"/>
                  <a:pt x="4429" y="25135"/>
                </a:cubicBezTo>
                <a:cubicBezTo>
                  <a:pt x="4429" y="13717"/>
                  <a:pt x="13716" y="4430"/>
                  <a:pt x="25134" y="4430"/>
                </a:cubicBezTo>
                <a:close/>
                <a:moveTo>
                  <a:pt x="25134" y="1"/>
                </a:moveTo>
                <a:cubicBezTo>
                  <a:pt x="11252" y="1"/>
                  <a:pt x="0" y="11252"/>
                  <a:pt x="0" y="25135"/>
                </a:cubicBezTo>
                <a:cubicBezTo>
                  <a:pt x="0" y="39017"/>
                  <a:pt x="11252" y="50281"/>
                  <a:pt x="25134" y="50281"/>
                </a:cubicBezTo>
                <a:cubicBezTo>
                  <a:pt x="39017" y="50281"/>
                  <a:pt x="50280" y="39017"/>
                  <a:pt x="50280" y="25135"/>
                </a:cubicBezTo>
                <a:cubicBezTo>
                  <a:pt x="50280" y="11252"/>
                  <a:pt x="39017" y="1"/>
                  <a:pt x="25134"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5" name="PA-Google Shape;305;p20">
            <a:extLst>
              <a:ext uri="{FF2B5EF4-FFF2-40B4-BE49-F238E27FC236}">
                <a16:creationId xmlns:a16="http://schemas.microsoft.com/office/drawing/2014/main" xmlns:a14="http://schemas.microsoft.com/office/drawing/2010/main" xmlns="" id="{FA5A52E7-6180-4ACB-BFE5-B36433AF46CA}"/>
              </a:ext>
            </a:extLst>
          </p:cNvPr>
          <p:cNvSpPr/>
          <p:nvPr>
            <p:custDataLst>
              <p:tags r:id="rId18"/>
            </p:custDataLst>
          </p:nvPr>
        </p:nvSpPr>
        <p:spPr>
          <a:xfrm>
            <a:off x="4024752" y="4153150"/>
            <a:ext cx="1423655" cy="700199"/>
          </a:xfrm>
          <a:custGeom>
            <a:avLst/>
            <a:gdLst/>
            <a:ahLst/>
            <a:cxnLst/>
            <a:rect l="l" t="t" r="r" b="b"/>
            <a:pathLst>
              <a:path w="50257" h="24718" extrusionOk="0">
                <a:moveTo>
                  <a:pt x="0" y="0"/>
                </a:moveTo>
                <a:cubicBezTo>
                  <a:pt x="226" y="13681"/>
                  <a:pt x="11382" y="24718"/>
                  <a:pt x="25122" y="24718"/>
                </a:cubicBezTo>
                <a:cubicBezTo>
                  <a:pt x="38862" y="24718"/>
                  <a:pt x="50030" y="13681"/>
                  <a:pt x="50256" y="0"/>
                </a:cubicBezTo>
                <a:lnTo>
                  <a:pt x="45815" y="0"/>
                </a:lnTo>
                <a:cubicBezTo>
                  <a:pt x="45589" y="11216"/>
                  <a:pt x="36397" y="20277"/>
                  <a:pt x="25122" y="20277"/>
                </a:cubicBezTo>
                <a:cubicBezTo>
                  <a:pt x="13847" y="20277"/>
                  <a:pt x="4655" y="11216"/>
                  <a:pt x="4429" y="0"/>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6" name="PA-Google Shape;306;p20">
            <a:extLst>
              <a:ext uri="{FF2B5EF4-FFF2-40B4-BE49-F238E27FC236}">
                <a16:creationId xmlns:a16="http://schemas.microsoft.com/office/drawing/2014/main" xmlns:a14="http://schemas.microsoft.com/office/drawing/2010/main" xmlns="" id="{62232E1A-6406-4CAE-AE7B-E8E3BEC47D6E}"/>
              </a:ext>
            </a:extLst>
          </p:cNvPr>
          <p:cNvSpPr/>
          <p:nvPr>
            <p:custDataLst>
              <p:tags r:id="rId19"/>
            </p:custDataLst>
          </p:nvPr>
        </p:nvSpPr>
        <p:spPr>
          <a:xfrm>
            <a:off x="5256143" y="4021255"/>
            <a:ext cx="263786" cy="263786"/>
          </a:xfrm>
          <a:custGeom>
            <a:avLst/>
            <a:gdLst/>
            <a:ahLst/>
            <a:cxnLst/>
            <a:rect l="l" t="t" r="r" b="b"/>
            <a:pathLst>
              <a:path w="9312" h="9312" extrusionOk="0">
                <a:moveTo>
                  <a:pt x="4656" y="1"/>
                </a:moveTo>
                <a:cubicBezTo>
                  <a:pt x="2084" y="1"/>
                  <a:pt x="1" y="2085"/>
                  <a:pt x="1" y="4656"/>
                </a:cubicBezTo>
                <a:cubicBezTo>
                  <a:pt x="1" y="7228"/>
                  <a:pt x="2084" y="9312"/>
                  <a:pt x="4656" y="9312"/>
                </a:cubicBezTo>
                <a:cubicBezTo>
                  <a:pt x="7228" y="9312"/>
                  <a:pt x="9311" y="7228"/>
                  <a:pt x="9311" y="4656"/>
                </a:cubicBezTo>
                <a:cubicBezTo>
                  <a:pt x="9311" y="2085"/>
                  <a:pt x="7228" y="1"/>
                  <a:pt x="465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7" name="PA-Google Shape;307;p20">
            <a:extLst>
              <a:ext uri="{FF2B5EF4-FFF2-40B4-BE49-F238E27FC236}">
                <a16:creationId xmlns:a16="http://schemas.microsoft.com/office/drawing/2014/main" xmlns:a14="http://schemas.microsoft.com/office/drawing/2010/main" xmlns="" id="{F05D7F5D-5B8C-45DE-8BDD-120E9051C5A7}"/>
              </a:ext>
            </a:extLst>
          </p:cNvPr>
          <p:cNvSpPr/>
          <p:nvPr>
            <p:custDataLst>
              <p:tags r:id="rId20"/>
            </p:custDataLst>
          </p:nvPr>
        </p:nvSpPr>
        <p:spPr>
          <a:xfrm>
            <a:off x="5312148" y="4077259"/>
            <a:ext cx="151467" cy="151467"/>
          </a:xfrm>
          <a:custGeom>
            <a:avLst/>
            <a:gdLst/>
            <a:ahLst/>
            <a:cxnLst/>
            <a:rect l="l" t="t" r="r" b="b"/>
            <a:pathLst>
              <a:path w="5347" h="5347" extrusionOk="0">
                <a:moveTo>
                  <a:pt x="2679" y="0"/>
                </a:moveTo>
                <a:cubicBezTo>
                  <a:pt x="1191" y="0"/>
                  <a:pt x="0" y="1191"/>
                  <a:pt x="0" y="2679"/>
                </a:cubicBezTo>
                <a:cubicBezTo>
                  <a:pt x="0" y="4156"/>
                  <a:pt x="1191" y="5346"/>
                  <a:pt x="2679" y="5346"/>
                </a:cubicBezTo>
                <a:cubicBezTo>
                  <a:pt x="4156" y="5346"/>
                  <a:pt x="5346" y="4156"/>
                  <a:pt x="5346" y="2679"/>
                </a:cubicBezTo>
                <a:cubicBezTo>
                  <a:pt x="5346" y="1191"/>
                  <a:pt x="4156" y="0"/>
                  <a:pt x="2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8" name="PA-Google Shape;314;p20">
            <a:extLst>
              <a:ext uri="{FF2B5EF4-FFF2-40B4-BE49-F238E27FC236}">
                <a16:creationId xmlns:a16="http://schemas.microsoft.com/office/drawing/2014/main" xmlns:a14="http://schemas.microsoft.com/office/drawing/2010/main" xmlns="" id="{E3FB3AEB-305A-47B6-A26A-DBF68719E77C}"/>
              </a:ext>
            </a:extLst>
          </p:cNvPr>
          <p:cNvSpPr/>
          <p:nvPr>
            <p:custDataLst>
              <p:tags r:id="rId21"/>
            </p:custDataLst>
          </p:nvPr>
        </p:nvSpPr>
        <p:spPr>
          <a:xfrm>
            <a:off x="2725543" y="3429000"/>
            <a:ext cx="1424335" cy="1424335"/>
          </a:xfrm>
          <a:custGeom>
            <a:avLst/>
            <a:gdLst/>
            <a:ahLst/>
            <a:cxnLst/>
            <a:rect l="l" t="t" r="r" b="b"/>
            <a:pathLst>
              <a:path w="50281" h="50281" extrusionOk="0">
                <a:moveTo>
                  <a:pt x="25146" y="4430"/>
                </a:moveTo>
                <a:cubicBezTo>
                  <a:pt x="36564" y="4430"/>
                  <a:pt x="45851" y="13717"/>
                  <a:pt x="45851" y="25135"/>
                </a:cubicBezTo>
                <a:cubicBezTo>
                  <a:pt x="45851" y="36553"/>
                  <a:pt x="36564" y="45840"/>
                  <a:pt x="25146" y="45840"/>
                </a:cubicBezTo>
                <a:cubicBezTo>
                  <a:pt x="13728" y="45840"/>
                  <a:pt x="4441" y="36553"/>
                  <a:pt x="4441" y="25135"/>
                </a:cubicBezTo>
                <a:cubicBezTo>
                  <a:pt x="4441" y="13717"/>
                  <a:pt x="13728" y="4430"/>
                  <a:pt x="25146" y="4430"/>
                </a:cubicBezTo>
                <a:close/>
                <a:moveTo>
                  <a:pt x="25146" y="1"/>
                </a:moveTo>
                <a:cubicBezTo>
                  <a:pt x="11264" y="1"/>
                  <a:pt x="0" y="11252"/>
                  <a:pt x="0" y="25135"/>
                </a:cubicBezTo>
                <a:cubicBezTo>
                  <a:pt x="0" y="39017"/>
                  <a:pt x="11264" y="50281"/>
                  <a:pt x="25146" y="50281"/>
                </a:cubicBezTo>
                <a:cubicBezTo>
                  <a:pt x="39029" y="50281"/>
                  <a:pt x="50280" y="39017"/>
                  <a:pt x="50280" y="25135"/>
                </a:cubicBezTo>
                <a:cubicBezTo>
                  <a:pt x="50280" y="11252"/>
                  <a:pt x="39029" y="1"/>
                  <a:pt x="2514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9" name="PA-Google Shape;315;p20">
            <a:extLst>
              <a:ext uri="{FF2B5EF4-FFF2-40B4-BE49-F238E27FC236}">
                <a16:creationId xmlns:a16="http://schemas.microsoft.com/office/drawing/2014/main" xmlns:a14="http://schemas.microsoft.com/office/drawing/2010/main" xmlns="" id="{3D83EC28-1200-4305-8A4E-918DD5382658}"/>
              </a:ext>
            </a:extLst>
          </p:cNvPr>
          <p:cNvSpPr/>
          <p:nvPr>
            <p:custDataLst>
              <p:tags r:id="rId22"/>
            </p:custDataLst>
          </p:nvPr>
        </p:nvSpPr>
        <p:spPr>
          <a:xfrm>
            <a:off x="2725543" y="3429000"/>
            <a:ext cx="1424335" cy="724164"/>
          </a:xfrm>
          <a:custGeom>
            <a:avLst/>
            <a:gdLst/>
            <a:ahLst/>
            <a:cxnLst/>
            <a:rect l="l" t="t" r="r" b="b"/>
            <a:pathLst>
              <a:path w="50281" h="25564" extrusionOk="0">
                <a:moveTo>
                  <a:pt x="25146" y="1"/>
                </a:moveTo>
                <a:cubicBezTo>
                  <a:pt x="11264" y="1"/>
                  <a:pt x="0" y="11252"/>
                  <a:pt x="0" y="25135"/>
                </a:cubicBezTo>
                <a:cubicBezTo>
                  <a:pt x="0" y="25278"/>
                  <a:pt x="12" y="25420"/>
                  <a:pt x="12" y="25563"/>
                </a:cubicBezTo>
                <a:lnTo>
                  <a:pt x="4453" y="25563"/>
                </a:lnTo>
                <a:cubicBezTo>
                  <a:pt x="4453" y="25420"/>
                  <a:pt x="4441" y="25278"/>
                  <a:pt x="4441" y="25135"/>
                </a:cubicBezTo>
                <a:cubicBezTo>
                  <a:pt x="4441" y="13717"/>
                  <a:pt x="13728" y="4430"/>
                  <a:pt x="25146" y="4430"/>
                </a:cubicBezTo>
                <a:cubicBezTo>
                  <a:pt x="36564" y="4430"/>
                  <a:pt x="45851" y="13717"/>
                  <a:pt x="45851" y="25135"/>
                </a:cubicBezTo>
                <a:cubicBezTo>
                  <a:pt x="45851" y="25278"/>
                  <a:pt x="45839" y="25420"/>
                  <a:pt x="45839" y="25563"/>
                </a:cubicBezTo>
                <a:lnTo>
                  <a:pt x="50268" y="25563"/>
                </a:lnTo>
                <a:cubicBezTo>
                  <a:pt x="50280" y="25420"/>
                  <a:pt x="50280" y="25278"/>
                  <a:pt x="50280" y="25135"/>
                </a:cubicBezTo>
                <a:cubicBezTo>
                  <a:pt x="50280" y="11252"/>
                  <a:pt x="39029" y="1"/>
                  <a:pt x="25146"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30" name="PA-Google Shape;316;p20">
            <a:extLst>
              <a:ext uri="{FF2B5EF4-FFF2-40B4-BE49-F238E27FC236}">
                <a16:creationId xmlns:a16="http://schemas.microsoft.com/office/drawing/2014/main" xmlns:a14="http://schemas.microsoft.com/office/drawing/2010/main" xmlns="" id="{4C4F8484-73C1-4D95-A756-4808B5CB4815}"/>
              </a:ext>
            </a:extLst>
          </p:cNvPr>
          <p:cNvSpPr/>
          <p:nvPr>
            <p:custDataLst>
              <p:tags r:id="rId23"/>
            </p:custDataLst>
          </p:nvPr>
        </p:nvSpPr>
        <p:spPr>
          <a:xfrm>
            <a:off x="3954923" y="4021255"/>
            <a:ext cx="263786" cy="263786"/>
          </a:xfrm>
          <a:custGeom>
            <a:avLst/>
            <a:gdLst/>
            <a:ahLst/>
            <a:cxnLst/>
            <a:rect l="l" t="t" r="r" b="b"/>
            <a:pathLst>
              <a:path w="9312" h="9312" extrusionOk="0">
                <a:moveTo>
                  <a:pt x="4656" y="1"/>
                </a:moveTo>
                <a:cubicBezTo>
                  <a:pt x="2084" y="1"/>
                  <a:pt x="0" y="2085"/>
                  <a:pt x="0" y="4656"/>
                </a:cubicBezTo>
                <a:cubicBezTo>
                  <a:pt x="0" y="7228"/>
                  <a:pt x="2084" y="9312"/>
                  <a:pt x="4656" y="9312"/>
                </a:cubicBezTo>
                <a:cubicBezTo>
                  <a:pt x="7228" y="9312"/>
                  <a:pt x="9311" y="7228"/>
                  <a:pt x="9311" y="4656"/>
                </a:cubicBezTo>
                <a:cubicBezTo>
                  <a:pt x="9311" y="2085"/>
                  <a:pt x="7228" y="1"/>
                  <a:pt x="465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31" name="PA-Google Shape;317;p20">
            <a:extLst>
              <a:ext uri="{FF2B5EF4-FFF2-40B4-BE49-F238E27FC236}">
                <a16:creationId xmlns:a16="http://schemas.microsoft.com/office/drawing/2014/main" xmlns:a14="http://schemas.microsoft.com/office/drawing/2010/main" xmlns="" id="{1DBF160C-1390-43EF-93CA-5FC3611EC9F8}"/>
              </a:ext>
            </a:extLst>
          </p:cNvPr>
          <p:cNvSpPr/>
          <p:nvPr>
            <p:custDataLst>
              <p:tags r:id="rId24"/>
            </p:custDataLst>
          </p:nvPr>
        </p:nvSpPr>
        <p:spPr>
          <a:xfrm>
            <a:off x="4011239" y="4077259"/>
            <a:ext cx="151467" cy="151467"/>
          </a:xfrm>
          <a:custGeom>
            <a:avLst/>
            <a:gdLst/>
            <a:ahLst/>
            <a:cxnLst/>
            <a:rect l="l" t="t" r="r" b="b"/>
            <a:pathLst>
              <a:path w="5347" h="5347" extrusionOk="0">
                <a:moveTo>
                  <a:pt x="2668" y="0"/>
                </a:moveTo>
                <a:cubicBezTo>
                  <a:pt x="1191" y="0"/>
                  <a:pt x="1" y="1191"/>
                  <a:pt x="1" y="2679"/>
                </a:cubicBezTo>
                <a:cubicBezTo>
                  <a:pt x="1" y="4156"/>
                  <a:pt x="1191" y="5346"/>
                  <a:pt x="2668" y="5346"/>
                </a:cubicBezTo>
                <a:cubicBezTo>
                  <a:pt x="4144" y="5346"/>
                  <a:pt x="5347" y="4156"/>
                  <a:pt x="5347" y="2679"/>
                </a:cubicBezTo>
                <a:cubicBezTo>
                  <a:pt x="5347" y="1191"/>
                  <a:pt x="4144" y="0"/>
                  <a:pt x="2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32" name="PA-文本框 31">
            <a:extLst>
              <a:ext uri="{FF2B5EF4-FFF2-40B4-BE49-F238E27FC236}">
                <a16:creationId xmlns:a16="http://schemas.microsoft.com/office/drawing/2014/main" xmlns:a14="http://schemas.microsoft.com/office/drawing/2010/main" xmlns="" id="{A4611DCD-90AE-40C2-9E0B-E543825DB9DB}"/>
              </a:ext>
            </a:extLst>
          </p:cNvPr>
          <p:cNvSpPr txBox="1"/>
          <p:nvPr>
            <p:custDataLst>
              <p:tags r:id="rId25"/>
            </p:custDataLst>
          </p:nvPr>
        </p:nvSpPr>
        <p:spPr>
          <a:xfrm>
            <a:off x="2607856" y="4952876"/>
            <a:ext cx="1554850" cy="923330"/>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20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lang="zh-CN" altLang="en-US" sz="1200" dirty="0">
                <a:latin typeface="+mn-lt"/>
                <a:ea typeface="+mn-ea"/>
                <a:cs typeface="+mn-ea"/>
                <a:sym typeface="+mn-lt"/>
              </a:rPr>
              <a:t>安排专业人员跟车照看幼儿，并定期对其进行安全教育</a:t>
            </a:r>
          </a:p>
        </p:txBody>
      </p:sp>
      <p:sp>
        <p:nvSpPr>
          <p:cNvPr id="33" name="PA-文本框 32">
            <a:extLst>
              <a:ext uri="{FF2B5EF4-FFF2-40B4-BE49-F238E27FC236}">
                <a16:creationId xmlns:a16="http://schemas.microsoft.com/office/drawing/2014/main" xmlns:a14="http://schemas.microsoft.com/office/drawing/2010/main" xmlns="" id="{E9A8CB77-8EF9-44EE-863C-1DD72F1064E0}"/>
              </a:ext>
            </a:extLst>
          </p:cNvPr>
          <p:cNvSpPr txBox="1"/>
          <p:nvPr>
            <p:custDataLst>
              <p:tags r:id="rId26"/>
            </p:custDataLst>
          </p:nvPr>
        </p:nvSpPr>
        <p:spPr>
          <a:xfrm>
            <a:off x="4011239" y="2418990"/>
            <a:ext cx="1554850" cy="923330"/>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20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kumimoji="0" lang="zh-CN" altLang="en-US" sz="1200" i="0" u="none" strike="noStrike" kern="1200" cap="none" spc="0" normalizeH="0" baseline="0" noProof="0" dirty="0">
                <a:ln>
                  <a:noFill/>
                </a:ln>
                <a:solidFill>
                  <a:prstClr val="black"/>
                </a:solidFill>
                <a:effectLst/>
                <a:uLnTx/>
                <a:uFillTx/>
                <a:latin typeface="+mn-lt"/>
                <a:ea typeface="+mn-ea"/>
                <a:cs typeface="+mn-ea"/>
                <a:sym typeface="+mn-lt"/>
              </a:rPr>
              <a:t>行车前，清点人数</a:t>
            </a:r>
            <a:r>
              <a:rPr lang="zh-CN" altLang="en-US" sz="1200" dirty="0">
                <a:latin typeface="+mn-lt"/>
                <a:ea typeface="+mn-ea"/>
                <a:cs typeface="+mn-ea"/>
                <a:sym typeface="+mn-lt"/>
              </a:rPr>
              <a:t>、确保所有幼儿安全落座后方可发车</a:t>
            </a:r>
          </a:p>
        </p:txBody>
      </p:sp>
      <p:sp>
        <p:nvSpPr>
          <p:cNvPr id="34" name="PA-文本框 33">
            <a:extLst>
              <a:ext uri="{FF2B5EF4-FFF2-40B4-BE49-F238E27FC236}">
                <a16:creationId xmlns:a16="http://schemas.microsoft.com/office/drawing/2014/main" xmlns:a14="http://schemas.microsoft.com/office/drawing/2010/main" xmlns="" id="{83218D62-AA22-4BC8-B27D-AB3C239DF183}"/>
              </a:ext>
            </a:extLst>
          </p:cNvPr>
          <p:cNvSpPr txBox="1"/>
          <p:nvPr>
            <p:custDataLst>
              <p:tags r:id="rId27"/>
            </p:custDataLst>
          </p:nvPr>
        </p:nvSpPr>
        <p:spPr>
          <a:xfrm>
            <a:off x="5166423" y="4952876"/>
            <a:ext cx="1753922" cy="923330"/>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20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lang="zh-CN" altLang="en-US" sz="1200" dirty="0">
                <a:latin typeface="+mn-lt"/>
                <a:ea typeface="+mn-ea"/>
                <a:cs typeface="+mn-ea"/>
                <a:sym typeface="+mn-lt"/>
              </a:rPr>
              <a:t>行车过程中，照管人员要及时阻止幼儿大闹、离开座位等危险行为</a:t>
            </a:r>
          </a:p>
        </p:txBody>
      </p:sp>
      <p:sp>
        <p:nvSpPr>
          <p:cNvPr id="35" name="PA-文本框 34">
            <a:extLst>
              <a:ext uri="{FF2B5EF4-FFF2-40B4-BE49-F238E27FC236}">
                <a16:creationId xmlns:a16="http://schemas.microsoft.com/office/drawing/2014/main" xmlns:a14="http://schemas.microsoft.com/office/drawing/2010/main" xmlns="" id="{4D534303-D6CA-43AE-90F5-412312395524}"/>
              </a:ext>
            </a:extLst>
          </p:cNvPr>
          <p:cNvSpPr txBox="1"/>
          <p:nvPr>
            <p:custDataLst>
              <p:tags r:id="rId28"/>
            </p:custDataLst>
          </p:nvPr>
        </p:nvSpPr>
        <p:spPr>
          <a:xfrm>
            <a:off x="6344686" y="2418990"/>
            <a:ext cx="1999214" cy="923330"/>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20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kumimoji="0" lang="zh-CN" altLang="en-US" sz="1200" i="0" u="none" strike="noStrike" kern="1200" cap="none" spc="0" normalizeH="0" baseline="0" noProof="0" dirty="0">
                <a:ln>
                  <a:noFill/>
                </a:ln>
                <a:solidFill>
                  <a:prstClr val="black"/>
                </a:solidFill>
                <a:effectLst/>
                <a:uLnTx/>
                <a:uFillTx/>
                <a:latin typeface="+mn-lt"/>
                <a:ea typeface="+mn-ea"/>
                <a:cs typeface="+mn-ea"/>
                <a:sym typeface="+mn-lt"/>
              </a:rPr>
              <a:t>到达目的地后，要再次清点人数，</a:t>
            </a:r>
            <a:r>
              <a:rPr lang="zh-CN" altLang="en-US" sz="1200" dirty="0">
                <a:latin typeface="+mn-lt"/>
                <a:ea typeface="+mn-ea"/>
                <a:cs typeface="+mn-ea"/>
                <a:sym typeface="+mn-lt"/>
              </a:rPr>
              <a:t>确认所有幼儿下车后照管人员方可下车</a:t>
            </a:r>
          </a:p>
        </p:txBody>
      </p:sp>
      <p:sp>
        <p:nvSpPr>
          <p:cNvPr id="36" name="PA-文本框 35">
            <a:extLst>
              <a:ext uri="{FF2B5EF4-FFF2-40B4-BE49-F238E27FC236}">
                <a16:creationId xmlns:a16="http://schemas.microsoft.com/office/drawing/2014/main" xmlns:a14="http://schemas.microsoft.com/office/drawing/2010/main" xmlns="" id="{3767124C-8CE5-496C-A5D2-C9066AB62037}"/>
              </a:ext>
            </a:extLst>
          </p:cNvPr>
          <p:cNvSpPr txBox="1"/>
          <p:nvPr>
            <p:custDataLst>
              <p:tags r:id="rId29"/>
            </p:custDataLst>
          </p:nvPr>
        </p:nvSpPr>
        <p:spPr>
          <a:xfrm>
            <a:off x="7924062" y="4952876"/>
            <a:ext cx="1554850" cy="923330"/>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20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lang="zh-CN" altLang="en-US" sz="1200" dirty="0">
                <a:latin typeface="+mn-lt"/>
                <a:ea typeface="+mn-ea"/>
                <a:cs typeface="+mn-ea"/>
                <a:sym typeface="+mn-lt"/>
              </a:rPr>
              <a:t>一旦发生交通事故，要立即报警，并将幼儿撤离到安全区域</a:t>
            </a:r>
          </a:p>
        </p:txBody>
      </p:sp>
      <p:sp>
        <p:nvSpPr>
          <p:cNvPr id="37" name="PA-文本框 36">
            <a:extLst>
              <a:ext uri="{FF2B5EF4-FFF2-40B4-BE49-F238E27FC236}">
                <a16:creationId xmlns:a16="http://schemas.microsoft.com/office/drawing/2014/main" xmlns:a14="http://schemas.microsoft.com/office/drawing/2010/main" xmlns="" id="{86780D79-EE1A-4C22-B63E-4BF8D547AD98}"/>
              </a:ext>
            </a:extLst>
          </p:cNvPr>
          <p:cNvSpPr txBox="1"/>
          <p:nvPr>
            <p:custDataLst>
              <p:tags r:id="rId30"/>
            </p:custDataLst>
          </p:nvPr>
        </p:nvSpPr>
        <p:spPr>
          <a:xfrm>
            <a:off x="3032679" y="3773495"/>
            <a:ext cx="773838" cy="584775"/>
          </a:xfrm>
          <a:prstGeom prst="rect">
            <a:avLst/>
          </a:prstGeom>
          <a:noFill/>
        </p:spPr>
        <p:txBody>
          <a:bodyPr wrap="square" rtlCol="0">
            <a:spAutoFit/>
          </a:bodyPr>
          <a:lstStyle/>
          <a:p>
            <a:pPr algn="ctr"/>
            <a:r>
              <a:rPr lang="en-US" altLang="zh-CN" sz="3200" b="1" dirty="0">
                <a:solidFill>
                  <a:srgbClr val="41B7D7"/>
                </a:solidFill>
                <a:cs typeface="+mn-ea"/>
                <a:sym typeface="+mn-lt"/>
              </a:rPr>
              <a:t>01</a:t>
            </a:r>
            <a:endParaRPr lang="zh-CN" altLang="en-US" sz="3200" b="1" dirty="0">
              <a:solidFill>
                <a:srgbClr val="41B7D7"/>
              </a:solidFill>
              <a:cs typeface="+mn-ea"/>
              <a:sym typeface="+mn-lt"/>
            </a:endParaRPr>
          </a:p>
        </p:txBody>
      </p:sp>
      <p:sp>
        <p:nvSpPr>
          <p:cNvPr id="38" name="PA-文本框 37">
            <a:extLst>
              <a:ext uri="{FF2B5EF4-FFF2-40B4-BE49-F238E27FC236}">
                <a16:creationId xmlns:a16="http://schemas.microsoft.com/office/drawing/2014/main" xmlns:a14="http://schemas.microsoft.com/office/drawing/2010/main" xmlns="" id="{904288B6-2009-4BE8-9B47-9E557250BA9C}"/>
              </a:ext>
            </a:extLst>
          </p:cNvPr>
          <p:cNvSpPr txBox="1"/>
          <p:nvPr>
            <p:custDataLst>
              <p:tags r:id="rId31"/>
            </p:custDataLst>
          </p:nvPr>
        </p:nvSpPr>
        <p:spPr>
          <a:xfrm>
            <a:off x="4350738" y="3773495"/>
            <a:ext cx="773838" cy="584775"/>
          </a:xfrm>
          <a:prstGeom prst="rect">
            <a:avLst/>
          </a:prstGeom>
          <a:noFill/>
        </p:spPr>
        <p:txBody>
          <a:bodyPr wrap="square" rtlCol="0">
            <a:spAutoFit/>
          </a:bodyPr>
          <a:lstStyle/>
          <a:p>
            <a:pPr algn="ctr"/>
            <a:r>
              <a:rPr lang="en-US" altLang="zh-CN" sz="3200" b="1" dirty="0">
                <a:solidFill>
                  <a:srgbClr val="41B7D7"/>
                </a:solidFill>
                <a:cs typeface="+mn-ea"/>
                <a:sym typeface="+mn-lt"/>
              </a:rPr>
              <a:t>02</a:t>
            </a:r>
            <a:endParaRPr lang="zh-CN" altLang="en-US" sz="3200" b="1" dirty="0">
              <a:solidFill>
                <a:srgbClr val="41B7D7"/>
              </a:solidFill>
              <a:cs typeface="+mn-ea"/>
              <a:sym typeface="+mn-lt"/>
            </a:endParaRPr>
          </a:p>
        </p:txBody>
      </p:sp>
      <p:sp>
        <p:nvSpPr>
          <p:cNvPr id="39" name="PA-文本框 38">
            <a:extLst>
              <a:ext uri="{FF2B5EF4-FFF2-40B4-BE49-F238E27FC236}">
                <a16:creationId xmlns:a16="http://schemas.microsoft.com/office/drawing/2014/main" xmlns:a14="http://schemas.microsoft.com/office/drawing/2010/main" xmlns="" id="{851167A7-90C6-43B7-AC98-4788505E9308}"/>
              </a:ext>
            </a:extLst>
          </p:cNvPr>
          <p:cNvSpPr txBox="1"/>
          <p:nvPr>
            <p:custDataLst>
              <p:tags r:id="rId32"/>
            </p:custDataLst>
          </p:nvPr>
        </p:nvSpPr>
        <p:spPr>
          <a:xfrm>
            <a:off x="5660057" y="3773495"/>
            <a:ext cx="773838" cy="584775"/>
          </a:xfrm>
          <a:prstGeom prst="rect">
            <a:avLst/>
          </a:prstGeom>
          <a:noFill/>
        </p:spPr>
        <p:txBody>
          <a:bodyPr wrap="square" rtlCol="0">
            <a:spAutoFit/>
          </a:bodyPr>
          <a:lstStyle/>
          <a:p>
            <a:pPr algn="ctr"/>
            <a:r>
              <a:rPr lang="en-US" altLang="zh-CN" sz="3200" b="1" dirty="0">
                <a:solidFill>
                  <a:srgbClr val="41B7D7"/>
                </a:solidFill>
                <a:cs typeface="+mn-ea"/>
                <a:sym typeface="+mn-lt"/>
              </a:rPr>
              <a:t>03</a:t>
            </a:r>
            <a:endParaRPr lang="zh-CN" altLang="en-US" sz="3200" b="1" dirty="0">
              <a:solidFill>
                <a:srgbClr val="41B7D7"/>
              </a:solidFill>
              <a:cs typeface="+mn-ea"/>
              <a:sym typeface="+mn-lt"/>
            </a:endParaRPr>
          </a:p>
        </p:txBody>
      </p:sp>
      <p:sp>
        <p:nvSpPr>
          <p:cNvPr id="40" name="PA-文本框 39">
            <a:extLst>
              <a:ext uri="{FF2B5EF4-FFF2-40B4-BE49-F238E27FC236}">
                <a16:creationId xmlns:a16="http://schemas.microsoft.com/office/drawing/2014/main" xmlns:a14="http://schemas.microsoft.com/office/drawing/2010/main" xmlns="" id="{A43C9587-BB80-441C-A488-0BEDB1E22AE6}"/>
              </a:ext>
            </a:extLst>
          </p:cNvPr>
          <p:cNvSpPr txBox="1"/>
          <p:nvPr>
            <p:custDataLst>
              <p:tags r:id="rId33"/>
            </p:custDataLst>
          </p:nvPr>
        </p:nvSpPr>
        <p:spPr>
          <a:xfrm>
            <a:off x="6957363" y="3773495"/>
            <a:ext cx="773838" cy="584775"/>
          </a:xfrm>
          <a:prstGeom prst="rect">
            <a:avLst/>
          </a:prstGeom>
          <a:noFill/>
        </p:spPr>
        <p:txBody>
          <a:bodyPr wrap="square" rtlCol="0">
            <a:spAutoFit/>
          </a:bodyPr>
          <a:lstStyle/>
          <a:p>
            <a:pPr algn="ctr"/>
            <a:r>
              <a:rPr lang="en-US" altLang="zh-CN" sz="3200" b="1" dirty="0">
                <a:solidFill>
                  <a:srgbClr val="41B7D7"/>
                </a:solidFill>
                <a:cs typeface="+mn-ea"/>
                <a:sym typeface="+mn-lt"/>
              </a:rPr>
              <a:t>04</a:t>
            </a:r>
            <a:endParaRPr lang="zh-CN" altLang="en-US" sz="3200" b="1" dirty="0">
              <a:solidFill>
                <a:srgbClr val="41B7D7"/>
              </a:solidFill>
              <a:cs typeface="+mn-ea"/>
              <a:sym typeface="+mn-lt"/>
            </a:endParaRPr>
          </a:p>
        </p:txBody>
      </p:sp>
      <p:sp>
        <p:nvSpPr>
          <p:cNvPr id="41" name="PA-文本框 40">
            <a:extLst>
              <a:ext uri="{FF2B5EF4-FFF2-40B4-BE49-F238E27FC236}">
                <a16:creationId xmlns:a16="http://schemas.microsoft.com/office/drawing/2014/main" xmlns:a14="http://schemas.microsoft.com/office/drawing/2010/main" xmlns="" id="{320EBAB5-153E-4EC7-BF3A-90B9642E2222}"/>
              </a:ext>
            </a:extLst>
          </p:cNvPr>
          <p:cNvSpPr txBox="1"/>
          <p:nvPr>
            <p:custDataLst>
              <p:tags r:id="rId34"/>
            </p:custDataLst>
          </p:nvPr>
        </p:nvSpPr>
        <p:spPr>
          <a:xfrm>
            <a:off x="8267968" y="3773495"/>
            <a:ext cx="773838" cy="584775"/>
          </a:xfrm>
          <a:prstGeom prst="rect">
            <a:avLst/>
          </a:prstGeom>
          <a:noFill/>
        </p:spPr>
        <p:txBody>
          <a:bodyPr wrap="square" rtlCol="0">
            <a:spAutoFit/>
          </a:bodyPr>
          <a:lstStyle/>
          <a:p>
            <a:pPr algn="ctr"/>
            <a:r>
              <a:rPr lang="en-US" altLang="zh-CN" sz="3200" b="1" dirty="0">
                <a:solidFill>
                  <a:srgbClr val="41B7D7"/>
                </a:solidFill>
                <a:cs typeface="+mn-ea"/>
                <a:sym typeface="+mn-lt"/>
              </a:rPr>
              <a:t>05</a:t>
            </a:r>
            <a:endParaRPr lang="zh-CN" altLang="en-US" sz="3200" b="1" dirty="0">
              <a:solidFill>
                <a:srgbClr val="41B7D7"/>
              </a:solidFill>
              <a:cs typeface="+mn-ea"/>
              <a:sym typeface="+mn-lt"/>
            </a:endParaRP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par>
                                <p:cTn id="74" presetID="30" presetClass="entr" presetSubtype="0" fill="hold" grpId="0"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800" decel="100000"/>
                                        <p:tgtEl>
                                          <p:spTgt spid="6"/>
                                        </p:tgtEl>
                                      </p:cBhvr>
                                    </p:animEffect>
                                    <p:anim calcmode="lin" valueType="num">
                                      <p:cBhvr>
                                        <p:cTn id="77" dur="800" decel="100000" fill="hold"/>
                                        <p:tgtEl>
                                          <p:spTgt spid="6"/>
                                        </p:tgtEl>
                                        <p:attrNameLst>
                                          <p:attrName>style.rotation</p:attrName>
                                        </p:attrNameLst>
                                      </p:cBhvr>
                                      <p:tavLst>
                                        <p:tav tm="0">
                                          <p:val>
                                            <p:fltVal val="-90"/>
                                          </p:val>
                                        </p:tav>
                                        <p:tav tm="100000">
                                          <p:val>
                                            <p:fltVal val="0"/>
                                          </p:val>
                                        </p:tav>
                                      </p:tavLst>
                                    </p:anim>
                                    <p:anim calcmode="lin" valueType="num">
                                      <p:cBhvr>
                                        <p:cTn id="78" dur="800" decel="100000" fill="hold"/>
                                        <p:tgtEl>
                                          <p:spTgt spid="6"/>
                                        </p:tgtEl>
                                        <p:attrNameLst>
                                          <p:attrName>ppt_x</p:attrName>
                                        </p:attrNameLst>
                                      </p:cBhvr>
                                      <p:tavLst>
                                        <p:tav tm="0">
                                          <p:val>
                                            <p:strVal val="#ppt_x+0.4"/>
                                          </p:val>
                                        </p:tav>
                                        <p:tav tm="100000">
                                          <p:val>
                                            <p:strVal val="#ppt_x-0.05"/>
                                          </p:val>
                                        </p:tav>
                                      </p:tavLst>
                                    </p:anim>
                                    <p:anim calcmode="lin" valueType="num">
                                      <p:cBhvr>
                                        <p:cTn id="79" dur="800" decel="100000" fill="hold"/>
                                        <p:tgtEl>
                                          <p:spTgt spid="6"/>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82" presetID="3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800" decel="100000"/>
                                        <p:tgtEl>
                                          <p:spTgt spid="32"/>
                                        </p:tgtEl>
                                      </p:cBhvr>
                                    </p:animEffect>
                                    <p:anim calcmode="lin" valueType="num">
                                      <p:cBhvr>
                                        <p:cTn id="85" dur="800" decel="100000" fill="hold"/>
                                        <p:tgtEl>
                                          <p:spTgt spid="32"/>
                                        </p:tgtEl>
                                        <p:attrNameLst>
                                          <p:attrName>style.rotation</p:attrName>
                                        </p:attrNameLst>
                                      </p:cBhvr>
                                      <p:tavLst>
                                        <p:tav tm="0">
                                          <p:val>
                                            <p:fltVal val="-90"/>
                                          </p:val>
                                        </p:tav>
                                        <p:tav tm="100000">
                                          <p:val>
                                            <p:fltVal val="0"/>
                                          </p:val>
                                        </p:tav>
                                      </p:tavLst>
                                    </p:anim>
                                    <p:anim calcmode="lin" valueType="num">
                                      <p:cBhvr>
                                        <p:cTn id="86" dur="800" decel="100000" fill="hold"/>
                                        <p:tgtEl>
                                          <p:spTgt spid="32"/>
                                        </p:tgtEl>
                                        <p:attrNameLst>
                                          <p:attrName>ppt_x</p:attrName>
                                        </p:attrNameLst>
                                      </p:cBhvr>
                                      <p:tavLst>
                                        <p:tav tm="0">
                                          <p:val>
                                            <p:strVal val="#ppt_x+0.4"/>
                                          </p:val>
                                        </p:tav>
                                        <p:tav tm="100000">
                                          <p:val>
                                            <p:strVal val="#ppt_x-0.05"/>
                                          </p:val>
                                        </p:tav>
                                      </p:tavLst>
                                    </p:anim>
                                    <p:anim calcmode="lin" valueType="num">
                                      <p:cBhvr>
                                        <p:cTn id="87" dur="800" decel="100000" fill="hold"/>
                                        <p:tgtEl>
                                          <p:spTgt spid="32"/>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90" presetID="3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800" decel="100000"/>
                                        <p:tgtEl>
                                          <p:spTgt spid="33"/>
                                        </p:tgtEl>
                                      </p:cBhvr>
                                    </p:animEffect>
                                    <p:anim calcmode="lin" valueType="num">
                                      <p:cBhvr>
                                        <p:cTn id="93" dur="800" decel="100000" fill="hold"/>
                                        <p:tgtEl>
                                          <p:spTgt spid="33"/>
                                        </p:tgtEl>
                                        <p:attrNameLst>
                                          <p:attrName>style.rotation</p:attrName>
                                        </p:attrNameLst>
                                      </p:cBhvr>
                                      <p:tavLst>
                                        <p:tav tm="0">
                                          <p:val>
                                            <p:fltVal val="-90"/>
                                          </p:val>
                                        </p:tav>
                                        <p:tav tm="100000">
                                          <p:val>
                                            <p:fltVal val="0"/>
                                          </p:val>
                                        </p:tav>
                                      </p:tavLst>
                                    </p:anim>
                                    <p:anim calcmode="lin" valueType="num">
                                      <p:cBhvr>
                                        <p:cTn id="94" dur="800" decel="100000" fill="hold"/>
                                        <p:tgtEl>
                                          <p:spTgt spid="33"/>
                                        </p:tgtEl>
                                        <p:attrNameLst>
                                          <p:attrName>ppt_x</p:attrName>
                                        </p:attrNameLst>
                                      </p:cBhvr>
                                      <p:tavLst>
                                        <p:tav tm="0">
                                          <p:val>
                                            <p:strVal val="#ppt_x+0.4"/>
                                          </p:val>
                                        </p:tav>
                                        <p:tav tm="100000">
                                          <p:val>
                                            <p:strVal val="#ppt_x-0.05"/>
                                          </p:val>
                                        </p:tav>
                                      </p:tavLst>
                                    </p:anim>
                                    <p:anim calcmode="lin" valueType="num">
                                      <p:cBhvr>
                                        <p:cTn id="95" dur="800" decel="100000" fill="hold"/>
                                        <p:tgtEl>
                                          <p:spTgt spid="33"/>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98" presetID="30"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800" decel="100000"/>
                                        <p:tgtEl>
                                          <p:spTgt spid="34"/>
                                        </p:tgtEl>
                                      </p:cBhvr>
                                    </p:animEffect>
                                    <p:anim calcmode="lin" valueType="num">
                                      <p:cBhvr>
                                        <p:cTn id="101" dur="800" decel="100000" fill="hold"/>
                                        <p:tgtEl>
                                          <p:spTgt spid="34"/>
                                        </p:tgtEl>
                                        <p:attrNameLst>
                                          <p:attrName>style.rotation</p:attrName>
                                        </p:attrNameLst>
                                      </p:cBhvr>
                                      <p:tavLst>
                                        <p:tav tm="0">
                                          <p:val>
                                            <p:fltVal val="-90"/>
                                          </p:val>
                                        </p:tav>
                                        <p:tav tm="100000">
                                          <p:val>
                                            <p:fltVal val="0"/>
                                          </p:val>
                                        </p:tav>
                                      </p:tavLst>
                                    </p:anim>
                                    <p:anim calcmode="lin" valueType="num">
                                      <p:cBhvr>
                                        <p:cTn id="102" dur="800" decel="100000" fill="hold"/>
                                        <p:tgtEl>
                                          <p:spTgt spid="34"/>
                                        </p:tgtEl>
                                        <p:attrNameLst>
                                          <p:attrName>ppt_x</p:attrName>
                                        </p:attrNameLst>
                                      </p:cBhvr>
                                      <p:tavLst>
                                        <p:tav tm="0">
                                          <p:val>
                                            <p:strVal val="#ppt_x+0.4"/>
                                          </p:val>
                                        </p:tav>
                                        <p:tav tm="100000">
                                          <p:val>
                                            <p:strVal val="#ppt_x-0.05"/>
                                          </p:val>
                                        </p:tav>
                                      </p:tavLst>
                                    </p:anim>
                                    <p:anim calcmode="lin" valueType="num">
                                      <p:cBhvr>
                                        <p:cTn id="103" dur="800" decel="100000" fill="hold"/>
                                        <p:tgtEl>
                                          <p:spTgt spid="34"/>
                                        </p:tgtEl>
                                        <p:attrNameLst>
                                          <p:attrName>ppt_y</p:attrName>
                                        </p:attrNameLst>
                                      </p:cBhvr>
                                      <p:tavLst>
                                        <p:tav tm="0">
                                          <p:val>
                                            <p:strVal val="#ppt_y-0.4"/>
                                          </p:val>
                                        </p:tav>
                                        <p:tav tm="100000">
                                          <p:val>
                                            <p:strVal val="#ppt_y+0.1"/>
                                          </p:val>
                                        </p:tav>
                                      </p:tavLst>
                                    </p:anim>
                                    <p:anim calcmode="lin" valueType="num">
                                      <p:cBhvr>
                                        <p:cTn id="104"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05"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106" presetID="3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800" decel="100000"/>
                                        <p:tgtEl>
                                          <p:spTgt spid="35"/>
                                        </p:tgtEl>
                                      </p:cBhvr>
                                    </p:animEffect>
                                    <p:anim calcmode="lin" valueType="num">
                                      <p:cBhvr>
                                        <p:cTn id="109" dur="800" decel="100000" fill="hold"/>
                                        <p:tgtEl>
                                          <p:spTgt spid="35"/>
                                        </p:tgtEl>
                                        <p:attrNameLst>
                                          <p:attrName>style.rotation</p:attrName>
                                        </p:attrNameLst>
                                      </p:cBhvr>
                                      <p:tavLst>
                                        <p:tav tm="0">
                                          <p:val>
                                            <p:fltVal val="-90"/>
                                          </p:val>
                                        </p:tav>
                                        <p:tav tm="100000">
                                          <p:val>
                                            <p:fltVal val="0"/>
                                          </p:val>
                                        </p:tav>
                                      </p:tavLst>
                                    </p:anim>
                                    <p:anim calcmode="lin" valueType="num">
                                      <p:cBhvr>
                                        <p:cTn id="110" dur="800" decel="100000" fill="hold"/>
                                        <p:tgtEl>
                                          <p:spTgt spid="35"/>
                                        </p:tgtEl>
                                        <p:attrNameLst>
                                          <p:attrName>ppt_x</p:attrName>
                                        </p:attrNameLst>
                                      </p:cBhvr>
                                      <p:tavLst>
                                        <p:tav tm="0">
                                          <p:val>
                                            <p:strVal val="#ppt_x+0.4"/>
                                          </p:val>
                                        </p:tav>
                                        <p:tav tm="100000">
                                          <p:val>
                                            <p:strVal val="#ppt_x-0.05"/>
                                          </p:val>
                                        </p:tav>
                                      </p:tavLst>
                                    </p:anim>
                                    <p:anim calcmode="lin" valueType="num">
                                      <p:cBhvr>
                                        <p:cTn id="111" dur="800" decel="100000" fill="hold"/>
                                        <p:tgtEl>
                                          <p:spTgt spid="35"/>
                                        </p:tgtEl>
                                        <p:attrNameLst>
                                          <p:attrName>ppt_y</p:attrName>
                                        </p:attrNameLst>
                                      </p:cBhvr>
                                      <p:tavLst>
                                        <p:tav tm="0">
                                          <p:val>
                                            <p:strVal val="#ppt_y-0.4"/>
                                          </p:val>
                                        </p:tav>
                                        <p:tav tm="100000">
                                          <p:val>
                                            <p:strVal val="#ppt_y+0.1"/>
                                          </p:val>
                                        </p:tav>
                                      </p:tavLst>
                                    </p:anim>
                                    <p:anim calcmode="lin" valueType="num">
                                      <p:cBhvr>
                                        <p:cTn id="112"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13"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114" presetID="30" presetClass="entr" presetSubtype="0"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800" decel="100000"/>
                                        <p:tgtEl>
                                          <p:spTgt spid="36"/>
                                        </p:tgtEl>
                                      </p:cBhvr>
                                    </p:animEffect>
                                    <p:anim calcmode="lin" valueType="num">
                                      <p:cBhvr>
                                        <p:cTn id="117" dur="800" decel="100000" fill="hold"/>
                                        <p:tgtEl>
                                          <p:spTgt spid="36"/>
                                        </p:tgtEl>
                                        <p:attrNameLst>
                                          <p:attrName>style.rotation</p:attrName>
                                        </p:attrNameLst>
                                      </p:cBhvr>
                                      <p:tavLst>
                                        <p:tav tm="0">
                                          <p:val>
                                            <p:fltVal val="-90"/>
                                          </p:val>
                                        </p:tav>
                                        <p:tav tm="100000">
                                          <p:val>
                                            <p:fltVal val="0"/>
                                          </p:val>
                                        </p:tav>
                                      </p:tavLst>
                                    </p:anim>
                                    <p:anim calcmode="lin" valueType="num">
                                      <p:cBhvr>
                                        <p:cTn id="118" dur="800" decel="100000" fill="hold"/>
                                        <p:tgtEl>
                                          <p:spTgt spid="36"/>
                                        </p:tgtEl>
                                        <p:attrNameLst>
                                          <p:attrName>ppt_x</p:attrName>
                                        </p:attrNameLst>
                                      </p:cBhvr>
                                      <p:tavLst>
                                        <p:tav tm="0">
                                          <p:val>
                                            <p:strVal val="#ppt_x+0.4"/>
                                          </p:val>
                                        </p:tav>
                                        <p:tav tm="100000">
                                          <p:val>
                                            <p:strVal val="#ppt_x-0.05"/>
                                          </p:val>
                                        </p:tav>
                                      </p:tavLst>
                                    </p:anim>
                                    <p:anim calcmode="lin" valueType="num">
                                      <p:cBhvr>
                                        <p:cTn id="119" dur="800" decel="100000" fill="hold"/>
                                        <p:tgtEl>
                                          <p:spTgt spid="36"/>
                                        </p:tgtEl>
                                        <p:attrNameLst>
                                          <p:attrName>ppt_y</p:attrName>
                                        </p:attrNameLst>
                                      </p:cBhvr>
                                      <p:tavLst>
                                        <p:tav tm="0">
                                          <p:val>
                                            <p:strVal val="#ppt_y-0.4"/>
                                          </p:val>
                                        </p:tav>
                                        <p:tav tm="100000">
                                          <p:val>
                                            <p:strVal val="#ppt_y+0.1"/>
                                          </p:val>
                                        </p:tav>
                                      </p:tavLst>
                                    </p:anim>
                                    <p:anim calcmode="lin" valueType="num">
                                      <p:cBhvr>
                                        <p:cTn id="120"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21"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122" presetID="30" presetClass="entr" presetSubtype="0"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800" decel="100000"/>
                                        <p:tgtEl>
                                          <p:spTgt spid="37"/>
                                        </p:tgtEl>
                                      </p:cBhvr>
                                    </p:animEffect>
                                    <p:anim calcmode="lin" valueType="num">
                                      <p:cBhvr>
                                        <p:cTn id="125" dur="800" decel="100000" fill="hold"/>
                                        <p:tgtEl>
                                          <p:spTgt spid="37"/>
                                        </p:tgtEl>
                                        <p:attrNameLst>
                                          <p:attrName>style.rotation</p:attrName>
                                        </p:attrNameLst>
                                      </p:cBhvr>
                                      <p:tavLst>
                                        <p:tav tm="0">
                                          <p:val>
                                            <p:fltVal val="-90"/>
                                          </p:val>
                                        </p:tav>
                                        <p:tav tm="100000">
                                          <p:val>
                                            <p:fltVal val="0"/>
                                          </p:val>
                                        </p:tav>
                                      </p:tavLst>
                                    </p:anim>
                                    <p:anim calcmode="lin" valueType="num">
                                      <p:cBhvr>
                                        <p:cTn id="126" dur="800" decel="100000" fill="hold"/>
                                        <p:tgtEl>
                                          <p:spTgt spid="37"/>
                                        </p:tgtEl>
                                        <p:attrNameLst>
                                          <p:attrName>ppt_x</p:attrName>
                                        </p:attrNameLst>
                                      </p:cBhvr>
                                      <p:tavLst>
                                        <p:tav tm="0">
                                          <p:val>
                                            <p:strVal val="#ppt_x+0.4"/>
                                          </p:val>
                                        </p:tav>
                                        <p:tav tm="100000">
                                          <p:val>
                                            <p:strVal val="#ppt_x-0.05"/>
                                          </p:val>
                                        </p:tav>
                                      </p:tavLst>
                                    </p:anim>
                                    <p:anim calcmode="lin" valueType="num">
                                      <p:cBhvr>
                                        <p:cTn id="127" dur="800" decel="100000" fill="hold"/>
                                        <p:tgtEl>
                                          <p:spTgt spid="37"/>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130" presetID="30" presetClass="entr" presetSubtype="0"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800" decel="100000"/>
                                        <p:tgtEl>
                                          <p:spTgt spid="38"/>
                                        </p:tgtEl>
                                      </p:cBhvr>
                                    </p:animEffect>
                                    <p:anim calcmode="lin" valueType="num">
                                      <p:cBhvr>
                                        <p:cTn id="133" dur="800" decel="100000" fill="hold"/>
                                        <p:tgtEl>
                                          <p:spTgt spid="38"/>
                                        </p:tgtEl>
                                        <p:attrNameLst>
                                          <p:attrName>style.rotation</p:attrName>
                                        </p:attrNameLst>
                                      </p:cBhvr>
                                      <p:tavLst>
                                        <p:tav tm="0">
                                          <p:val>
                                            <p:fltVal val="-90"/>
                                          </p:val>
                                        </p:tav>
                                        <p:tav tm="100000">
                                          <p:val>
                                            <p:fltVal val="0"/>
                                          </p:val>
                                        </p:tav>
                                      </p:tavLst>
                                    </p:anim>
                                    <p:anim calcmode="lin" valueType="num">
                                      <p:cBhvr>
                                        <p:cTn id="134" dur="800" decel="100000" fill="hold"/>
                                        <p:tgtEl>
                                          <p:spTgt spid="38"/>
                                        </p:tgtEl>
                                        <p:attrNameLst>
                                          <p:attrName>ppt_x</p:attrName>
                                        </p:attrNameLst>
                                      </p:cBhvr>
                                      <p:tavLst>
                                        <p:tav tm="0">
                                          <p:val>
                                            <p:strVal val="#ppt_x+0.4"/>
                                          </p:val>
                                        </p:tav>
                                        <p:tav tm="100000">
                                          <p:val>
                                            <p:strVal val="#ppt_x-0.05"/>
                                          </p:val>
                                        </p:tav>
                                      </p:tavLst>
                                    </p:anim>
                                    <p:anim calcmode="lin" valueType="num">
                                      <p:cBhvr>
                                        <p:cTn id="135" dur="800" decel="100000" fill="hold"/>
                                        <p:tgtEl>
                                          <p:spTgt spid="38"/>
                                        </p:tgtEl>
                                        <p:attrNameLst>
                                          <p:attrName>ppt_y</p:attrName>
                                        </p:attrNameLst>
                                      </p:cBhvr>
                                      <p:tavLst>
                                        <p:tav tm="0">
                                          <p:val>
                                            <p:strVal val="#ppt_y-0.4"/>
                                          </p:val>
                                        </p:tav>
                                        <p:tav tm="100000">
                                          <p:val>
                                            <p:strVal val="#ppt_y+0.1"/>
                                          </p:val>
                                        </p:tav>
                                      </p:tavLst>
                                    </p:anim>
                                    <p:anim calcmode="lin" valueType="num">
                                      <p:cBhvr>
                                        <p:cTn id="13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3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38" presetID="30" presetClass="entr" presetSubtype="0" fill="hold" grpId="0" nodeType="with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800" decel="100000"/>
                                        <p:tgtEl>
                                          <p:spTgt spid="39"/>
                                        </p:tgtEl>
                                      </p:cBhvr>
                                    </p:animEffect>
                                    <p:anim calcmode="lin" valueType="num">
                                      <p:cBhvr>
                                        <p:cTn id="141" dur="800" decel="100000" fill="hold"/>
                                        <p:tgtEl>
                                          <p:spTgt spid="39"/>
                                        </p:tgtEl>
                                        <p:attrNameLst>
                                          <p:attrName>style.rotation</p:attrName>
                                        </p:attrNameLst>
                                      </p:cBhvr>
                                      <p:tavLst>
                                        <p:tav tm="0">
                                          <p:val>
                                            <p:fltVal val="-90"/>
                                          </p:val>
                                        </p:tav>
                                        <p:tav tm="100000">
                                          <p:val>
                                            <p:fltVal val="0"/>
                                          </p:val>
                                        </p:tav>
                                      </p:tavLst>
                                    </p:anim>
                                    <p:anim calcmode="lin" valueType="num">
                                      <p:cBhvr>
                                        <p:cTn id="142" dur="800" decel="100000" fill="hold"/>
                                        <p:tgtEl>
                                          <p:spTgt spid="39"/>
                                        </p:tgtEl>
                                        <p:attrNameLst>
                                          <p:attrName>ppt_x</p:attrName>
                                        </p:attrNameLst>
                                      </p:cBhvr>
                                      <p:tavLst>
                                        <p:tav tm="0">
                                          <p:val>
                                            <p:strVal val="#ppt_x+0.4"/>
                                          </p:val>
                                        </p:tav>
                                        <p:tav tm="100000">
                                          <p:val>
                                            <p:strVal val="#ppt_x-0.05"/>
                                          </p:val>
                                        </p:tav>
                                      </p:tavLst>
                                    </p:anim>
                                    <p:anim calcmode="lin" valueType="num">
                                      <p:cBhvr>
                                        <p:cTn id="143" dur="800" decel="100000" fill="hold"/>
                                        <p:tgtEl>
                                          <p:spTgt spid="39"/>
                                        </p:tgtEl>
                                        <p:attrNameLst>
                                          <p:attrName>ppt_y</p:attrName>
                                        </p:attrNameLst>
                                      </p:cBhvr>
                                      <p:tavLst>
                                        <p:tav tm="0">
                                          <p:val>
                                            <p:strVal val="#ppt_y-0.4"/>
                                          </p:val>
                                        </p:tav>
                                        <p:tav tm="100000">
                                          <p:val>
                                            <p:strVal val="#ppt_y+0.1"/>
                                          </p:val>
                                        </p:tav>
                                      </p:tavLst>
                                    </p:anim>
                                    <p:anim calcmode="lin" valueType="num">
                                      <p:cBhvr>
                                        <p:cTn id="144"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145"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par>
                                <p:cTn id="146" presetID="30" presetClass="entr" presetSubtype="0" fill="hold" grpId="0" nodeType="with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800" decel="100000"/>
                                        <p:tgtEl>
                                          <p:spTgt spid="40"/>
                                        </p:tgtEl>
                                      </p:cBhvr>
                                    </p:animEffect>
                                    <p:anim calcmode="lin" valueType="num">
                                      <p:cBhvr>
                                        <p:cTn id="149" dur="800" decel="100000" fill="hold"/>
                                        <p:tgtEl>
                                          <p:spTgt spid="40"/>
                                        </p:tgtEl>
                                        <p:attrNameLst>
                                          <p:attrName>style.rotation</p:attrName>
                                        </p:attrNameLst>
                                      </p:cBhvr>
                                      <p:tavLst>
                                        <p:tav tm="0">
                                          <p:val>
                                            <p:fltVal val="-90"/>
                                          </p:val>
                                        </p:tav>
                                        <p:tav tm="100000">
                                          <p:val>
                                            <p:fltVal val="0"/>
                                          </p:val>
                                        </p:tav>
                                      </p:tavLst>
                                    </p:anim>
                                    <p:anim calcmode="lin" valueType="num">
                                      <p:cBhvr>
                                        <p:cTn id="150" dur="800" decel="100000" fill="hold"/>
                                        <p:tgtEl>
                                          <p:spTgt spid="40"/>
                                        </p:tgtEl>
                                        <p:attrNameLst>
                                          <p:attrName>ppt_x</p:attrName>
                                        </p:attrNameLst>
                                      </p:cBhvr>
                                      <p:tavLst>
                                        <p:tav tm="0">
                                          <p:val>
                                            <p:strVal val="#ppt_x+0.4"/>
                                          </p:val>
                                        </p:tav>
                                        <p:tav tm="100000">
                                          <p:val>
                                            <p:strVal val="#ppt_x-0.05"/>
                                          </p:val>
                                        </p:tav>
                                      </p:tavLst>
                                    </p:anim>
                                    <p:anim calcmode="lin" valueType="num">
                                      <p:cBhvr>
                                        <p:cTn id="151" dur="800" decel="100000" fill="hold"/>
                                        <p:tgtEl>
                                          <p:spTgt spid="40"/>
                                        </p:tgtEl>
                                        <p:attrNameLst>
                                          <p:attrName>ppt_y</p:attrName>
                                        </p:attrNameLst>
                                      </p:cBhvr>
                                      <p:tavLst>
                                        <p:tav tm="0">
                                          <p:val>
                                            <p:strVal val="#ppt_y-0.4"/>
                                          </p:val>
                                        </p:tav>
                                        <p:tav tm="100000">
                                          <p:val>
                                            <p:strVal val="#ppt_y+0.1"/>
                                          </p:val>
                                        </p:tav>
                                      </p:tavLst>
                                    </p:anim>
                                    <p:anim calcmode="lin" valueType="num">
                                      <p:cBhvr>
                                        <p:cTn id="152"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153"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154" presetID="30" presetClass="entr" presetSubtype="0" fill="hold" grpId="0" nodeType="withEffect">
                                  <p:stCondLst>
                                    <p:cond delay="0"/>
                                  </p:stCondLst>
                                  <p:childTnLst>
                                    <p:set>
                                      <p:cBhvr>
                                        <p:cTn id="155" dur="1" fill="hold">
                                          <p:stCondLst>
                                            <p:cond delay="0"/>
                                          </p:stCondLst>
                                        </p:cTn>
                                        <p:tgtEl>
                                          <p:spTgt spid="41"/>
                                        </p:tgtEl>
                                        <p:attrNameLst>
                                          <p:attrName>style.visibility</p:attrName>
                                        </p:attrNameLst>
                                      </p:cBhvr>
                                      <p:to>
                                        <p:strVal val="visible"/>
                                      </p:to>
                                    </p:set>
                                    <p:animEffect transition="in" filter="fade">
                                      <p:cBhvr>
                                        <p:cTn id="156" dur="800" decel="100000"/>
                                        <p:tgtEl>
                                          <p:spTgt spid="41"/>
                                        </p:tgtEl>
                                      </p:cBhvr>
                                    </p:animEffect>
                                    <p:anim calcmode="lin" valueType="num">
                                      <p:cBhvr>
                                        <p:cTn id="157" dur="800" decel="100000" fill="hold"/>
                                        <p:tgtEl>
                                          <p:spTgt spid="41"/>
                                        </p:tgtEl>
                                        <p:attrNameLst>
                                          <p:attrName>style.rotation</p:attrName>
                                        </p:attrNameLst>
                                      </p:cBhvr>
                                      <p:tavLst>
                                        <p:tav tm="0">
                                          <p:val>
                                            <p:fltVal val="-90"/>
                                          </p:val>
                                        </p:tav>
                                        <p:tav tm="100000">
                                          <p:val>
                                            <p:fltVal val="0"/>
                                          </p:val>
                                        </p:tav>
                                      </p:tavLst>
                                    </p:anim>
                                    <p:anim calcmode="lin" valueType="num">
                                      <p:cBhvr>
                                        <p:cTn id="158" dur="800" decel="100000" fill="hold"/>
                                        <p:tgtEl>
                                          <p:spTgt spid="41"/>
                                        </p:tgtEl>
                                        <p:attrNameLst>
                                          <p:attrName>ppt_x</p:attrName>
                                        </p:attrNameLst>
                                      </p:cBhvr>
                                      <p:tavLst>
                                        <p:tav tm="0">
                                          <p:val>
                                            <p:strVal val="#ppt_x+0.4"/>
                                          </p:val>
                                        </p:tav>
                                        <p:tav tm="100000">
                                          <p:val>
                                            <p:strVal val="#ppt_x-0.05"/>
                                          </p:val>
                                        </p:tav>
                                      </p:tavLst>
                                    </p:anim>
                                    <p:anim calcmode="lin" valueType="num">
                                      <p:cBhvr>
                                        <p:cTn id="159" dur="800" decel="100000" fill="hold"/>
                                        <p:tgtEl>
                                          <p:spTgt spid="41"/>
                                        </p:tgtEl>
                                        <p:attrNameLst>
                                          <p:attrName>ppt_y</p:attrName>
                                        </p:attrNameLst>
                                      </p:cBhvr>
                                      <p:tavLst>
                                        <p:tav tm="0">
                                          <p:val>
                                            <p:strVal val="#ppt_y-0.4"/>
                                          </p:val>
                                        </p:tav>
                                        <p:tav tm="100000">
                                          <p:val>
                                            <p:strVal val="#ppt_y+0.1"/>
                                          </p:val>
                                        </p:tav>
                                      </p:tavLst>
                                    </p:anim>
                                    <p:anim calcmode="lin" valueType="num">
                                      <p:cBhvr>
                                        <p:cTn id="160"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161"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58">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xmlns:a14="http://schemas.microsoft.com/office/drawing/2010/main" xmlns="" id="{875EE221-65B6-40D7-BDCD-7F6C4A269CE8}"/>
              </a:ext>
            </a:extLst>
          </p:cNvPr>
          <p:cNvPicPr>
            <a:picLocks noChangeAspect="1"/>
          </p:cNvPicPr>
          <p:nvPr>
            <p:custDataLst>
              <p:tags r:id="rId2"/>
            </p:custDataLst>
          </p:nvPr>
        </p:nvPicPr>
        <p:blipFill>
          <a:blip r:embed="rId59"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a14="http://schemas.microsoft.com/office/drawing/2010/main" xmlns="" id="{A3344864-5573-43BB-8CCB-8800A52E3012}"/>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幼儿安全教育方法</a:t>
            </a:r>
          </a:p>
        </p:txBody>
      </p:sp>
      <p:grpSp>
        <p:nvGrpSpPr>
          <p:cNvPr id="9" name="PA-组合 8">
            <a:extLst>
              <a:ext uri="{FF2B5EF4-FFF2-40B4-BE49-F238E27FC236}">
                <a16:creationId xmlns:a16="http://schemas.microsoft.com/office/drawing/2014/main" xmlns:a14="http://schemas.microsoft.com/office/drawing/2010/main" xmlns="" id="{84CDC00D-B4D4-4C4D-8AC1-3ACD0E6AF909}"/>
              </a:ext>
            </a:extLst>
          </p:cNvPr>
          <p:cNvGrpSpPr/>
          <p:nvPr>
            <p:custDataLst>
              <p:tags r:id="rId4"/>
            </p:custDataLst>
          </p:nvPr>
        </p:nvGrpSpPr>
        <p:grpSpPr>
          <a:xfrm>
            <a:off x="1995450" y="1915238"/>
            <a:ext cx="8201100" cy="3524400"/>
            <a:chOff x="1942957" y="1915238"/>
            <a:chExt cx="8201100" cy="3524400"/>
          </a:xfrm>
        </p:grpSpPr>
        <p:sp>
          <p:nvSpPr>
            <p:cNvPr id="2" name="PA-文本框 1">
              <a:extLst>
                <a:ext uri="{FF2B5EF4-FFF2-40B4-BE49-F238E27FC236}">
                  <a16:creationId xmlns:a16="http://schemas.microsoft.com/office/drawing/2014/main" xmlns:a14="http://schemas.microsoft.com/office/drawing/2010/main" xmlns="" id="{13CD6746-FD91-4C26-A69B-D5FE231B2AD0}"/>
                </a:ext>
              </a:extLst>
            </p:cNvPr>
            <p:cNvSpPr txBox="1"/>
            <p:nvPr>
              <p:custDataLst>
                <p:tags r:id="rId5"/>
              </p:custDataLst>
            </p:nvPr>
          </p:nvSpPr>
          <p:spPr>
            <a:xfrm>
              <a:off x="2328313" y="4837596"/>
              <a:ext cx="1210588" cy="380297"/>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活动渗透法</a:t>
              </a:r>
              <a:endParaRPr lang="zh-CN" altLang="en-US" sz="1600" dirty="0">
                <a:latin typeface="+mn-lt"/>
                <a:ea typeface="+mn-ea"/>
                <a:cs typeface="+mn-ea"/>
                <a:sym typeface="+mn-lt"/>
              </a:endParaRPr>
            </a:p>
          </p:txBody>
        </p:sp>
        <p:sp>
          <p:nvSpPr>
            <p:cNvPr id="3" name="PA-文本框 2">
              <a:extLst>
                <a:ext uri="{FF2B5EF4-FFF2-40B4-BE49-F238E27FC236}">
                  <a16:creationId xmlns:a16="http://schemas.microsoft.com/office/drawing/2014/main" xmlns:a14="http://schemas.microsoft.com/office/drawing/2010/main" xmlns="" id="{1C52876B-A4D4-4712-B062-2E64DA9440E1}"/>
                </a:ext>
              </a:extLst>
            </p:cNvPr>
            <p:cNvSpPr txBox="1"/>
            <p:nvPr>
              <p:custDataLst>
                <p:tags r:id="rId6"/>
              </p:custDataLst>
            </p:nvPr>
          </p:nvSpPr>
          <p:spPr>
            <a:xfrm>
              <a:off x="3883263" y="2132496"/>
              <a:ext cx="1210588" cy="380297"/>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环境熏陶法</a:t>
              </a:r>
              <a:endParaRPr lang="zh-CN" altLang="en-US" sz="1600" dirty="0">
                <a:latin typeface="+mn-lt"/>
                <a:ea typeface="+mn-ea"/>
                <a:cs typeface="+mn-ea"/>
                <a:sym typeface="+mn-lt"/>
              </a:endParaRPr>
            </a:p>
          </p:txBody>
        </p:sp>
        <p:sp>
          <p:nvSpPr>
            <p:cNvPr id="6" name="PA-文本框 5">
              <a:extLst>
                <a:ext uri="{FF2B5EF4-FFF2-40B4-BE49-F238E27FC236}">
                  <a16:creationId xmlns:a16="http://schemas.microsoft.com/office/drawing/2014/main" xmlns:a14="http://schemas.microsoft.com/office/drawing/2010/main" xmlns="" id="{2A79E4ED-97CE-41A4-A0E8-B73B08785FDD}"/>
                </a:ext>
              </a:extLst>
            </p:cNvPr>
            <p:cNvSpPr txBox="1"/>
            <p:nvPr>
              <p:custDataLst>
                <p:tags r:id="rId7"/>
              </p:custDataLst>
            </p:nvPr>
          </p:nvSpPr>
          <p:spPr>
            <a:xfrm>
              <a:off x="5393431" y="4837596"/>
              <a:ext cx="1271503" cy="381258"/>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1600" dirty="0">
                  <a:latin typeface="+mn-lt"/>
                  <a:ea typeface="+mn-ea"/>
                  <a:cs typeface="+mn-ea"/>
                  <a:sym typeface="+mn-lt"/>
                </a:rPr>
                <a:t>游戏模拟法 </a:t>
              </a:r>
            </a:p>
          </p:txBody>
        </p:sp>
        <p:sp>
          <p:nvSpPr>
            <p:cNvPr id="7" name="PA-文本框 6">
              <a:extLst>
                <a:ext uri="{FF2B5EF4-FFF2-40B4-BE49-F238E27FC236}">
                  <a16:creationId xmlns:a16="http://schemas.microsoft.com/office/drawing/2014/main" xmlns:a14="http://schemas.microsoft.com/office/drawing/2010/main" xmlns="" id="{C2C13296-5665-4476-8E78-2D683426E5D1}"/>
                </a:ext>
              </a:extLst>
            </p:cNvPr>
            <p:cNvSpPr txBox="1"/>
            <p:nvPr>
              <p:custDataLst>
                <p:tags r:id="rId8"/>
              </p:custDataLst>
            </p:nvPr>
          </p:nvSpPr>
          <p:spPr>
            <a:xfrm>
              <a:off x="6962706" y="2132496"/>
              <a:ext cx="1271503" cy="381258"/>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1600" dirty="0">
                  <a:latin typeface="+mn-lt"/>
                  <a:ea typeface="+mn-ea"/>
                  <a:cs typeface="+mn-ea"/>
                  <a:sym typeface="+mn-lt"/>
                </a:rPr>
                <a:t>日常强化法 </a:t>
              </a:r>
            </a:p>
          </p:txBody>
        </p:sp>
        <p:sp>
          <p:nvSpPr>
            <p:cNvPr id="8" name="PA-文本框 7">
              <a:extLst>
                <a:ext uri="{FF2B5EF4-FFF2-40B4-BE49-F238E27FC236}">
                  <a16:creationId xmlns:a16="http://schemas.microsoft.com/office/drawing/2014/main" xmlns:a14="http://schemas.microsoft.com/office/drawing/2010/main" xmlns="" id="{315E13B2-D1BD-4B50-AB59-2622520565D4}"/>
                </a:ext>
              </a:extLst>
            </p:cNvPr>
            <p:cNvSpPr txBox="1"/>
            <p:nvPr>
              <p:custDataLst>
                <p:tags r:id="rId9"/>
              </p:custDataLst>
            </p:nvPr>
          </p:nvSpPr>
          <p:spPr>
            <a:xfrm>
              <a:off x="8548138" y="4837596"/>
              <a:ext cx="1210588" cy="380297"/>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家园互动法</a:t>
              </a:r>
              <a:endParaRPr lang="zh-CN" altLang="en-US" sz="1600" dirty="0">
                <a:latin typeface="+mn-lt"/>
                <a:ea typeface="+mn-ea"/>
                <a:cs typeface="+mn-ea"/>
                <a:sym typeface="+mn-lt"/>
              </a:endParaRPr>
            </a:p>
          </p:txBody>
        </p:sp>
        <p:cxnSp>
          <p:nvCxnSpPr>
            <p:cNvPr id="84" name="PA-Google Shape;548;p26">
              <a:extLst>
                <a:ext uri="{FF2B5EF4-FFF2-40B4-BE49-F238E27FC236}">
                  <a16:creationId xmlns:a16="http://schemas.microsoft.com/office/drawing/2014/main" xmlns:a14="http://schemas.microsoft.com/office/drawing/2010/main" xmlns="" id="{339C4BDD-237D-4DA9-ABB8-645FA8CD7AF0}"/>
                </a:ext>
              </a:extLst>
            </p:cNvPr>
            <p:cNvCxnSpPr/>
            <p:nvPr>
              <p:custDataLst>
                <p:tags r:id="rId10"/>
              </p:custDataLst>
            </p:nvPr>
          </p:nvCxnSpPr>
          <p:spPr>
            <a:xfrm>
              <a:off x="1942957" y="3553538"/>
              <a:ext cx="8201100" cy="0"/>
            </a:xfrm>
            <a:prstGeom prst="straightConnector1">
              <a:avLst/>
            </a:prstGeom>
            <a:noFill/>
            <a:ln w="19050" cap="flat" cmpd="sng">
              <a:solidFill>
                <a:srgbClr val="41B7D7"/>
              </a:solidFill>
              <a:prstDash val="solid"/>
              <a:round/>
              <a:headEnd type="oval" w="med" len="med"/>
              <a:tailEnd type="oval" w="med" len="med"/>
            </a:ln>
          </p:spPr>
        </p:cxnSp>
        <p:sp>
          <p:nvSpPr>
            <p:cNvPr id="86" name="PA-Google Shape;550;p26">
              <a:extLst>
                <a:ext uri="{FF2B5EF4-FFF2-40B4-BE49-F238E27FC236}">
                  <a16:creationId xmlns:a16="http://schemas.microsoft.com/office/drawing/2014/main" xmlns:a14="http://schemas.microsoft.com/office/drawing/2010/main" xmlns="" id="{E24B2273-9B28-43F4-A4F3-843200D1EE58}"/>
                </a:ext>
              </a:extLst>
            </p:cNvPr>
            <p:cNvSpPr/>
            <p:nvPr>
              <p:custDataLst>
                <p:tags r:id="rId11"/>
              </p:custDataLst>
            </p:nvPr>
          </p:nvSpPr>
          <p:spPr>
            <a:xfrm>
              <a:off x="4245701" y="3310685"/>
              <a:ext cx="485700" cy="485700"/>
            </a:xfrm>
            <a:prstGeom prst="ellipse">
              <a:avLst/>
            </a:pr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87" name="Google Shape;551;p26">
              <a:extLst>
                <a:ext uri="{FF2B5EF4-FFF2-40B4-BE49-F238E27FC236}">
                  <a16:creationId xmlns:a16="http://schemas.microsoft.com/office/drawing/2014/main" xmlns:a14="http://schemas.microsoft.com/office/drawing/2010/main" xmlns="" id="{8636EE5B-CCA2-4D23-A7DD-7EB63899D61F}"/>
                </a:ext>
              </a:extLst>
            </p:cNvPr>
            <p:cNvGrpSpPr/>
            <p:nvPr/>
          </p:nvGrpSpPr>
          <p:grpSpPr>
            <a:xfrm>
              <a:off x="4338886" y="3404909"/>
              <a:ext cx="299335" cy="297233"/>
              <a:chOff x="-63250675" y="3744075"/>
              <a:chExt cx="320350" cy="318100"/>
            </a:xfrm>
          </p:grpSpPr>
          <p:sp>
            <p:nvSpPr>
              <p:cNvPr id="88" name="PA-Google Shape;552;p26">
                <a:extLst>
                  <a:ext uri="{FF2B5EF4-FFF2-40B4-BE49-F238E27FC236}">
                    <a16:creationId xmlns:a16="http://schemas.microsoft.com/office/drawing/2014/main" xmlns:a14="http://schemas.microsoft.com/office/drawing/2010/main" xmlns="" id="{FD9EC942-60CD-4B58-B195-260B6EA5EE2D}"/>
                  </a:ext>
                </a:extLst>
              </p:cNvPr>
              <p:cNvSpPr/>
              <p:nvPr>
                <p:custDataLst>
                  <p:tags r:id="rId53"/>
                </p:custDataLst>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89" name="PA-Google Shape;553;p26">
                <a:extLst>
                  <a:ext uri="{FF2B5EF4-FFF2-40B4-BE49-F238E27FC236}">
                    <a16:creationId xmlns:a16="http://schemas.microsoft.com/office/drawing/2014/main" xmlns:a14="http://schemas.microsoft.com/office/drawing/2010/main" xmlns="" id="{F990E7F8-C87D-41D7-9434-B0153B1A7818}"/>
                  </a:ext>
                </a:extLst>
              </p:cNvPr>
              <p:cNvSpPr/>
              <p:nvPr>
                <p:custDataLst>
                  <p:tags r:id="rId54"/>
                </p:custDataLst>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90" name="PA-Google Shape;554;p26">
                <a:extLst>
                  <a:ext uri="{FF2B5EF4-FFF2-40B4-BE49-F238E27FC236}">
                    <a16:creationId xmlns:a16="http://schemas.microsoft.com/office/drawing/2014/main" xmlns:a14="http://schemas.microsoft.com/office/drawing/2010/main" xmlns="" id="{52DD374B-CEAB-4B35-B77A-2557104FD8DC}"/>
                  </a:ext>
                </a:extLst>
              </p:cNvPr>
              <p:cNvSpPr/>
              <p:nvPr>
                <p:custDataLst>
                  <p:tags r:id="rId55"/>
                </p:custDataLst>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92" name="PA-Google Shape;556;p26">
              <a:extLst>
                <a:ext uri="{FF2B5EF4-FFF2-40B4-BE49-F238E27FC236}">
                  <a16:creationId xmlns:a16="http://schemas.microsoft.com/office/drawing/2014/main" xmlns:a14="http://schemas.microsoft.com/office/drawing/2010/main" xmlns="" id="{D2624F18-377C-45F5-98AD-ABF9A2CADF49}"/>
                </a:ext>
              </a:extLst>
            </p:cNvPr>
            <p:cNvSpPr/>
            <p:nvPr>
              <p:custDataLst>
                <p:tags r:id="rId12"/>
              </p:custDataLst>
            </p:nvPr>
          </p:nvSpPr>
          <p:spPr>
            <a:xfrm>
              <a:off x="2690745" y="3310688"/>
              <a:ext cx="485700" cy="485700"/>
            </a:xfrm>
            <a:prstGeom prst="ellipse">
              <a:avLst/>
            </a:pr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93" name="Google Shape;557;p26">
              <a:extLst>
                <a:ext uri="{FF2B5EF4-FFF2-40B4-BE49-F238E27FC236}">
                  <a16:creationId xmlns:a16="http://schemas.microsoft.com/office/drawing/2014/main" xmlns:a14="http://schemas.microsoft.com/office/drawing/2010/main" xmlns="" id="{E7E4D960-CF4D-4745-9A27-7A338275B9CE}"/>
                </a:ext>
              </a:extLst>
            </p:cNvPr>
            <p:cNvGrpSpPr/>
            <p:nvPr/>
          </p:nvGrpSpPr>
          <p:grpSpPr>
            <a:xfrm>
              <a:off x="2785294" y="3406272"/>
              <a:ext cx="296602" cy="294523"/>
              <a:chOff x="-64781025" y="3361050"/>
              <a:chExt cx="317425" cy="315200"/>
            </a:xfrm>
          </p:grpSpPr>
          <p:sp>
            <p:nvSpPr>
              <p:cNvPr id="94" name="PA-Google Shape;558;p26">
                <a:extLst>
                  <a:ext uri="{FF2B5EF4-FFF2-40B4-BE49-F238E27FC236}">
                    <a16:creationId xmlns:a16="http://schemas.microsoft.com/office/drawing/2014/main" xmlns:a14="http://schemas.microsoft.com/office/drawing/2010/main" xmlns="" id="{B89A11AB-583B-4995-92AB-CE54197D8513}"/>
                  </a:ext>
                </a:extLst>
              </p:cNvPr>
              <p:cNvSpPr/>
              <p:nvPr>
                <p:custDataLst>
                  <p:tags r:id="rId49"/>
                </p:custDataLst>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95" name="PA-Google Shape;559;p26">
                <a:extLst>
                  <a:ext uri="{FF2B5EF4-FFF2-40B4-BE49-F238E27FC236}">
                    <a16:creationId xmlns:a16="http://schemas.microsoft.com/office/drawing/2014/main" xmlns:a14="http://schemas.microsoft.com/office/drawing/2010/main" xmlns="" id="{993D0B2B-96DC-429E-A998-347F876AD40E}"/>
                  </a:ext>
                </a:extLst>
              </p:cNvPr>
              <p:cNvSpPr/>
              <p:nvPr>
                <p:custDataLst>
                  <p:tags r:id="rId50"/>
                </p:custDataLst>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96" name="PA-Google Shape;560;p26">
                <a:extLst>
                  <a:ext uri="{FF2B5EF4-FFF2-40B4-BE49-F238E27FC236}">
                    <a16:creationId xmlns:a16="http://schemas.microsoft.com/office/drawing/2014/main" xmlns:a14="http://schemas.microsoft.com/office/drawing/2010/main" xmlns="" id="{FD91934B-A424-42E5-85FA-C05F005AD3BD}"/>
                  </a:ext>
                </a:extLst>
              </p:cNvPr>
              <p:cNvSpPr/>
              <p:nvPr>
                <p:custDataLst>
                  <p:tags r:id="rId51"/>
                </p:custDataLst>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97" name="PA-Google Shape;561;p26">
                <a:extLst>
                  <a:ext uri="{FF2B5EF4-FFF2-40B4-BE49-F238E27FC236}">
                    <a16:creationId xmlns:a16="http://schemas.microsoft.com/office/drawing/2014/main" xmlns:a14="http://schemas.microsoft.com/office/drawing/2010/main" xmlns="" id="{980CD6AE-A593-4D1C-A6E6-FE9020C09706}"/>
                  </a:ext>
                </a:extLst>
              </p:cNvPr>
              <p:cNvSpPr/>
              <p:nvPr>
                <p:custDataLst>
                  <p:tags r:id="rId52"/>
                </p:custDataLst>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99" name="PA-Google Shape;563;p26">
              <a:extLst>
                <a:ext uri="{FF2B5EF4-FFF2-40B4-BE49-F238E27FC236}">
                  <a16:creationId xmlns:a16="http://schemas.microsoft.com/office/drawing/2014/main" xmlns:a14="http://schemas.microsoft.com/office/drawing/2010/main" xmlns="" id="{99148DDD-76F9-44D6-BCDF-2AB22316837B}"/>
                </a:ext>
              </a:extLst>
            </p:cNvPr>
            <p:cNvSpPr/>
            <p:nvPr>
              <p:custDataLst>
                <p:tags r:id="rId13"/>
              </p:custDataLst>
            </p:nvPr>
          </p:nvSpPr>
          <p:spPr>
            <a:xfrm>
              <a:off x="5800657" y="3310676"/>
              <a:ext cx="485700" cy="485700"/>
            </a:xfrm>
            <a:prstGeom prst="ellipse">
              <a:avLst/>
            </a:pr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100" name="Google Shape;564;p26">
              <a:extLst>
                <a:ext uri="{FF2B5EF4-FFF2-40B4-BE49-F238E27FC236}">
                  <a16:creationId xmlns:a16="http://schemas.microsoft.com/office/drawing/2014/main" xmlns:a14="http://schemas.microsoft.com/office/drawing/2010/main" xmlns="" id="{D8368D65-955E-4273-812F-58F5559AE041}"/>
                </a:ext>
              </a:extLst>
            </p:cNvPr>
            <p:cNvGrpSpPr/>
            <p:nvPr/>
          </p:nvGrpSpPr>
          <p:grpSpPr>
            <a:xfrm>
              <a:off x="5898149" y="3405550"/>
              <a:ext cx="290715" cy="295971"/>
              <a:chOff x="-62148800" y="3377700"/>
              <a:chExt cx="311125" cy="316750"/>
            </a:xfrm>
          </p:grpSpPr>
          <p:sp>
            <p:nvSpPr>
              <p:cNvPr id="101" name="PA-Google Shape;565;p26">
                <a:extLst>
                  <a:ext uri="{FF2B5EF4-FFF2-40B4-BE49-F238E27FC236}">
                    <a16:creationId xmlns:a16="http://schemas.microsoft.com/office/drawing/2014/main" xmlns:a14="http://schemas.microsoft.com/office/drawing/2010/main" xmlns="" id="{1A594E5D-D6FF-4BCD-BECC-CCBA15B8C02A}"/>
                  </a:ext>
                </a:extLst>
              </p:cNvPr>
              <p:cNvSpPr/>
              <p:nvPr>
                <p:custDataLst>
                  <p:tags r:id="rId47"/>
                </p:custDataLst>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02" name="PA-Google Shape;566;p26">
                <a:extLst>
                  <a:ext uri="{FF2B5EF4-FFF2-40B4-BE49-F238E27FC236}">
                    <a16:creationId xmlns:a16="http://schemas.microsoft.com/office/drawing/2014/main" xmlns:a14="http://schemas.microsoft.com/office/drawing/2010/main" xmlns="" id="{3411375A-FA98-4EB5-86E2-A0E08B927949}"/>
                  </a:ext>
                </a:extLst>
              </p:cNvPr>
              <p:cNvSpPr/>
              <p:nvPr>
                <p:custDataLst>
                  <p:tags r:id="rId48"/>
                </p:custDataLst>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104" name="PA-Google Shape;568;p26">
              <a:extLst>
                <a:ext uri="{FF2B5EF4-FFF2-40B4-BE49-F238E27FC236}">
                  <a16:creationId xmlns:a16="http://schemas.microsoft.com/office/drawing/2014/main" xmlns:a14="http://schemas.microsoft.com/office/drawing/2010/main" xmlns="" id="{698ACD04-2367-44FC-99EA-9344EEF47159}"/>
                </a:ext>
              </a:extLst>
            </p:cNvPr>
            <p:cNvSpPr/>
            <p:nvPr>
              <p:custDataLst>
                <p:tags r:id="rId14"/>
              </p:custDataLst>
            </p:nvPr>
          </p:nvSpPr>
          <p:spPr>
            <a:xfrm>
              <a:off x="7355613" y="3310679"/>
              <a:ext cx="485700" cy="485700"/>
            </a:xfrm>
            <a:prstGeom prst="ellipse">
              <a:avLst/>
            </a:pr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105" name="Google Shape;569;p26">
              <a:extLst>
                <a:ext uri="{FF2B5EF4-FFF2-40B4-BE49-F238E27FC236}">
                  <a16:creationId xmlns:a16="http://schemas.microsoft.com/office/drawing/2014/main" xmlns:a14="http://schemas.microsoft.com/office/drawing/2010/main" xmlns="" id="{2E201570-18A5-4967-9E2B-1A029273B3AC}"/>
                </a:ext>
              </a:extLst>
            </p:cNvPr>
            <p:cNvGrpSpPr/>
            <p:nvPr/>
          </p:nvGrpSpPr>
          <p:grpSpPr>
            <a:xfrm>
              <a:off x="7449788" y="3405607"/>
              <a:ext cx="297349" cy="295878"/>
              <a:chOff x="-62151950" y="4111775"/>
              <a:chExt cx="318225" cy="316650"/>
            </a:xfrm>
          </p:grpSpPr>
          <p:sp>
            <p:nvSpPr>
              <p:cNvPr id="106" name="PA-Google Shape;570;p26">
                <a:extLst>
                  <a:ext uri="{FF2B5EF4-FFF2-40B4-BE49-F238E27FC236}">
                    <a16:creationId xmlns:a16="http://schemas.microsoft.com/office/drawing/2014/main" xmlns:a14="http://schemas.microsoft.com/office/drawing/2010/main" xmlns="" id="{E5AC27B9-8726-4F90-BB0B-95EDEF827B52}"/>
                  </a:ext>
                </a:extLst>
              </p:cNvPr>
              <p:cNvSpPr/>
              <p:nvPr>
                <p:custDataLst>
                  <p:tags r:id="rId43"/>
                </p:custDataLst>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07" name="PA-Google Shape;571;p26">
                <a:extLst>
                  <a:ext uri="{FF2B5EF4-FFF2-40B4-BE49-F238E27FC236}">
                    <a16:creationId xmlns:a16="http://schemas.microsoft.com/office/drawing/2014/main" xmlns:a14="http://schemas.microsoft.com/office/drawing/2010/main" xmlns="" id="{26022950-4DAD-4DA5-94F1-34D8BA9E4EB9}"/>
                  </a:ext>
                </a:extLst>
              </p:cNvPr>
              <p:cNvSpPr/>
              <p:nvPr>
                <p:custDataLst>
                  <p:tags r:id="rId44"/>
                </p:custDataLst>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08" name="PA-Google Shape;572;p26">
                <a:extLst>
                  <a:ext uri="{FF2B5EF4-FFF2-40B4-BE49-F238E27FC236}">
                    <a16:creationId xmlns:a16="http://schemas.microsoft.com/office/drawing/2014/main" xmlns:a14="http://schemas.microsoft.com/office/drawing/2010/main" xmlns="" id="{D13BD77A-80E4-4DFD-A2D2-A5F855AC88CA}"/>
                  </a:ext>
                </a:extLst>
              </p:cNvPr>
              <p:cNvSpPr/>
              <p:nvPr>
                <p:custDataLst>
                  <p:tags r:id="rId45"/>
                </p:custDataLst>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09" name="PA-Google Shape;573;p26">
                <a:extLst>
                  <a:ext uri="{FF2B5EF4-FFF2-40B4-BE49-F238E27FC236}">
                    <a16:creationId xmlns:a16="http://schemas.microsoft.com/office/drawing/2014/main" xmlns:a14="http://schemas.microsoft.com/office/drawing/2010/main" xmlns="" id="{FB1943A1-863E-4263-AD5B-DD1B2FE86CFC}"/>
                  </a:ext>
                </a:extLst>
              </p:cNvPr>
              <p:cNvSpPr/>
              <p:nvPr>
                <p:custDataLst>
                  <p:tags r:id="rId46"/>
                </p:custDataLst>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111" name="PA-Google Shape;575;p26">
              <a:extLst>
                <a:ext uri="{FF2B5EF4-FFF2-40B4-BE49-F238E27FC236}">
                  <a16:creationId xmlns:a16="http://schemas.microsoft.com/office/drawing/2014/main" xmlns:a14="http://schemas.microsoft.com/office/drawing/2010/main" xmlns="" id="{E87077A4-D675-4364-A742-11878835A119}"/>
                </a:ext>
              </a:extLst>
            </p:cNvPr>
            <p:cNvSpPr/>
            <p:nvPr>
              <p:custDataLst>
                <p:tags r:id="rId15"/>
              </p:custDataLst>
            </p:nvPr>
          </p:nvSpPr>
          <p:spPr>
            <a:xfrm>
              <a:off x="8910570" y="3310682"/>
              <a:ext cx="485700" cy="485700"/>
            </a:xfrm>
            <a:prstGeom prst="ellipse">
              <a:avLst/>
            </a:pr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112" name="Google Shape;576;p26">
              <a:extLst>
                <a:ext uri="{FF2B5EF4-FFF2-40B4-BE49-F238E27FC236}">
                  <a16:creationId xmlns:a16="http://schemas.microsoft.com/office/drawing/2014/main" xmlns:a14="http://schemas.microsoft.com/office/drawing/2010/main" xmlns="" id="{36A26B12-298A-4240-9441-B903D9D24DF4}"/>
                </a:ext>
              </a:extLst>
            </p:cNvPr>
            <p:cNvGrpSpPr/>
            <p:nvPr/>
          </p:nvGrpSpPr>
          <p:grpSpPr>
            <a:xfrm>
              <a:off x="8994256" y="3394423"/>
              <a:ext cx="318328" cy="318228"/>
              <a:chOff x="-60255350" y="3733825"/>
              <a:chExt cx="316650" cy="316550"/>
            </a:xfrm>
          </p:grpSpPr>
          <p:sp>
            <p:nvSpPr>
              <p:cNvPr id="113" name="PA-Google Shape;577;p26">
                <a:extLst>
                  <a:ext uri="{FF2B5EF4-FFF2-40B4-BE49-F238E27FC236}">
                    <a16:creationId xmlns:a16="http://schemas.microsoft.com/office/drawing/2014/main" xmlns:a14="http://schemas.microsoft.com/office/drawing/2010/main" xmlns="" id="{44D352F6-B2C8-4C5C-A19F-E0DCFBE69863}"/>
                  </a:ext>
                </a:extLst>
              </p:cNvPr>
              <p:cNvSpPr/>
              <p:nvPr>
                <p:custDataLst>
                  <p:tags r:id="rId36"/>
                </p:custDataLst>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4" name="PA-Google Shape;578;p26">
                <a:extLst>
                  <a:ext uri="{FF2B5EF4-FFF2-40B4-BE49-F238E27FC236}">
                    <a16:creationId xmlns:a16="http://schemas.microsoft.com/office/drawing/2014/main" xmlns:a14="http://schemas.microsoft.com/office/drawing/2010/main" xmlns="" id="{0D03F7A9-794A-4D2F-AD15-3E9F27C85C91}"/>
                  </a:ext>
                </a:extLst>
              </p:cNvPr>
              <p:cNvSpPr/>
              <p:nvPr>
                <p:custDataLst>
                  <p:tags r:id="rId37"/>
                </p:custDataLst>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5" name="PA-Google Shape;579;p26">
                <a:extLst>
                  <a:ext uri="{FF2B5EF4-FFF2-40B4-BE49-F238E27FC236}">
                    <a16:creationId xmlns:a16="http://schemas.microsoft.com/office/drawing/2014/main" xmlns:a14="http://schemas.microsoft.com/office/drawing/2010/main" xmlns="" id="{99E42E0B-4E58-43B1-BBE0-D78BF47D7CA1}"/>
                  </a:ext>
                </a:extLst>
              </p:cNvPr>
              <p:cNvSpPr/>
              <p:nvPr>
                <p:custDataLst>
                  <p:tags r:id="rId38"/>
                </p:custDataLst>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6" name="PA-Google Shape;580;p26">
                <a:extLst>
                  <a:ext uri="{FF2B5EF4-FFF2-40B4-BE49-F238E27FC236}">
                    <a16:creationId xmlns:a16="http://schemas.microsoft.com/office/drawing/2014/main" xmlns:a14="http://schemas.microsoft.com/office/drawing/2010/main" xmlns="" id="{F02A300F-1BD5-40A4-8D01-36E0D143958C}"/>
                  </a:ext>
                </a:extLst>
              </p:cNvPr>
              <p:cNvSpPr/>
              <p:nvPr>
                <p:custDataLst>
                  <p:tags r:id="rId39"/>
                </p:custDataLst>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7" name="PA-Google Shape;581;p26">
                <a:extLst>
                  <a:ext uri="{FF2B5EF4-FFF2-40B4-BE49-F238E27FC236}">
                    <a16:creationId xmlns:a16="http://schemas.microsoft.com/office/drawing/2014/main" xmlns:a14="http://schemas.microsoft.com/office/drawing/2010/main" xmlns="" id="{4203587F-E175-4A84-AFBB-AE02BC3BE5DE}"/>
                  </a:ext>
                </a:extLst>
              </p:cNvPr>
              <p:cNvSpPr/>
              <p:nvPr>
                <p:custDataLst>
                  <p:tags r:id="rId40"/>
                </p:custDataLst>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8" name="PA-Google Shape;582;p26">
                <a:extLst>
                  <a:ext uri="{FF2B5EF4-FFF2-40B4-BE49-F238E27FC236}">
                    <a16:creationId xmlns:a16="http://schemas.microsoft.com/office/drawing/2014/main" xmlns:a14="http://schemas.microsoft.com/office/drawing/2010/main" xmlns="" id="{B37ADFF9-7970-45C6-9366-8E9B6B0C4197}"/>
                  </a:ext>
                </a:extLst>
              </p:cNvPr>
              <p:cNvSpPr/>
              <p:nvPr>
                <p:custDataLst>
                  <p:tags r:id="rId41"/>
                </p:custDataLst>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9" name="PA-Google Shape;583;p26">
                <a:extLst>
                  <a:ext uri="{FF2B5EF4-FFF2-40B4-BE49-F238E27FC236}">
                    <a16:creationId xmlns:a16="http://schemas.microsoft.com/office/drawing/2014/main" xmlns:a14="http://schemas.microsoft.com/office/drawing/2010/main" xmlns="" id="{287EA18C-6DA3-47AF-B111-7FB0F8D4FB13}"/>
                  </a:ext>
                </a:extLst>
              </p:cNvPr>
              <p:cNvSpPr/>
              <p:nvPr>
                <p:custDataLst>
                  <p:tags r:id="rId42"/>
                </p:custDataLst>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120" name="PA-Google Shape;584;p26">
              <a:extLst>
                <a:ext uri="{FF2B5EF4-FFF2-40B4-BE49-F238E27FC236}">
                  <a16:creationId xmlns:a16="http://schemas.microsoft.com/office/drawing/2014/main" xmlns:a14="http://schemas.microsoft.com/office/drawing/2010/main" xmlns="" id="{594C6F0C-480E-42F9-BBB4-796293FE04F7}"/>
                </a:ext>
              </a:extLst>
            </p:cNvPr>
            <p:cNvSpPr txBox="1"/>
            <p:nvPr>
              <p:custDataLst>
                <p:tags r:id="rId16"/>
              </p:custDataLst>
            </p:nvPr>
          </p:nvSpPr>
          <p:spPr>
            <a:xfrm>
              <a:off x="5357555" y="3943925"/>
              <a:ext cx="1371900" cy="1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cs typeface="+mn-ea"/>
                  <a:sym typeface="+mn-lt"/>
                </a:rPr>
                <a:t>STEP</a:t>
              </a:r>
            </a:p>
          </p:txBody>
        </p:sp>
        <p:sp>
          <p:nvSpPr>
            <p:cNvPr id="121" name="PA-Google Shape;585;p26">
              <a:extLst>
                <a:ext uri="{FF2B5EF4-FFF2-40B4-BE49-F238E27FC236}">
                  <a16:creationId xmlns:a16="http://schemas.microsoft.com/office/drawing/2014/main" xmlns:a14="http://schemas.microsoft.com/office/drawing/2010/main" xmlns="" id="{89E83412-1BFC-4518-994B-033914E9085A}"/>
                </a:ext>
              </a:extLst>
            </p:cNvPr>
            <p:cNvSpPr txBox="1"/>
            <p:nvPr>
              <p:custDataLst>
                <p:tags r:id="rId17"/>
              </p:custDataLst>
            </p:nvPr>
          </p:nvSpPr>
          <p:spPr>
            <a:xfrm>
              <a:off x="2247645" y="3943925"/>
              <a:ext cx="1371900" cy="1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1200" b="1" dirty="0">
                  <a:cs typeface="+mn-ea"/>
                  <a:sym typeface="+mn-lt"/>
                </a:rPr>
                <a:t>STEP</a:t>
              </a:r>
            </a:p>
          </p:txBody>
        </p:sp>
        <p:sp>
          <p:nvSpPr>
            <p:cNvPr id="122" name="PA-Google Shape;586;p26">
              <a:extLst>
                <a:ext uri="{FF2B5EF4-FFF2-40B4-BE49-F238E27FC236}">
                  <a16:creationId xmlns:a16="http://schemas.microsoft.com/office/drawing/2014/main" xmlns:a14="http://schemas.microsoft.com/office/drawing/2010/main" xmlns="" id="{0BCE4C92-4E1A-4D23-9BB1-839434B30D05}"/>
                </a:ext>
              </a:extLst>
            </p:cNvPr>
            <p:cNvSpPr txBox="1"/>
            <p:nvPr>
              <p:custDataLst>
                <p:tags r:id="rId18"/>
              </p:custDataLst>
            </p:nvPr>
          </p:nvSpPr>
          <p:spPr>
            <a:xfrm>
              <a:off x="3802602" y="3936275"/>
              <a:ext cx="1371900" cy="15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cs typeface="+mn-ea"/>
                  <a:sym typeface="+mn-lt"/>
                </a:rPr>
                <a:t>STEP</a:t>
              </a:r>
              <a:endParaRPr sz="1200" b="1" dirty="0">
                <a:cs typeface="+mn-ea"/>
                <a:sym typeface="+mn-lt"/>
              </a:endParaRPr>
            </a:p>
          </p:txBody>
        </p:sp>
        <p:sp>
          <p:nvSpPr>
            <p:cNvPr id="123" name="PA-Google Shape;587;p26">
              <a:extLst>
                <a:ext uri="{FF2B5EF4-FFF2-40B4-BE49-F238E27FC236}">
                  <a16:creationId xmlns:a16="http://schemas.microsoft.com/office/drawing/2014/main" xmlns:a14="http://schemas.microsoft.com/office/drawing/2010/main" xmlns="" id="{0D50D044-A6F3-43F4-A5B0-C411FA8AAB6D}"/>
                </a:ext>
              </a:extLst>
            </p:cNvPr>
            <p:cNvSpPr txBox="1"/>
            <p:nvPr>
              <p:custDataLst>
                <p:tags r:id="rId19"/>
              </p:custDataLst>
            </p:nvPr>
          </p:nvSpPr>
          <p:spPr>
            <a:xfrm>
              <a:off x="8467449" y="3943925"/>
              <a:ext cx="1371900" cy="1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cs typeface="+mn-ea"/>
                  <a:sym typeface="+mn-lt"/>
                </a:rPr>
                <a:t>STEP</a:t>
              </a:r>
              <a:endParaRPr sz="1200" b="1" dirty="0">
                <a:cs typeface="+mn-ea"/>
                <a:sym typeface="+mn-lt"/>
              </a:endParaRPr>
            </a:p>
          </p:txBody>
        </p:sp>
        <p:sp>
          <p:nvSpPr>
            <p:cNvPr id="124" name="PA-Google Shape;588;p26">
              <a:extLst>
                <a:ext uri="{FF2B5EF4-FFF2-40B4-BE49-F238E27FC236}">
                  <a16:creationId xmlns:a16="http://schemas.microsoft.com/office/drawing/2014/main" xmlns:a14="http://schemas.microsoft.com/office/drawing/2010/main" xmlns="" id="{33A1E539-B331-47D1-8C6C-03449FAE4993}"/>
                </a:ext>
              </a:extLst>
            </p:cNvPr>
            <p:cNvSpPr txBox="1"/>
            <p:nvPr>
              <p:custDataLst>
                <p:tags r:id="rId20"/>
              </p:custDataLst>
            </p:nvPr>
          </p:nvSpPr>
          <p:spPr>
            <a:xfrm>
              <a:off x="6912508" y="3943925"/>
              <a:ext cx="1371900" cy="1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cs typeface="+mn-ea"/>
                  <a:sym typeface="+mn-lt"/>
                </a:rPr>
                <a:t>STEP</a:t>
              </a:r>
              <a:endParaRPr sz="1200" b="1" dirty="0">
                <a:cs typeface="+mn-ea"/>
                <a:sym typeface="+mn-lt"/>
              </a:endParaRPr>
            </a:p>
          </p:txBody>
        </p:sp>
        <p:sp>
          <p:nvSpPr>
            <p:cNvPr id="125" name="PA-Google Shape;589;p26">
              <a:extLst>
                <a:ext uri="{FF2B5EF4-FFF2-40B4-BE49-F238E27FC236}">
                  <a16:creationId xmlns:a16="http://schemas.microsoft.com/office/drawing/2014/main" xmlns:a14="http://schemas.microsoft.com/office/drawing/2010/main" xmlns="" id="{CAB03963-3849-4DB0-90E6-BCD87D901810}"/>
                </a:ext>
              </a:extLst>
            </p:cNvPr>
            <p:cNvSpPr/>
            <p:nvPr>
              <p:custDataLst>
                <p:tags r:id="rId21"/>
              </p:custDataLst>
            </p:nvPr>
          </p:nvSpPr>
          <p:spPr>
            <a:xfrm>
              <a:off x="2247657" y="4620338"/>
              <a:ext cx="1371900" cy="819300"/>
            </a:xfrm>
            <a:prstGeom prst="roundRect">
              <a:avLst>
                <a:gd name="adj" fmla="val 16667"/>
              </a:avLst>
            </a:prstGeom>
            <a:noFill/>
            <a:ln w="19050" cap="flat" cmpd="sng">
              <a:solidFill>
                <a:srgbClr val="97D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26" name="PA-Google Shape;590;p26">
              <a:extLst>
                <a:ext uri="{FF2B5EF4-FFF2-40B4-BE49-F238E27FC236}">
                  <a16:creationId xmlns:a16="http://schemas.microsoft.com/office/drawing/2014/main" xmlns:a14="http://schemas.microsoft.com/office/drawing/2010/main" xmlns="" id="{5ABFB6DA-6694-45FE-A870-849EEC2F414E}"/>
                </a:ext>
              </a:extLst>
            </p:cNvPr>
            <p:cNvSpPr/>
            <p:nvPr>
              <p:custDataLst>
                <p:tags r:id="rId22"/>
              </p:custDataLst>
            </p:nvPr>
          </p:nvSpPr>
          <p:spPr>
            <a:xfrm>
              <a:off x="5343232" y="4620338"/>
              <a:ext cx="1371900" cy="819300"/>
            </a:xfrm>
            <a:prstGeom prst="roundRect">
              <a:avLst>
                <a:gd name="adj" fmla="val 16667"/>
              </a:avLst>
            </a:prstGeom>
            <a:noFill/>
            <a:ln w="19050" cap="flat" cmpd="sng">
              <a:solidFill>
                <a:srgbClr val="97D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27" name="PA-Google Shape;591;p26">
              <a:extLst>
                <a:ext uri="{FF2B5EF4-FFF2-40B4-BE49-F238E27FC236}">
                  <a16:creationId xmlns:a16="http://schemas.microsoft.com/office/drawing/2014/main" xmlns:a14="http://schemas.microsoft.com/office/drawing/2010/main" xmlns="" id="{EAF84CFA-BBD5-46D8-95EB-01E93B2917ED}"/>
                </a:ext>
              </a:extLst>
            </p:cNvPr>
            <p:cNvSpPr/>
            <p:nvPr>
              <p:custDataLst>
                <p:tags r:id="rId23"/>
              </p:custDataLst>
            </p:nvPr>
          </p:nvSpPr>
          <p:spPr>
            <a:xfrm>
              <a:off x="8467482" y="4620338"/>
              <a:ext cx="1371900" cy="819300"/>
            </a:xfrm>
            <a:prstGeom prst="roundRect">
              <a:avLst>
                <a:gd name="adj" fmla="val 16667"/>
              </a:avLst>
            </a:prstGeom>
            <a:noFill/>
            <a:ln w="19050" cap="flat" cmpd="sng">
              <a:solidFill>
                <a:srgbClr val="97D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28" name="PA-Google Shape;592;p26">
              <a:extLst>
                <a:ext uri="{FF2B5EF4-FFF2-40B4-BE49-F238E27FC236}">
                  <a16:creationId xmlns:a16="http://schemas.microsoft.com/office/drawing/2014/main" xmlns:a14="http://schemas.microsoft.com/office/drawing/2010/main" xmlns="" id="{C6180AC9-8536-4D79-9D92-A3D95D8A625B}"/>
                </a:ext>
              </a:extLst>
            </p:cNvPr>
            <p:cNvSpPr/>
            <p:nvPr>
              <p:custDataLst>
                <p:tags r:id="rId24"/>
              </p:custDataLst>
            </p:nvPr>
          </p:nvSpPr>
          <p:spPr>
            <a:xfrm>
              <a:off x="3802607" y="1915238"/>
              <a:ext cx="1371900" cy="819300"/>
            </a:xfrm>
            <a:prstGeom prst="roundRect">
              <a:avLst>
                <a:gd name="adj" fmla="val 16667"/>
              </a:avLst>
            </a:prstGeom>
            <a:noFill/>
            <a:ln w="19050" cap="flat" cmpd="sng">
              <a:solidFill>
                <a:srgbClr val="97D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29" name="PA-Google Shape;593;p26">
              <a:extLst>
                <a:ext uri="{FF2B5EF4-FFF2-40B4-BE49-F238E27FC236}">
                  <a16:creationId xmlns:a16="http://schemas.microsoft.com/office/drawing/2014/main" xmlns:a14="http://schemas.microsoft.com/office/drawing/2010/main" xmlns="" id="{163035A9-D08A-4ADA-A922-AB71DC6FF121}"/>
                </a:ext>
              </a:extLst>
            </p:cNvPr>
            <p:cNvSpPr/>
            <p:nvPr>
              <p:custDataLst>
                <p:tags r:id="rId25"/>
              </p:custDataLst>
            </p:nvPr>
          </p:nvSpPr>
          <p:spPr>
            <a:xfrm>
              <a:off x="6912507" y="1915238"/>
              <a:ext cx="1371900" cy="819300"/>
            </a:xfrm>
            <a:prstGeom prst="roundRect">
              <a:avLst>
                <a:gd name="adj" fmla="val 16667"/>
              </a:avLst>
            </a:prstGeom>
            <a:noFill/>
            <a:ln w="19050" cap="flat" cmpd="sng">
              <a:solidFill>
                <a:srgbClr val="97D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cxnSp>
          <p:nvCxnSpPr>
            <p:cNvPr id="135" name="PA-Google Shape;599;p26">
              <a:extLst>
                <a:ext uri="{FF2B5EF4-FFF2-40B4-BE49-F238E27FC236}">
                  <a16:creationId xmlns:a16="http://schemas.microsoft.com/office/drawing/2014/main" xmlns:a14="http://schemas.microsoft.com/office/drawing/2010/main" xmlns="" id="{BB026180-514C-4B5C-AB61-6DD84AB53B93}"/>
                </a:ext>
              </a:extLst>
            </p:cNvPr>
            <p:cNvCxnSpPr>
              <a:stCxn id="125" idx="0"/>
            </p:cNvCxnSpPr>
            <p:nvPr>
              <p:custDataLst>
                <p:tags r:id="rId26"/>
              </p:custDataLst>
            </p:nvPr>
          </p:nvCxnSpPr>
          <p:spPr>
            <a:xfrm flipV="1">
              <a:off x="2933607" y="4117538"/>
              <a:ext cx="0" cy="502800"/>
            </a:xfrm>
            <a:prstGeom prst="straightConnector1">
              <a:avLst/>
            </a:prstGeom>
            <a:noFill/>
            <a:ln w="19050" cap="flat" cmpd="sng">
              <a:solidFill>
                <a:srgbClr val="41B7D7"/>
              </a:solidFill>
              <a:prstDash val="solid"/>
              <a:round/>
              <a:headEnd type="none" w="med" len="med"/>
              <a:tailEnd type="none" w="med" len="med"/>
            </a:ln>
          </p:spPr>
        </p:cxnSp>
        <p:cxnSp>
          <p:nvCxnSpPr>
            <p:cNvPr id="136" name="PA-Google Shape;600;p26">
              <a:extLst>
                <a:ext uri="{FF2B5EF4-FFF2-40B4-BE49-F238E27FC236}">
                  <a16:creationId xmlns:a16="http://schemas.microsoft.com/office/drawing/2014/main" xmlns:a14="http://schemas.microsoft.com/office/drawing/2010/main" xmlns="" id="{0DC7F2AE-D8F8-4D4F-A873-A75679EA73E4}"/>
                </a:ext>
              </a:extLst>
            </p:cNvPr>
            <p:cNvCxnSpPr/>
            <p:nvPr>
              <p:custDataLst>
                <p:tags r:id="rId27"/>
              </p:custDataLst>
            </p:nvPr>
          </p:nvCxnSpPr>
          <p:spPr>
            <a:xfrm rot="10800000">
              <a:off x="6029182" y="4117538"/>
              <a:ext cx="0" cy="502800"/>
            </a:xfrm>
            <a:prstGeom prst="straightConnector1">
              <a:avLst/>
            </a:prstGeom>
            <a:noFill/>
            <a:ln w="19050" cap="flat" cmpd="sng">
              <a:solidFill>
                <a:srgbClr val="41B7D7"/>
              </a:solidFill>
              <a:prstDash val="solid"/>
              <a:round/>
              <a:headEnd type="none" w="med" len="med"/>
              <a:tailEnd type="none" w="med" len="med"/>
            </a:ln>
          </p:spPr>
        </p:cxnSp>
        <p:cxnSp>
          <p:nvCxnSpPr>
            <p:cNvPr id="137" name="PA-Google Shape;601;p26">
              <a:extLst>
                <a:ext uri="{FF2B5EF4-FFF2-40B4-BE49-F238E27FC236}">
                  <a16:creationId xmlns:a16="http://schemas.microsoft.com/office/drawing/2014/main" xmlns:a14="http://schemas.microsoft.com/office/drawing/2010/main" xmlns="" id="{4C273C26-5685-4E5F-8E56-2DAACEDD7699}"/>
                </a:ext>
              </a:extLst>
            </p:cNvPr>
            <p:cNvCxnSpPr/>
            <p:nvPr>
              <p:custDataLst>
                <p:tags r:id="rId28"/>
              </p:custDataLst>
            </p:nvPr>
          </p:nvCxnSpPr>
          <p:spPr>
            <a:xfrm rot="10800000">
              <a:off x="9155957" y="4117538"/>
              <a:ext cx="0" cy="502800"/>
            </a:xfrm>
            <a:prstGeom prst="straightConnector1">
              <a:avLst/>
            </a:prstGeom>
            <a:noFill/>
            <a:ln w="19050" cap="flat" cmpd="sng">
              <a:solidFill>
                <a:srgbClr val="41B7D7"/>
              </a:solidFill>
              <a:prstDash val="solid"/>
              <a:round/>
              <a:headEnd type="none" w="med" len="med"/>
              <a:tailEnd type="none" w="med" len="med"/>
            </a:ln>
          </p:spPr>
        </p:cxnSp>
        <p:cxnSp>
          <p:nvCxnSpPr>
            <p:cNvPr id="138" name="PA-Google Shape;602;p26">
              <a:extLst>
                <a:ext uri="{FF2B5EF4-FFF2-40B4-BE49-F238E27FC236}">
                  <a16:creationId xmlns:a16="http://schemas.microsoft.com/office/drawing/2014/main" xmlns:a14="http://schemas.microsoft.com/office/drawing/2010/main" xmlns="" id="{47D20A6B-5971-4164-943C-B4A4B4951C34}"/>
                </a:ext>
              </a:extLst>
            </p:cNvPr>
            <p:cNvCxnSpPr/>
            <p:nvPr>
              <p:custDataLst>
                <p:tags r:id="rId29"/>
              </p:custDataLst>
            </p:nvPr>
          </p:nvCxnSpPr>
          <p:spPr>
            <a:xfrm rot="10800000">
              <a:off x="7598457" y="2741288"/>
              <a:ext cx="0" cy="502800"/>
            </a:xfrm>
            <a:prstGeom prst="straightConnector1">
              <a:avLst/>
            </a:prstGeom>
            <a:noFill/>
            <a:ln w="19050" cap="flat" cmpd="sng">
              <a:solidFill>
                <a:srgbClr val="41B7D7"/>
              </a:solidFill>
              <a:prstDash val="solid"/>
              <a:round/>
              <a:headEnd type="none" w="med" len="med"/>
              <a:tailEnd type="none" w="med" len="med"/>
            </a:ln>
          </p:spPr>
        </p:cxnSp>
        <p:cxnSp>
          <p:nvCxnSpPr>
            <p:cNvPr id="139" name="PA-Google Shape;603;p26">
              <a:extLst>
                <a:ext uri="{FF2B5EF4-FFF2-40B4-BE49-F238E27FC236}">
                  <a16:creationId xmlns:a16="http://schemas.microsoft.com/office/drawing/2014/main" xmlns:a14="http://schemas.microsoft.com/office/drawing/2010/main" xmlns="" id="{3F10BBC1-8A42-486A-AFF9-FDD5D2BB094E}"/>
                </a:ext>
              </a:extLst>
            </p:cNvPr>
            <p:cNvCxnSpPr/>
            <p:nvPr>
              <p:custDataLst>
                <p:tags r:id="rId30"/>
              </p:custDataLst>
            </p:nvPr>
          </p:nvCxnSpPr>
          <p:spPr>
            <a:xfrm rot="10800000">
              <a:off x="4488557" y="2741288"/>
              <a:ext cx="0" cy="502800"/>
            </a:xfrm>
            <a:prstGeom prst="straightConnector1">
              <a:avLst/>
            </a:prstGeom>
            <a:noFill/>
            <a:ln w="19050" cap="flat" cmpd="sng">
              <a:solidFill>
                <a:srgbClr val="41B7D7"/>
              </a:solidFill>
              <a:prstDash val="solid"/>
              <a:round/>
              <a:headEnd type="none" w="med" len="med"/>
              <a:tailEnd type="none" w="med" len="med"/>
            </a:ln>
          </p:spPr>
        </p:cxnSp>
        <p:sp>
          <p:nvSpPr>
            <p:cNvPr id="140" name="PA-Google Shape;604;p26">
              <a:extLst>
                <a:ext uri="{FF2B5EF4-FFF2-40B4-BE49-F238E27FC236}">
                  <a16:creationId xmlns:a16="http://schemas.microsoft.com/office/drawing/2014/main" xmlns:a14="http://schemas.microsoft.com/office/drawing/2010/main" xmlns="" id="{19B8D303-18B1-4F9E-9A75-DD7935F21469}"/>
                </a:ext>
              </a:extLst>
            </p:cNvPr>
            <p:cNvSpPr txBox="1"/>
            <p:nvPr>
              <p:custDataLst>
                <p:tags r:id="rId31"/>
              </p:custDataLst>
            </p:nvPr>
          </p:nvSpPr>
          <p:spPr>
            <a:xfrm>
              <a:off x="2365982" y="2605751"/>
              <a:ext cx="1137600" cy="5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bg2">
                      <a:lumMod val="75000"/>
                    </a:schemeClr>
                  </a:solidFill>
                  <a:cs typeface="+mn-ea"/>
                  <a:sym typeface="+mn-lt"/>
                </a:rPr>
                <a:t>01</a:t>
              </a:r>
              <a:endParaRPr sz="2400" b="1" dirty="0">
                <a:solidFill>
                  <a:schemeClr val="bg2">
                    <a:lumMod val="75000"/>
                  </a:schemeClr>
                </a:solidFill>
                <a:cs typeface="+mn-ea"/>
                <a:sym typeface="+mn-lt"/>
              </a:endParaRPr>
            </a:p>
          </p:txBody>
        </p:sp>
        <p:sp>
          <p:nvSpPr>
            <p:cNvPr id="141" name="PA-Google Shape;605;p26">
              <a:extLst>
                <a:ext uri="{FF2B5EF4-FFF2-40B4-BE49-F238E27FC236}">
                  <a16:creationId xmlns:a16="http://schemas.microsoft.com/office/drawing/2014/main" xmlns:a14="http://schemas.microsoft.com/office/drawing/2010/main" xmlns="" id="{9799E882-56AC-4AB2-86A9-17E99CFB63C3}"/>
                </a:ext>
              </a:extLst>
            </p:cNvPr>
            <p:cNvSpPr txBox="1"/>
            <p:nvPr>
              <p:custDataLst>
                <p:tags r:id="rId32"/>
              </p:custDataLst>
            </p:nvPr>
          </p:nvSpPr>
          <p:spPr>
            <a:xfrm>
              <a:off x="5474707" y="2605751"/>
              <a:ext cx="1137600" cy="5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bg2">
                      <a:lumMod val="75000"/>
                    </a:schemeClr>
                  </a:solidFill>
                  <a:cs typeface="+mn-ea"/>
                  <a:sym typeface="+mn-lt"/>
                </a:rPr>
                <a:t>03</a:t>
              </a:r>
              <a:endParaRPr sz="2400" b="1" dirty="0">
                <a:solidFill>
                  <a:schemeClr val="bg2">
                    <a:lumMod val="75000"/>
                  </a:schemeClr>
                </a:solidFill>
                <a:cs typeface="+mn-ea"/>
                <a:sym typeface="+mn-lt"/>
              </a:endParaRPr>
            </a:p>
          </p:txBody>
        </p:sp>
        <p:sp>
          <p:nvSpPr>
            <p:cNvPr id="142" name="PA-Google Shape;606;p26">
              <a:extLst>
                <a:ext uri="{FF2B5EF4-FFF2-40B4-BE49-F238E27FC236}">
                  <a16:creationId xmlns:a16="http://schemas.microsoft.com/office/drawing/2014/main" xmlns:a14="http://schemas.microsoft.com/office/drawing/2010/main" xmlns="" id="{7A476D82-B629-4EAA-A602-19A54BB016F7}"/>
                </a:ext>
              </a:extLst>
            </p:cNvPr>
            <p:cNvSpPr txBox="1"/>
            <p:nvPr>
              <p:custDataLst>
                <p:tags r:id="rId33"/>
              </p:custDataLst>
            </p:nvPr>
          </p:nvSpPr>
          <p:spPr>
            <a:xfrm>
              <a:off x="8584607" y="2605751"/>
              <a:ext cx="1137600" cy="5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bg2">
                      <a:lumMod val="75000"/>
                    </a:schemeClr>
                  </a:solidFill>
                  <a:cs typeface="+mn-ea"/>
                  <a:sym typeface="+mn-lt"/>
                </a:rPr>
                <a:t>05</a:t>
              </a:r>
              <a:endParaRPr sz="2400" b="1" dirty="0">
                <a:solidFill>
                  <a:schemeClr val="bg2">
                    <a:lumMod val="75000"/>
                  </a:schemeClr>
                </a:solidFill>
                <a:cs typeface="+mn-ea"/>
                <a:sym typeface="+mn-lt"/>
              </a:endParaRPr>
            </a:p>
          </p:txBody>
        </p:sp>
        <p:sp>
          <p:nvSpPr>
            <p:cNvPr id="143" name="PA-Google Shape;607;p26">
              <a:extLst>
                <a:ext uri="{FF2B5EF4-FFF2-40B4-BE49-F238E27FC236}">
                  <a16:creationId xmlns:a16="http://schemas.microsoft.com/office/drawing/2014/main" xmlns:a14="http://schemas.microsoft.com/office/drawing/2010/main" xmlns="" id="{993E17AE-2A12-4D0B-A676-FCA642536AE7}"/>
                </a:ext>
              </a:extLst>
            </p:cNvPr>
            <p:cNvSpPr txBox="1"/>
            <p:nvPr>
              <p:custDataLst>
                <p:tags r:id="rId34"/>
              </p:custDataLst>
            </p:nvPr>
          </p:nvSpPr>
          <p:spPr>
            <a:xfrm>
              <a:off x="3920332" y="4090238"/>
              <a:ext cx="1137600" cy="5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bg2">
                      <a:lumMod val="75000"/>
                    </a:schemeClr>
                  </a:solidFill>
                  <a:cs typeface="+mn-ea"/>
                  <a:sym typeface="+mn-lt"/>
                </a:rPr>
                <a:t>02</a:t>
              </a:r>
              <a:endParaRPr sz="2400" b="1" dirty="0">
                <a:solidFill>
                  <a:schemeClr val="bg2">
                    <a:lumMod val="75000"/>
                  </a:schemeClr>
                </a:solidFill>
                <a:cs typeface="+mn-ea"/>
                <a:sym typeface="+mn-lt"/>
              </a:endParaRPr>
            </a:p>
          </p:txBody>
        </p:sp>
        <p:sp>
          <p:nvSpPr>
            <p:cNvPr id="144" name="PA-Google Shape;608;p26">
              <a:extLst>
                <a:ext uri="{FF2B5EF4-FFF2-40B4-BE49-F238E27FC236}">
                  <a16:creationId xmlns:a16="http://schemas.microsoft.com/office/drawing/2014/main" xmlns:a14="http://schemas.microsoft.com/office/drawing/2010/main" xmlns="" id="{5B00621E-DF3B-494E-ADF9-62C90450982C}"/>
                </a:ext>
              </a:extLst>
            </p:cNvPr>
            <p:cNvSpPr txBox="1"/>
            <p:nvPr>
              <p:custDataLst>
                <p:tags r:id="rId35"/>
              </p:custDataLst>
            </p:nvPr>
          </p:nvSpPr>
          <p:spPr>
            <a:xfrm>
              <a:off x="7022507" y="4090238"/>
              <a:ext cx="1137600" cy="5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bg2">
                      <a:lumMod val="75000"/>
                    </a:schemeClr>
                  </a:solidFill>
                  <a:cs typeface="+mn-ea"/>
                  <a:sym typeface="+mn-lt"/>
                </a:rPr>
                <a:t>04</a:t>
              </a:r>
              <a:endParaRPr sz="2400" b="1" dirty="0">
                <a:solidFill>
                  <a:schemeClr val="bg2">
                    <a:lumMod val="75000"/>
                  </a:schemeClr>
                </a:solidFill>
                <a:cs typeface="+mn-ea"/>
                <a:sym typeface="+mn-lt"/>
              </a:endParaRP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3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800" decel="100000"/>
                                        <p:tgtEl>
                                          <p:spTgt spid="9"/>
                                        </p:tgtEl>
                                      </p:cBhvr>
                                    </p:animEffect>
                                    <p:anim calcmode="lin" valueType="num">
                                      <p:cBhvr>
                                        <p:cTn id="18" dur="800" decel="100000" fill="hold"/>
                                        <p:tgtEl>
                                          <p:spTgt spid="9"/>
                                        </p:tgtEl>
                                        <p:attrNameLst>
                                          <p:attrName>style.rotation</p:attrName>
                                        </p:attrNameLst>
                                      </p:cBhvr>
                                      <p:tavLst>
                                        <p:tav tm="0">
                                          <p:val>
                                            <p:fltVal val="-90"/>
                                          </p:val>
                                        </p:tav>
                                        <p:tav tm="100000">
                                          <p:val>
                                            <p:fltVal val="0"/>
                                          </p:val>
                                        </p:tav>
                                      </p:tavLst>
                                    </p:anim>
                                    <p:anim calcmode="lin" valueType="num">
                                      <p:cBhvr>
                                        <p:cTn id="19" dur="800" decel="100000" fill="hold"/>
                                        <p:tgtEl>
                                          <p:spTgt spid="9"/>
                                        </p:tgtEl>
                                        <p:attrNameLst>
                                          <p:attrName>ppt_x</p:attrName>
                                        </p:attrNameLst>
                                      </p:cBhvr>
                                      <p:tavLst>
                                        <p:tav tm="0">
                                          <p:val>
                                            <p:strVal val="#ppt_x+0.4"/>
                                          </p:val>
                                        </p:tav>
                                        <p:tav tm="100000">
                                          <p:val>
                                            <p:strVal val="#ppt_x-0.05"/>
                                          </p:val>
                                        </p:tav>
                                      </p:tavLst>
                                    </p:anim>
                                    <p:anim calcmode="lin" valueType="num">
                                      <p:cBhvr>
                                        <p:cTn id="20" dur="800" decel="100000" fill="hold"/>
                                        <p:tgtEl>
                                          <p:spTgt spid="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xmlns:a14="http://schemas.microsoft.com/office/drawing/2010/main" xmlns="" id="{A0B81E57-4B3E-4AB4-9F6F-9A726B8F789F}"/>
              </a:ext>
            </a:extLst>
          </p:cNvPr>
          <p:cNvPicPr>
            <a:picLocks noChangeAspect="1"/>
          </p:cNvPicPr>
          <p:nvPr>
            <p:custDataLst>
              <p:tags r:id="rId2"/>
            </p:custDataLst>
          </p:nvPr>
        </p:nvPicPr>
        <p:blipFill>
          <a:blip r:embed="rId22"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a14="http://schemas.microsoft.com/office/drawing/2010/main" xmlns="" id="{6BB4F20D-FE3F-4552-939F-463C250795EC}"/>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抓住关键环节，强化常规管理</a:t>
            </a:r>
          </a:p>
        </p:txBody>
      </p:sp>
      <p:grpSp>
        <p:nvGrpSpPr>
          <p:cNvPr id="14" name="PA-组合 13">
            <a:extLst>
              <a:ext uri="{FF2B5EF4-FFF2-40B4-BE49-F238E27FC236}">
                <a16:creationId xmlns:a16="http://schemas.microsoft.com/office/drawing/2014/main" xmlns:a14="http://schemas.microsoft.com/office/drawing/2010/main" xmlns="" id="{44881D2E-5A2F-4D43-9210-41B79A4B5539}"/>
              </a:ext>
            </a:extLst>
          </p:cNvPr>
          <p:cNvGrpSpPr/>
          <p:nvPr>
            <p:custDataLst>
              <p:tags r:id="rId4"/>
            </p:custDataLst>
          </p:nvPr>
        </p:nvGrpSpPr>
        <p:grpSpPr>
          <a:xfrm>
            <a:off x="1413786" y="2115449"/>
            <a:ext cx="3521730" cy="3550552"/>
            <a:chOff x="1413786" y="2115449"/>
            <a:chExt cx="3521730" cy="3550552"/>
          </a:xfrm>
        </p:grpSpPr>
        <p:pic>
          <p:nvPicPr>
            <p:cNvPr id="17" name="PA-图片 16">
              <a:extLst>
                <a:ext uri="{FF2B5EF4-FFF2-40B4-BE49-F238E27FC236}">
                  <a16:creationId xmlns:a16="http://schemas.microsoft.com/office/drawing/2014/main" xmlns:a14="http://schemas.microsoft.com/office/drawing/2010/main" xmlns="" id="{4E60E4C5-46EC-466C-97EC-85C3FA55469E}"/>
                </a:ext>
              </a:extLst>
            </p:cNvPr>
            <p:cNvPicPr>
              <a:picLocks noChangeAspect="1"/>
            </p:cNvPicPr>
            <p:nvPr>
              <p:custDataLst>
                <p:tags r:id="rId13"/>
              </p:custDataLst>
            </p:nvPr>
          </p:nvPicPr>
          <p:blipFill>
            <a:blip r:embed="rId23">
              <a:extLst>
                <a:ext uri="{28A0092B-C50C-407E-A947-70E740481C1C}">
                  <a14:useLocalDpi xmlns:a14="http://schemas.microsoft.com/office/drawing/2010/main"/>
                </a:ext>
              </a:extLst>
            </a:blip>
            <a:stretch>
              <a:fillRect/>
            </a:stretch>
          </p:blipFill>
          <p:spPr>
            <a:xfrm>
              <a:off x="1413786" y="2115449"/>
              <a:ext cx="3521730" cy="3550552"/>
            </a:xfrm>
            <a:prstGeom prst="rect">
              <a:avLst/>
            </a:prstGeom>
          </p:spPr>
        </p:pic>
        <p:sp>
          <p:nvSpPr>
            <p:cNvPr id="2" name="PA-文本框 1">
              <a:extLst>
                <a:ext uri="{FF2B5EF4-FFF2-40B4-BE49-F238E27FC236}">
                  <a16:creationId xmlns:a16="http://schemas.microsoft.com/office/drawing/2014/main" xmlns:a14="http://schemas.microsoft.com/office/drawing/2010/main" xmlns="" id="{CEC69DFB-ABE0-40AA-A601-6EB551DAB3EA}"/>
                </a:ext>
              </a:extLst>
            </p:cNvPr>
            <p:cNvSpPr txBox="1"/>
            <p:nvPr>
              <p:custDataLst>
                <p:tags r:id="rId14"/>
              </p:custDataLst>
            </p:nvPr>
          </p:nvSpPr>
          <p:spPr>
            <a:xfrm>
              <a:off x="2192150" y="2764270"/>
              <a:ext cx="1542410"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0" dirty="0">
                  <a:latin typeface="+mn-lt"/>
                  <a:ea typeface="+mn-ea"/>
                  <a:cs typeface="+mn-ea"/>
                  <a:sym typeface="+mn-lt"/>
                </a:rPr>
                <a:t>1.</a:t>
              </a:r>
              <a:r>
                <a:rPr lang="zh-CN" altLang="en-US" b="0" dirty="0">
                  <a:latin typeface="+mn-lt"/>
                  <a:ea typeface="+mn-ea"/>
                  <a:cs typeface="+mn-ea"/>
                  <a:sym typeface="+mn-lt"/>
                </a:rPr>
                <a:t>严把门卫值班关。</a:t>
              </a:r>
            </a:p>
          </p:txBody>
        </p:sp>
        <p:sp>
          <p:nvSpPr>
            <p:cNvPr id="3" name="PA-文本框 2">
              <a:extLst>
                <a:ext uri="{FF2B5EF4-FFF2-40B4-BE49-F238E27FC236}">
                  <a16:creationId xmlns:a16="http://schemas.microsoft.com/office/drawing/2014/main" xmlns:a14="http://schemas.microsoft.com/office/drawing/2010/main" xmlns="" id="{4AA3A522-E5A1-46AE-A690-8862B3AA3277}"/>
                </a:ext>
              </a:extLst>
            </p:cNvPr>
            <p:cNvSpPr txBox="1"/>
            <p:nvPr>
              <p:custDataLst>
                <p:tags r:id="rId15"/>
              </p:custDataLst>
            </p:nvPr>
          </p:nvSpPr>
          <p:spPr>
            <a:xfrm>
              <a:off x="2192150" y="3175116"/>
              <a:ext cx="1542410"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zh-CN" altLang="en-US" b="0" i="0" u="none" strike="noStrike" kern="1200" cap="none" spc="0" normalizeH="0" baseline="0" noProof="0">
                  <a:ln>
                    <a:noFill/>
                  </a:ln>
                  <a:solidFill>
                    <a:prstClr val="black"/>
                  </a:solidFill>
                  <a:effectLst/>
                  <a:uLnTx/>
                  <a:uFillTx/>
                  <a:latin typeface="+mn-lt"/>
                  <a:ea typeface="+mn-ea"/>
                  <a:cs typeface="+mn-ea"/>
                  <a:sym typeface="+mn-lt"/>
                </a:rPr>
                <a:t>2.严把幼儿晨检关。</a:t>
              </a:r>
              <a:endParaRPr lang="zh-CN" altLang="en-US" b="0">
                <a:latin typeface="+mn-lt"/>
                <a:ea typeface="+mn-ea"/>
                <a:cs typeface="+mn-ea"/>
                <a:sym typeface="+mn-lt"/>
              </a:endParaRPr>
            </a:p>
          </p:txBody>
        </p:sp>
        <p:sp>
          <p:nvSpPr>
            <p:cNvPr id="6" name="PA-文本框 5">
              <a:extLst>
                <a:ext uri="{FF2B5EF4-FFF2-40B4-BE49-F238E27FC236}">
                  <a16:creationId xmlns:a16="http://schemas.microsoft.com/office/drawing/2014/main" xmlns:a14="http://schemas.microsoft.com/office/drawing/2010/main" xmlns="" id="{28B9BAF9-AE85-4BFB-B736-6274EC20B04C}"/>
                </a:ext>
              </a:extLst>
            </p:cNvPr>
            <p:cNvSpPr txBox="1"/>
            <p:nvPr>
              <p:custDataLst>
                <p:tags r:id="rId16"/>
              </p:custDataLst>
            </p:nvPr>
          </p:nvSpPr>
          <p:spPr>
            <a:xfrm>
              <a:off x="2192150" y="3585962"/>
              <a:ext cx="1542410"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0">
                  <a:latin typeface="+mn-lt"/>
                  <a:ea typeface="+mn-ea"/>
                  <a:cs typeface="+mn-ea"/>
                  <a:sym typeface="+mn-lt"/>
                </a:rPr>
                <a:t>3.</a:t>
              </a:r>
              <a:r>
                <a:rPr lang="zh-CN" altLang="en-US" b="0">
                  <a:latin typeface="+mn-lt"/>
                  <a:ea typeface="+mn-ea"/>
                  <a:cs typeface="+mn-ea"/>
                  <a:sym typeface="+mn-lt"/>
                </a:rPr>
                <a:t>严把幼儿接送关。</a:t>
              </a:r>
            </a:p>
          </p:txBody>
        </p:sp>
        <p:sp>
          <p:nvSpPr>
            <p:cNvPr id="7" name="PA-文本框 6">
              <a:extLst>
                <a:ext uri="{FF2B5EF4-FFF2-40B4-BE49-F238E27FC236}">
                  <a16:creationId xmlns:a16="http://schemas.microsoft.com/office/drawing/2014/main" xmlns:a14="http://schemas.microsoft.com/office/drawing/2010/main" xmlns="" id="{07CC013D-C106-44AC-A00E-74230A138BBD}"/>
                </a:ext>
              </a:extLst>
            </p:cNvPr>
            <p:cNvSpPr txBox="1"/>
            <p:nvPr>
              <p:custDataLst>
                <p:tags r:id="rId17"/>
              </p:custDataLst>
            </p:nvPr>
          </p:nvSpPr>
          <p:spPr>
            <a:xfrm>
              <a:off x="2192150" y="3996808"/>
              <a:ext cx="1659429"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zh-CN" altLang="en-US" b="0" i="0" u="none" strike="noStrike" kern="1200" cap="none" spc="0" normalizeH="0" baseline="0" noProof="0">
                  <a:ln>
                    <a:noFill/>
                  </a:ln>
                  <a:solidFill>
                    <a:prstClr val="black"/>
                  </a:solidFill>
                  <a:effectLst/>
                  <a:uLnTx/>
                  <a:uFillTx/>
                  <a:latin typeface="+mn-lt"/>
                  <a:ea typeface="+mn-ea"/>
                  <a:cs typeface="+mn-ea"/>
                  <a:sym typeface="+mn-lt"/>
                </a:rPr>
                <a:t>4、严把新生入园关。</a:t>
              </a:r>
              <a:endParaRPr lang="zh-CN" altLang="en-US" b="0">
                <a:latin typeface="+mn-lt"/>
                <a:ea typeface="+mn-ea"/>
                <a:cs typeface="+mn-ea"/>
                <a:sym typeface="+mn-lt"/>
              </a:endParaRPr>
            </a:p>
          </p:txBody>
        </p:sp>
        <p:sp>
          <p:nvSpPr>
            <p:cNvPr id="8" name="PA-文本框 7">
              <a:extLst>
                <a:ext uri="{FF2B5EF4-FFF2-40B4-BE49-F238E27FC236}">
                  <a16:creationId xmlns:a16="http://schemas.microsoft.com/office/drawing/2014/main" xmlns:a14="http://schemas.microsoft.com/office/drawing/2010/main" xmlns="" id="{A55F6FD2-3B50-44D6-8C74-5BF37BF27057}"/>
                </a:ext>
              </a:extLst>
            </p:cNvPr>
            <p:cNvSpPr txBox="1"/>
            <p:nvPr>
              <p:custDataLst>
                <p:tags r:id="rId18"/>
              </p:custDataLst>
            </p:nvPr>
          </p:nvSpPr>
          <p:spPr>
            <a:xfrm>
              <a:off x="2192150" y="4407654"/>
              <a:ext cx="1696298"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zh-CN" altLang="en-US" b="0" i="0" u="none" strike="noStrike" kern="1200" cap="none" spc="0" normalizeH="0" baseline="0" noProof="0">
                  <a:ln>
                    <a:noFill/>
                  </a:ln>
                  <a:solidFill>
                    <a:prstClr val="black"/>
                  </a:solidFill>
                  <a:effectLst/>
                  <a:uLnTx/>
                  <a:uFillTx/>
                  <a:latin typeface="+mn-lt"/>
                  <a:ea typeface="+mn-ea"/>
                  <a:cs typeface="+mn-ea"/>
                  <a:sym typeface="+mn-lt"/>
                </a:rPr>
                <a:t>5.严把午餐、午睡关。</a:t>
              </a:r>
              <a:endParaRPr lang="zh-CN" altLang="en-US" b="0">
                <a:latin typeface="+mn-lt"/>
                <a:ea typeface="+mn-ea"/>
                <a:cs typeface="+mn-ea"/>
                <a:sym typeface="+mn-lt"/>
              </a:endParaRPr>
            </a:p>
          </p:txBody>
        </p:sp>
      </p:grpSp>
      <p:grpSp>
        <p:nvGrpSpPr>
          <p:cNvPr id="15" name="PA-组合 14">
            <a:extLst>
              <a:ext uri="{FF2B5EF4-FFF2-40B4-BE49-F238E27FC236}">
                <a16:creationId xmlns:a16="http://schemas.microsoft.com/office/drawing/2014/main" xmlns:a14="http://schemas.microsoft.com/office/drawing/2010/main" xmlns="" id="{323C42D0-1355-4B7F-85C2-212AEFB10603}"/>
              </a:ext>
            </a:extLst>
          </p:cNvPr>
          <p:cNvGrpSpPr/>
          <p:nvPr>
            <p:custDataLst>
              <p:tags r:id="rId5"/>
            </p:custDataLst>
          </p:nvPr>
        </p:nvGrpSpPr>
        <p:grpSpPr>
          <a:xfrm>
            <a:off x="7368252" y="2115449"/>
            <a:ext cx="3521730" cy="3550552"/>
            <a:chOff x="7368252" y="2115449"/>
            <a:chExt cx="3521730" cy="3550552"/>
          </a:xfrm>
        </p:grpSpPr>
        <p:pic>
          <p:nvPicPr>
            <p:cNvPr id="18" name="PA-图片 17">
              <a:extLst>
                <a:ext uri="{FF2B5EF4-FFF2-40B4-BE49-F238E27FC236}">
                  <a16:creationId xmlns:a16="http://schemas.microsoft.com/office/drawing/2014/main" xmlns:a14="http://schemas.microsoft.com/office/drawing/2010/main" xmlns="" id="{330C43CF-C889-4E32-AFD0-2EA632D1438C}"/>
                </a:ext>
              </a:extLst>
            </p:cNvPr>
            <p:cNvPicPr>
              <a:picLocks noChangeAspect="1"/>
            </p:cNvPicPr>
            <p:nvPr>
              <p:custDataLst>
                <p:tags r:id="rId7"/>
              </p:custDataLst>
            </p:nvPr>
          </p:nvPicPr>
          <p:blipFill>
            <a:blip r:embed="rId23">
              <a:extLst>
                <a:ext uri="{28A0092B-C50C-407E-A947-70E740481C1C}">
                  <a14:useLocalDpi xmlns:a14="http://schemas.microsoft.com/office/drawing/2010/main"/>
                </a:ext>
              </a:extLst>
            </a:blip>
            <a:stretch>
              <a:fillRect/>
            </a:stretch>
          </p:blipFill>
          <p:spPr>
            <a:xfrm flipH="1">
              <a:off x="7368252" y="2115449"/>
              <a:ext cx="3521730" cy="3550552"/>
            </a:xfrm>
            <a:prstGeom prst="rect">
              <a:avLst/>
            </a:prstGeom>
          </p:spPr>
        </p:pic>
        <p:sp>
          <p:nvSpPr>
            <p:cNvPr id="9" name="PA-文本框 8">
              <a:extLst>
                <a:ext uri="{FF2B5EF4-FFF2-40B4-BE49-F238E27FC236}">
                  <a16:creationId xmlns:a16="http://schemas.microsoft.com/office/drawing/2014/main" xmlns:a14="http://schemas.microsoft.com/office/drawing/2010/main" xmlns="" id="{8707B863-C718-44D7-BEAA-E4E55356BB0E}"/>
                </a:ext>
              </a:extLst>
            </p:cNvPr>
            <p:cNvSpPr txBox="1"/>
            <p:nvPr>
              <p:custDataLst>
                <p:tags r:id="rId8"/>
              </p:custDataLst>
            </p:nvPr>
          </p:nvSpPr>
          <p:spPr>
            <a:xfrm>
              <a:off x="8476030" y="2764270"/>
              <a:ext cx="1659429"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0">
                  <a:latin typeface="+mn-lt"/>
                  <a:ea typeface="+mn-ea"/>
                  <a:cs typeface="+mn-ea"/>
                  <a:sym typeface="+mn-lt"/>
                </a:rPr>
                <a:t>6</a:t>
              </a:r>
              <a:r>
                <a:rPr lang="zh-CN" altLang="en-US" b="0">
                  <a:latin typeface="+mn-lt"/>
                  <a:ea typeface="+mn-ea"/>
                  <a:cs typeface="+mn-ea"/>
                  <a:sym typeface="+mn-lt"/>
                </a:rPr>
                <a:t>、严把楼道守护关。</a:t>
              </a:r>
            </a:p>
          </p:txBody>
        </p:sp>
        <p:sp>
          <p:nvSpPr>
            <p:cNvPr id="10" name="PA-文本框 9">
              <a:extLst>
                <a:ext uri="{FF2B5EF4-FFF2-40B4-BE49-F238E27FC236}">
                  <a16:creationId xmlns:a16="http://schemas.microsoft.com/office/drawing/2014/main" xmlns:a14="http://schemas.microsoft.com/office/drawing/2010/main" xmlns="" id="{EE221C9B-33F1-411D-80E0-12A9EF0EAF28}"/>
                </a:ext>
              </a:extLst>
            </p:cNvPr>
            <p:cNvSpPr txBox="1"/>
            <p:nvPr>
              <p:custDataLst>
                <p:tags r:id="rId9"/>
              </p:custDataLst>
            </p:nvPr>
          </p:nvSpPr>
          <p:spPr>
            <a:xfrm>
              <a:off x="8476030" y="3175116"/>
              <a:ext cx="1542410"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zh-CN" altLang="en-US" b="0" i="0" u="none" strike="noStrike" kern="1200" cap="none" spc="0" normalizeH="0" baseline="0" noProof="0">
                  <a:ln>
                    <a:noFill/>
                  </a:ln>
                  <a:solidFill>
                    <a:prstClr val="black"/>
                  </a:solidFill>
                  <a:effectLst/>
                  <a:uLnTx/>
                  <a:uFillTx/>
                  <a:latin typeface="+mn-lt"/>
                  <a:ea typeface="+mn-ea"/>
                  <a:cs typeface="+mn-ea"/>
                  <a:sym typeface="+mn-lt"/>
                </a:rPr>
                <a:t>7.严把幼儿服药关。</a:t>
              </a:r>
              <a:endParaRPr lang="zh-CN" altLang="en-US" b="0">
                <a:latin typeface="+mn-lt"/>
                <a:ea typeface="+mn-ea"/>
                <a:cs typeface="+mn-ea"/>
                <a:sym typeface="+mn-lt"/>
              </a:endParaRPr>
            </a:p>
          </p:txBody>
        </p:sp>
        <p:sp>
          <p:nvSpPr>
            <p:cNvPr id="11" name="PA-文本框 10">
              <a:extLst>
                <a:ext uri="{FF2B5EF4-FFF2-40B4-BE49-F238E27FC236}">
                  <a16:creationId xmlns:a16="http://schemas.microsoft.com/office/drawing/2014/main" xmlns:a14="http://schemas.microsoft.com/office/drawing/2010/main" xmlns="" id="{16D371FD-D1AB-4ECF-96BE-639E6ABE2C83}"/>
                </a:ext>
              </a:extLst>
            </p:cNvPr>
            <p:cNvSpPr txBox="1"/>
            <p:nvPr>
              <p:custDataLst>
                <p:tags r:id="rId10"/>
              </p:custDataLst>
            </p:nvPr>
          </p:nvSpPr>
          <p:spPr>
            <a:xfrm>
              <a:off x="8476030" y="3585962"/>
              <a:ext cx="1542410"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0">
                  <a:latin typeface="+mn-lt"/>
                  <a:ea typeface="+mn-ea"/>
                  <a:cs typeface="+mn-ea"/>
                  <a:sym typeface="+mn-lt"/>
                </a:rPr>
                <a:t>8.</a:t>
              </a:r>
              <a:r>
                <a:rPr lang="zh-CN" altLang="en-US" b="0">
                  <a:latin typeface="+mn-lt"/>
                  <a:ea typeface="+mn-ea"/>
                  <a:cs typeface="+mn-ea"/>
                  <a:sym typeface="+mn-lt"/>
                </a:rPr>
                <a:t>严把食品卫生关。</a:t>
              </a:r>
            </a:p>
          </p:txBody>
        </p:sp>
        <p:sp>
          <p:nvSpPr>
            <p:cNvPr id="12" name="PA-文本框 11">
              <a:extLst>
                <a:ext uri="{FF2B5EF4-FFF2-40B4-BE49-F238E27FC236}">
                  <a16:creationId xmlns:a16="http://schemas.microsoft.com/office/drawing/2014/main" xmlns:a14="http://schemas.microsoft.com/office/drawing/2010/main" xmlns="" id="{8704C3F1-CBBD-4C9E-B920-475085953942}"/>
                </a:ext>
              </a:extLst>
            </p:cNvPr>
            <p:cNvSpPr txBox="1"/>
            <p:nvPr>
              <p:custDataLst>
                <p:tags r:id="rId11"/>
              </p:custDataLst>
            </p:nvPr>
          </p:nvSpPr>
          <p:spPr>
            <a:xfrm>
              <a:off x="8476030" y="3996808"/>
              <a:ext cx="1813317"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0">
                  <a:latin typeface="+mn-lt"/>
                  <a:ea typeface="+mn-ea"/>
                  <a:cs typeface="+mn-ea"/>
                  <a:sym typeface="+mn-lt"/>
                </a:rPr>
                <a:t>9</a:t>
              </a:r>
              <a:r>
                <a:rPr lang="zh-CN" altLang="en-US" b="0">
                  <a:latin typeface="+mn-lt"/>
                  <a:ea typeface="+mn-ea"/>
                  <a:cs typeface="+mn-ea"/>
                  <a:sym typeface="+mn-lt"/>
                </a:rPr>
                <a:t>、严把传染病预防关。</a:t>
              </a:r>
            </a:p>
          </p:txBody>
        </p:sp>
        <p:sp>
          <p:nvSpPr>
            <p:cNvPr id="13" name="PA-文本框 12">
              <a:extLst>
                <a:ext uri="{FF2B5EF4-FFF2-40B4-BE49-F238E27FC236}">
                  <a16:creationId xmlns:a16="http://schemas.microsoft.com/office/drawing/2014/main" xmlns:a14="http://schemas.microsoft.com/office/drawing/2010/main" xmlns="" id="{25F342F8-E952-4036-946B-1D4802B365FF}"/>
                </a:ext>
              </a:extLst>
            </p:cNvPr>
            <p:cNvSpPr txBox="1"/>
            <p:nvPr>
              <p:custDataLst>
                <p:tags r:id="rId12"/>
              </p:custDataLst>
            </p:nvPr>
          </p:nvSpPr>
          <p:spPr>
            <a:xfrm>
              <a:off x="8476030" y="4407655"/>
              <a:ext cx="1632178"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zh-CN" altLang="en-US" b="0" i="0" u="none" strike="noStrike" kern="1200" cap="none" spc="0" normalizeH="0" baseline="0" noProof="0" dirty="0">
                  <a:ln>
                    <a:noFill/>
                  </a:ln>
                  <a:solidFill>
                    <a:prstClr val="black"/>
                  </a:solidFill>
                  <a:effectLst/>
                  <a:uLnTx/>
                  <a:uFillTx/>
                  <a:latin typeface="+mn-lt"/>
                  <a:ea typeface="+mn-ea"/>
                  <a:cs typeface="+mn-ea"/>
                  <a:sym typeface="+mn-lt"/>
                </a:rPr>
                <a:t>10.严把安全检查关。</a:t>
              </a:r>
              <a:endParaRPr lang="zh-CN" altLang="en-US" b="0" dirty="0">
                <a:latin typeface="+mn-lt"/>
                <a:ea typeface="+mn-ea"/>
                <a:cs typeface="+mn-ea"/>
                <a:sym typeface="+mn-lt"/>
              </a:endParaRPr>
            </a:p>
          </p:txBody>
        </p:sp>
      </p:grpSp>
      <p:pic>
        <p:nvPicPr>
          <p:cNvPr id="16" name="PA-图片 15">
            <a:extLst>
              <a:ext uri="{FF2B5EF4-FFF2-40B4-BE49-F238E27FC236}">
                <a16:creationId xmlns:a16="http://schemas.microsoft.com/office/drawing/2014/main" xmlns:a14="http://schemas.microsoft.com/office/drawing/2010/main" xmlns="" id="{0A6E60DE-B2D1-4B9B-8A86-5F3722BEF985}"/>
              </a:ext>
            </a:extLst>
          </p:cNvPr>
          <p:cNvPicPr>
            <a:picLocks noChangeAspect="1"/>
          </p:cNvPicPr>
          <p:nvPr>
            <p:custDataLst>
              <p:tags r:id="rId6"/>
            </p:custDataLst>
          </p:nvPr>
        </p:nvPicPr>
        <p:blipFill>
          <a:blip r:embed="rId24" cstate="screen">
            <a:extLst>
              <a:ext uri="{28A0092B-C50C-407E-A947-70E740481C1C}">
                <a14:useLocalDpi xmlns:a14="http://schemas.microsoft.com/office/drawing/2010/main"/>
              </a:ext>
            </a:extLst>
          </a:blip>
          <a:stretch>
            <a:fillRect/>
          </a:stretch>
        </p:blipFill>
        <p:spPr>
          <a:xfrm>
            <a:off x="4483640" y="1578268"/>
            <a:ext cx="3224720" cy="483708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53">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xmlns:a14="http://schemas.microsoft.com/office/drawing/2010/main" xmlns="" id="{8D01FE76-C1CD-438D-961A-3BC238D279BD}"/>
              </a:ext>
            </a:extLst>
          </p:cNvPr>
          <p:cNvPicPr>
            <a:picLocks noChangeAspect="1"/>
          </p:cNvPicPr>
          <p:nvPr>
            <p:custDataLst>
              <p:tags r:id="rId2"/>
            </p:custDataLst>
          </p:nvPr>
        </p:nvPicPr>
        <p:blipFill>
          <a:blip r:embed="rId54"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a14="http://schemas.microsoft.com/office/drawing/2010/main" xmlns="" id="{07050BA1-AD6F-4744-928E-6280662C6920}"/>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幼儿园安全事故的应急处置</a:t>
            </a:r>
          </a:p>
        </p:txBody>
      </p:sp>
      <p:sp>
        <p:nvSpPr>
          <p:cNvPr id="8" name="PA-文本框 7">
            <a:extLst>
              <a:ext uri="{FF2B5EF4-FFF2-40B4-BE49-F238E27FC236}">
                <a16:creationId xmlns:a16="http://schemas.microsoft.com/office/drawing/2014/main" xmlns:a14="http://schemas.microsoft.com/office/drawing/2010/main" xmlns="" id="{0B152738-6A43-4DC5-9072-793D82DE97E9}"/>
              </a:ext>
            </a:extLst>
          </p:cNvPr>
          <p:cNvSpPr txBox="1"/>
          <p:nvPr>
            <p:custDataLst>
              <p:tags r:id="rId4"/>
            </p:custDataLst>
          </p:nvPr>
        </p:nvSpPr>
        <p:spPr>
          <a:xfrm>
            <a:off x="3018199" y="4792989"/>
            <a:ext cx="1569660" cy="281295"/>
          </a:xfrm>
          <a:prstGeom prst="rect">
            <a:avLst/>
          </a:prstGeom>
          <a:noFill/>
        </p:spPr>
        <p:txBody>
          <a:bodyPr wrap="none">
            <a:spAutoFit/>
          </a:bodyPr>
          <a:lstStyle/>
          <a:p>
            <a:pPr algn="ctr" eaLnBrk="1" hangingPunct="1">
              <a:lnSpc>
                <a:spcPct val="110000"/>
              </a:lnSpc>
              <a:buNone/>
            </a:pPr>
            <a:r>
              <a:rPr lang="zh-CN" altLang="en-US" sz="1200" dirty="0">
                <a:cs typeface="+mn-ea"/>
                <a:sym typeface="+mn-lt"/>
              </a:rPr>
              <a:t>保持冷静，及时处理</a:t>
            </a:r>
          </a:p>
        </p:txBody>
      </p:sp>
      <p:sp>
        <p:nvSpPr>
          <p:cNvPr id="9" name="PA-文本框 8">
            <a:extLst>
              <a:ext uri="{FF2B5EF4-FFF2-40B4-BE49-F238E27FC236}">
                <a16:creationId xmlns:a16="http://schemas.microsoft.com/office/drawing/2014/main" xmlns:a14="http://schemas.microsoft.com/office/drawing/2010/main" xmlns="" id="{22A3C861-94A2-4399-8972-7CFEE7EC6CEC}"/>
              </a:ext>
            </a:extLst>
          </p:cNvPr>
          <p:cNvSpPr txBox="1"/>
          <p:nvPr>
            <p:custDataLst>
              <p:tags r:id="rId5"/>
            </p:custDataLst>
          </p:nvPr>
        </p:nvSpPr>
        <p:spPr>
          <a:xfrm>
            <a:off x="4129749" y="2325098"/>
            <a:ext cx="1569660" cy="281295"/>
          </a:xfrm>
          <a:prstGeom prst="rect">
            <a:avLst/>
          </a:prstGeom>
          <a:noFill/>
        </p:spPr>
        <p:txBody>
          <a:bodyPr wrap="none">
            <a:spAutoFit/>
          </a:bodyPr>
          <a:lstStyle/>
          <a:p>
            <a:pPr algn="ctr" eaLnBrk="1" hangingPunct="1">
              <a:lnSpc>
                <a:spcPct val="110000"/>
              </a:lnSpc>
              <a:buNone/>
            </a:pPr>
            <a:r>
              <a:rPr lang="zh-CN" altLang="en-US" sz="1200" dirty="0">
                <a:cs typeface="+mn-ea"/>
                <a:sym typeface="+mn-lt"/>
              </a:rPr>
              <a:t>诚恳致歉，登门探望</a:t>
            </a:r>
          </a:p>
        </p:txBody>
      </p:sp>
      <p:sp>
        <p:nvSpPr>
          <p:cNvPr id="10" name="PA-文本框 9">
            <a:extLst>
              <a:ext uri="{FF2B5EF4-FFF2-40B4-BE49-F238E27FC236}">
                <a16:creationId xmlns:a16="http://schemas.microsoft.com/office/drawing/2014/main" xmlns:a14="http://schemas.microsoft.com/office/drawing/2010/main" xmlns="" id="{85702F2E-D4D5-497F-AECD-44C4F37B280A}"/>
              </a:ext>
            </a:extLst>
          </p:cNvPr>
          <p:cNvSpPr txBox="1"/>
          <p:nvPr>
            <p:custDataLst>
              <p:tags r:id="rId6"/>
            </p:custDataLst>
          </p:nvPr>
        </p:nvSpPr>
        <p:spPr>
          <a:xfrm>
            <a:off x="5240896" y="4792989"/>
            <a:ext cx="1569660" cy="281295"/>
          </a:xfrm>
          <a:prstGeom prst="rect">
            <a:avLst/>
          </a:prstGeom>
          <a:noFill/>
        </p:spPr>
        <p:txBody>
          <a:bodyPr wrap="none">
            <a:spAutoFit/>
          </a:bodyPr>
          <a:lstStyle/>
          <a:p>
            <a:pPr algn="ctr" eaLnBrk="1" hangingPunct="1">
              <a:lnSpc>
                <a:spcPct val="110000"/>
              </a:lnSpc>
              <a:buNone/>
            </a:pPr>
            <a:r>
              <a:rPr lang="zh-CN" altLang="en-US" sz="1200" dirty="0">
                <a:cs typeface="+mn-ea"/>
                <a:sym typeface="+mn-lt"/>
              </a:rPr>
              <a:t>积极配合，调查取证</a:t>
            </a:r>
          </a:p>
        </p:txBody>
      </p:sp>
      <p:sp>
        <p:nvSpPr>
          <p:cNvPr id="11" name="PA-文本框 10">
            <a:extLst>
              <a:ext uri="{FF2B5EF4-FFF2-40B4-BE49-F238E27FC236}">
                <a16:creationId xmlns:a16="http://schemas.microsoft.com/office/drawing/2014/main" xmlns:a14="http://schemas.microsoft.com/office/drawing/2010/main" xmlns="" id="{64103438-C28D-43A2-91BD-DBACB43ACCF7}"/>
              </a:ext>
            </a:extLst>
          </p:cNvPr>
          <p:cNvSpPr txBox="1"/>
          <p:nvPr>
            <p:custDataLst>
              <p:tags r:id="rId7"/>
            </p:custDataLst>
          </p:nvPr>
        </p:nvSpPr>
        <p:spPr>
          <a:xfrm>
            <a:off x="6355999" y="2325098"/>
            <a:ext cx="1569660" cy="281295"/>
          </a:xfrm>
          <a:prstGeom prst="rect">
            <a:avLst/>
          </a:prstGeom>
          <a:noFill/>
        </p:spPr>
        <p:txBody>
          <a:bodyPr wrap="none">
            <a:spAutoFit/>
          </a:bodyPr>
          <a:lstStyle/>
          <a:p>
            <a:pPr algn="ctr" eaLnBrk="1" hangingPunct="1">
              <a:lnSpc>
                <a:spcPct val="110000"/>
              </a:lnSpc>
              <a:buNone/>
            </a:pPr>
            <a:r>
              <a:rPr lang="zh-CN" altLang="en-US" sz="1200" dirty="0">
                <a:cs typeface="+mn-ea"/>
                <a:sym typeface="+mn-lt"/>
              </a:rPr>
              <a:t>主动沟通，及时理赔</a:t>
            </a:r>
          </a:p>
        </p:txBody>
      </p:sp>
      <p:sp>
        <p:nvSpPr>
          <p:cNvPr id="12" name="PA-文本框 11">
            <a:extLst>
              <a:ext uri="{FF2B5EF4-FFF2-40B4-BE49-F238E27FC236}">
                <a16:creationId xmlns:a16="http://schemas.microsoft.com/office/drawing/2014/main" xmlns:a14="http://schemas.microsoft.com/office/drawing/2010/main" xmlns="" id="{EAE38F1A-6C2D-4493-ACA2-120498F96DAC}"/>
              </a:ext>
            </a:extLst>
          </p:cNvPr>
          <p:cNvSpPr txBox="1"/>
          <p:nvPr>
            <p:custDataLst>
              <p:tags r:id="rId8"/>
            </p:custDataLst>
          </p:nvPr>
        </p:nvSpPr>
        <p:spPr>
          <a:xfrm>
            <a:off x="7447564" y="4792989"/>
            <a:ext cx="1569660" cy="281295"/>
          </a:xfrm>
          <a:prstGeom prst="rect">
            <a:avLst/>
          </a:prstGeom>
          <a:noFill/>
        </p:spPr>
        <p:txBody>
          <a:bodyPr wrap="none">
            <a:spAutoFit/>
          </a:bodyPr>
          <a:lstStyle/>
          <a:p>
            <a:pPr algn="ctr" eaLnBrk="1" hangingPunct="1">
              <a:lnSpc>
                <a:spcPct val="110000"/>
              </a:lnSpc>
              <a:buNone/>
            </a:pPr>
            <a:r>
              <a:rPr kumimoji="0" lang="zh-CN" altLang="en-US" sz="1200" i="0" u="none" strike="noStrike" kern="1200" cap="none" spc="0" normalizeH="0" baseline="0" noProof="0" dirty="0">
                <a:ln>
                  <a:noFill/>
                </a:ln>
                <a:solidFill>
                  <a:prstClr val="black"/>
                </a:solidFill>
                <a:effectLst/>
                <a:uLnTx/>
                <a:uFillTx/>
                <a:cs typeface="+mn-ea"/>
                <a:sym typeface="+mn-lt"/>
              </a:rPr>
              <a:t>认真分析，深刻反思</a:t>
            </a:r>
            <a:endParaRPr lang="zh-CN" altLang="en-US" sz="1200" dirty="0">
              <a:cs typeface="+mn-ea"/>
              <a:sym typeface="+mn-lt"/>
            </a:endParaRPr>
          </a:p>
        </p:txBody>
      </p:sp>
      <p:sp>
        <p:nvSpPr>
          <p:cNvPr id="13" name="PA-Google Shape;624;p28">
            <a:extLst>
              <a:ext uri="{FF2B5EF4-FFF2-40B4-BE49-F238E27FC236}">
                <a16:creationId xmlns:a16="http://schemas.microsoft.com/office/drawing/2014/main" xmlns:a14="http://schemas.microsoft.com/office/drawing/2010/main" xmlns="" id="{DC6F1FE0-CE66-455F-A5B2-0DBDA7D947FC}"/>
              </a:ext>
            </a:extLst>
          </p:cNvPr>
          <p:cNvSpPr/>
          <p:nvPr>
            <p:custDataLst>
              <p:tags r:id="rId9"/>
            </p:custDataLst>
          </p:nvPr>
        </p:nvSpPr>
        <p:spPr>
          <a:xfrm>
            <a:off x="4719531" y="4474424"/>
            <a:ext cx="154" cy="154"/>
          </a:xfrm>
          <a:custGeom>
            <a:avLst/>
            <a:gdLst/>
            <a:ahLst/>
            <a:cxnLst/>
            <a:rect l="l" t="t" r="r" b="b"/>
            <a:pathLst>
              <a:path w="1" h="1" fill="none" extrusionOk="0">
                <a:moveTo>
                  <a:pt x="1" y="1"/>
                </a:moveTo>
                <a:close/>
              </a:path>
            </a:pathLst>
          </a:custGeom>
          <a:noFill/>
          <a:ln w="2775" cap="rnd" cmpd="sng">
            <a:solidFill>
              <a:srgbClr val="FFFFFF"/>
            </a:solidFill>
            <a:prstDash val="solid"/>
            <a:miter lim="58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4" name="PA-Google Shape;625;p28">
            <a:extLst>
              <a:ext uri="{FF2B5EF4-FFF2-40B4-BE49-F238E27FC236}">
                <a16:creationId xmlns:a16="http://schemas.microsoft.com/office/drawing/2014/main" xmlns:a14="http://schemas.microsoft.com/office/drawing/2010/main" xmlns="" id="{A8A18FA3-BB5C-4543-ABDB-78DFE540D924}"/>
              </a:ext>
            </a:extLst>
          </p:cNvPr>
          <p:cNvSpPr/>
          <p:nvPr>
            <p:custDataLst>
              <p:tags r:id="rId10"/>
            </p:custDataLst>
          </p:nvPr>
        </p:nvSpPr>
        <p:spPr>
          <a:xfrm>
            <a:off x="7333107" y="4474424"/>
            <a:ext cx="154" cy="154"/>
          </a:xfrm>
          <a:custGeom>
            <a:avLst/>
            <a:gdLst/>
            <a:ahLst/>
            <a:cxnLst/>
            <a:rect l="l" t="t" r="r" b="b"/>
            <a:pathLst>
              <a:path w="1" h="1" fill="none" extrusionOk="0">
                <a:moveTo>
                  <a:pt x="0" y="1"/>
                </a:moveTo>
                <a:close/>
              </a:path>
            </a:pathLst>
          </a:custGeom>
          <a:noFill/>
          <a:ln w="2775" cap="rnd" cmpd="sng">
            <a:solidFill>
              <a:srgbClr val="FFFFFF"/>
            </a:solidFill>
            <a:prstDash val="solid"/>
            <a:miter lim="58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5" name="PA-Google Shape;626;p28">
            <a:extLst>
              <a:ext uri="{FF2B5EF4-FFF2-40B4-BE49-F238E27FC236}">
                <a16:creationId xmlns:a16="http://schemas.microsoft.com/office/drawing/2014/main" xmlns:a14="http://schemas.microsoft.com/office/drawing/2010/main" xmlns="" id="{4FBA791F-7A59-433D-8F5D-98BDA8CBA953}"/>
              </a:ext>
            </a:extLst>
          </p:cNvPr>
          <p:cNvSpPr/>
          <p:nvPr>
            <p:custDataLst>
              <p:tags r:id="rId11"/>
            </p:custDataLst>
          </p:nvPr>
        </p:nvSpPr>
        <p:spPr>
          <a:xfrm>
            <a:off x="7324954" y="4601027"/>
            <a:ext cx="5538" cy="154"/>
          </a:xfrm>
          <a:custGeom>
            <a:avLst/>
            <a:gdLst/>
            <a:ahLst/>
            <a:cxnLst/>
            <a:rect l="l" t="t" r="r" b="b"/>
            <a:pathLst>
              <a:path w="36" h="1" extrusionOk="0">
                <a:moveTo>
                  <a:pt x="1" y="0"/>
                </a:moveTo>
                <a:lnTo>
                  <a:pt x="36"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6" name="PA-Google Shape;627;p28">
            <a:extLst>
              <a:ext uri="{FF2B5EF4-FFF2-40B4-BE49-F238E27FC236}">
                <a16:creationId xmlns:a16="http://schemas.microsoft.com/office/drawing/2014/main" xmlns:a14="http://schemas.microsoft.com/office/drawing/2010/main" xmlns="" id="{CDD0CFA4-DECA-4536-9059-5C54EA77D655}"/>
              </a:ext>
            </a:extLst>
          </p:cNvPr>
          <p:cNvSpPr/>
          <p:nvPr>
            <p:custDataLst>
              <p:tags r:id="rId12"/>
            </p:custDataLst>
          </p:nvPr>
        </p:nvSpPr>
        <p:spPr>
          <a:xfrm>
            <a:off x="7336645" y="4495038"/>
            <a:ext cx="62147" cy="16306"/>
          </a:xfrm>
          <a:custGeom>
            <a:avLst/>
            <a:gdLst/>
            <a:ahLst/>
            <a:cxnLst/>
            <a:rect l="l" t="t" r="r" b="b"/>
            <a:pathLst>
              <a:path w="404" h="106" extrusionOk="0">
                <a:moveTo>
                  <a:pt x="1" y="1"/>
                </a:moveTo>
                <a:lnTo>
                  <a:pt x="403" y="10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7" name="PA-Google Shape;628;p28">
            <a:extLst>
              <a:ext uri="{FF2B5EF4-FFF2-40B4-BE49-F238E27FC236}">
                <a16:creationId xmlns:a16="http://schemas.microsoft.com/office/drawing/2014/main" xmlns:a14="http://schemas.microsoft.com/office/drawing/2010/main" xmlns="" id="{460AB177-E047-41A6-AE66-2FB13FCDD96F}"/>
              </a:ext>
            </a:extLst>
          </p:cNvPr>
          <p:cNvSpPr/>
          <p:nvPr>
            <p:custDataLst>
              <p:tags r:id="rId13"/>
            </p:custDataLst>
          </p:nvPr>
        </p:nvSpPr>
        <p:spPr>
          <a:xfrm>
            <a:off x="7336645" y="4601027"/>
            <a:ext cx="5538" cy="154"/>
          </a:xfrm>
          <a:custGeom>
            <a:avLst/>
            <a:gdLst/>
            <a:ahLst/>
            <a:cxnLst/>
            <a:rect l="l" t="t" r="r" b="b"/>
            <a:pathLst>
              <a:path w="36" h="1" extrusionOk="0">
                <a:moveTo>
                  <a:pt x="36" y="0"/>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8" name="PA-Google Shape;629;p28">
            <a:extLst>
              <a:ext uri="{FF2B5EF4-FFF2-40B4-BE49-F238E27FC236}">
                <a16:creationId xmlns:a16="http://schemas.microsoft.com/office/drawing/2014/main" xmlns:a14="http://schemas.microsoft.com/office/drawing/2010/main" xmlns="" id="{A241DD68-BECD-4341-AE22-A2729052BEAC}"/>
              </a:ext>
            </a:extLst>
          </p:cNvPr>
          <p:cNvSpPr/>
          <p:nvPr>
            <p:custDataLst>
              <p:tags r:id="rId14"/>
            </p:custDataLst>
          </p:nvPr>
        </p:nvSpPr>
        <p:spPr>
          <a:xfrm>
            <a:off x="7336645" y="4601027"/>
            <a:ext cx="5538" cy="154"/>
          </a:xfrm>
          <a:custGeom>
            <a:avLst/>
            <a:gdLst/>
            <a:ahLst/>
            <a:cxnLst/>
            <a:rect l="l" t="t" r="r" b="b"/>
            <a:pathLst>
              <a:path w="36" h="1" extrusionOk="0">
                <a:moveTo>
                  <a:pt x="36" y="0"/>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9" name="PA-Google Shape;630;p28">
            <a:extLst>
              <a:ext uri="{FF2B5EF4-FFF2-40B4-BE49-F238E27FC236}">
                <a16:creationId xmlns:a16="http://schemas.microsoft.com/office/drawing/2014/main" xmlns:a14="http://schemas.microsoft.com/office/drawing/2010/main" xmlns="" id="{2EC955AF-843B-4A3A-B69A-F3656A5FEB56}"/>
              </a:ext>
            </a:extLst>
          </p:cNvPr>
          <p:cNvSpPr/>
          <p:nvPr>
            <p:custDataLst>
              <p:tags r:id="rId15"/>
            </p:custDataLst>
          </p:nvPr>
        </p:nvSpPr>
        <p:spPr>
          <a:xfrm>
            <a:off x="7336645" y="4495038"/>
            <a:ext cx="62147" cy="16306"/>
          </a:xfrm>
          <a:custGeom>
            <a:avLst/>
            <a:gdLst/>
            <a:ahLst/>
            <a:cxnLst/>
            <a:rect l="l" t="t" r="r" b="b"/>
            <a:pathLst>
              <a:path w="404" h="106" extrusionOk="0">
                <a:moveTo>
                  <a:pt x="1" y="1"/>
                </a:moveTo>
                <a:lnTo>
                  <a:pt x="403" y="10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0" name="PA-Google Shape;631;p28">
            <a:extLst>
              <a:ext uri="{FF2B5EF4-FFF2-40B4-BE49-F238E27FC236}">
                <a16:creationId xmlns:a16="http://schemas.microsoft.com/office/drawing/2014/main" xmlns:a14="http://schemas.microsoft.com/office/drawing/2010/main" xmlns="" id="{C07176D3-5B1E-476C-A550-A5ADB7664350}"/>
              </a:ext>
            </a:extLst>
          </p:cNvPr>
          <p:cNvSpPr/>
          <p:nvPr>
            <p:custDataLst>
              <p:tags r:id="rId16"/>
            </p:custDataLst>
          </p:nvPr>
        </p:nvSpPr>
        <p:spPr>
          <a:xfrm>
            <a:off x="7324954" y="4601027"/>
            <a:ext cx="5538" cy="154"/>
          </a:xfrm>
          <a:custGeom>
            <a:avLst/>
            <a:gdLst/>
            <a:ahLst/>
            <a:cxnLst/>
            <a:rect l="l" t="t" r="r" b="b"/>
            <a:pathLst>
              <a:path w="36" h="1" extrusionOk="0">
                <a:moveTo>
                  <a:pt x="1" y="0"/>
                </a:moveTo>
                <a:lnTo>
                  <a:pt x="36"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1" name="PA-Google Shape;632;p28">
            <a:extLst>
              <a:ext uri="{FF2B5EF4-FFF2-40B4-BE49-F238E27FC236}">
                <a16:creationId xmlns:a16="http://schemas.microsoft.com/office/drawing/2014/main" xmlns:a14="http://schemas.microsoft.com/office/drawing/2010/main" xmlns="" id="{86E4A1FB-0FC0-4093-B6B4-7CA7B10E9AFA}"/>
              </a:ext>
            </a:extLst>
          </p:cNvPr>
          <p:cNvSpPr/>
          <p:nvPr>
            <p:custDataLst>
              <p:tags r:id="rId17"/>
            </p:custDataLst>
          </p:nvPr>
        </p:nvSpPr>
        <p:spPr>
          <a:xfrm>
            <a:off x="7336645" y="4601027"/>
            <a:ext cx="5538" cy="154"/>
          </a:xfrm>
          <a:custGeom>
            <a:avLst/>
            <a:gdLst/>
            <a:ahLst/>
            <a:cxnLst/>
            <a:rect l="l" t="t" r="r" b="b"/>
            <a:pathLst>
              <a:path w="36" h="1" extrusionOk="0">
                <a:moveTo>
                  <a:pt x="36" y="0"/>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2" name="PA-Google Shape;633;p28">
            <a:extLst>
              <a:ext uri="{FF2B5EF4-FFF2-40B4-BE49-F238E27FC236}">
                <a16:creationId xmlns:a16="http://schemas.microsoft.com/office/drawing/2014/main" xmlns:a14="http://schemas.microsoft.com/office/drawing/2010/main" xmlns="" id="{14D72F8B-ABCB-4BE5-AEE5-2530014C63CC}"/>
              </a:ext>
            </a:extLst>
          </p:cNvPr>
          <p:cNvSpPr/>
          <p:nvPr>
            <p:custDataLst>
              <p:tags r:id="rId18"/>
            </p:custDataLst>
          </p:nvPr>
        </p:nvSpPr>
        <p:spPr>
          <a:xfrm>
            <a:off x="7336645" y="4495038"/>
            <a:ext cx="62147" cy="16306"/>
          </a:xfrm>
          <a:custGeom>
            <a:avLst/>
            <a:gdLst/>
            <a:ahLst/>
            <a:cxnLst/>
            <a:rect l="l" t="t" r="r" b="b"/>
            <a:pathLst>
              <a:path w="404" h="106" extrusionOk="0">
                <a:moveTo>
                  <a:pt x="1" y="1"/>
                </a:moveTo>
                <a:lnTo>
                  <a:pt x="403" y="10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5" name="PA-Google Shape;636;p28">
            <a:extLst>
              <a:ext uri="{FF2B5EF4-FFF2-40B4-BE49-F238E27FC236}">
                <a16:creationId xmlns:a16="http://schemas.microsoft.com/office/drawing/2014/main" xmlns:a14="http://schemas.microsoft.com/office/drawing/2010/main" xmlns="" id="{FF5B29F7-EE33-453B-BAFA-7172E0EBF8B2}"/>
              </a:ext>
            </a:extLst>
          </p:cNvPr>
          <p:cNvSpPr/>
          <p:nvPr>
            <p:custDataLst>
              <p:tags r:id="rId19"/>
            </p:custDataLst>
          </p:nvPr>
        </p:nvSpPr>
        <p:spPr>
          <a:xfrm>
            <a:off x="2858290" y="2995807"/>
            <a:ext cx="6315372" cy="1410462"/>
          </a:xfrm>
          <a:custGeom>
            <a:avLst/>
            <a:gdLst/>
            <a:ahLst/>
            <a:cxnLst/>
            <a:rect l="l" t="t" r="r" b="b"/>
            <a:pathLst>
              <a:path w="48402" h="10810" extrusionOk="0">
                <a:moveTo>
                  <a:pt x="7237" y="0"/>
                </a:moveTo>
                <a:cubicBezTo>
                  <a:pt x="4874" y="0"/>
                  <a:pt x="2948" y="1903"/>
                  <a:pt x="2913" y="4261"/>
                </a:cubicBezTo>
                <a:lnTo>
                  <a:pt x="601" y="4243"/>
                </a:lnTo>
                <a:cubicBezTo>
                  <a:pt x="566" y="4115"/>
                  <a:pt x="450" y="4021"/>
                  <a:pt x="316" y="4021"/>
                </a:cubicBezTo>
                <a:cubicBezTo>
                  <a:pt x="312" y="4021"/>
                  <a:pt x="308" y="4021"/>
                  <a:pt x="305" y="4021"/>
                </a:cubicBezTo>
                <a:cubicBezTo>
                  <a:pt x="135" y="4021"/>
                  <a:pt x="0" y="4159"/>
                  <a:pt x="0" y="4325"/>
                </a:cubicBezTo>
                <a:cubicBezTo>
                  <a:pt x="0" y="4494"/>
                  <a:pt x="135" y="4634"/>
                  <a:pt x="304" y="4634"/>
                </a:cubicBezTo>
                <a:cubicBezTo>
                  <a:pt x="308" y="4634"/>
                  <a:pt x="312" y="4634"/>
                  <a:pt x="316" y="4634"/>
                </a:cubicBezTo>
                <a:cubicBezTo>
                  <a:pt x="451" y="4634"/>
                  <a:pt x="562" y="4543"/>
                  <a:pt x="601" y="4424"/>
                </a:cubicBezTo>
                <a:lnTo>
                  <a:pt x="3000" y="4441"/>
                </a:lnTo>
                <a:cubicBezTo>
                  <a:pt x="3047" y="4441"/>
                  <a:pt x="3088" y="4401"/>
                  <a:pt x="3088" y="4348"/>
                </a:cubicBezTo>
                <a:cubicBezTo>
                  <a:pt x="3088" y="4348"/>
                  <a:pt x="3088" y="4342"/>
                  <a:pt x="3088" y="4342"/>
                </a:cubicBezTo>
                <a:cubicBezTo>
                  <a:pt x="3088" y="4336"/>
                  <a:pt x="3088" y="4336"/>
                  <a:pt x="3088" y="4331"/>
                </a:cubicBezTo>
                <a:cubicBezTo>
                  <a:pt x="3088" y="2043"/>
                  <a:pt x="4950" y="181"/>
                  <a:pt x="7237" y="181"/>
                </a:cubicBezTo>
                <a:cubicBezTo>
                  <a:pt x="9525" y="181"/>
                  <a:pt x="11387" y="2043"/>
                  <a:pt x="11387" y="4331"/>
                </a:cubicBezTo>
                <a:lnTo>
                  <a:pt x="11387" y="6478"/>
                </a:lnTo>
                <a:cubicBezTo>
                  <a:pt x="11387" y="8865"/>
                  <a:pt x="13331" y="10809"/>
                  <a:pt x="15718" y="10809"/>
                </a:cubicBezTo>
                <a:cubicBezTo>
                  <a:pt x="18111" y="10809"/>
                  <a:pt x="20048" y="8865"/>
                  <a:pt x="20048" y="6478"/>
                </a:cubicBezTo>
                <a:lnTo>
                  <a:pt x="20048" y="4331"/>
                </a:lnTo>
                <a:cubicBezTo>
                  <a:pt x="20048" y="2043"/>
                  <a:pt x="21910" y="181"/>
                  <a:pt x="24198" y="181"/>
                </a:cubicBezTo>
                <a:cubicBezTo>
                  <a:pt x="26486" y="181"/>
                  <a:pt x="28348" y="2043"/>
                  <a:pt x="28348" y="4331"/>
                </a:cubicBezTo>
                <a:lnTo>
                  <a:pt x="28348" y="6478"/>
                </a:lnTo>
                <a:cubicBezTo>
                  <a:pt x="28348" y="8865"/>
                  <a:pt x="30291" y="10809"/>
                  <a:pt x="32678" y="10809"/>
                </a:cubicBezTo>
                <a:cubicBezTo>
                  <a:pt x="35071" y="10809"/>
                  <a:pt x="37009" y="8865"/>
                  <a:pt x="37009" y="6478"/>
                </a:cubicBezTo>
                <a:lnTo>
                  <a:pt x="37009" y="4331"/>
                </a:lnTo>
                <a:cubicBezTo>
                  <a:pt x="37009" y="2043"/>
                  <a:pt x="38870" y="181"/>
                  <a:pt x="41158" y="181"/>
                </a:cubicBezTo>
                <a:cubicBezTo>
                  <a:pt x="43446" y="181"/>
                  <a:pt x="45308" y="2043"/>
                  <a:pt x="45308" y="4331"/>
                </a:cubicBezTo>
                <a:cubicBezTo>
                  <a:pt x="45308" y="4336"/>
                  <a:pt x="45308" y="4342"/>
                  <a:pt x="45314" y="4354"/>
                </a:cubicBezTo>
                <a:cubicBezTo>
                  <a:pt x="45314" y="4360"/>
                  <a:pt x="45308" y="4366"/>
                  <a:pt x="45308" y="4371"/>
                </a:cubicBezTo>
                <a:cubicBezTo>
                  <a:pt x="45308" y="4424"/>
                  <a:pt x="45349" y="4465"/>
                  <a:pt x="45401" y="4465"/>
                </a:cubicBezTo>
                <a:lnTo>
                  <a:pt x="47800" y="4447"/>
                </a:lnTo>
                <a:cubicBezTo>
                  <a:pt x="47835" y="4570"/>
                  <a:pt x="47958" y="4657"/>
                  <a:pt x="48092" y="4657"/>
                </a:cubicBezTo>
                <a:cubicBezTo>
                  <a:pt x="48261" y="4657"/>
                  <a:pt x="48401" y="4517"/>
                  <a:pt x="48395" y="4348"/>
                </a:cubicBezTo>
                <a:cubicBezTo>
                  <a:pt x="48395" y="4173"/>
                  <a:pt x="48255" y="4039"/>
                  <a:pt x="48086" y="4039"/>
                </a:cubicBezTo>
                <a:cubicBezTo>
                  <a:pt x="47946" y="4045"/>
                  <a:pt x="47829" y="4138"/>
                  <a:pt x="47794" y="4261"/>
                </a:cubicBezTo>
                <a:lnTo>
                  <a:pt x="45489" y="4278"/>
                </a:lnTo>
                <a:cubicBezTo>
                  <a:pt x="45460" y="1914"/>
                  <a:pt x="43528" y="0"/>
                  <a:pt x="41158" y="0"/>
                </a:cubicBezTo>
                <a:cubicBezTo>
                  <a:pt x="38771" y="0"/>
                  <a:pt x="36828" y="1944"/>
                  <a:pt x="36828" y="4331"/>
                </a:cubicBezTo>
                <a:lnTo>
                  <a:pt x="36828" y="6478"/>
                </a:lnTo>
                <a:cubicBezTo>
                  <a:pt x="36828" y="8766"/>
                  <a:pt x="34966" y="10628"/>
                  <a:pt x="32678" y="10628"/>
                </a:cubicBezTo>
                <a:cubicBezTo>
                  <a:pt x="30390" y="10628"/>
                  <a:pt x="28528" y="8766"/>
                  <a:pt x="28528" y="6478"/>
                </a:cubicBezTo>
                <a:lnTo>
                  <a:pt x="28528" y="4331"/>
                </a:lnTo>
                <a:cubicBezTo>
                  <a:pt x="28528" y="1944"/>
                  <a:pt x="26585" y="0"/>
                  <a:pt x="24198" y="0"/>
                </a:cubicBezTo>
                <a:cubicBezTo>
                  <a:pt x="21811" y="0"/>
                  <a:pt x="19867" y="1944"/>
                  <a:pt x="19867" y="4331"/>
                </a:cubicBezTo>
                <a:lnTo>
                  <a:pt x="19867" y="6478"/>
                </a:lnTo>
                <a:cubicBezTo>
                  <a:pt x="19867" y="8766"/>
                  <a:pt x="18006" y="10628"/>
                  <a:pt x="15718" y="10628"/>
                </a:cubicBezTo>
                <a:cubicBezTo>
                  <a:pt x="13430" y="10628"/>
                  <a:pt x="11568" y="8766"/>
                  <a:pt x="11568" y="6478"/>
                </a:cubicBezTo>
                <a:lnTo>
                  <a:pt x="11568" y="4331"/>
                </a:lnTo>
                <a:cubicBezTo>
                  <a:pt x="11568" y="1944"/>
                  <a:pt x="9625" y="0"/>
                  <a:pt x="7237" y="0"/>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6" name="PA-Google Shape;638;p28">
            <a:extLst>
              <a:ext uri="{FF2B5EF4-FFF2-40B4-BE49-F238E27FC236}">
                <a16:creationId xmlns:a16="http://schemas.microsoft.com/office/drawing/2014/main" xmlns:a14="http://schemas.microsoft.com/office/drawing/2010/main" xmlns="" id="{9F90A423-8226-47BA-9D80-71E104D10D7E}"/>
              </a:ext>
            </a:extLst>
          </p:cNvPr>
          <p:cNvSpPr/>
          <p:nvPr>
            <p:custDataLst>
              <p:tags r:id="rId20"/>
            </p:custDataLst>
          </p:nvPr>
        </p:nvSpPr>
        <p:spPr>
          <a:xfrm>
            <a:off x="3363905" y="3139880"/>
            <a:ext cx="887385" cy="808967"/>
          </a:xfrm>
          <a:custGeom>
            <a:avLst/>
            <a:gdLst/>
            <a:ahLst/>
            <a:cxnLst/>
            <a:rect l="l" t="t" r="r" b="b"/>
            <a:pathLst>
              <a:path w="6801" h="6200" extrusionOk="0">
                <a:moveTo>
                  <a:pt x="3398" y="1"/>
                </a:moveTo>
                <a:cubicBezTo>
                  <a:pt x="2605" y="1"/>
                  <a:pt x="1813" y="304"/>
                  <a:pt x="1209" y="911"/>
                </a:cubicBezTo>
                <a:cubicBezTo>
                  <a:pt x="1" y="2119"/>
                  <a:pt x="1" y="4081"/>
                  <a:pt x="1209" y="5289"/>
                </a:cubicBezTo>
                <a:cubicBezTo>
                  <a:pt x="1813" y="5896"/>
                  <a:pt x="2605" y="6199"/>
                  <a:pt x="3398" y="6199"/>
                </a:cubicBezTo>
                <a:cubicBezTo>
                  <a:pt x="4191" y="6199"/>
                  <a:pt x="4985" y="5896"/>
                  <a:pt x="5592" y="5289"/>
                </a:cubicBezTo>
                <a:cubicBezTo>
                  <a:pt x="6800" y="4081"/>
                  <a:pt x="6800" y="2119"/>
                  <a:pt x="5592" y="911"/>
                </a:cubicBezTo>
                <a:cubicBezTo>
                  <a:pt x="4985" y="304"/>
                  <a:pt x="4191" y="1"/>
                  <a:pt x="3398" y="1"/>
                </a:cubicBezTo>
                <a:close/>
              </a:path>
            </a:pathLst>
          </a:custGeom>
          <a:solidFill>
            <a:srgbClr val="41B7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cs typeface="+mn-ea"/>
                <a:sym typeface="+mn-lt"/>
              </a:rPr>
              <a:t>01</a:t>
            </a:r>
            <a:endParaRPr dirty="0">
              <a:solidFill>
                <a:schemeClr val="bg1"/>
              </a:solidFill>
              <a:cs typeface="+mn-ea"/>
              <a:sym typeface="+mn-lt"/>
            </a:endParaRPr>
          </a:p>
        </p:txBody>
      </p:sp>
      <p:sp>
        <p:nvSpPr>
          <p:cNvPr id="27" name="PA-Google Shape;641;p28">
            <a:extLst>
              <a:ext uri="{FF2B5EF4-FFF2-40B4-BE49-F238E27FC236}">
                <a16:creationId xmlns:a16="http://schemas.microsoft.com/office/drawing/2014/main" xmlns:a14="http://schemas.microsoft.com/office/drawing/2010/main" xmlns="" id="{DE685FC7-B161-48F6-BF42-04DD4673CAA4}"/>
              </a:ext>
            </a:extLst>
          </p:cNvPr>
          <p:cNvSpPr/>
          <p:nvPr>
            <p:custDataLst>
              <p:tags r:id="rId21"/>
            </p:custDataLst>
          </p:nvPr>
        </p:nvSpPr>
        <p:spPr>
          <a:xfrm>
            <a:off x="7827976" y="3139880"/>
            <a:ext cx="808837" cy="808967"/>
          </a:xfrm>
          <a:custGeom>
            <a:avLst/>
            <a:gdLst/>
            <a:ahLst/>
            <a:cxnLst/>
            <a:rect l="l" t="t" r="r" b="b"/>
            <a:pathLst>
              <a:path w="6199" h="6200" extrusionOk="0">
                <a:moveTo>
                  <a:pt x="3100" y="1"/>
                </a:moveTo>
                <a:cubicBezTo>
                  <a:pt x="1389" y="1"/>
                  <a:pt x="0" y="1390"/>
                  <a:pt x="0" y="3100"/>
                </a:cubicBezTo>
                <a:cubicBezTo>
                  <a:pt x="0" y="4810"/>
                  <a:pt x="1389" y="6199"/>
                  <a:pt x="3100" y="6199"/>
                </a:cubicBezTo>
                <a:cubicBezTo>
                  <a:pt x="4810" y="6199"/>
                  <a:pt x="6199" y="4810"/>
                  <a:pt x="6199" y="3100"/>
                </a:cubicBezTo>
                <a:cubicBezTo>
                  <a:pt x="6199" y="1390"/>
                  <a:pt x="4810" y="1"/>
                  <a:pt x="3100" y="1"/>
                </a:cubicBezTo>
                <a:close/>
              </a:path>
            </a:pathLst>
          </a:custGeom>
          <a:solidFill>
            <a:srgbClr val="41B7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cs typeface="+mn-ea"/>
                <a:sym typeface="+mn-lt"/>
              </a:rPr>
              <a:t>05</a:t>
            </a:r>
            <a:endParaRPr dirty="0">
              <a:solidFill>
                <a:schemeClr val="bg1"/>
              </a:solidFill>
              <a:cs typeface="+mn-ea"/>
              <a:sym typeface="+mn-lt"/>
            </a:endParaRPr>
          </a:p>
        </p:txBody>
      </p:sp>
      <p:sp>
        <p:nvSpPr>
          <p:cNvPr id="28" name="PA-Google Shape;646;p28">
            <a:extLst>
              <a:ext uri="{FF2B5EF4-FFF2-40B4-BE49-F238E27FC236}">
                <a16:creationId xmlns:a16="http://schemas.microsoft.com/office/drawing/2014/main" xmlns:a14="http://schemas.microsoft.com/office/drawing/2010/main" xmlns="" id="{C58C644D-9DF2-4010-BB99-E416A5AA5C4B}"/>
              </a:ext>
            </a:extLst>
          </p:cNvPr>
          <p:cNvSpPr/>
          <p:nvPr>
            <p:custDataLst>
              <p:tags r:id="rId22"/>
            </p:custDataLst>
          </p:nvPr>
        </p:nvSpPr>
        <p:spPr>
          <a:xfrm>
            <a:off x="5620275" y="3139880"/>
            <a:ext cx="808967" cy="808967"/>
          </a:xfrm>
          <a:custGeom>
            <a:avLst/>
            <a:gdLst/>
            <a:ahLst/>
            <a:cxnLst/>
            <a:rect l="l" t="t" r="r" b="b"/>
            <a:pathLst>
              <a:path w="6200" h="6200" extrusionOk="0">
                <a:moveTo>
                  <a:pt x="3100" y="1"/>
                </a:moveTo>
                <a:cubicBezTo>
                  <a:pt x="1390" y="1"/>
                  <a:pt x="1" y="1390"/>
                  <a:pt x="1" y="3100"/>
                </a:cubicBezTo>
                <a:cubicBezTo>
                  <a:pt x="1" y="4810"/>
                  <a:pt x="1390" y="6199"/>
                  <a:pt x="3100" y="6199"/>
                </a:cubicBezTo>
                <a:cubicBezTo>
                  <a:pt x="4810" y="6199"/>
                  <a:pt x="6199" y="4810"/>
                  <a:pt x="6199" y="3100"/>
                </a:cubicBezTo>
                <a:cubicBezTo>
                  <a:pt x="6199" y="1390"/>
                  <a:pt x="4810" y="1"/>
                  <a:pt x="3100" y="1"/>
                </a:cubicBezTo>
                <a:close/>
              </a:path>
            </a:pathLst>
          </a:custGeom>
          <a:solidFill>
            <a:srgbClr val="41B7D7"/>
          </a:solidFill>
          <a:ln>
            <a:solidFill>
              <a:schemeClr val="accent3">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cs typeface="+mn-ea"/>
                <a:sym typeface="+mn-lt"/>
              </a:rPr>
              <a:t>03</a:t>
            </a:r>
            <a:endParaRPr dirty="0">
              <a:solidFill>
                <a:schemeClr val="bg1"/>
              </a:solidFill>
              <a:cs typeface="+mn-ea"/>
              <a:sym typeface="+mn-lt"/>
            </a:endParaRPr>
          </a:p>
        </p:txBody>
      </p:sp>
      <p:sp>
        <p:nvSpPr>
          <p:cNvPr id="29" name="PA-Google Shape;653;p28">
            <a:extLst>
              <a:ext uri="{FF2B5EF4-FFF2-40B4-BE49-F238E27FC236}">
                <a16:creationId xmlns:a16="http://schemas.microsoft.com/office/drawing/2014/main" xmlns:a14="http://schemas.microsoft.com/office/drawing/2010/main" xmlns="" id="{C5EE8003-59A8-4ACD-B5F1-F9CD92869E9E}"/>
              </a:ext>
            </a:extLst>
          </p:cNvPr>
          <p:cNvSpPr/>
          <p:nvPr>
            <p:custDataLst>
              <p:tags r:id="rId23"/>
            </p:custDataLst>
          </p:nvPr>
        </p:nvSpPr>
        <p:spPr>
          <a:xfrm>
            <a:off x="4511596" y="3429000"/>
            <a:ext cx="808837" cy="808967"/>
          </a:xfrm>
          <a:custGeom>
            <a:avLst/>
            <a:gdLst/>
            <a:ahLst/>
            <a:cxnLst/>
            <a:rect l="l" t="t" r="r" b="b"/>
            <a:pathLst>
              <a:path w="6199" h="6200" extrusionOk="0">
                <a:moveTo>
                  <a:pt x="3099" y="1"/>
                </a:moveTo>
                <a:cubicBezTo>
                  <a:pt x="1389" y="1"/>
                  <a:pt x="0" y="1390"/>
                  <a:pt x="0" y="3100"/>
                </a:cubicBezTo>
                <a:cubicBezTo>
                  <a:pt x="0" y="4810"/>
                  <a:pt x="1389" y="6199"/>
                  <a:pt x="3099" y="6199"/>
                </a:cubicBezTo>
                <a:cubicBezTo>
                  <a:pt x="4809" y="6199"/>
                  <a:pt x="6198" y="4810"/>
                  <a:pt x="6198" y="3100"/>
                </a:cubicBezTo>
                <a:cubicBezTo>
                  <a:pt x="6198" y="1390"/>
                  <a:pt x="4809" y="1"/>
                  <a:pt x="3099" y="1"/>
                </a:cubicBezTo>
                <a:close/>
              </a:path>
            </a:pathLst>
          </a:custGeom>
          <a:solidFill>
            <a:srgbClr val="97D7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cs typeface="+mn-ea"/>
                <a:sym typeface="+mn-lt"/>
              </a:rPr>
              <a:t>02</a:t>
            </a:r>
            <a:endParaRPr dirty="0">
              <a:solidFill>
                <a:schemeClr val="bg1"/>
              </a:solidFill>
              <a:cs typeface="+mn-ea"/>
              <a:sym typeface="+mn-lt"/>
            </a:endParaRPr>
          </a:p>
        </p:txBody>
      </p:sp>
      <p:sp>
        <p:nvSpPr>
          <p:cNvPr id="30" name="PA-Google Shape;655;p28">
            <a:extLst>
              <a:ext uri="{FF2B5EF4-FFF2-40B4-BE49-F238E27FC236}">
                <a16:creationId xmlns:a16="http://schemas.microsoft.com/office/drawing/2014/main" xmlns:a14="http://schemas.microsoft.com/office/drawing/2010/main" xmlns="" id="{E577BC97-CF82-4B33-89F6-846D6D59244F}"/>
              </a:ext>
            </a:extLst>
          </p:cNvPr>
          <p:cNvSpPr/>
          <p:nvPr>
            <p:custDataLst>
              <p:tags r:id="rId24"/>
            </p:custDataLst>
          </p:nvPr>
        </p:nvSpPr>
        <p:spPr>
          <a:xfrm>
            <a:off x="2731147" y="3188390"/>
            <a:ext cx="335066" cy="408264"/>
          </a:xfrm>
          <a:custGeom>
            <a:avLst/>
            <a:gdLst/>
            <a:ahLst/>
            <a:cxnLst/>
            <a:rect l="l" t="t" r="r" b="b"/>
            <a:pathLst>
              <a:path w="2568" h="3129" extrusionOk="0">
                <a:moveTo>
                  <a:pt x="1220" y="438"/>
                </a:moveTo>
                <a:lnTo>
                  <a:pt x="1220" y="1471"/>
                </a:lnTo>
                <a:lnTo>
                  <a:pt x="181" y="1471"/>
                </a:lnTo>
                <a:lnTo>
                  <a:pt x="181" y="438"/>
                </a:lnTo>
                <a:close/>
                <a:moveTo>
                  <a:pt x="2340" y="742"/>
                </a:moveTo>
                <a:lnTo>
                  <a:pt x="2148" y="1226"/>
                </a:lnTo>
                <a:cubicBezTo>
                  <a:pt x="2136" y="1250"/>
                  <a:pt x="2136" y="1273"/>
                  <a:pt x="2148" y="1296"/>
                </a:cubicBezTo>
                <a:lnTo>
                  <a:pt x="2340" y="1781"/>
                </a:lnTo>
                <a:lnTo>
                  <a:pt x="1231" y="1781"/>
                </a:lnTo>
                <a:lnTo>
                  <a:pt x="1377" y="1629"/>
                </a:lnTo>
                <a:cubicBezTo>
                  <a:pt x="1395" y="1611"/>
                  <a:pt x="1407" y="1588"/>
                  <a:pt x="1407" y="1565"/>
                </a:cubicBezTo>
                <a:lnTo>
                  <a:pt x="1407" y="742"/>
                </a:lnTo>
                <a:close/>
                <a:moveTo>
                  <a:pt x="93" y="1"/>
                </a:moveTo>
                <a:cubicBezTo>
                  <a:pt x="41" y="1"/>
                  <a:pt x="0" y="41"/>
                  <a:pt x="0" y="94"/>
                </a:cubicBezTo>
                <a:lnTo>
                  <a:pt x="0" y="3036"/>
                </a:lnTo>
                <a:cubicBezTo>
                  <a:pt x="0" y="3088"/>
                  <a:pt x="41" y="3129"/>
                  <a:pt x="93" y="3129"/>
                </a:cubicBezTo>
                <a:cubicBezTo>
                  <a:pt x="140" y="3129"/>
                  <a:pt x="187" y="3088"/>
                  <a:pt x="187" y="3036"/>
                </a:cubicBezTo>
                <a:lnTo>
                  <a:pt x="187" y="1658"/>
                </a:lnTo>
                <a:lnTo>
                  <a:pt x="916" y="1658"/>
                </a:lnTo>
                <a:lnTo>
                  <a:pt x="916" y="1868"/>
                </a:lnTo>
                <a:cubicBezTo>
                  <a:pt x="916" y="1921"/>
                  <a:pt x="957" y="1962"/>
                  <a:pt x="1010" y="1962"/>
                </a:cubicBezTo>
                <a:lnTo>
                  <a:pt x="2475" y="1962"/>
                </a:lnTo>
                <a:cubicBezTo>
                  <a:pt x="2504" y="1962"/>
                  <a:pt x="2533" y="1944"/>
                  <a:pt x="2550" y="1921"/>
                </a:cubicBezTo>
                <a:cubicBezTo>
                  <a:pt x="2568" y="1897"/>
                  <a:pt x="2568" y="1862"/>
                  <a:pt x="2556" y="1839"/>
                </a:cubicBezTo>
                <a:lnTo>
                  <a:pt x="2329" y="1261"/>
                </a:lnTo>
                <a:lnTo>
                  <a:pt x="2556" y="683"/>
                </a:lnTo>
                <a:cubicBezTo>
                  <a:pt x="2568" y="654"/>
                  <a:pt x="2568" y="625"/>
                  <a:pt x="2550" y="596"/>
                </a:cubicBezTo>
                <a:cubicBezTo>
                  <a:pt x="2533" y="573"/>
                  <a:pt x="2504" y="555"/>
                  <a:pt x="2475" y="555"/>
                </a:cubicBezTo>
                <a:lnTo>
                  <a:pt x="1407" y="555"/>
                </a:lnTo>
                <a:lnTo>
                  <a:pt x="1407" y="345"/>
                </a:lnTo>
                <a:cubicBezTo>
                  <a:pt x="1407" y="292"/>
                  <a:pt x="1366" y="252"/>
                  <a:pt x="1313" y="252"/>
                </a:cubicBezTo>
                <a:lnTo>
                  <a:pt x="181" y="252"/>
                </a:lnTo>
                <a:lnTo>
                  <a:pt x="181" y="94"/>
                </a:lnTo>
                <a:cubicBezTo>
                  <a:pt x="181" y="41"/>
                  <a:pt x="140" y="1"/>
                  <a:pt x="93"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31" name="PA-Google Shape;656;p28">
            <a:extLst>
              <a:ext uri="{FF2B5EF4-FFF2-40B4-BE49-F238E27FC236}">
                <a16:creationId xmlns:a16="http://schemas.microsoft.com/office/drawing/2014/main" xmlns:a14="http://schemas.microsoft.com/office/drawing/2010/main" xmlns="" id="{5648EDC7-1696-498E-AB74-1616EDA869AE}"/>
              </a:ext>
            </a:extLst>
          </p:cNvPr>
          <p:cNvGrpSpPr/>
          <p:nvPr>
            <p:custDataLst>
              <p:tags r:id="rId25"/>
            </p:custDataLst>
          </p:nvPr>
        </p:nvGrpSpPr>
        <p:grpSpPr>
          <a:xfrm>
            <a:off x="9173673" y="3188774"/>
            <a:ext cx="287181" cy="407481"/>
            <a:chOff x="7541382" y="2240392"/>
            <a:chExt cx="287181" cy="407481"/>
          </a:xfrm>
          <a:solidFill>
            <a:srgbClr val="41B7D7"/>
          </a:solidFill>
        </p:grpSpPr>
        <p:sp>
          <p:nvSpPr>
            <p:cNvPr id="32" name="PA-Google Shape;657;p28">
              <a:extLst>
                <a:ext uri="{FF2B5EF4-FFF2-40B4-BE49-F238E27FC236}">
                  <a16:creationId xmlns:a16="http://schemas.microsoft.com/office/drawing/2014/main" xmlns:a14="http://schemas.microsoft.com/office/drawing/2010/main" xmlns="" id="{08D0CD61-FD9F-4EFF-B591-01B81B3BD4CC}"/>
                </a:ext>
              </a:extLst>
            </p:cNvPr>
            <p:cNvSpPr/>
            <p:nvPr>
              <p:custDataLst>
                <p:tags r:id="rId49"/>
              </p:custDataLst>
            </p:nvPr>
          </p:nvSpPr>
          <p:spPr>
            <a:xfrm>
              <a:off x="7541382" y="2240392"/>
              <a:ext cx="287181" cy="407481"/>
            </a:xfrm>
            <a:custGeom>
              <a:avLst/>
              <a:gdLst/>
              <a:ahLst/>
              <a:cxnLst/>
              <a:rect l="l" t="t" r="r" b="b"/>
              <a:pathLst>
                <a:path w="2201" h="3123" extrusionOk="0">
                  <a:moveTo>
                    <a:pt x="1097" y="181"/>
                  </a:moveTo>
                  <a:cubicBezTo>
                    <a:pt x="1605" y="181"/>
                    <a:pt x="2019" y="590"/>
                    <a:pt x="2019" y="1097"/>
                  </a:cubicBezTo>
                  <a:cubicBezTo>
                    <a:pt x="2019" y="1261"/>
                    <a:pt x="1973" y="1424"/>
                    <a:pt x="1885" y="1564"/>
                  </a:cubicBezTo>
                  <a:lnTo>
                    <a:pt x="1115" y="2860"/>
                  </a:lnTo>
                  <a:lnTo>
                    <a:pt x="321" y="1582"/>
                  </a:lnTo>
                  <a:cubicBezTo>
                    <a:pt x="234" y="1436"/>
                    <a:pt x="181" y="1267"/>
                    <a:pt x="181" y="1097"/>
                  </a:cubicBezTo>
                  <a:cubicBezTo>
                    <a:pt x="181" y="590"/>
                    <a:pt x="595" y="181"/>
                    <a:pt x="1097" y="181"/>
                  </a:cubicBezTo>
                  <a:close/>
                  <a:moveTo>
                    <a:pt x="1103" y="0"/>
                  </a:moveTo>
                  <a:cubicBezTo>
                    <a:pt x="496" y="0"/>
                    <a:pt x="0" y="490"/>
                    <a:pt x="0" y="1097"/>
                  </a:cubicBezTo>
                  <a:cubicBezTo>
                    <a:pt x="0" y="1302"/>
                    <a:pt x="58" y="1500"/>
                    <a:pt x="163" y="1675"/>
                  </a:cubicBezTo>
                  <a:lnTo>
                    <a:pt x="1039" y="3082"/>
                  </a:lnTo>
                  <a:cubicBezTo>
                    <a:pt x="1056" y="3111"/>
                    <a:pt x="1086" y="3123"/>
                    <a:pt x="1115" y="3123"/>
                  </a:cubicBezTo>
                  <a:cubicBezTo>
                    <a:pt x="1150" y="3123"/>
                    <a:pt x="1179" y="3105"/>
                    <a:pt x="1197" y="3082"/>
                  </a:cubicBezTo>
                  <a:lnTo>
                    <a:pt x="2043" y="1658"/>
                  </a:lnTo>
                  <a:cubicBezTo>
                    <a:pt x="2148" y="1488"/>
                    <a:pt x="2200" y="1296"/>
                    <a:pt x="2200" y="1097"/>
                  </a:cubicBezTo>
                  <a:cubicBezTo>
                    <a:pt x="2200" y="490"/>
                    <a:pt x="1704"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3" name="PA-Google Shape;658;p28">
              <a:extLst>
                <a:ext uri="{FF2B5EF4-FFF2-40B4-BE49-F238E27FC236}">
                  <a16:creationId xmlns:a16="http://schemas.microsoft.com/office/drawing/2014/main" xmlns:a14="http://schemas.microsoft.com/office/drawing/2010/main" xmlns="" id="{831A10DF-1577-4828-9414-39C4C84B8B33}"/>
                </a:ext>
              </a:extLst>
            </p:cNvPr>
            <p:cNvSpPr/>
            <p:nvPr>
              <p:custDataLst>
                <p:tags r:id="rId50"/>
              </p:custDataLst>
            </p:nvPr>
          </p:nvSpPr>
          <p:spPr>
            <a:xfrm>
              <a:off x="7612883" y="2311893"/>
              <a:ext cx="144047" cy="143395"/>
            </a:xfrm>
            <a:custGeom>
              <a:avLst/>
              <a:gdLst/>
              <a:ahLst/>
              <a:cxnLst/>
              <a:rect l="l" t="t" r="r" b="b"/>
              <a:pathLst>
                <a:path w="1104" h="1099" extrusionOk="0">
                  <a:moveTo>
                    <a:pt x="555" y="182"/>
                  </a:moveTo>
                  <a:cubicBezTo>
                    <a:pt x="754" y="182"/>
                    <a:pt x="917" y="345"/>
                    <a:pt x="917" y="549"/>
                  </a:cubicBezTo>
                  <a:cubicBezTo>
                    <a:pt x="917" y="748"/>
                    <a:pt x="759" y="917"/>
                    <a:pt x="555" y="917"/>
                  </a:cubicBezTo>
                  <a:cubicBezTo>
                    <a:pt x="351" y="917"/>
                    <a:pt x="187" y="754"/>
                    <a:pt x="187" y="549"/>
                  </a:cubicBezTo>
                  <a:cubicBezTo>
                    <a:pt x="187" y="345"/>
                    <a:pt x="351" y="182"/>
                    <a:pt x="555" y="182"/>
                  </a:cubicBezTo>
                  <a:close/>
                  <a:moveTo>
                    <a:pt x="555" y="1"/>
                  </a:moveTo>
                  <a:cubicBezTo>
                    <a:pt x="252" y="1"/>
                    <a:pt x="1" y="246"/>
                    <a:pt x="1" y="549"/>
                  </a:cubicBezTo>
                  <a:cubicBezTo>
                    <a:pt x="1" y="853"/>
                    <a:pt x="246" y="1098"/>
                    <a:pt x="555" y="1098"/>
                  </a:cubicBezTo>
                  <a:cubicBezTo>
                    <a:pt x="864" y="1098"/>
                    <a:pt x="1104" y="847"/>
                    <a:pt x="1104" y="549"/>
                  </a:cubicBezTo>
                  <a:cubicBezTo>
                    <a:pt x="1104" y="246"/>
                    <a:pt x="853" y="1"/>
                    <a:pt x="5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34" name="PA-Google Shape;659;p28">
            <a:extLst>
              <a:ext uri="{FF2B5EF4-FFF2-40B4-BE49-F238E27FC236}">
                <a16:creationId xmlns:a16="http://schemas.microsoft.com/office/drawing/2014/main" xmlns:a14="http://schemas.microsoft.com/office/drawing/2010/main" xmlns="" id="{3266B621-3D32-4189-BFA5-8BBA54844C8E}"/>
              </a:ext>
            </a:extLst>
          </p:cNvPr>
          <p:cNvSpPr/>
          <p:nvPr>
            <p:custDataLst>
              <p:tags r:id="rId26"/>
            </p:custDataLst>
          </p:nvPr>
        </p:nvSpPr>
        <p:spPr>
          <a:xfrm>
            <a:off x="3810902" y="3156424"/>
            <a:ext cx="130" cy="130"/>
          </a:xfrm>
          <a:custGeom>
            <a:avLst/>
            <a:gdLst/>
            <a:ahLst/>
            <a:cxnLst/>
            <a:rect l="l" t="t" r="r" b="b"/>
            <a:pathLst>
              <a:path w="1" h="1" fill="none" extrusionOk="0">
                <a:moveTo>
                  <a:pt x="1" y="0"/>
                </a:moveTo>
                <a:close/>
              </a:path>
            </a:pathLst>
          </a:custGeom>
          <a:noFill/>
          <a:ln w="2775" cap="rnd" cmpd="sng">
            <a:solidFill>
              <a:srgbClr val="FFFFFF"/>
            </a:solidFill>
            <a:prstDash val="solid"/>
            <a:miter lim="58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5" name="PA-Google Shape;660;p28">
            <a:extLst>
              <a:ext uri="{FF2B5EF4-FFF2-40B4-BE49-F238E27FC236}">
                <a16:creationId xmlns:a16="http://schemas.microsoft.com/office/drawing/2014/main" xmlns:a14="http://schemas.microsoft.com/office/drawing/2010/main" xmlns="" id="{B26BB543-1DAD-4528-ABA8-13A48B2931C9}"/>
              </a:ext>
            </a:extLst>
          </p:cNvPr>
          <p:cNvSpPr/>
          <p:nvPr>
            <p:custDataLst>
              <p:tags r:id="rId27"/>
            </p:custDataLst>
          </p:nvPr>
        </p:nvSpPr>
        <p:spPr>
          <a:xfrm>
            <a:off x="6039840" y="3156424"/>
            <a:ext cx="130" cy="130"/>
          </a:xfrm>
          <a:custGeom>
            <a:avLst/>
            <a:gdLst/>
            <a:ahLst/>
            <a:cxnLst/>
            <a:rect l="l" t="t" r="r" b="b"/>
            <a:pathLst>
              <a:path w="1" h="1" fill="none" extrusionOk="0">
                <a:moveTo>
                  <a:pt x="1" y="0"/>
                </a:moveTo>
                <a:close/>
              </a:path>
            </a:pathLst>
          </a:custGeom>
          <a:noFill/>
          <a:ln w="2775" cap="rnd" cmpd="sng">
            <a:solidFill>
              <a:srgbClr val="FFFFFF"/>
            </a:solidFill>
            <a:prstDash val="solid"/>
            <a:miter lim="58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6" name="PA-Google Shape;661;p28">
            <a:extLst>
              <a:ext uri="{FF2B5EF4-FFF2-40B4-BE49-F238E27FC236}">
                <a16:creationId xmlns:a16="http://schemas.microsoft.com/office/drawing/2014/main" xmlns:a14="http://schemas.microsoft.com/office/drawing/2010/main" xmlns="" id="{A55554CE-BE99-4DD5-BD33-2091FAF54E54}"/>
              </a:ext>
            </a:extLst>
          </p:cNvPr>
          <p:cNvSpPr/>
          <p:nvPr>
            <p:custDataLst>
              <p:tags r:id="rId28"/>
            </p:custDataLst>
          </p:nvPr>
        </p:nvSpPr>
        <p:spPr>
          <a:xfrm>
            <a:off x="8241378" y="3156424"/>
            <a:ext cx="130" cy="130"/>
          </a:xfrm>
          <a:custGeom>
            <a:avLst/>
            <a:gdLst/>
            <a:ahLst/>
            <a:cxnLst/>
            <a:rect l="l" t="t" r="r" b="b"/>
            <a:pathLst>
              <a:path w="1" h="1" fill="none" extrusionOk="0">
                <a:moveTo>
                  <a:pt x="1" y="0"/>
                </a:moveTo>
                <a:close/>
              </a:path>
            </a:pathLst>
          </a:custGeom>
          <a:noFill/>
          <a:ln w="2775" cap="rnd" cmpd="sng">
            <a:solidFill>
              <a:srgbClr val="FFFFFF"/>
            </a:solidFill>
            <a:prstDash val="solid"/>
            <a:miter lim="58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7" name="PA-Google Shape;662;p28">
            <a:extLst>
              <a:ext uri="{FF2B5EF4-FFF2-40B4-BE49-F238E27FC236}">
                <a16:creationId xmlns:a16="http://schemas.microsoft.com/office/drawing/2014/main" xmlns:a14="http://schemas.microsoft.com/office/drawing/2010/main" xmlns="" id="{EE103853-DE52-44AE-90DD-79D4EE365075}"/>
              </a:ext>
            </a:extLst>
          </p:cNvPr>
          <p:cNvSpPr/>
          <p:nvPr>
            <p:custDataLst>
              <p:tags r:id="rId29"/>
            </p:custDataLst>
          </p:nvPr>
        </p:nvSpPr>
        <p:spPr>
          <a:xfrm>
            <a:off x="8186578" y="3123674"/>
            <a:ext cx="51930" cy="15396"/>
          </a:xfrm>
          <a:custGeom>
            <a:avLst/>
            <a:gdLst/>
            <a:ahLst/>
            <a:cxnLst/>
            <a:rect l="l" t="t" r="r" b="b"/>
            <a:pathLst>
              <a:path w="398" h="118" extrusionOk="0">
                <a:moveTo>
                  <a:pt x="397" y="11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8" name="PA-Google Shape;663;p28">
            <a:extLst>
              <a:ext uri="{FF2B5EF4-FFF2-40B4-BE49-F238E27FC236}">
                <a16:creationId xmlns:a16="http://schemas.microsoft.com/office/drawing/2014/main" xmlns:a14="http://schemas.microsoft.com/office/drawing/2010/main" xmlns="" id="{E584E896-866D-4F53-8962-6ABA0C7B8F69}"/>
              </a:ext>
            </a:extLst>
          </p:cNvPr>
          <p:cNvSpPr/>
          <p:nvPr>
            <p:custDataLst>
              <p:tags r:id="rId30"/>
            </p:custDataLst>
          </p:nvPr>
        </p:nvSpPr>
        <p:spPr>
          <a:xfrm>
            <a:off x="8234594" y="3049041"/>
            <a:ext cx="3914" cy="130"/>
          </a:xfrm>
          <a:custGeom>
            <a:avLst/>
            <a:gdLst/>
            <a:ahLst/>
            <a:cxnLst/>
            <a:rect l="l" t="t" r="r" b="b"/>
            <a:pathLst>
              <a:path w="30" h="1" extrusionOk="0">
                <a:moveTo>
                  <a:pt x="0" y="1"/>
                </a:moveTo>
                <a:lnTo>
                  <a:pt x="29"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9" name="PA-Google Shape;664;p28">
            <a:extLst>
              <a:ext uri="{FF2B5EF4-FFF2-40B4-BE49-F238E27FC236}">
                <a16:creationId xmlns:a16="http://schemas.microsoft.com/office/drawing/2014/main" xmlns:a14="http://schemas.microsoft.com/office/drawing/2010/main" xmlns="" id="{14F2B5A3-32C0-4AAC-A9C8-FA7FBA163EAD}"/>
              </a:ext>
            </a:extLst>
          </p:cNvPr>
          <p:cNvSpPr/>
          <p:nvPr>
            <p:custDataLst>
              <p:tags r:id="rId31"/>
            </p:custDataLst>
          </p:nvPr>
        </p:nvSpPr>
        <p:spPr>
          <a:xfrm>
            <a:off x="8244379" y="3125240"/>
            <a:ext cx="52713" cy="13831"/>
          </a:xfrm>
          <a:custGeom>
            <a:avLst/>
            <a:gdLst/>
            <a:ahLst/>
            <a:cxnLst/>
            <a:rect l="l" t="t" r="r" b="b"/>
            <a:pathLst>
              <a:path w="404" h="106" extrusionOk="0">
                <a:moveTo>
                  <a:pt x="1" y="105"/>
                </a:moveTo>
                <a:lnTo>
                  <a:pt x="40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0" name="PA-Google Shape;665;p28">
            <a:extLst>
              <a:ext uri="{FF2B5EF4-FFF2-40B4-BE49-F238E27FC236}">
                <a16:creationId xmlns:a16="http://schemas.microsoft.com/office/drawing/2014/main" xmlns:a14="http://schemas.microsoft.com/office/drawing/2010/main" xmlns="" id="{C5EC93C3-D8FB-4D56-8F0B-D79259A4183A}"/>
              </a:ext>
            </a:extLst>
          </p:cNvPr>
          <p:cNvSpPr/>
          <p:nvPr>
            <p:custDataLst>
              <p:tags r:id="rId32"/>
            </p:custDataLst>
          </p:nvPr>
        </p:nvSpPr>
        <p:spPr>
          <a:xfrm>
            <a:off x="8244379" y="3049041"/>
            <a:ext cx="4045" cy="130"/>
          </a:xfrm>
          <a:custGeom>
            <a:avLst/>
            <a:gdLst/>
            <a:ahLst/>
            <a:cxnLst/>
            <a:rect l="l" t="t" r="r" b="b"/>
            <a:pathLst>
              <a:path w="31" h="1" extrusionOk="0">
                <a:moveTo>
                  <a:pt x="30"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1" name="PA-Google Shape;666;p28">
            <a:extLst>
              <a:ext uri="{FF2B5EF4-FFF2-40B4-BE49-F238E27FC236}">
                <a16:creationId xmlns:a16="http://schemas.microsoft.com/office/drawing/2014/main" xmlns:a14="http://schemas.microsoft.com/office/drawing/2010/main" xmlns="" id="{8CF43AC2-DF26-4ECF-9D86-2926833FBDAF}"/>
              </a:ext>
            </a:extLst>
          </p:cNvPr>
          <p:cNvSpPr/>
          <p:nvPr>
            <p:custDataLst>
              <p:tags r:id="rId33"/>
            </p:custDataLst>
          </p:nvPr>
        </p:nvSpPr>
        <p:spPr>
          <a:xfrm>
            <a:off x="8186578" y="3123674"/>
            <a:ext cx="51930" cy="15396"/>
          </a:xfrm>
          <a:custGeom>
            <a:avLst/>
            <a:gdLst/>
            <a:ahLst/>
            <a:cxnLst/>
            <a:rect l="l" t="t" r="r" b="b"/>
            <a:pathLst>
              <a:path w="398" h="118" extrusionOk="0">
                <a:moveTo>
                  <a:pt x="397" y="11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2" name="PA-Google Shape;667;p28">
            <a:extLst>
              <a:ext uri="{FF2B5EF4-FFF2-40B4-BE49-F238E27FC236}">
                <a16:creationId xmlns:a16="http://schemas.microsoft.com/office/drawing/2014/main" xmlns:a14="http://schemas.microsoft.com/office/drawing/2010/main" xmlns="" id="{9C842E19-08DB-420A-A163-302ACE564E11}"/>
              </a:ext>
            </a:extLst>
          </p:cNvPr>
          <p:cNvSpPr/>
          <p:nvPr>
            <p:custDataLst>
              <p:tags r:id="rId34"/>
            </p:custDataLst>
          </p:nvPr>
        </p:nvSpPr>
        <p:spPr>
          <a:xfrm>
            <a:off x="8234594" y="3049041"/>
            <a:ext cx="3914" cy="130"/>
          </a:xfrm>
          <a:custGeom>
            <a:avLst/>
            <a:gdLst/>
            <a:ahLst/>
            <a:cxnLst/>
            <a:rect l="l" t="t" r="r" b="b"/>
            <a:pathLst>
              <a:path w="30" h="1" extrusionOk="0">
                <a:moveTo>
                  <a:pt x="0" y="1"/>
                </a:moveTo>
                <a:lnTo>
                  <a:pt x="29"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3" name="PA-Google Shape;668;p28">
            <a:extLst>
              <a:ext uri="{FF2B5EF4-FFF2-40B4-BE49-F238E27FC236}">
                <a16:creationId xmlns:a16="http://schemas.microsoft.com/office/drawing/2014/main" xmlns:a14="http://schemas.microsoft.com/office/drawing/2010/main" xmlns="" id="{AE6E6098-4512-4A1F-831A-0CC4D9354E02}"/>
              </a:ext>
            </a:extLst>
          </p:cNvPr>
          <p:cNvSpPr/>
          <p:nvPr>
            <p:custDataLst>
              <p:tags r:id="rId35"/>
            </p:custDataLst>
          </p:nvPr>
        </p:nvSpPr>
        <p:spPr>
          <a:xfrm>
            <a:off x="8244379" y="3125240"/>
            <a:ext cx="52713" cy="13831"/>
          </a:xfrm>
          <a:custGeom>
            <a:avLst/>
            <a:gdLst/>
            <a:ahLst/>
            <a:cxnLst/>
            <a:rect l="l" t="t" r="r" b="b"/>
            <a:pathLst>
              <a:path w="404" h="106" extrusionOk="0">
                <a:moveTo>
                  <a:pt x="1" y="105"/>
                </a:moveTo>
                <a:lnTo>
                  <a:pt x="40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4" name="PA-Google Shape;669;p28">
            <a:extLst>
              <a:ext uri="{FF2B5EF4-FFF2-40B4-BE49-F238E27FC236}">
                <a16:creationId xmlns:a16="http://schemas.microsoft.com/office/drawing/2014/main" xmlns:a14="http://schemas.microsoft.com/office/drawing/2010/main" xmlns="" id="{10731C38-D9B4-405B-B982-8F5643F32FF1}"/>
              </a:ext>
            </a:extLst>
          </p:cNvPr>
          <p:cNvSpPr/>
          <p:nvPr>
            <p:custDataLst>
              <p:tags r:id="rId36"/>
            </p:custDataLst>
          </p:nvPr>
        </p:nvSpPr>
        <p:spPr>
          <a:xfrm>
            <a:off x="8244379" y="3049041"/>
            <a:ext cx="4045" cy="130"/>
          </a:xfrm>
          <a:custGeom>
            <a:avLst/>
            <a:gdLst/>
            <a:ahLst/>
            <a:cxnLst/>
            <a:rect l="l" t="t" r="r" b="b"/>
            <a:pathLst>
              <a:path w="31" h="1" extrusionOk="0">
                <a:moveTo>
                  <a:pt x="30"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5" name="PA-Google Shape;670;p28">
            <a:extLst>
              <a:ext uri="{FF2B5EF4-FFF2-40B4-BE49-F238E27FC236}">
                <a16:creationId xmlns:a16="http://schemas.microsoft.com/office/drawing/2014/main" xmlns:a14="http://schemas.microsoft.com/office/drawing/2010/main" xmlns="" id="{A6E2FB9C-A67E-41CF-9065-930D63EE1594}"/>
              </a:ext>
            </a:extLst>
          </p:cNvPr>
          <p:cNvSpPr/>
          <p:nvPr>
            <p:custDataLst>
              <p:tags r:id="rId37"/>
            </p:custDataLst>
          </p:nvPr>
        </p:nvSpPr>
        <p:spPr>
          <a:xfrm>
            <a:off x="8186578" y="3123674"/>
            <a:ext cx="51930" cy="15396"/>
          </a:xfrm>
          <a:custGeom>
            <a:avLst/>
            <a:gdLst/>
            <a:ahLst/>
            <a:cxnLst/>
            <a:rect l="l" t="t" r="r" b="b"/>
            <a:pathLst>
              <a:path w="398" h="118" extrusionOk="0">
                <a:moveTo>
                  <a:pt x="397" y="11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6" name="PA-Google Shape;671;p28">
            <a:extLst>
              <a:ext uri="{FF2B5EF4-FFF2-40B4-BE49-F238E27FC236}">
                <a16:creationId xmlns:a16="http://schemas.microsoft.com/office/drawing/2014/main" xmlns:a14="http://schemas.microsoft.com/office/drawing/2010/main" xmlns="" id="{9276E0EB-72E6-494A-80E2-65640B2D5777}"/>
              </a:ext>
            </a:extLst>
          </p:cNvPr>
          <p:cNvSpPr/>
          <p:nvPr>
            <p:custDataLst>
              <p:tags r:id="rId38"/>
            </p:custDataLst>
          </p:nvPr>
        </p:nvSpPr>
        <p:spPr>
          <a:xfrm>
            <a:off x="8234594" y="3049041"/>
            <a:ext cx="3914" cy="130"/>
          </a:xfrm>
          <a:custGeom>
            <a:avLst/>
            <a:gdLst/>
            <a:ahLst/>
            <a:cxnLst/>
            <a:rect l="l" t="t" r="r" b="b"/>
            <a:pathLst>
              <a:path w="30" h="1" extrusionOk="0">
                <a:moveTo>
                  <a:pt x="0" y="1"/>
                </a:moveTo>
                <a:lnTo>
                  <a:pt x="29"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7" name="PA-Google Shape;672;p28">
            <a:extLst>
              <a:ext uri="{FF2B5EF4-FFF2-40B4-BE49-F238E27FC236}">
                <a16:creationId xmlns:a16="http://schemas.microsoft.com/office/drawing/2014/main" xmlns:a14="http://schemas.microsoft.com/office/drawing/2010/main" xmlns="" id="{3A038216-FF25-4DC4-AE4B-D84F10819DE5}"/>
              </a:ext>
            </a:extLst>
          </p:cNvPr>
          <p:cNvSpPr/>
          <p:nvPr>
            <p:custDataLst>
              <p:tags r:id="rId39"/>
            </p:custDataLst>
          </p:nvPr>
        </p:nvSpPr>
        <p:spPr>
          <a:xfrm>
            <a:off x="8244379" y="3125240"/>
            <a:ext cx="52713" cy="13831"/>
          </a:xfrm>
          <a:custGeom>
            <a:avLst/>
            <a:gdLst/>
            <a:ahLst/>
            <a:cxnLst/>
            <a:rect l="l" t="t" r="r" b="b"/>
            <a:pathLst>
              <a:path w="404" h="106" extrusionOk="0">
                <a:moveTo>
                  <a:pt x="1" y="105"/>
                </a:moveTo>
                <a:lnTo>
                  <a:pt x="40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8" name="PA-Google Shape;673;p28">
            <a:extLst>
              <a:ext uri="{FF2B5EF4-FFF2-40B4-BE49-F238E27FC236}">
                <a16:creationId xmlns:a16="http://schemas.microsoft.com/office/drawing/2014/main" xmlns:a14="http://schemas.microsoft.com/office/drawing/2010/main" xmlns="" id="{C170E987-8298-4CDE-967C-A8F30DF886E5}"/>
              </a:ext>
            </a:extLst>
          </p:cNvPr>
          <p:cNvSpPr/>
          <p:nvPr>
            <p:custDataLst>
              <p:tags r:id="rId40"/>
            </p:custDataLst>
          </p:nvPr>
        </p:nvSpPr>
        <p:spPr>
          <a:xfrm>
            <a:off x="8244379" y="3049041"/>
            <a:ext cx="4045" cy="130"/>
          </a:xfrm>
          <a:custGeom>
            <a:avLst/>
            <a:gdLst/>
            <a:ahLst/>
            <a:cxnLst/>
            <a:rect l="l" t="t" r="r" b="b"/>
            <a:pathLst>
              <a:path w="31" h="1" extrusionOk="0">
                <a:moveTo>
                  <a:pt x="30"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9" name="PA-Google Shape;674;p28">
            <a:extLst>
              <a:ext uri="{FF2B5EF4-FFF2-40B4-BE49-F238E27FC236}">
                <a16:creationId xmlns:a16="http://schemas.microsoft.com/office/drawing/2014/main" xmlns:a14="http://schemas.microsoft.com/office/drawing/2010/main" xmlns="" id="{0915B4D1-0D3D-4442-BB58-5CB52CEC48CC}"/>
              </a:ext>
            </a:extLst>
          </p:cNvPr>
          <p:cNvSpPr/>
          <p:nvPr>
            <p:custDataLst>
              <p:tags r:id="rId41"/>
            </p:custDataLst>
          </p:nvPr>
        </p:nvSpPr>
        <p:spPr>
          <a:xfrm>
            <a:off x="6647994" y="3402502"/>
            <a:ext cx="934480" cy="867284"/>
          </a:xfrm>
          <a:custGeom>
            <a:avLst/>
            <a:gdLst/>
            <a:ahLst/>
            <a:cxnLst/>
            <a:rect l="l" t="t" r="r" b="b"/>
            <a:pathLst>
              <a:path w="7162" h="6647" extrusionOk="0">
                <a:moveTo>
                  <a:pt x="3579" y="0"/>
                </a:moveTo>
                <a:cubicBezTo>
                  <a:pt x="1986" y="0"/>
                  <a:pt x="581" y="1149"/>
                  <a:pt x="304" y="2772"/>
                </a:cubicBezTo>
                <a:cubicBezTo>
                  <a:pt x="0" y="4581"/>
                  <a:pt x="1220" y="6297"/>
                  <a:pt x="3029" y="6601"/>
                </a:cubicBezTo>
                <a:cubicBezTo>
                  <a:pt x="3215" y="6632"/>
                  <a:pt x="3401" y="6647"/>
                  <a:pt x="3583" y="6647"/>
                </a:cubicBezTo>
                <a:cubicBezTo>
                  <a:pt x="5177" y="6647"/>
                  <a:pt x="6586" y="5498"/>
                  <a:pt x="6858" y="3875"/>
                </a:cubicBezTo>
                <a:cubicBezTo>
                  <a:pt x="7162" y="2066"/>
                  <a:pt x="5942" y="356"/>
                  <a:pt x="4132" y="46"/>
                </a:cubicBezTo>
                <a:cubicBezTo>
                  <a:pt x="3946" y="15"/>
                  <a:pt x="3761" y="0"/>
                  <a:pt x="3579"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50" name="PA-Google Shape;675;p28">
            <a:extLst>
              <a:ext uri="{FF2B5EF4-FFF2-40B4-BE49-F238E27FC236}">
                <a16:creationId xmlns:a16="http://schemas.microsoft.com/office/drawing/2014/main" xmlns:a14="http://schemas.microsoft.com/office/drawing/2010/main" xmlns="" id="{C97DE8B3-86DF-4884-8917-479182474029}"/>
              </a:ext>
            </a:extLst>
          </p:cNvPr>
          <p:cNvSpPr/>
          <p:nvPr>
            <p:custDataLst>
              <p:tags r:id="rId42"/>
            </p:custDataLst>
          </p:nvPr>
        </p:nvSpPr>
        <p:spPr>
          <a:xfrm>
            <a:off x="6622812" y="3381365"/>
            <a:ext cx="991629" cy="904209"/>
          </a:xfrm>
          <a:custGeom>
            <a:avLst/>
            <a:gdLst/>
            <a:ahLst/>
            <a:cxnLst/>
            <a:rect l="l" t="t" r="r" b="b"/>
            <a:pathLst>
              <a:path w="7600" h="6930" extrusionOk="0">
                <a:moveTo>
                  <a:pt x="3797" y="0"/>
                </a:moveTo>
                <a:cubicBezTo>
                  <a:pt x="2215" y="0"/>
                  <a:pt x="784" y="1095"/>
                  <a:pt x="421" y="2706"/>
                </a:cubicBezTo>
                <a:cubicBezTo>
                  <a:pt x="1" y="4568"/>
                  <a:pt x="1174" y="6424"/>
                  <a:pt x="3041" y="6844"/>
                </a:cubicBezTo>
                <a:cubicBezTo>
                  <a:pt x="3298" y="6902"/>
                  <a:pt x="3554" y="6930"/>
                  <a:pt x="3805" y="6930"/>
                </a:cubicBezTo>
                <a:cubicBezTo>
                  <a:pt x="5390" y="6930"/>
                  <a:pt x="6817" y="5835"/>
                  <a:pt x="7179" y="4224"/>
                </a:cubicBezTo>
                <a:cubicBezTo>
                  <a:pt x="7600" y="2356"/>
                  <a:pt x="6427" y="506"/>
                  <a:pt x="4559" y="86"/>
                </a:cubicBezTo>
                <a:cubicBezTo>
                  <a:pt x="4304" y="28"/>
                  <a:pt x="4048" y="0"/>
                  <a:pt x="37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51" name="PA-Google Shape;676;p28">
            <a:extLst>
              <a:ext uri="{FF2B5EF4-FFF2-40B4-BE49-F238E27FC236}">
                <a16:creationId xmlns:a16="http://schemas.microsoft.com/office/drawing/2014/main" xmlns:a14="http://schemas.microsoft.com/office/drawing/2010/main" xmlns="" id="{EA88A582-2D9F-465F-B207-F3D9B1307E79}"/>
              </a:ext>
            </a:extLst>
          </p:cNvPr>
          <p:cNvSpPr/>
          <p:nvPr>
            <p:custDataLst>
              <p:tags r:id="rId43"/>
            </p:custDataLst>
          </p:nvPr>
        </p:nvSpPr>
        <p:spPr>
          <a:xfrm>
            <a:off x="6714276" y="3431740"/>
            <a:ext cx="840310" cy="806210"/>
          </a:xfrm>
          <a:custGeom>
            <a:avLst/>
            <a:gdLst/>
            <a:ahLst/>
            <a:cxnLst/>
            <a:rect l="l" t="t" r="r" b="b"/>
            <a:pathLst>
              <a:path w="6199" h="6200" extrusionOk="0">
                <a:moveTo>
                  <a:pt x="3099" y="1"/>
                </a:moveTo>
                <a:cubicBezTo>
                  <a:pt x="1389" y="1"/>
                  <a:pt x="0" y="1390"/>
                  <a:pt x="0" y="3100"/>
                </a:cubicBezTo>
                <a:cubicBezTo>
                  <a:pt x="0" y="4810"/>
                  <a:pt x="1389" y="6199"/>
                  <a:pt x="3099" y="6199"/>
                </a:cubicBezTo>
                <a:cubicBezTo>
                  <a:pt x="4809" y="6199"/>
                  <a:pt x="6198" y="4810"/>
                  <a:pt x="6198" y="3100"/>
                </a:cubicBezTo>
                <a:cubicBezTo>
                  <a:pt x="6198" y="1390"/>
                  <a:pt x="4809" y="1"/>
                  <a:pt x="3099" y="1"/>
                </a:cubicBezTo>
                <a:close/>
              </a:path>
            </a:pathLst>
          </a:custGeom>
          <a:solidFill>
            <a:srgbClr val="97D7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cs typeface="+mn-ea"/>
                <a:sym typeface="+mn-lt"/>
              </a:rPr>
              <a:t>04</a:t>
            </a:r>
            <a:endParaRPr dirty="0">
              <a:solidFill>
                <a:schemeClr val="bg1"/>
              </a:solidFill>
              <a:cs typeface="+mn-ea"/>
              <a:sym typeface="+mn-lt"/>
            </a:endParaRPr>
          </a:p>
        </p:txBody>
      </p:sp>
      <p:cxnSp>
        <p:nvCxnSpPr>
          <p:cNvPr id="67" name="PA-Google Shape;693;p28">
            <a:extLst>
              <a:ext uri="{FF2B5EF4-FFF2-40B4-BE49-F238E27FC236}">
                <a16:creationId xmlns:a16="http://schemas.microsoft.com/office/drawing/2014/main" xmlns:a14="http://schemas.microsoft.com/office/drawing/2010/main" xmlns="" id="{D59846FF-C1BA-42A2-AD82-008FD91CF27F}"/>
              </a:ext>
            </a:extLst>
          </p:cNvPr>
          <p:cNvCxnSpPr/>
          <p:nvPr>
            <p:custDataLst>
              <p:tags r:id="rId44"/>
            </p:custDataLst>
          </p:nvPr>
        </p:nvCxnSpPr>
        <p:spPr>
          <a:xfrm flipH="1">
            <a:off x="6027179" y="3900182"/>
            <a:ext cx="2100" cy="624900"/>
          </a:xfrm>
          <a:prstGeom prst="straightConnector1">
            <a:avLst/>
          </a:prstGeom>
          <a:noFill/>
          <a:ln w="9525" cap="flat" cmpd="sng">
            <a:solidFill>
              <a:srgbClr val="41B7D7"/>
            </a:solidFill>
            <a:prstDash val="dot"/>
            <a:round/>
            <a:headEnd type="none" w="med" len="med"/>
            <a:tailEnd type="oval" w="med" len="med"/>
          </a:ln>
        </p:spPr>
      </p:cxnSp>
      <p:cxnSp>
        <p:nvCxnSpPr>
          <p:cNvPr id="68" name="PA-Google Shape;694;p28">
            <a:extLst>
              <a:ext uri="{FF2B5EF4-FFF2-40B4-BE49-F238E27FC236}">
                <a16:creationId xmlns:a16="http://schemas.microsoft.com/office/drawing/2014/main" xmlns:a14="http://schemas.microsoft.com/office/drawing/2010/main" xmlns="" id="{28A4608E-F9F1-4B92-8D9B-F555C0C92B2A}"/>
              </a:ext>
            </a:extLst>
          </p:cNvPr>
          <p:cNvCxnSpPr/>
          <p:nvPr>
            <p:custDataLst>
              <p:tags r:id="rId45"/>
            </p:custDataLst>
          </p:nvPr>
        </p:nvCxnSpPr>
        <p:spPr>
          <a:xfrm flipH="1">
            <a:off x="8251179" y="3900182"/>
            <a:ext cx="2100" cy="624900"/>
          </a:xfrm>
          <a:prstGeom prst="straightConnector1">
            <a:avLst/>
          </a:prstGeom>
          <a:noFill/>
          <a:ln w="9525" cap="flat" cmpd="sng">
            <a:solidFill>
              <a:srgbClr val="41B7D7"/>
            </a:solidFill>
            <a:prstDash val="dot"/>
            <a:round/>
            <a:headEnd type="none" w="med" len="med"/>
            <a:tailEnd type="oval" w="med" len="med"/>
          </a:ln>
        </p:spPr>
      </p:cxnSp>
      <p:cxnSp>
        <p:nvCxnSpPr>
          <p:cNvPr id="69" name="PA-Google Shape;695;p28">
            <a:extLst>
              <a:ext uri="{FF2B5EF4-FFF2-40B4-BE49-F238E27FC236}">
                <a16:creationId xmlns:a16="http://schemas.microsoft.com/office/drawing/2014/main" xmlns:a14="http://schemas.microsoft.com/office/drawing/2010/main" xmlns="" id="{83EDA1B2-3C0D-4D39-9796-1CC797F6EA43}"/>
              </a:ext>
            </a:extLst>
          </p:cNvPr>
          <p:cNvCxnSpPr/>
          <p:nvPr>
            <p:custDataLst>
              <p:tags r:id="rId46"/>
            </p:custDataLst>
          </p:nvPr>
        </p:nvCxnSpPr>
        <p:spPr>
          <a:xfrm rot="10800000">
            <a:off x="7139779" y="2841857"/>
            <a:ext cx="2100" cy="624900"/>
          </a:xfrm>
          <a:prstGeom prst="straightConnector1">
            <a:avLst/>
          </a:prstGeom>
          <a:noFill/>
          <a:ln w="9525" cap="flat" cmpd="sng">
            <a:solidFill>
              <a:srgbClr val="97D7E9"/>
            </a:solidFill>
            <a:prstDash val="dot"/>
            <a:round/>
            <a:headEnd type="none" w="med" len="med"/>
            <a:tailEnd type="oval" w="med" len="med"/>
          </a:ln>
        </p:spPr>
      </p:cxnSp>
      <p:cxnSp>
        <p:nvCxnSpPr>
          <p:cNvPr id="70" name="PA-Google Shape;696;p28">
            <a:extLst>
              <a:ext uri="{FF2B5EF4-FFF2-40B4-BE49-F238E27FC236}">
                <a16:creationId xmlns:a16="http://schemas.microsoft.com/office/drawing/2014/main" xmlns:a14="http://schemas.microsoft.com/office/drawing/2010/main" xmlns="" id="{628BE514-126D-4DB9-B1DF-8505E4E20C37}"/>
              </a:ext>
            </a:extLst>
          </p:cNvPr>
          <p:cNvCxnSpPr/>
          <p:nvPr>
            <p:custDataLst>
              <p:tags r:id="rId47"/>
            </p:custDataLst>
          </p:nvPr>
        </p:nvCxnSpPr>
        <p:spPr>
          <a:xfrm rot="10800000">
            <a:off x="4914579" y="2841857"/>
            <a:ext cx="2100" cy="624900"/>
          </a:xfrm>
          <a:prstGeom prst="straightConnector1">
            <a:avLst/>
          </a:prstGeom>
          <a:noFill/>
          <a:ln w="9525" cap="flat" cmpd="sng">
            <a:solidFill>
              <a:srgbClr val="97D7E9"/>
            </a:solidFill>
            <a:prstDash val="dot"/>
            <a:round/>
            <a:headEnd type="none" w="med" len="med"/>
            <a:tailEnd type="oval" w="med" len="med"/>
          </a:ln>
        </p:spPr>
      </p:cxnSp>
      <p:cxnSp>
        <p:nvCxnSpPr>
          <p:cNvPr id="71" name="PA-Google Shape;697;p28">
            <a:extLst>
              <a:ext uri="{FF2B5EF4-FFF2-40B4-BE49-F238E27FC236}">
                <a16:creationId xmlns:a16="http://schemas.microsoft.com/office/drawing/2014/main" xmlns:a14="http://schemas.microsoft.com/office/drawing/2010/main" xmlns="" id="{2466564F-BEF1-4125-8533-3F0890B33E3D}"/>
              </a:ext>
            </a:extLst>
          </p:cNvPr>
          <p:cNvCxnSpPr/>
          <p:nvPr>
            <p:custDataLst>
              <p:tags r:id="rId48"/>
            </p:custDataLst>
          </p:nvPr>
        </p:nvCxnSpPr>
        <p:spPr>
          <a:xfrm flipH="1">
            <a:off x="3803029" y="3900182"/>
            <a:ext cx="2100" cy="624900"/>
          </a:xfrm>
          <a:prstGeom prst="straightConnector1">
            <a:avLst/>
          </a:prstGeom>
          <a:noFill/>
          <a:ln w="9525" cap="flat" cmpd="sng">
            <a:solidFill>
              <a:srgbClr val="41B7D7"/>
            </a:solidFill>
            <a:prstDash val="dot"/>
            <a:round/>
            <a:headEnd type="none" w="med" len="med"/>
            <a:tailEnd type="oval" w="med" len="med"/>
          </a:ln>
        </p:spPr>
      </p:cxn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up)">
                                      <p:cBhvr>
                                        <p:cTn id="39" dur="500"/>
                                        <p:tgtEl>
                                          <p:spTgt spid="71"/>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1000"/>
                                        <p:tgtEl>
                                          <p:spTgt spid="8">
                                            <p:txEl>
                                              <p:pRg st="0" end="0"/>
                                            </p:txEl>
                                          </p:spTgt>
                                        </p:tgtEl>
                                      </p:cBhvr>
                                    </p:animEffect>
                                    <p:anim calcmode="lin" valueType="num">
                                      <p:cBhvr>
                                        <p:cTn id="4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22" presetClass="entr" presetSubtype="4"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down)">
                                      <p:cBhvr>
                                        <p:cTn id="55" dur="500"/>
                                        <p:tgtEl>
                                          <p:spTgt spid="70"/>
                                        </p:tgtEl>
                                      </p:cBhvr>
                                    </p:animEffect>
                                  </p:childTnLst>
                                </p:cTn>
                              </p:par>
                            </p:childTnLst>
                          </p:cTn>
                        </p:par>
                        <p:par>
                          <p:cTn id="56" fill="hold">
                            <p:stCondLst>
                              <p:cond delay="5500"/>
                            </p:stCondLst>
                            <p:childTnLst>
                              <p:par>
                                <p:cTn id="57" presetID="47" presetClass="entr" presetSubtype="0" fill="hold" nodeType="after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fade">
                                      <p:cBhvr>
                                        <p:cTn id="59" dur="1000"/>
                                        <p:tgtEl>
                                          <p:spTgt spid="9">
                                            <p:txEl>
                                              <p:pRg st="0" end="0"/>
                                            </p:txEl>
                                          </p:spTgt>
                                        </p:tgtEl>
                                      </p:cBhvr>
                                    </p:animEffect>
                                    <p:anim calcmode="lin" valueType="num">
                                      <p:cBhvr>
                                        <p:cTn id="6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childTnLst>
                          </p:cTn>
                        </p:par>
                        <p:par>
                          <p:cTn id="68" fill="hold">
                            <p:stCondLst>
                              <p:cond delay="7000"/>
                            </p:stCondLst>
                            <p:childTnLst>
                              <p:par>
                                <p:cTn id="69" presetID="22" presetClass="entr" presetSubtype="1"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up)">
                                      <p:cBhvr>
                                        <p:cTn id="71" dur="500"/>
                                        <p:tgtEl>
                                          <p:spTgt spid="67"/>
                                        </p:tgtEl>
                                      </p:cBhvr>
                                    </p:animEffect>
                                  </p:childTnLst>
                                </p:cTn>
                              </p:par>
                            </p:childTnLst>
                          </p:cTn>
                        </p:par>
                        <p:par>
                          <p:cTn id="72" fill="hold">
                            <p:stCondLst>
                              <p:cond delay="7500"/>
                            </p:stCondLst>
                            <p:childTnLst>
                              <p:par>
                                <p:cTn id="73" presetID="42" presetClass="entr" presetSubtype="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childTnLst>
                          </p:cTn>
                        </p:par>
                        <p:par>
                          <p:cTn id="84" fill="hold">
                            <p:stCondLst>
                              <p:cond delay="9000"/>
                            </p:stCondLst>
                            <p:childTnLst>
                              <p:par>
                                <p:cTn id="85" presetID="22" presetClass="entr" presetSubtype="4" fill="hold"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down)">
                                      <p:cBhvr>
                                        <p:cTn id="87" dur="500"/>
                                        <p:tgtEl>
                                          <p:spTgt spid="69"/>
                                        </p:tgtEl>
                                      </p:cBhvr>
                                    </p:animEffect>
                                  </p:childTnLst>
                                </p:cTn>
                              </p:par>
                            </p:childTnLst>
                          </p:cTn>
                        </p:par>
                        <p:par>
                          <p:cTn id="88" fill="hold">
                            <p:stCondLst>
                              <p:cond delay="9500"/>
                            </p:stCondLst>
                            <p:childTnLst>
                              <p:par>
                                <p:cTn id="89" presetID="47" presetClass="entr" presetSubtype="0"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1000"/>
                                        <p:tgtEl>
                                          <p:spTgt spid="11"/>
                                        </p:tgtEl>
                                      </p:cBhvr>
                                    </p:animEffect>
                                    <p:anim calcmode="lin" valueType="num">
                                      <p:cBhvr>
                                        <p:cTn id="92" dur="1000" fill="hold"/>
                                        <p:tgtEl>
                                          <p:spTgt spid="11"/>
                                        </p:tgtEl>
                                        <p:attrNameLst>
                                          <p:attrName>ppt_x</p:attrName>
                                        </p:attrNameLst>
                                      </p:cBhvr>
                                      <p:tavLst>
                                        <p:tav tm="0">
                                          <p:val>
                                            <p:strVal val="#ppt_x"/>
                                          </p:val>
                                        </p:tav>
                                        <p:tav tm="100000">
                                          <p:val>
                                            <p:strVal val="#ppt_x"/>
                                          </p:val>
                                        </p:tav>
                                      </p:tavLst>
                                    </p:anim>
                                    <p:anim calcmode="lin" valueType="num">
                                      <p:cBhvr>
                                        <p:cTn id="93" dur="1000" fill="hold"/>
                                        <p:tgtEl>
                                          <p:spTgt spid="11"/>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53" presetClass="entr" presetSubtype="16"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1000"/>
                            </p:stCondLst>
                            <p:childTnLst>
                              <p:par>
                                <p:cTn id="101" presetID="22" presetClass="entr" presetSubtype="1" fill="hold"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up)">
                                      <p:cBhvr>
                                        <p:cTn id="103" dur="500"/>
                                        <p:tgtEl>
                                          <p:spTgt spid="68"/>
                                        </p:tgtEl>
                                      </p:cBhvr>
                                    </p:animEffect>
                                  </p:childTnLst>
                                </p:cTn>
                              </p:par>
                            </p:childTnLst>
                          </p:cTn>
                        </p:par>
                        <p:par>
                          <p:cTn id="104" fill="hold">
                            <p:stCondLst>
                              <p:cond delay="11500"/>
                            </p:stCondLst>
                            <p:childTnLst>
                              <p:par>
                                <p:cTn id="105" presetID="42" presetClass="entr" presetSubtype="0"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1000"/>
                                        <p:tgtEl>
                                          <p:spTgt spid="12"/>
                                        </p:tgtEl>
                                      </p:cBhvr>
                                    </p:animEffect>
                                    <p:anim calcmode="lin" valueType="num">
                                      <p:cBhvr>
                                        <p:cTn id="108" dur="1000" fill="hold"/>
                                        <p:tgtEl>
                                          <p:spTgt spid="12"/>
                                        </p:tgtEl>
                                        <p:attrNameLst>
                                          <p:attrName>ppt_x</p:attrName>
                                        </p:attrNameLst>
                                      </p:cBhvr>
                                      <p:tavLst>
                                        <p:tav tm="0">
                                          <p:val>
                                            <p:strVal val="#ppt_x"/>
                                          </p:val>
                                        </p:tav>
                                        <p:tav tm="100000">
                                          <p:val>
                                            <p:strVal val="#ppt_x"/>
                                          </p:val>
                                        </p:tav>
                                      </p:tavLst>
                                    </p:anim>
                                    <p:anim calcmode="lin" valueType="num">
                                      <p:cBhvr>
                                        <p:cTn id="109" dur="1000" fill="hold"/>
                                        <p:tgtEl>
                                          <p:spTgt spid="12"/>
                                        </p:tgtEl>
                                        <p:attrNameLst>
                                          <p:attrName>ppt_y</p:attrName>
                                        </p:attrNameLst>
                                      </p:cBhvr>
                                      <p:tavLst>
                                        <p:tav tm="0">
                                          <p:val>
                                            <p:strVal val="#ppt_y+.1"/>
                                          </p:val>
                                        </p:tav>
                                        <p:tav tm="100000">
                                          <p:val>
                                            <p:strVal val="#ppt_y"/>
                                          </p:val>
                                        </p:tav>
                                      </p:tavLst>
                                    </p:anim>
                                  </p:childTnLst>
                                </p:cTn>
                              </p:par>
                            </p:childTnLst>
                          </p:cTn>
                        </p:par>
                        <p:par>
                          <p:cTn id="110" fill="hold">
                            <p:stCondLst>
                              <p:cond delay="12500"/>
                            </p:stCondLst>
                            <p:childTnLst>
                              <p:par>
                                <p:cTn id="111" presetID="30" presetClass="entr" presetSubtype="0" fill="hold" grpId="0"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800" decel="100000"/>
                                        <p:tgtEl>
                                          <p:spTgt spid="13"/>
                                        </p:tgtEl>
                                      </p:cBhvr>
                                    </p:animEffect>
                                    <p:anim calcmode="lin" valueType="num">
                                      <p:cBhvr>
                                        <p:cTn id="114" dur="800" decel="100000" fill="hold"/>
                                        <p:tgtEl>
                                          <p:spTgt spid="13"/>
                                        </p:tgtEl>
                                        <p:attrNameLst>
                                          <p:attrName>style.rotation</p:attrName>
                                        </p:attrNameLst>
                                      </p:cBhvr>
                                      <p:tavLst>
                                        <p:tav tm="0">
                                          <p:val>
                                            <p:fltVal val="-90"/>
                                          </p:val>
                                        </p:tav>
                                        <p:tav tm="100000">
                                          <p:val>
                                            <p:fltVal val="0"/>
                                          </p:val>
                                        </p:tav>
                                      </p:tavLst>
                                    </p:anim>
                                    <p:anim calcmode="lin" valueType="num">
                                      <p:cBhvr>
                                        <p:cTn id="115" dur="800" decel="100000" fill="hold"/>
                                        <p:tgtEl>
                                          <p:spTgt spid="13"/>
                                        </p:tgtEl>
                                        <p:attrNameLst>
                                          <p:attrName>ppt_x</p:attrName>
                                        </p:attrNameLst>
                                      </p:cBhvr>
                                      <p:tavLst>
                                        <p:tav tm="0">
                                          <p:val>
                                            <p:strVal val="#ppt_x+0.4"/>
                                          </p:val>
                                        </p:tav>
                                        <p:tav tm="100000">
                                          <p:val>
                                            <p:strVal val="#ppt_x-0.05"/>
                                          </p:val>
                                        </p:tav>
                                      </p:tavLst>
                                    </p:anim>
                                    <p:anim calcmode="lin" valueType="num">
                                      <p:cBhvr>
                                        <p:cTn id="116" dur="800" decel="100000" fill="hold"/>
                                        <p:tgtEl>
                                          <p:spTgt spid="13"/>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19" fill="hold">
                            <p:stCondLst>
                              <p:cond delay="13500"/>
                            </p:stCondLst>
                            <p:childTnLst>
                              <p:par>
                                <p:cTn id="120" presetID="30" presetClass="entr" presetSubtype="0" fill="hold" grpId="0"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800" decel="100000"/>
                                        <p:tgtEl>
                                          <p:spTgt spid="14"/>
                                        </p:tgtEl>
                                      </p:cBhvr>
                                    </p:animEffect>
                                    <p:anim calcmode="lin" valueType="num">
                                      <p:cBhvr>
                                        <p:cTn id="123" dur="800" decel="100000" fill="hold"/>
                                        <p:tgtEl>
                                          <p:spTgt spid="14"/>
                                        </p:tgtEl>
                                        <p:attrNameLst>
                                          <p:attrName>style.rotation</p:attrName>
                                        </p:attrNameLst>
                                      </p:cBhvr>
                                      <p:tavLst>
                                        <p:tav tm="0">
                                          <p:val>
                                            <p:fltVal val="-90"/>
                                          </p:val>
                                        </p:tav>
                                        <p:tav tm="100000">
                                          <p:val>
                                            <p:fltVal val="0"/>
                                          </p:val>
                                        </p:tav>
                                      </p:tavLst>
                                    </p:anim>
                                    <p:anim calcmode="lin" valueType="num">
                                      <p:cBhvr>
                                        <p:cTn id="124" dur="800" decel="100000" fill="hold"/>
                                        <p:tgtEl>
                                          <p:spTgt spid="14"/>
                                        </p:tgtEl>
                                        <p:attrNameLst>
                                          <p:attrName>ppt_x</p:attrName>
                                        </p:attrNameLst>
                                      </p:cBhvr>
                                      <p:tavLst>
                                        <p:tav tm="0">
                                          <p:val>
                                            <p:strVal val="#ppt_x+0.4"/>
                                          </p:val>
                                        </p:tav>
                                        <p:tav tm="100000">
                                          <p:val>
                                            <p:strVal val="#ppt_x-0.05"/>
                                          </p:val>
                                        </p:tav>
                                      </p:tavLst>
                                    </p:anim>
                                    <p:anim calcmode="lin" valueType="num">
                                      <p:cBhvr>
                                        <p:cTn id="125" dur="800" decel="100000" fill="hold"/>
                                        <p:tgtEl>
                                          <p:spTgt spid="14"/>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128" fill="hold">
                            <p:stCondLst>
                              <p:cond delay="14500"/>
                            </p:stCondLst>
                            <p:childTnLst>
                              <p:par>
                                <p:cTn id="129" presetID="30" presetClass="entr" presetSubtype="0" fill="hold" grpId="0" nodeType="after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fade">
                                      <p:cBhvr>
                                        <p:cTn id="131" dur="800" decel="100000"/>
                                        <p:tgtEl>
                                          <p:spTgt spid="15"/>
                                        </p:tgtEl>
                                      </p:cBhvr>
                                    </p:animEffect>
                                    <p:anim calcmode="lin" valueType="num">
                                      <p:cBhvr>
                                        <p:cTn id="132" dur="800" decel="100000" fill="hold"/>
                                        <p:tgtEl>
                                          <p:spTgt spid="15"/>
                                        </p:tgtEl>
                                        <p:attrNameLst>
                                          <p:attrName>style.rotation</p:attrName>
                                        </p:attrNameLst>
                                      </p:cBhvr>
                                      <p:tavLst>
                                        <p:tav tm="0">
                                          <p:val>
                                            <p:fltVal val="-90"/>
                                          </p:val>
                                        </p:tav>
                                        <p:tav tm="100000">
                                          <p:val>
                                            <p:fltVal val="0"/>
                                          </p:val>
                                        </p:tav>
                                      </p:tavLst>
                                    </p:anim>
                                    <p:anim calcmode="lin" valueType="num">
                                      <p:cBhvr>
                                        <p:cTn id="133" dur="800" decel="100000" fill="hold"/>
                                        <p:tgtEl>
                                          <p:spTgt spid="15"/>
                                        </p:tgtEl>
                                        <p:attrNameLst>
                                          <p:attrName>ppt_x</p:attrName>
                                        </p:attrNameLst>
                                      </p:cBhvr>
                                      <p:tavLst>
                                        <p:tav tm="0">
                                          <p:val>
                                            <p:strVal val="#ppt_x+0.4"/>
                                          </p:val>
                                        </p:tav>
                                        <p:tav tm="100000">
                                          <p:val>
                                            <p:strVal val="#ppt_x-0.05"/>
                                          </p:val>
                                        </p:tav>
                                      </p:tavLst>
                                    </p:anim>
                                    <p:anim calcmode="lin" valueType="num">
                                      <p:cBhvr>
                                        <p:cTn id="134" dur="800" decel="100000" fill="hold"/>
                                        <p:tgtEl>
                                          <p:spTgt spid="15"/>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137" fill="hold">
                            <p:stCondLst>
                              <p:cond delay="15500"/>
                            </p:stCondLst>
                            <p:childTnLst>
                              <p:par>
                                <p:cTn id="138" presetID="30"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800" decel="100000"/>
                                        <p:tgtEl>
                                          <p:spTgt spid="16"/>
                                        </p:tgtEl>
                                      </p:cBhvr>
                                    </p:animEffect>
                                    <p:anim calcmode="lin" valueType="num">
                                      <p:cBhvr>
                                        <p:cTn id="141" dur="800" decel="100000" fill="hold"/>
                                        <p:tgtEl>
                                          <p:spTgt spid="16"/>
                                        </p:tgtEl>
                                        <p:attrNameLst>
                                          <p:attrName>style.rotation</p:attrName>
                                        </p:attrNameLst>
                                      </p:cBhvr>
                                      <p:tavLst>
                                        <p:tav tm="0">
                                          <p:val>
                                            <p:fltVal val="-90"/>
                                          </p:val>
                                        </p:tav>
                                        <p:tav tm="100000">
                                          <p:val>
                                            <p:fltVal val="0"/>
                                          </p:val>
                                        </p:tav>
                                      </p:tavLst>
                                    </p:anim>
                                    <p:anim calcmode="lin" valueType="num">
                                      <p:cBhvr>
                                        <p:cTn id="142" dur="800" decel="100000" fill="hold"/>
                                        <p:tgtEl>
                                          <p:spTgt spid="16"/>
                                        </p:tgtEl>
                                        <p:attrNameLst>
                                          <p:attrName>ppt_x</p:attrName>
                                        </p:attrNameLst>
                                      </p:cBhvr>
                                      <p:tavLst>
                                        <p:tav tm="0">
                                          <p:val>
                                            <p:strVal val="#ppt_x+0.4"/>
                                          </p:val>
                                        </p:tav>
                                        <p:tav tm="100000">
                                          <p:val>
                                            <p:strVal val="#ppt_x-0.05"/>
                                          </p:val>
                                        </p:tav>
                                      </p:tavLst>
                                    </p:anim>
                                    <p:anim calcmode="lin" valueType="num">
                                      <p:cBhvr>
                                        <p:cTn id="143" dur="800" decel="100000" fill="hold"/>
                                        <p:tgtEl>
                                          <p:spTgt spid="16"/>
                                        </p:tgtEl>
                                        <p:attrNameLst>
                                          <p:attrName>ppt_y</p:attrName>
                                        </p:attrNameLst>
                                      </p:cBhvr>
                                      <p:tavLst>
                                        <p:tav tm="0">
                                          <p:val>
                                            <p:strVal val="#ppt_y-0.4"/>
                                          </p:val>
                                        </p:tav>
                                        <p:tav tm="100000">
                                          <p:val>
                                            <p:strVal val="#ppt_y+0.1"/>
                                          </p:val>
                                        </p:tav>
                                      </p:tavLst>
                                    </p:anim>
                                    <p:anim calcmode="lin" valueType="num">
                                      <p:cBhvr>
                                        <p:cTn id="14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4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146" fill="hold">
                            <p:stCondLst>
                              <p:cond delay="16500"/>
                            </p:stCondLst>
                            <p:childTnLst>
                              <p:par>
                                <p:cTn id="147" presetID="30" presetClass="entr" presetSubtype="0" fill="hold" grpId="0" nodeType="afterEffect">
                                  <p:stCondLst>
                                    <p:cond delay="0"/>
                                  </p:stCondLst>
                                  <p:childTnLst>
                                    <p:set>
                                      <p:cBhvr>
                                        <p:cTn id="148" dur="1" fill="hold">
                                          <p:stCondLst>
                                            <p:cond delay="0"/>
                                          </p:stCondLst>
                                        </p:cTn>
                                        <p:tgtEl>
                                          <p:spTgt spid="17"/>
                                        </p:tgtEl>
                                        <p:attrNameLst>
                                          <p:attrName>style.visibility</p:attrName>
                                        </p:attrNameLst>
                                      </p:cBhvr>
                                      <p:to>
                                        <p:strVal val="visible"/>
                                      </p:to>
                                    </p:set>
                                    <p:animEffect transition="in" filter="fade">
                                      <p:cBhvr>
                                        <p:cTn id="149" dur="800" decel="100000"/>
                                        <p:tgtEl>
                                          <p:spTgt spid="17"/>
                                        </p:tgtEl>
                                      </p:cBhvr>
                                    </p:animEffect>
                                    <p:anim calcmode="lin" valueType="num">
                                      <p:cBhvr>
                                        <p:cTn id="150" dur="800" decel="100000" fill="hold"/>
                                        <p:tgtEl>
                                          <p:spTgt spid="17"/>
                                        </p:tgtEl>
                                        <p:attrNameLst>
                                          <p:attrName>style.rotation</p:attrName>
                                        </p:attrNameLst>
                                      </p:cBhvr>
                                      <p:tavLst>
                                        <p:tav tm="0">
                                          <p:val>
                                            <p:fltVal val="-90"/>
                                          </p:val>
                                        </p:tav>
                                        <p:tav tm="100000">
                                          <p:val>
                                            <p:fltVal val="0"/>
                                          </p:val>
                                        </p:tav>
                                      </p:tavLst>
                                    </p:anim>
                                    <p:anim calcmode="lin" valueType="num">
                                      <p:cBhvr>
                                        <p:cTn id="151" dur="800" decel="100000" fill="hold"/>
                                        <p:tgtEl>
                                          <p:spTgt spid="17"/>
                                        </p:tgtEl>
                                        <p:attrNameLst>
                                          <p:attrName>ppt_x</p:attrName>
                                        </p:attrNameLst>
                                      </p:cBhvr>
                                      <p:tavLst>
                                        <p:tav tm="0">
                                          <p:val>
                                            <p:strVal val="#ppt_x+0.4"/>
                                          </p:val>
                                        </p:tav>
                                        <p:tav tm="100000">
                                          <p:val>
                                            <p:strVal val="#ppt_x-0.05"/>
                                          </p:val>
                                        </p:tav>
                                      </p:tavLst>
                                    </p:anim>
                                    <p:anim calcmode="lin" valueType="num">
                                      <p:cBhvr>
                                        <p:cTn id="152" dur="800" decel="100000" fill="hold"/>
                                        <p:tgtEl>
                                          <p:spTgt spid="17"/>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55" fill="hold">
                            <p:stCondLst>
                              <p:cond delay="17500"/>
                            </p:stCondLst>
                            <p:childTnLst>
                              <p:par>
                                <p:cTn id="156" presetID="30" presetClass="entr" presetSubtype="0" fill="hold" grpId="0" nodeType="afterEffect">
                                  <p:stCondLst>
                                    <p:cond delay="0"/>
                                  </p:stCondLst>
                                  <p:childTnLst>
                                    <p:set>
                                      <p:cBhvr>
                                        <p:cTn id="157" dur="1" fill="hold">
                                          <p:stCondLst>
                                            <p:cond delay="0"/>
                                          </p:stCondLst>
                                        </p:cTn>
                                        <p:tgtEl>
                                          <p:spTgt spid="18"/>
                                        </p:tgtEl>
                                        <p:attrNameLst>
                                          <p:attrName>style.visibility</p:attrName>
                                        </p:attrNameLst>
                                      </p:cBhvr>
                                      <p:to>
                                        <p:strVal val="visible"/>
                                      </p:to>
                                    </p:set>
                                    <p:animEffect transition="in" filter="fade">
                                      <p:cBhvr>
                                        <p:cTn id="158" dur="800" decel="100000"/>
                                        <p:tgtEl>
                                          <p:spTgt spid="18"/>
                                        </p:tgtEl>
                                      </p:cBhvr>
                                    </p:animEffect>
                                    <p:anim calcmode="lin" valueType="num">
                                      <p:cBhvr>
                                        <p:cTn id="159" dur="800" decel="100000" fill="hold"/>
                                        <p:tgtEl>
                                          <p:spTgt spid="18"/>
                                        </p:tgtEl>
                                        <p:attrNameLst>
                                          <p:attrName>style.rotation</p:attrName>
                                        </p:attrNameLst>
                                      </p:cBhvr>
                                      <p:tavLst>
                                        <p:tav tm="0">
                                          <p:val>
                                            <p:fltVal val="-90"/>
                                          </p:val>
                                        </p:tav>
                                        <p:tav tm="100000">
                                          <p:val>
                                            <p:fltVal val="0"/>
                                          </p:val>
                                        </p:tav>
                                      </p:tavLst>
                                    </p:anim>
                                    <p:anim calcmode="lin" valueType="num">
                                      <p:cBhvr>
                                        <p:cTn id="160" dur="800" decel="100000" fill="hold"/>
                                        <p:tgtEl>
                                          <p:spTgt spid="18"/>
                                        </p:tgtEl>
                                        <p:attrNameLst>
                                          <p:attrName>ppt_x</p:attrName>
                                        </p:attrNameLst>
                                      </p:cBhvr>
                                      <p:tavLst>
                                        <p:tav tm="0">
                                          <p:val>
                                            <p:strVal val="#ppt_x+0.4"/>
                                          </p:val>
                                        </p:tav>
                                        <p:tav tm="100000">
                                          <p:val>
                                            <p:strVal val="#ppt_x-0.05"/>
                                          </p:val>
                                        </p:tav>
                                      </p:tavLst>
                                    </p:anim>
                                    <p:anim calcmode="lin" valueType="num">
                                      <p:cBhvr>
                                        <p:cTn id="161" dur="800" decel="100000" fill="hold"/>
                                        <p:tgtEl>
                                          <p:spTgt spid="18"/>
                                        </p:tgtEl>
                                        <p:attrNameLst>
                                          <p:attrName>ppt_y</p:attrName>
                                        </p:attrNameLst>
                                      </p:cBhvr>
                                      <p:tavLst>
                                        <p:tav tm="0">
                                          <p:val>
                                            <p:strVal val="#ppt_y-0.4"/>
                                          </p:val>
                                        </p:tav>
                                        <p:tav tm="100000">
                                          <p:val>
                                            <p:strVal val="#ppt_y+0.1"/>
                                          </p:val>
                                        </p:tav>
                                      </p:tavLst>
                                    </p:anim>
                                    <p:anim calcmode="lin" valueType="num">
                                      <p:cBhvr>
                                        <p:cTn id="162"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63"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164" fill="hold">
                            <p:stCondLst>
                              <p:cond delay="18500"/>
                            </p:stCondLst>
                            <p:childTnLst>
                              <p:par>
                                <p:cTn id="165" presetID="30" presetClass="entr" presetSubtype="0" fill="hold" grpId="0" nodeType="afterEffect">
                                  <p:stCondLst>
                                    <p:cond delay="0"/>
                                  </p:stCondLst>
                                  <p:childTnLst>
                                    <p:set>
                                      <p:cBhvr>
                                        <p:cTn id="166" dur="1" fill="hold">
                                          <p:stCondLst>
                                            <p:cond delay="0"/>
                                          </p:stCondLst>
                                        </p:cTn>
                                        <p:tgtEl>
                                          <p:spTgt spid="19"/>
                                        </p:tgtEl>
                                        <p:attrNameLst>
                                          <p:attrName>style.visibility</p:attrName>
                                        </p:attrNameLst>
                                      </p:cBhvr>
                                      <p:to>
                                        <p:strVal val="visible"/>
                                      </p:to>
                                    </p:set>
                                    <p:animEffect transition="in" filter="fade">
                                      <p:cBhvr>
                                        <p:cTn id="167" dur="800" decel="100000"/>
                                        <p:tgtEl>
                                          <p:spTgt spid="19"/>
                                        </p:tgtEl>
                                      </p:cBhvr>
                                    </p:animEffect>
                                    <p:anim calcmode="lin" valueType="num">
                                      <p:cBhvr>
                                        <p:cTn id="168" dur="800" decel="100000" fill="hold"/>
                                        <p:tgtEl>
                                          <p:spTgt spid="19"/>
                                        </p:tgtEl>
                                        <p:attrNameLst>
                                          <p:attrName>style.rotation</p:attrName>
                                        </p:attrNameLst>
                                      </p:cBhvr>
                                      <p:tavLst>
                                        <p:tav tm="0">
                                          <p:val>
                                            <p:fltVal val="-90"/>
                                          </p:val>
                                        </p:tav>
                                        <p:tav tm="100000">
                                          <p:val>
                                            <p:fltVal val="0"/>
                                          </p:val>
                                        </p:tav>
                                      </p:tavLst>
                                    </p:anim>
                                    <p:anim calcmode="lin" valueType="num">
                                      <p:cBhvr>
                                        <p:cTn id="169" dur="800" decel="100000" fill="hold"/>
                                        <p:tgtEl>
                                          <p:spTgt spid="19"/>
                                        </p:tgtEl>
                                        <p:attrNameLst>
                                          <p:attrName>ppt_x</p:attrName>
                                        </p:attrNameLst>
                                      </p:cBhvr>
                                      <p:tavLst>
                                        <p:tav tm="0">
                                          <p:val>
                                            <p:strVal val="#ppt_x+0.4"/>
                                          </p:val>
                                        </p:tav>
                                        <p:tav tm="100000">
                                          <p:val>
                                            <p:strVal val="#ppt_x-0.05"/>
                                          </p:val>
                                        </p:tav>
                                      </p:tavLst>
                                    </p:anim>
                                    <p:anim calcmode="lin" valueType="num">
                                      <p:cBhvr>
                                        <p:cTn id="170" dur="800" decel="100000" fill="hold"/>
                                        <p:tgtEl>
                                          <p:spTgt spid="19"/>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73" fill="hold">
                            <p:stCondLst>
                              <p:cond delay="19500"/>
                            </p:stCondLst>
                            <p:childTnLst>
                              <p:par>
                                <p:cTn id="174" presetID="30" presetClass="entr" presetSubtype="0" fill="hold" grpId="0" nodeType="afterEffect">
                                  <p:stCondLst>
                                    <p:cond delay="0"/>
                                  </p:stCondLst>
                                  <p:childTnLst>
                                    <p:set>
                                      <p:cBhvr>
                                        <p:cTn id="175" dur="1" fill="hold">
                                          <p:stCondLst>
                                            <p:cond delay="0"/>
                                          </p:stCondLst>
                                        </p:cTn>
                                        <p:tgtEl>
                                          <p:spTgt spid="20"/>
                                        </p:tgtEl>
                                        <p:attrNameLst>
                                          <p:attrName>style.visibility</p:attrName>
                                        </p:attrNameLst>
                                      </p:cBhvr>
                                      <p:to>
                                        <p:strVal val="visible"/>
                                      </p:to>
                                    </p:set>
                                    <p:animEffect transition="in" filter="fade">
                                      <p:cBhvr>
                                        <p:cTn id="176" dur="800" decel="100000"/>
                                        <p:tgtEl>
                                          <p:spTgt spid="20"/>
                                        </p:tgtEl>
                                      </p:cBhvr>
                                    </p:animEffect>
                                    <p:anim calcmode="lin" valueType="num">
                                      <p:cBhvr>
                                        <p:cTn id="177" dur="800" decel="100000" fill="hold"/>
                                        <p:tgtEl>
                                          <p:spTgt spid="20"/>
                                        </p:tgtEl>
                                        <p:attrNameLst>
                                          <p:attrName>style.rotation</p:attrName>
                                        </p:attrNameLst>
                                      </p:cBhvr>
                                      <p:tavLst>
                                        <p:tav tm="0">
                                          <p:val>
                                            <p:fltVal val="-90"/>
                                          </p:val>
                                        </p:tav>
                                        <p:tav tm="100000">
                                          <p:val>
                                            <p:fltVal val="0"/>
                                          </p:val>
                                        </p:tav>
                                      </p:tavLst>
                                    </p:anim>
                                    <p:anim calcmode="lin" valueType="num">
                                      <p:cBhvr>
                                        <p:cTn id="178" dur="800" decel="100000" fill="hold"/>
                                        <p:tgtEl>
                                          <p:spTgt spid="20"/>
                                        </p:tgtEl>
                                        <p:attrNameLst>
                                          <p:attrName>ppt_x</p:attrName>
                                        </p:attrNameLst>
                                      </p:cBhvr>
                                      <p:tavLst>
                                        <p:tav tm="0">
                                          <p:val>
                                            <p:strVal val="#ppt_x+0.4"/>
                                          </p:val>
                                        </p:tav>
                                        <p:tav tm="100000">
                                          <p:val>
                                            <p:strVal val="#ppt_x-0.05"/>
                                          </p:val>
                                        </p:tav>
                                      </p:tavLst>
                                    </p:anim>
                                    <p:anim calcmode="lin" valueType="num">
                                      <p:cBhvr>
                                        <p:cTn id="179" dur="800" decel="100000" fill="hold"/>
                                        <p:tgtEl>
                                          <p:spTgt spid="20"/>
                                        </p:tgtEl>
                                        <p:attrNameLst>
                                          <p:attrName>ppt_y</p:attrName>
                                        </p:attrNameLst>
                                      </p:cBhvr>
                                      <p:tavLst>
                                        <p:tav tm="0">
                                          <p:val>
                                            <p:strVal val="#ppt_y-0.4"/>
                                          </p:val>
                                        </p:tav>
                                        <p:tav tm="100000">
                                          <p:val>
                                            <p:strVal val="#ppt_y+0.1"/>
                                          </p:val>
                                        </p:tav>
                                      </p:tavLst>
                                    </p:anim>
                                    <p:anim calcmode="lin" valueType="num">
                                      <p:cBhvr>
                                        <p:cTn id="18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8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82" fill="hold">
                            <p:stCondLst>
                              <p:cond delay="20500"/>
                            </p:stCondLst>
                            <p:childTnLst>
                              <p:par>
                                <p:cTn id="183" presetID="30" presetClass="entr" presetSubtype="0" fill="hold" grpId="0" nodeType="afterEffect">
                                  <p:stCondLst>
                                    <p:cond delay="0"/>
                                  </p:stCondLst>
                                  <p:childTnLst>
                                    <p:set>
                                      <p:cBhvr>
                                        <p:cTn id="184" dur="1" fill="hold">
                                          <p:stCondLst>
                                            <p:cond delay="0"/>
                                          </p:stCondLst>
                                        </p:cTn>
                                        <p:tgtEl>
                                          <p:spTgt spid="21"/>
                                        </p:tgtEl>
                                        <p:attrNameLst>
                                          <p:attrName>style.visibility</p:attrName>
                                        </p:attrNameLst>
                                      </p:cBhvr>
                                      <p:to>
                                        <p:strVal val="visible"/>
                                      </p:to>
                                    </p:set>
                                    <p:animEffect transition="in" filter="fade">
                                      <p:cBhvr>
                                        <p:cTn id="185" dur="800" decel="100000"/>
                                        <p:tgtEl>
                                          <p:spTgt spid="21"/>
                                        </p:tgtEl>
                                      </p:cBhvr>
                                    </p:animEffect>
                                    <p:anim calcmode="lin" valueType="num">
                                      <p:cBhvr>
                                        <p:cTn id="186" dur="800" decel="100000" fill="hold"/>
                                        <p:tgtEl>
                                          <p:spTgt spid="21"/>
                                        </p:tgtEl>
                                        <p:attrNameLst>
                                          <p:attrName>style.rotation</p:attrName>
                                        </p:attrNameLst>
                                      </p:cBhvr>
                                      <p:tavLst>
                                        <p:tav tm="0">
                                          <p:val>
                                            <p:fltVal val="-90"/>
                                          </p:val>
                                        </p:tav>
                                        <p:tav tm="100000">
                                          <p:val>
                                            <p:fltVal val="0"/>
                                          </p:val>
                                        </p:tav>
                                      </p:tavLst>
                                    </p:anim>
                                    <p:anim calcmode="lin" valueType="num">
                                      <p:cBhvr>
                                        <p:cTn id="187" dur="800" decel="100000" fill="hold"/>
                                        <p:tgtEl>
                                          <p:spTgt spid="21"/>
                                        </p:tgtEl>
                                        <p:attrNameLst>
                                          <p:attrName>ppt_x</p:attrName>
                                        </p:attrNameLst>
                                      </p:cBhvr>
                                      <p:tavLst>
                                        <p:tav tm="0">
                                          <p:val>
                                            <p:strVal val="#ppt_x+0.4"/>
                                          </p:val>
                                        </p:tav>
                                        <p:tav tm="100000">
                                          <p:val>
                                            <p:strVal val="#ppt_x-0.05"/>
                                          </p:val>
                                        </p:tav>
                                      </p:tavLst>
                                    </p:anim>
                                    <p:anim calcmode="lin" valueType="num">
                                      <p:cBhvr>
                                        <p:cTn id="188" dur="800" decel="100000" fill="hold"/>
                                        <p:tgtEl>
                                          <p:spTgt spid="21"/>
                                        </p:tgtEl>
                                        <p:attrNameLst>
                                          <p:attrName>ppt_y</p:attrName>
                                        </p:attrNameLst>
                                      </p:cBhvr>
                                      <p:tavLst>
                                        <p:tav tm="0">
                                          <p:val>
                                            <p:strVal val="#ppt_y-0.4"/>
                                          </p:val>
                                        </p:tav>
                                        <p:tav tm="100000">
                                          <p:val>
                                            <p:strVal val="#ppt_y+0.1"/>
                                          </p:val>
                                        </p:tav>
                                      </p:tavLst>
                                    </p:anim>
                                    <p:anim calcmode="lin" valueType="num">
                                      <p:cBhvr>
                                        <p:cTn id="18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9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191" fill="hold">
                            <p:stCondLst>
                              <p:cond delay="21500"/>
                            </p:stCondLst>
                            <p:childTnLst>
                              <p:par>
                                <p:cTn id="192" presetID="30" presetClass="entr" presetSubtype="0" fill="hold" grpId="0" nodeType="afterEffect">
                                  <p:stCondLst>
                                    <p:cond delay="0"/>
                                  </p:stCondLst>
                                  <p:childTnLst>
                                    <p:set>
                                      <p:cBhvr>
                                        <p:cTn id="193" dur="1" fill="hold">
                                          <p:stCondLst>
                                            <p:cond delay="0"/>
                                          </p:stCondLst>
                                        </p:cTn>
                                        <p:tgtEl>
                                          <p:spTgt spid="22"/>
                                        </p:tgtEl>
                                        <p:attrNameLst>
                                          <p:attrName>style.visibility</p:attrName>
                                        </p:attrNameLst>
                                      </p:cBhvr>
                                      <p:to>
                                        <p:strVal val="visible"/>
                                      </p:to>
                                    </p:set>
                                    <p:animEffect transition="in" filter="fade">
                                      <p:cBhvr>
                                        <p:cTn id="194" dur="800" decel="100000"/>
                                        <p:tgtEl>
                                          <p:spTgt spid="22"/>
                                        </p:tgtEl>
                                      </p:cBhvr>
                                    </p:animEffect>
                                    <p:anim calcmode="lin" valueType="num">
                                      <p:cBhvr>
                                        <p:cTn id="195" dur="800" decel="100000" fill="hold"/>
                                        <p:tgtEl>
                                          <p:spTgt spid="22"/>
                                        </p:tgtEl>
                                        <p:attrNameLst>
                                          <p:attrName>style.rotation</p:attrName>
                                        </p:attrNameLst>
                                      </p:cBhvr>
                                      <p:tavLst>
                                        <p:tav tm="0">
                                          <p:val>
                                            <p:fltVal val="-90"/>
                                          </p:val>
                                        </p:tav>
                                        <p:tav tm="100000">
                                          <p:val>
                                            <p:fltVal val="0"/>
                                          </p:val>
                                        </p:tav>
                                      </p:tavLst>
                                    </p:anim>
                                    <p:anim calcmode="lin" valueType="num">
                                      <p:cBhvr>
                                        <p:cTn id="196" dur="800" decel="100000" fill="hold"/>
                                        <p:tgtEl>
                                          <p:spTgt spid="22"/>
                                        </p:tgtEl>
                                        <p:attrNameLst>
                                          <p:attrName>ppt_x</p:attrName>
                                        </p:attrNameLst>
                                      </p:cBhvr>
                                      <p:tavLst>
                                        <p:tav tm="0">
                                          <p:val>
                                            <p:strVal val="#ppt_x+0.4"/>
                                          </p:val>
                                        </p:tav>
                                        <p:tav tm="100000">
                                          <p:val>
                                            <p:strVal val="#ppt_x-0.05"/>
                                          </p:val>
                                        </p:tav>
                                      </p:tavLst>
                                    </p:anim>
                                    <p:anim calcmode="lin" valueType="num">
                                      <p:cBhvr>
                                        <p:cTn id="197" dur="800" decel="100000" fill="hold"/>
                                        <p:tgtEl>
                                          <p:spTgt spid="22"/>
                                        </p:tgtEl>
                                        <p:attrNameLst>
                                          <p:attrName>ppt_y</p:attrName>
                                        </p:attrNameLst>
                                      </p:cBhvr>
                                      <p:tavLst>
                                        <p:tav tm="0">
                                          <p:val>
                                            <p:strVal val="#ppt_y-0.4"/>
                                          </p:val>
                                        </p:tav>
                                        <p:tav tm="100000">
                                          <p:val>
                                            <p:strVal val="#ppt_y+0.1"/>
                                          </p:val>
                                        </p:tav>
                                      </p:tavLst>
                                    </p:anim>
                                    <p:anim calcmode="lin" valueType="num">
                                      <p:cBhvr>
                                        <p:cTn id="198"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99"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200" fill="hold">
                            <p:stCondLst>
                              <p:cond delay="22500"/>
                            </p:stCondLst>
                            <p:childTnLst>
                              <p:par>
                                <p:cTn id="201" presetID="30" presetClass="entr" presetSubtype="0" fill="hold" grpId="0" nodeType="afterEffect">
                                  <p:stCondLst>
                                    <p:cond delay="0"/>
                                  </p:stCondLst>
                                  <p:childTnLst>
                                    <p:set>
                                      <p:cBhvr>
                                        <p:cTn id="202" dur="1" fill="hold">
                                          <p:stCondLst>
                                            <p:cond delay="0"/>
                                          </p:stCondLst>
                                        </p:cTn>
                                        <p:tgtEl>
                                          <p:spTgt spid="34"/>
                                        </p:tgtEl>
                                        <p:attrNameLst>
                                          <p:attrName>style.visibility</p:attrName>
                                        </p:attrNameLst>
                                      </p:cBhvr>
                                      <p:to>
                                        <p:strVal val="visible"/>
                                      </p:to>
                                    </p:set>
                                    <p:animEffect transition="in" filter="fade">
                                      <p:cBhvr>
                                        <p:cTn id="203" dur="800" decel="100000"/>
                                        <p:tgtEl>
                                          <p:spTgt spid="34"/>
                                        </p:tgtEl>
                                      </p:cBhvr>
                                    </p:animEffect>
                                    <p:anim calcmode="lin" valueType="num">
                                      <p:cBhvr>
                                        <p:cTn id="204" dur="800" decel="100000" fill="hold"/>
                                        <p:tgtEl>
                                          <p:spTgt spid="34"/>
                                        </p:tgtEl>
                                        <p:attrNameLst>
                                          <p:attrName>style.rotation</p:attrName>
                                        </p:attrNameLst>
                                      </p:cBhvr>
                                      <p:tavLst>
                                        <p:tav tm="0">
                                          <p:val>
                                            <p:fltVal val="-90"/>
                                          </p:val>
                                        </p:tav>
                                        <p:tav tm="100000">
                                          <p:val>
                                            <p:fltVal val="0"/>
                                          </p:val>
                                        </p:tav>
                                      </p:tavLst>
                                    </p:anim>
                                    <p:anim calcmode="lin" valueType="num">
                                      <p:cBhvr>
                                        <p:cTn id="205" dur="800" decel="100000" fill="hold"/>
                                        <p:tgtEl>
                                          <p:spTgt spid="34"/>
                                        </p:tgtEl>
                                        <p:attrNameLst>
                                          <p:attrName>ppt_x</p:attrName>
                                        </p:attrNameLst>
                                      </p:cBhvr>
                                      <p:tavLst>
                                        <p:tav tm="0">
                                          <p:val>
                                            <p:strVal val="#ppt_x+0.4"/>
                                          </p:val>
                                        </p:tav>
                                        <p:tav tm="100000">
                                          <p:val>
                                            <p:strVal val="#ppt_x-0.05"/>
                                          </p:val>
                                        </p:tav>
                                      </p:tavLst>
                                    </p:anim>
                                    <p:anim calcmode="lin" valueType="num">
                                      <p:cBhvr>
                                        <p:cTn id="206" dur="800" decel="100000" fill="hold"/>
                                        <p:tgtEl>
                                          <p:spTgt spid="34"/>
                                        </p:tgtEl>
                                        <p:attrNameLst>
                                          <p:attrName>ppt_y</p:attrName>
                                        </p:attrNameLst>
                                      </p:cBhvr>
                                      <p:tavLst>
                                        <p:tav tm="0">
                                          <p:val>
                                            <p:strVal val="#ppt_y-0.4"/>
                                          </p:val>
                                        </p:tav>
                                        <p:tav tm="100000">
                                          <p:val>
                                            <p:strVal val="#ppt_y+0.1"/>
                                          </p:val>
                                        </p:tav>
                                      </p:tavLst>
                                    </p:anim>
                                    <p:anim calcmode="lin" valueType="num">
                                      <p:cBhvr>
                                        <p:cTn id="207"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08"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209" fill="hold">
                            <p:stCondLst>
                              <p:cond delay="23500"/>
                            </p:stCondLst>
                            <p:childTnLst>
                              <p:par>
                                <p:cTn id="210" presetID="30" presetClass="entr" presetSubtype="0" fill="hold" grpId="0" nodeType="afterEffect">
                                  <p:stCondLst>
                                    <p:cond delay="0"/>
                                  </p:stCondLst>
                                  <p:childTnLst>
                                    <p:set>
                                      <p:cBhvr>
                                        <p:cTn id="211" dur="1" fill="hold">
                                          <p:stCondLst>
                                            <p:cond delay="0"/>
                                          </p:stCondLst>
                                        </p:cTn>
                                        <p:tgtEl>
                                          <p:spTgt spid="35"/>
                                        </p:tgtEl>
                                        <p:attrNameLst>
                                          <p:attrName>style.visibility</p:attrName>
                                        </p:attrNameLst>
                                      </p:cBhvr>
                                      <p:to>
                                        <p:strVal val="visible"/>
                                      </p:to>
                                    </p:set>
                                    <p:animEffect transition="in" filter="fade">
                                      <p:cBhvr>
                                        <p:cTn id="212" dur="800" decel="100000"/>
                                        <p:tgtEl>
                                          <p:spTgt spid="35"/>
                                        </p:tgtEl>
                                      </p:cBhvr>
                                    </p:animEffect>
                                    <p:anim calcmode="lin" valueType="num">
                                      <p:cBhvr>
                                        <p:cTn id="213" dur="800" decel="100000" fill="hold"/>
                                        <p:tgtEl>
                                          <p:spTgt spid="35"/>
                                        </p:tgtEl>
                                        <p:attrNameLst>
                                          <p:attrName>style.rotation</p:attrName>
                                        </p:attrNameLst>
                                      </p:cBhvr>
                                      <p:tavLst>
                                        <p:tav tm="0">
                                          <p:val>
                                            <p:fltVal val="-90"/>
                                          </p:val>
                                        </p:tav>
                                        <p:tav tm="100000">
                                          <p:val>
                                            <p:fltVal val="0"/>
                                          </p:val>
                                        </p:tav>
                                      </p:tavLst>
                                    </p:anim>
                                    <p:anim calcmode="lin" valueType="num">
                                      <p:cBhvr>
                                        <p:cTn id="214" dur="800" decel="100000" fill="hold"/>
                                        <p:tgtEl>
                                          <p:spTgt spid="35"/>
                                        </p:tgtEl>
                                        <p:attrNameLst>
                                          <p:attrName>ppt_x</p:attrName>
                                        </p:attrNameLst>
                                      </p:cBhvr>
                                      <p:tavLst>
                                        <p:tav tm="0">
                                          <p:val>
                                            <p:strVal val="#ppt_x+0.4"/>
                                          </p:val>
                                        </p:tav>
                                        <p:tav tm="100000">
                                          <p:val>
                                            <p:strVal val="#ppt_x-0.05"/>
                                          </p:val>
                                        </p:tav>
                                      </p:tavLst>
                                    </p:anim>
                                    <p:anim calcmode="lin" valueType="num">
                                      <p:cBhvr>
                                        <p:cTn id="215" dur="800" decel="100000" fill="hold"/>
                                        <p:tgtEl>
                                          <p:spTgt spid="35"/>
                                        </p:tgtEl>
                                        <p:attrNameLst>
                                          <p:attrName>ppt_y</p:attrName>
                                        </p:attrNameLst>
                                      </p:cBhvr>
                                      <p:tavLst>
                                        <p:tav tm="0">
                                          <p:val>
                                            <p:strVal val="#ppt_y-0.4"/>
                                          </p:val>
                                        </p:tav>
                                        <p:tav tm="100000">
                                          <p:val>
                                            <p:strVal val="#ppt_y+0.1"/>
                                          </p:val>
                                        </p:tav>
                                      </p:tavLst>
                                    </p:anim>
                                    <p:anim calcmode="lin" valueType="num">
                                      <p:cBhvr>
                                        <p:cTn id="21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21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par>
                          <p:cTn id="218" fill="hold">
                            <p:stCondLst>
                              <p:cond delay="24500"/>
                            </p:stCondLst>
                            <p:childTnLst>
                              <p:par>
                                <p:cTn id="219" presetID="30" presetClass="entr" presetSubtype="0" fill="hold" grpId="0" nodeType="afterEffect">
                                  <p:stCondLst>
                                    <p:cond delay="0"/>
                                  </p:stCondLst>
                                  <p:childTnLst>
                                    <p:set>
                                      <p:cBhvr>
                                        <p:cTn id="220" dur="1" fill="hold">
                                          <p:stCondLst>
                                            <p:cond delay="0"/>
                                          </p:stCondLst>
                                        </p:cTn>
                                        <p:tgtEl>
                                          <p:spTgt spid="36"/>
                                        </p:tgtEl>
                                        <p:attrNameLst>
                                          <p:attrName>style.visibility</p:attrName>
                                        </p:attrNameLst>
                                      </p:cBhvr>
                                      <p:to>
                                        <p:strVal val="visible"/>
                                      </p:to>
                                    </p:set>
                                    <p:animEffect transition="in" filter="fade">
                                      <p:cBhvr>
                                        <p:cTn id="221" dur="800" decel="100000"/>
                                        <p:tgtEl>
                                          <p:spTgt spid="36"/>
                                        </p:tgtEl>
                                      </p:cBhvr>
                                    </p:animEffect>
                                    <p:anim calcmode="lin" valueType="num">
                                      <p:cBhvr>
                                        <p:cTn id="222" dur="800" decel="100000" fill="hold"/>
                                        <p:tgtEl>
                                          <p:spTgt spid="36"/>
                                        </p:tgtEl>
                                        <p:attrNameLst>
                                          <p:attrName>style.rotation</p:attrName>
                                        </p:attrNameLst>
                                      </p:cBhvr>
                                      <p:tavLst>
                                        <p:tav tm="0">
                                          <p:val>
                                            <p:fltVal val="-90"/>
                                          </p:val>
                                        </p:tav>
                                        <p:tav tm="100000">
                                          <p:val>
                                            <p:fltVal val="0"/>
                                          </p:val>
                                        </p:tav>
                                      </p:tavLst>
                                    </p:anim>
                                    <p:anim calcmode="lin" valueType="num">
                                      <p:cBhvr>
                                        <p:cTn id="223" dur="800" decel="100000" fill="hold"/>
                                        <p:tgtEl>
                                          <p:spTgt spid="36"/>
                                        </p:tgtEl>
                                        <p:attrNameLst>
                                          <p:attrName>ppt_x</p:attrName>
                                        </p:attrNameLst>
                                      </p:cBhvr>
                                      <p:tavLst>
                                        <p:tav tm="0">
                                          <p:val>
                                            <p:strVal val="#ppt_x+0.4"/>
                                          </p:val>
                                        </p:tav>
                                        <p:tav tm="100000">
                                          <p:val>
                                            <p:strVal val="#ppt_x-0.05"/>
                                          </p:val>
                                        </p:tav>
                                      </p:tavLst>
                                    </p:anim>
                                    <p:anim calcmode="lin" valueType="num">
                                      <p:cBhvr>
                                        <p:cTn id="224" dur="800" decel="100000" fill="hold"/>
                                        <p:tgtEl>
                                          <p:spTgt spid="36"/>
                                        </p:tgtEl>
                                        <p:attrNameLst>
                                          <p:attrName>ppt_y</p:attrName>
                                        </p:attrNameLst>
                                      </p:cBhvr>
                                      <p:tavLst>
                                        <p:tav tm="0">
                                          <p:val>
                                            <p:strVal val="#ppt_y-0.4"/>
                                          </p:val>
                                        </p:tav>
                                        <p:tav tm="100000">
                                          <p:val>
                                            <p:strVal val="#ppt_y+0.1"/>
                                          </p:val>
                                        </p:tav>
                                      </p:tavLst>
                                    </p:anim>
                                    <p:anim calcmode="lin" valueType="num">
                                      <p:cBhvr>
                                        <p:cTn id="225"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226"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par>
                          <p:cTn id="227" fill="hold">
                            <p:stCondLst>
                              <p:cond delay="25500"/>
                            </p:stCondLst>
                            <p:childTnLst>
                              <p:par>
                                <p:cTn id="228" presetID="30" presetClass="entr" presetSubtype="0" fill="hold" grpId="0" nodeType="afterEffect">
                                  <p:stCondLst>
                                    <p:cond delay="0"/>
                                  </p:stCondLst>
                                  <p:childTnLst>
                                    <p:set>
                                      <p:cBhvr>
                                        <p:cTn id="229" dur="1" fill="hold">
                                          <p:stCondLst>
                                            <p:cond delay="0"/>
                                          </p:stCondLst>
                                        </p:cTn>
                                        <p:tgtEl>
                                          <p:spTgt spid="37"/>
                                        </p:tgtEl>
                                        <p:attrNameLst>
                                          <p:attrName>style.visibility</p:attrName>
                                        </p:attrNameLst>
                                      </p:cBhvr>
                                      <p:to>
                                        <p:strVal val="visible"/>
                                      </p:to>
                                    </p:set>
                                    <p:animEffect transition="in" filter="fade">
                                      <p:cBhvr>
                                        <p:cTn id="230" dur="800" decel="100000"/>
                                        <p:tgtEl>
                                          <p:spTgt spid="37"/>
                                        </p:tgtEl>
                                      </p:cBhvr>
                                    </p:animEffect>
                                    <p:anim calcmode="lin" valueType="num">
                                      <p:cBhvr>
                                        <p:cTn id="231" dur="800" decel="100000" fill="hold"/>
                                        <p:tgtEl>
                                          <p:spTgt spid="37"/>
                                        </p:tgtEl>
                                        <p:attrNameLst>
                                          <p:attrName>style.rotation</p:attrName>
                                        </p:attrNameLst>
                                      </p:cBhvr>
                                      <p:tavLst>
                                        <p:tav tm="0">
                                          <p:val>
                                            <p:fltVal val="-90"/>
                                          </p:val>
                                        </p:tav>
                                        <p:tav tm="100000">
                                          <p:val>
                                            <p:fltVal val="0"/>
                                          </p:val>
                                        </p:tav>
                                      </p:tavLst>
                                    </p:anim>
                                    <p:anim calcmode="lin" valueType="num">
                                      <p:cBhvr>
                                        <p:cTn id="232" dur="800" decel="100000" fill="hold"/>
                                        <p:tgtEl>
                                          <p:spTgt spid="37"/>
                                        </p:tgtEl>
                                        <p:attrNameLst>
                                          <p:attrName>ppt_x</p:attrName>
                                        </p:attrNameLst>
                                      </p:cBhvr>
                                      <p:tavLst>
                                        <p:tav tm="0">
                                          <p:val>
                                            <p:strVal val="#ppt_x+0.4"/>
                                          </p:val>
                                        </p:tav>
                                        <p:tav tm="100000">
                                          <p:val>
                                            <p:strVal val="#ppt_x-0.05"/>
                                          </p:val>
                                        </p:tav>
                                      </p:tavLst>
                                    </p:anim>
                                    <p:anim calcmode="lin" valueType="num">
                                      <p:cBhvr>
                                        <p:cTn id="233" dur="800" decel="100000" fill="hold"/>
                                        <p:tgtEl>
                                          <p:spTgt spid="37"/>
                                        </p:tgtEl>
                                        <p:attrNameLst>
                                          <p:attrName>ppt_y</p:attrName>
                                        </p:attrNameLst>
                                      </p:cBhvr>
                                      <p:tavLst>
                                        <p:tav tm="0">
                                          <p:val>
                                            <p:strVal val="#ppt_y-0.4"/>
                                          </p:val>
                                        </p:tav>
                                        <p:tav tm="100000">
                                          <p:val>
                                            <p:strVal val="#ppt_y+0.1"/>
                                          </p:val>
                                        </p:tav>
                                      </p:tavLst>
                                    </p:anim>
                                    <p:anim calcmode="lin" valueType="num">
                                      <p:cBhvr>
                                        <p:cTn id="234"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235"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par>
                          <p:cTn id="236" fill="hold">
                            <p:stCondLst>
                              <p:cond delay="26500"/>
                            </p:stCondLst>
                            <p:childTnLst>
                              <p:par>
                                <p:cTn id="237" presetID="30" presetClass="entr" presetSubtype="0" fill="hold" grpId="0" nodeType="afterEffect">
                                  <p:stCondLst>
                                    <p:cond delay="0"/>
                                  </p:stCondLst>
                                  <p:childTnLst>
                                    <p:set>
                                      <p:cBhvr>
                                        <p:cTn id="238" dur="1" fill="hold">
                                          <p:stCondLst>
                                            <p:cond delay="0"/>
                                          </p:stCondLst>
                                        </p:cTn>
                                        <p:tgtEl>
                                          <p:spTgt spid="38"/>
                                        </p:tgtEl>
                                        <p:attrNameLst>
                                          <p:attrName>style.visibility</p:attrName>
                                        </p:attrNameLst>
                                      </p:cBhvr>
                                      <p:to>
                                        <p:strVal val="visible"/>
                                      </p:to>
                                    </p:set>
                                    <p:animEffect transition="in" filter="fade">
                                      <p:cBhvr>
                                        <p:cTn id="239" dur="800" decel="100000"/>
                                        <p:tgtEl>
                                          <p:spTgt spid="38"/>
                                        </p:tgtEl>
                                      </p:cBhvr>
                                    </p:animEffect>
                                    <p:anim calcmode="lin" valueType="num">
                                      <p:cBhvr>
                                        <p:cTn id="240" dur="800" decel="100000" fill="hold"/>
                                        <p:tgtEl>
                                          <p:spTgt spid="38"/>
                                        </p:tgtEl>
                                        <p:attrNameLst>
                                          <p:attrName>style.rotation</p:attrName>
                                        </p:attrNameLst>
                                      </p:cBhvr>
                                      <p:tavLst>
                                        <p:tav tm="0">
                                          <p:val>
                                            <p:fltVal val="-90"/>
                                          </p:val>
                                        </p:tav>
                                        <p:tav tm="100000">
                                          <p:val>
                                            <p:fltVal val="0"/>
                                          </p:val>
                                        </p:tav>
                                      </p:tavLst>
                                    </p:anim>
                                    <p:anim calcmode="lin" valueType="num">
                                      <p:cBhvr>
                                        <p:cTn id="241" dur="800" decel="100000" fill="hold"/>
                                        <p:tgtEl>
                                          <p:spTgt spid="38"/>
                                        </p:tgtEl>
                                        <p:attrNameLst>
                                          <p:attrName>ppt_x</p:attrName>
                                        </p:attrNameLst>
                                      </p:cBhvr>
                                      <p:tavLst>
                                        <p:tav tm="0">
                                          <p:val>
                                            <p:strVal val="#ppt_x+0.4"/>
                                          </p:val>
                                        </p:tav>
                                        <p:tav tm="100000">
                                          <p:val>
                                            <p:strVal val="#ppt_x-0.05"/>
                                          </p:val>
                                        </p:tav>
                                      </p:tavLst>
                                    </p:anim>
                                    <p:anim calcmode="lin" valueType="num">
                                      <p:cBhvr>
                                        <p:cTn id="242" dur="800" decel="100000" fill="hold"/>
                                        <p:tgtEl>
                                          <p:spTgt spid="38"/>
                                        </p:tgtEl>
                                        <p:attrNameLst>
                                          <p:attrName>ppt_y</p:attrName>
                                        </p:attrNameLst>
                                      </p:cBhvr>
                                      <p:tavLst>
                                        <p:tav tm="0">
                                          <p:val>
                                            <p:strVal val="#ppt_y-0.4"/>
                                          </p:val>
                                        </p:tav>
                                        <p:tav tm="100000">
                                          <p:val>
                                            <p:strVal val="#ppt_y+0.1"/>
                                          </p:val>
                                        </p:tav>
                                      </p:tavLst>
                                    </p:anim>
                                    <p:anim calcmode="lin" valueType="num">
                                      <p:cBhvr>
                                        <p:cTn id="243"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244"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245" fill="hold">
                            <p:stCondLst>
                              <p:cond delay="27500"/>
                            </p:stCondLst>
                            <p:childTnLst>
                              <p:par>
                                <p:cTn id="246" presetID="30" presetClass="entr" presetSubtype="0" fill="hold" grpId="0" nodeType="afterEffect">
                                  <p:stCondLst>
                                    <p:cond delay="0"/>
                                  </p:stCondLst>
                                  <p:childTnLst>
                                    <p:set>
                                      <p:cBhvr>
                                        <p:cTn id="247" dur="1" fill="hold">
                                          <p:stCondLst>
                                            <p:cond delay="0"/>
                                          </p:stCondLst>
                                        </p:cTn>
                                        <p:tgtEl>
                                          <p:spTgt spid="39"/>
                                        </p:tgtEl>
                                        <p:attrNameLst>
                                          <p:attrName>style.visibility</p:attrName>
                                        </p:attrNameLst>
                                      </p:cBhvr>
                                      <p:to>
                                        <p:strVal val="visible"/>
                                      </p:to>
                                    </p:set>
                                    <p:animEffect transition="in" filter="fade">
                                      <p:cBhvr>
                                        <p:cTn id="248" dur="800" decel="100000"/>
                                        <p:tgtEl>
                                          <p:spTgt spid="39"/>
                                        </p:tgtEl>
                                      </p:cBhvr>
                                    </p:animEffect>
                                    <p:anim calcmode="lin" valueType="num">
                                      <p:cBhvr>
                                        <p:cTn id="249" dur="800" decel="100000" fill="hold"/>
                                        <p:tgtEl>
                                          <p:spTgt spid="39"/>
                                        </p:tgtEl>
                                        <p:attrNameLst>
                                          <p:attrName>style.rotation</p:attrName>
                                        </p:attrNameLst>
                                      </p:cBhvr>
                                      <p:tavLst>
                                        <p:tav tm="0">
                                          <p:val>
                                            <p:fltVal val="-90"/>
                                          </p:val>
                                        </p:tav>
                                        <p:tav tm="100000">
                                          <p:val>
                                            <p:fltVal val="0"/>
                                          </p:val>
                                        </p:tav>
                                      </p:tavLst>
                                    </p:anim>
                                    <p:anim calcmode="lin" valueType="num">
                                      <p:cBhvr>
                                        <p:cTn id="250" dur="800" decel="100000" fill="hold"/>
                                        <p:tgtEl>
                                          <p:spTgt spid="39"/>
                                        </p:tgtEl>
                                        <p:attrNameLst>
                                          <p:attrName>ppt_x</p:attrName>
                                        </p:attrNameLst>
                                      </p:cBhvr>
                                      <p:tavLst>
                                        <p:tav tm="0">
                                          <p:val>
                                            <p:strVal val="#ppt_x+0.4"/>
                                          </p:val>
                                        </p:tav>
                                        <p:tav tm="100000">
                                          <p:val>
                                            <p:strVal val="#ppt_x-0.05"/>
                                          </p:val>
                                        </p:tav>
                                      </p:tavLst>
                                    </p:anim>
                                    <p:anim calcmode="lin" valueType="num">
                                      <p:cBhvr>
                                        <p:cTn id="251" dur="800" decel="100000" fill="hold"/>
                                        <p:tgtEl>
                                          <p:spTgt spid="39"/>
                                        </p:tgtEl>
                                        <p:attrNameLst>
                                          <p:attrName>ppt_y</p:attrName>
                                        </p:attrNameLst>
                                      </p:cBhvr>
                                      <p:tavLst>
                                        <p:tav tm="0">
                                          <p:val>
                                            <p:strVal val="#ppt_y-0.4"/>
                                          </p:val>
                                        </p:tav>
                                        <p:tav tm="100000">
                                          <p:val>
                                            <p:strVal val="#ppt_y+0.1"/>
                                          </p:val>
                                        </p:tav>
                                      </p:tavLst>
                                    </p:anim>
                                    <p:anim calcmode="lin" valueType="num">
                                      <p:cBhvr>
                                        <p:cTn id="252"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253"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par>
                          <p:cTn id="254" fill="hold">
                            <p:stCondLst>
                              <p:cond delay="28500"/>
                            </p:stCondLst>
                            <p:childTnLst>
                              <p:par>
                                <p:cTn id="255" presetID="30"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800" decel="100000"/>
                                        <p:tgtEl>
                                          <p:spTgt spid="40"/>
                                        </p:tgtEl>
                                      </p:cBhvr>
                                    </p:animEffect>
                                    <p:anim calcmode="lin" valueType="num">
                                      <p:cBhvr>
                                        <p:cTn id="258" dur="800" decel="100000" fill="hold"/>
                                        <p:tgtEl>
                                          <p:spTgt spid="40"/>
                                        </p:tgtEl>
                                        <p:attrNameLst>
                                          <p:attrName>style.rotation</p:attrName>
                                        </p:attrNameLst>
                                      </p:cBhvr>
                                      <p:tavLst>
                                        <p:tav tm="0">
                                          <p:val>
                                            <p:fltVal val="-90"/>
                                          </p:val>
                                        </p:tav>
                                        <p:tav tm="100000">
                                          <p:val>
                                            <p:fltVal val="0"/>
                                          </p:val>
                                        </p:tav>
                                      </p:tavLst>
                                    </p:anim>
                                    <p:anim calcmode="lin" valueType="num">
                                      <p:cBhvr>
                                        <p:cTn id="259" dur="800" decel="100000" fill="hold"/>
                                        <p:tgtEl>
                                          <p:spTgt spid="40"/>
                                        </p:tgtEl>
                                        <p:attrNameLst>
                                          <p:attrName>ppt_x</p:attrName>
                                        </p:attrNameLst>
                                      </p:cBhvr>
                                      <p:tavLst>
                                        <p:tav tm="0">
                                          <p:val>
                                            <p:strVal val="#ppt_x+0.4"/>
                                          </p:val>
                                        </p:tav>
                                        <p:tav tm="100000">
                                          <p:val>
                                            <p:strVal val="#ppt_x-0.05"/>
                                          </p:val>
                                        </p:tav>
                                      </p:tavLst>
                                    </p:anim>
                                    <p:anim calcmode="lin" valueType="num">
                                      <p:cBhvr>
                                        <p:cTn id="260" dur="800" decel="100000" fill="hold"/>
                                        <p:tgtEl>
                                          <p:spTgt spid="40"/>
                                        </p:tgtEl>
                                        <p:attrNameLst>
                                          <p:attrName>ppt_y</p:attrName>
                                        </p:attrNameLst>
                                      </p:cBhvr>
                                      <p:tavLst>
                                        <p:tav tm="0">
                                          <p:val>
                                            <p:strVal val="#ppt_y-0.4"/>
                                          </p:val>
                                        </p:tav>
                                        <p:tav tm="100000">
                                          <p:val>
                                            <p:strVal val="#ppt_y+0.1"/>
                                          </p:val>
                                        </p:tav>
                                      </p:tavLst>
                                    </p:anim>
                                    <p:anim calcmode="lin" valueType="num">
                                      <p:cBhvr>
                                        <p:cTn id="261"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262"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263" fill="hold">
                            <p:stCondLst>
                              <p:cond delay="29500"/>
                            </p:stCondLst>
                            <p:childTnLst>
                              <p:par>
                                <p:cTn id="264" presetID="30" presetClass="entr" presetSubtype="0" fill="hold" grpId="0" nodeType="afterEffect">
                                  <p:stCondLst>
                                    <p:cond delay="0"/>
                                  </p:stCondLst>
                                  <p:childTnLst>
                                    <p:set>
                                      <p:cBhvr>
                                        <p:cTn id="265" dur="1" fill="hold">
                                          <p:stCondLst>
                                            <p:cond delay="0"/>
                                          </p:stCondLst>
                                        </p:cTn>
                                        <p:tgtEl>
                                          <p:spTgt spid="41"/>
                                        </p:tgtEl>
                                        <p:attrNameLst>
                                          <p:attrName>style.visibility</p:attrName>
                                        </p:attrNameLst>
                                      </p:cBhvr>
                                      <p:to>
                                        <p:strVal val="visible"/>
                                      </p:to>
                                    </p:set>
                                    <p:animEffect transition="in" filter="fade">
                                      <p:cBhvr>
                                        <p:cTn id="266" dur="800" decel="100000"/>
                                        <p:tgtEl>
                                          <p:spTgt spid="41"/>
                                        </p:tgtEl>
                                      </p:cBhvr>
                                    </p:animEffect>
                                    <p:anim calcmode="lin" valueType="num">
                                      <p:cBhvr>
                                        <p:cTn id="267" dur="800" decel="100000" fill="hold"/>
                                        <p:tgtEl>
                                          <p:spTgt spid="41"/>
                                        </p:tgtEl>
                                        <p:attrNameLst>
                                          <p:attrName>style.rotation</p:attrName>
                                        </p:attrNameLst>
                                      </p:cBhvr>
                                      <p:tavLst>
                                        <p:tav tm="0">
                                          <p:val>
                                            <p:fltVal val="-90"/>
                                          </p:val>
                                        </p:tav>
                                        <p:tav tm="100000">
                                          <p:val>
                                            <p:fltVal val="0"/>
                                          </p:val>
                                        </p:tav>
                                      </p:tavLst>
                                    </p:anim>
                                    <p:anim calcmode="lin" valueType="num">
                                      <p:cBhvr>
                                        <p:cTn id="268" dur="800" decel="100000" fill="hold"/>
                                        <p:tgtEl>
                                          <p:spTgt spid="41"/>
                                        </p:tgtEl>
                                        <p:attrNameLst>
                                          <p:attrName>ppt_x</p:attrName>
                                        </p:attrNameLst>
                                      </p:cBhvr>
                                      <p:tavLst>
                                        <p:tav tm="0">
                                          <p:val>
                                            <p:strVal val="#ppt_x+0.4"/>
                                          </p:val>
                                        </p:tav>
                                        <p:tav tm="100000">
                                          <p:val>
                                            <p:strVal val="#ppt_x-0.05"/>
                                          </p:val>
                                        </p:tav>
                                      </p:tavLst>
                                    </p:anim>
                                    <p:anim calcmode="lin" valueType="num">
                                      <p:cBhvr>
                                        <p:cTn id="269" dur="800" decel="100000" fill="hold"/>
                                        <p:tgtEl>
                                          <p:spTgt spid="41"/>
                                        </p:tgtEl>
                                        <p:attrNameLst>
                                          <p:attrName>ppt_y</p:attrName>
                                        </p:attrNameLst>
                                      </p:cBhvr>
                                      <p:tavLst>
                                        <p:tav tm="0">
                                          <p:val>
                                            <p:strVal val="#ppt_y-0.4"/>
                                          </p:val>
                                        </p:tav>
                                        <p:tav tm="100000">
                                          <p:val>
                                            <p:strVal val="#ppt_y+0.1"/>
                                          </p:val>
                                        </p:tav>
                                      </p:tavLst>
                                    </p:anim>
                                    <p:anim calcmode="lin" valueType="num">
                                      <p:cBhvr>
                                        <p:cTn id="270"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271"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par>
                          <p:cTn id="272" fill="hold">
                            <p:stCondLst>
                              <p:cond delay="30500"/>
                            </p:stCondLst>
                            <p:childTnLst>
                              <p:par>
                                <p:cTn id="273" presetID="30" presetClass="entr" presetSubtype="0" fill="hold" grpId="0" nodeType="afterEffect">
                                  <p:stCondLst>
                                    <p:cond delay="0"/>
                                  </p:stCondLst>
                                  <p:childTnLst>
                                    <p:set>
                                      <p:cBhvr>
                                        <p:cTn id="274" dur="1" fill="hold">
                                          <p:stCondLst>
                                            <p:cond delay="0"/>
                                          </p:stCondLst>
                                        </p:cTn>
                                        <p:tgtEl>
                                          <p:spTgt spid="42"/>
                                        </p:tgtEl>
                                        <p:attrNameLst>
                                          <p:attrName>style.visibility</p:attrName>
                                        </p:attrNameLst>
                                      </p:cBhvr>
                                      <p:to>
                                        <p:strVal val="visible"/>
                                      </p:to>
                                    </p:set>
                                    <p:animEffect transition="in" filter="fade">
                                      <p:cBhvr>
                                        <p:cTn id="275" dur="800" decel="100000"/>
                                        <p:tgtEl>
                                          <p:spTgt spid="42"/>
                                        </p:tgtEl>
                                      </p:cBhvr>
                                    </p:animEffect>
                                    <p:anim calcmode="lin" valueType="num">
                                      <p:cBhvr>
                                        <p:cTn id="276" dur="800" decel="100000" fill="hold"/>
                                        <p:tgtEl>
                                          <p:spTgt spid="42"/>
                                        </p:tgtEl>
                                        <p:attrNameLst>
                                          <p:attrName>style.rotation</p:attrName>
                                        </p:attrNameLst>
                                      </p:cBhvr>
                                      <p:tavLst>
                                        <p:tav tm="0">
                                          <p:val>
                                            <p:fltVal val="-90"/>
                                          </p:val>
                                        </p:tav>
                                        <p:tav tm="100000">
                                          <p:val>
                                            <p:fltVal val="0"/>
                                          </p:val>
                                        </p:tav>
                                      </p:tavLst>
                                    </p:anim>
                                    <p:anim calcmode="lin" valueType="num">
                                      <p:cBhvr>
                                        <p:cTn id="277" dur="800" decel="100000" fill="hold"/>
                                        <p:tgtEl>
                                          <p:spTgt spid="42"/>
                                        </p:tgtEl>
                                        <p:attrNameLst>
                                          <p:attrName>ppt_x</p:attrName>
                                        </p:attrNameLst>
                                      </p:cBhvr>
                                      <p:tavLst>
                                        <p:tav tm="0">
                                          <p:val>
                                            <p:strVal val="#ppt_x+0.4"/>
                                          </p:val>
                                        </p:tav>
                                        <p:tav tm="100000">
                                          <p:val>
                                            <p:strVal val="#ppt_x-0.05"/>
                                          </p:val>
                                        </p:tav>
                                      </p:tavLst>
                                    </p:anim>
                                    <p:anim calcmode="lin" valueType="num">
                                      <p:cBhvr>
                                        <p:cTn id="278" dur="800" decel="100000" fill="hold"/>
                                        <p:tgtEl>
                                          <p:spTgt spid="42"/>
                                        </p:tgtEl>
                                        <p:attrNameLst>
                                          <p:attrName>ppt_y</p:attrName>
                                        </p:attrNameLst>
                                      </p:cBhvr>
                                      <p:tavLst>
                                        <p:tav tm="0">
                                          <p:val>
                                            <p:strVal val="#ppt_y-0.4"/>
                                          </p:val>
                                        </p:tav>
                                        <p:tav tm="100000">
                                          <p:val>
                                            <p:strVal val="#ppt_y+0.1"/>
                                          </p:val>
                                        </p:tav>
                                      </p:tavLst>
                                    </p:anim>
                                    <p:anim calcmode="lin" valueType="num">
                                      <p:cBhvr>
                                        <p:cTn id="279"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280"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par>
                          <p:cTn id="281" fill="hold">
                            <p:stCondLst>
                              <p:cond delay="31500"/>
                            </p:stCondLst>
                            <p:childTnLst>
                              <p:par>
                                <p:cTn id="282" presetID="30" presetClass="entr" presetSubtype="0" fill="hold" grpId="0" nodeType="afterEffect">
                                  <p:stCondLst>
                                    <p:cond delay="0"/>
                                  </p:stCondLst>
                                  <p:childTnLst>
                                    <p:set>
                                      <p:cBhvr>
                                        <p:cTn id="283" dur="1" fill="hold">
                                          <p:stCondLst>
                                            <p:cond delay="0"/>
                                          </p:stCondLst>
                                        </p:cTn>
                                        <p:tgtEl>
                                          <p:spTgt spid="43"/>
                                        </p:tgtEl>
                                        <p:attrNameLst>
                                          <p:attrName>style.visibility</p:attrName>
                                        </p:attrNameLst>
                                      </p:cBhvr>
                                      <p:to>
                                        <p:strVal val="visible"/>
                                      </p:to>
                                    </p:set>
                                    <p:animEffect transition="in" filter="fade">
                                      <p:cBhvr>
                                        <p:cTn id="284" dur="800" decel="100000"/>
                                        <p:tgtEl>
                                          <p:spTgt spid="43"/>
                                        </p:tgtEl>
                                      </p:cBhvr>
                                    </p:animEffect>
                                    <p:anim calcmode="lin" valueType="num">
                                      <p:cBhvr>
                                        <p:cTn id="285" dur="800" decel="100000" fill="hold"/>
                                        <p:tgtEl>
                                          <p:spTgt spid="43"/>
                                        </p:tgtEl>
                                        <p:attrNameLst>
                                          <p:attrName>style.rotation</p:attrName>
                                        </p:attrNameLst>
                                      </p:cBhvr>
                                      <p:tavLst>
                                        <p:tav tm="0">
                                          <p:val>
                                            <p:fltVal val="-90"/>
                                          </p:val>
                                        </p:tav>
                                        <p:tav tm="100000">
                                          <p:val>
                                            <p:fltVal val="0"/>
                                          </p:val>
                                        </p:tav>
                                      </p:tavLst>
                                    </p:anim>
                                    <p:anim calcmode="lin" valueType="num">
                                      <p:cBhvr>
                                        <p:cTn id="286" dur="800" decel="100000" fill="hold"/>
                                        <p:tgtEl>
                                          <p:spTgt spid="43"/>
                                        </p:tgtEl>
                                        <p:attrNameLst>
                                          <p:attrName>ppt_x</p:attrName>
                                        </p:attrNameLst>
                                      </p:cBhvr>
                                      <p:tavLst>
                                        <p:tav tm="0">
                                          <p:val>
                                            <p:strVal val="#ppt_x+0.4"/>
                                          </p:val>
                                        </p:tav>
                                        <p:tav tm="100000">
                                          <p:val>
                                            <p:strVal val="#ppt_x-0.05"/>
                                          </p:val>
                                        </p:tav>
                                      </p:tavLst>
                                    </p:anim>
                                    <p:anim calcmode="lin" valueType="num">
                                      <p:cBhvr>
                                        <p:cTn id="287" dur="800" decel="100000" fill="hold"/>
                                        <p:tgtEl>
                                          <p:spTgt spid="43"/>
                                        </p:tgtEl>
                                        <p:attrNameLst>
                                          <p:attrName>ppt_y</p:attrName>
                                        </p:attrNameLst>
                                      </p:cBhvr>
                                      <p:tavLst>
                                        <p:tav tm="0">
                                          <p:val>
                                            <p:strVal val="#ppt_y-0.4"/>
                                          </p:val>
                                        </p:tav>
                                        <p:tav tm="100000">
                                          <p:val>
                                            <p:strVal val="#ppt_y+0.1"/>
                                          </p:val>
                                        </p:tav>
                                      </p:tavLst>
                                    </p:anim>
                                    <p:anim calcmode="lin" valueType="num">
                                      <p:cBhvr>
                                        <p:cTn id="288"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289"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290" fill="hold">
                            <p:stCondLst>
                              <p:cond delay="32500"/>
                            </p:stCondLst>
                            <p:childTnLst>
                              <p:par>
                                <p:cTn id="291" presetID="30" presetClass="entr" presetSubtype="0" fill="hold" grpId="0"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fade">
                                      <p:cBhvr>
                                        <p:cTn id="293" dur="800" decel="100000"/>
                                        <p:tgtEl>
                                          <p:spTgt spid="44"/>
                                        </p:tgtEl>
                                      </p:cBhvr>
                                    </p:animEffect>
                                    <p:anim calcmode="lin" valueType="num">
                                      <p:cBhvr>
                                        <p:cTn id="294" dur="800" decel="100000" fill="hold"/>
                                        <p:tgtEl>
                                          <p:spTgt spid="44"/>
                                        </p:tgtEl>
                                        <p:attrNameLst>
                                          <p:attrName>style.rotation</p:attrName>
                                        </p:attrNameLst>
                                      </p:cBhvr>
                                      <p:tavLst>
                                        <p:tav tm="0">
                                          <p:val>
                                            <p:fltVal val="-90"/>
                                          </p:val>
                                        </p:tav>
                                        <p:tav tm="100000">
                                          <p:val>
                                            <p:fltVal val="0"/>
                                          </p:val>
                                        </p:tav>
                                      </p:tavLst>
                                    </p:anim>
                                    <p:anim calcmode="lin" valueType="num">
                                      <p:cBhvr>
                                        <p:cTn id="295" dur="800" decel="100000" fill="hold"/>
                                        <p:tgtEl>
                                          <p:spTgt spid="44"/>
                                        </p:tgtEl>
                                        <p:attrNameLst>
                                          <p:attrName>ppt_x</p:attrName>
                                        </p:attrNameLst>
                                      </p:cBhvr>
                                      <p:tavLst>
                                        <p:tav tm="0">
                                          <p:val>
                                            <p:strVal val="#ppt_x+0.4"/>
                                          </p:val>
                                        </p:tav>
                                        <p:tav tm="100000">
                                          <p:val>
                                            <p:strVal val="#ppt_x-0.05"/>
                                          </p:val>
                                        </p:tav>
                                      </p:tavLst>
                                    </p:anim>
                                    <p:anim calcmode="lin" valueType="num">
                                      <p:cBhvr>
                                        <p:cTn id="296" dur="800" decel="100000" fill="hold"/>
                                        <p:tgtEl>
                                          <p:spTgt spid="44"/>
                                        </p:tgtEl>
                                        <p:attrNameLst>
                                          <p:attrName>ppt_y</p:attrName>
                                        </p:attrNameLst>
                                      </p:cBhvr>
                                      <p:tavLst>
                                        <p:tav tm="0">
                                          <p:val>
                                            <p:strVal val="#ppt_y-0.4"/>
                                          </p:val>
                                        </p:tav>
                                        <p:tav tm="100000">
                                          <p:val>
                                            <p:strVal val="#ppt_y+0.1"/>
                                          </p:val>
                                        </p:tav>
                                      </p:tavLst>
                                    </p:anim>
                                    <p:anim calcmode="lin" valueType="num">
                                      <p:cBhvr>
                                        <p:cTn id="297"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298"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299" fill="hold">
                            <p:stCondLst>
                              <p:cond delay="33500"/>
                            </p:stCondLst>
                            <p:childTnLst>
                              <p:par>
                                <p:cTn id="300" presetID="30" presetClass="entr" presetSubtype="0" fill="hold" grpId="0" nodeType="afterEffect">
                                  <p:stCondLst>
                                    <p:cond delay="0"/>
                                  </p:stCondLst>
                                  <p:childTnLst>
                                    <p:set>
                                      <p:cBhvr>
                                        <p:cTn id="301" dur="1" fill="hold">
                                          <p:stCondLst>
                                            <p:cond delay="0"/>
                                          </p:stCondLst>
                                        </p:cTn>
                                        <p:tgtEl>
                                          <p:spTgt spid="45"/>
                                        </p:tgtEl>
                                        <p:attrNameLst>
                                          <p:attrName>style.visibility</p:attrName>
                                        </p:attrNameLst>
                                      </p:cBhvr>
                                      <p:to>
                                        <p:strVal val="visible"/>
                                      </p:to>
                                    </p:set>
                                    <p:animEffect transition="in" filter="fade">
                                      <p:cBhvr>
                                        <p:cTn id="302" dur="800" decel="100000"/>
                                        <p:tgtEl>
                                          <p:spTgt spid="45"/>
                                        </p:tgtEl>
                                      </p:cBhvr>
                                    </p:animEffect>
                                    <p:anim calcmode="lin" valueType="num">
                                      <p:cBhvr>
                                        <p:cTn id="303" dur="800" decel="100000" fill="hold"/>
                                        <p:tgtEl>
                                          <p:spTgt spid="45"/>
                                        </p:tgtEl>
                                        <p:attrNameLst>
                                          <p:attrName>style.rotation</p:attrName>
                                        </p:attrNameLst>
                                      </p:cBhvr>
                                      <p:tavLst>
                                        <p:tav tm="0">
                                          <p:val>
                                            <p:fltVal val="-90"/>
                                          </p:val>
                                        </p:tav>
                                        <p:tav tm="100000">
                                          <p:val>
                                            <p:fltVal val="0"/>
                                          </p:val>
                                        </p:tav>
                                      </p:tavLst>
                                    </p:anim>
                                    <p:anim calcmode="lin" valueType="num">
                                      <p:cBhvr>
                                        <p:cTn id="304" dur="800" decel="100000" fill="hold"/>
                                        <p:tgtEl>
                                          <p:spTgt spid="45"/>
                                        </p:tgtEl>
                                        <p:attrNameLst>
                                          <p:attrName>ppt_x</p:attrName>
                                        </p:attrNameLst>
                                      </p:cBhvr>
                                      <p:tavLst>
                                        <p:tav tm="0">
                                          <p:val>
                                            <p:strVal val="#ppt_x+0.4"/>
                                          </p:val>
                                        </p:tav>
                                        <p:tav tm="100000">
                                          <p:val>
                                            <p:strVal val="#ppt_x-0.05"/>
                                          </p:val>
                                        </p:tav>
                                      </p:tavLst>
                                    </p:anim>
                                    <p:anim calcmode="lin" valueType="num">
                                      <p:cBhvr>
                                        <p:cTn id="305" dur="800" decel="100000" fill="hold"/>
                                        <p:tgtEl>
                                          <p:spTgt spid="45"/>
                                        </p:tgtEl>
                                        <p:attrNameLst>
                                          <p:attrName>ppt_y</p:attrName>
                                        </p:attrNameLst>
                                      </p:cBhvr>
                                      <p:tavLst>
                                        <p:tav tm="0">
                                          <p:val>
                                            <p:strVal val="#ppt_y-0.4"/>
                                          </p:val>
                                        </p:tav>
                                        <p:tav tm="100000">
                                          <p:val>
                                            <p:strVal val="#ppt_y+0.1"/>
                                          </p:val>
                                        </p:tav>
                                      </p:tavLst>
                                    </p:anim>
                                    <p:anim calcmode="lin" valueType="num">
                                      <p:cBhvr>
                                        <p:cTn id="306"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307"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308" fill="hold">
                            <p:stCondLst>
                              <p:cond delay="34500"/>
                            </p:stCondLst>
                            <p:childTnLst>
                              <p:par>
                                <p:cTn id="309" presetID="30" presetClass="entr" presetSubtype="0" fill="hold" grpId="0" nodeType="afterEffect">
                                  <p:stCondLst>
                                    <p:cond delay="0"/>
                                  </p:stCondLst>
                                  <p:childTnLst>
                                    <p:set>
                                      <p:cBhvr>
                                        <p:cTn id="310" dur="1" fill="hold">
                                          <p:stCondLst>
                                            <p:cond delay="0"/>
                                          </p:stCondLst>
                                        </p:cTn>
                                        <p:tgtEl>
                                          <p:spTgt spid="46"/>
                                        </p:tgtEl>
                                        <p:attrNameLst>
                                          <p:attrName>style.visibility</p:attrName>
                                        </p:attrNameLst>
                                      </p:cBhvr>
                                      <p:to>
                                        <p:strVal val="visible"/>
                                      </p:to>
                                    </p:set>
                                    <p:animEffect transition="in" filter="fade">
                                      <p:cBhvr>
                                        <p:cTn id="311" dur="800" decel="100000"/>
                                        <p:tgtEl>
                                          <p:spTgt spid="46"/>
                                        </p:tgtEl>
                                      </p:cBhvr>
                                    </p:animEffect>
                                    <p:anim calcmode="lin" valueType="num">
                                      <p:cBhvr>
                                        <p:cTn id="312" dur="800" decel="100000" fill="hold"/>
                                        <p:tgtEl>
                                          <p:spTgt spid="46"/>
                                        </p:tgtEl>
                                        <p:attrNameLst>
                                          <p:attrName>style.rotation</p:attrName>
                                        </p:attrNameLst>
                                      </p:cBhvr>
                                      <p:tavLst>
                                        <p:tav tm="0">
                                          <p:val>
                                            <p:fltVal val="-90"/>
                                          </p:val>
                                        </p:tav>
                                        <p:tav tm="100000">
                                          <p:val>
                                            <p:fltVal val="0"/>
                                          </p:val>
                                        </p:tav>
                                      </p:tavLst>
                                    </p:anim>
                                    <p:anim calcmode="lin" valueType="num">
                                      <p:cBhvr>
                                        <p:cTn id="313" dur="800" decel="100000" fill="hold"/>
                                        <p:tgtEl>
                                          <p:spTgt spid="46"/>
                                        </p:tgtEl>
                                        <p:attrNameLst>
                                          <p:attrName>ppt_x</p:attrName>
                                        </p:attrNameLst>
                                      </p:cBhvr>
                                      <p:tavLst>
                                        <p:tav tm="0">
                                          <p:val>
                                            <p:strVal val="#ppt_x+0.4"/>
                                          </p:val>
                                        </p:tav>
                                        <p:tav tm="100000">
                                          <p:val>
                                            <p:strVal val="#ppt_x-0.05"/>
                                          </p:val>
                                        </p:tav>
                                      </p:tavLst>
                                    </p:anim>
                                    <p:anim calcmode="lin" valueType="num">
                                      <p:cBhvr>
                                        <p:cTn id="314" dur="800" decel="100000" fill="hold"/>
                                        <p:tgtEl>
                                          <p:spTgt spid="46"/>
                                        </p:tgtEl>
                                        <p:attrNameLst>
                                          <p:attrName>ppt_y</p:attrName>
                                        </p:attrNameLst>
                                      </p:cBhvr>
                                      <p:tavLst>
                                        <p:tav tm="0">
                                          <p:val>
                                            <p:strVal val="#ppt_y-0.4"/>
                                          </p:val>
                                        </p:tav>
                                        <p:tav tm="100000">
                                          <p:val>
                                            <p:strVal val="#ppt_y+0.1"/>
                                          </p:val>
                                        </p:tav>
                                      </p:tavLst>
                                    </p:anim>
                                    <p:anim calcmode="lin" valueType="num">
                                      <p:cBhvr>
                                        <p:cTn id="315"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316"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317" fill="hold">
                            <p:stCondLst>
                              <p:cond delay="35500"/>
                            </p:stCondLst>
                            <p:childTnLst>
                              <p:par>
                                <p:cTn id="318" presetID="30" presetClass="entr" presetSubtype="0" fill="hold" grpId="0" nodeType="afterEffect">
                                  <p:stCondLst>
                                    <p:cond delay="0"/>
                                  </p:stCondLst>
                                  <p:childTnLst>
                                    <p:set>
                                      <p:cBhvr>
                                        <p:cTn id="319" dur="1" fill="hold">
                                          <p:stCondLst>
                                            <p:cond delay="0"/>
                                          </p:stCondLst>
                                        </p:cTn>
                                        <p:tgtEl>
                                          <p:spTgt spid="47"/>
                                        </p:tgtEl>
                                        <p:attrNameLst>
                                          <p:attrName>style.visibility</p:attrName>
                                        </p:attrNameLst>
                                      </p:cBhvr>
                                      <p:to>
                                        <p:strVal val="visible"/>
                                      </p:to>
                                    </p:set>
                                    <p:animEffect transition="in" filter="fade">
                                      <p:cBhvr>
                                        <p:cTn id="320" dur="800" decel="100000"/>
                                        <p:tgtEl>
                                          <p:spTgt spid="47"/>
                                        </p:tgtEl>
                                      </p:cBhvr>
                                    </p:animEffect>
                                    <p:anim calcmode="lin" valueType="num">
                                      <p:cBhvr>
                                        <p:cTn id="321" dur="800" decel="100000" fill="hold"/>
                                        <p:tgtEl>
                                          <p:spTgt spid="47"/>
                                        </p:tgtEl>
                                        <p:attrNameLst>
                                          <p:attrName>style.rotation</p:attrName>
                                        </p:attrNameLst>
                                      </p:cBhvr>
                                      <p:tavLst>
                                        <p:tav tm="0">
                                          <p:val>
                                            <p:fltVal val="-90"/>
                                          </p:val>
                                        </p:tav>
                                        <p:tav tm="100000">
                                          <p:val>
                                            <p:fltVal val="0"/>
                                          </p:val>
                                        </p:tav>
                                      </p:tavLst>
                                    </p:anim>
                                    <p:anim calcmode="lin" valueType="num">
                                      <p:cBhvr>
                                        <p:cTn id="322" dur="800" decel="100000" fill="hold"/>
                                        <p:tgtEl>
                                          <p:spTgt spid="47"/>
                                        </p:tgtEl>
                                        <p:attrNameLst>
                                          <p:attrName>ppt_x</p:attrName>
                                        </p:attrNameLst>
                                      </p:cBhvr>
                                      <p:tavLst>
                                        <p:tav tm="0">
                                          <p:val>
                                            <p:strVal val="#ppt_x+0.4"/>
                                          </p:val>
                                        </p:tav>
                                        <p:tav tm="100000">
                                          <p:val>
                                            <p:strVal val="#ppt_x-0.05"/>
                                          </p:val>
                                        </p:tav>
                                      </p:tavLst>
                                    </p:anim>
                                    <p:anim calcmode="lin" valueType="num">
                                      <p:cBhvr>
                                        <p:cTn id="323" dur="800" decel="100000" fill="hold"/>
                                        <p:tgtEl>
                                          <p:spTgt spid="47"/>
                                        </p:tgtEl>
                                        <p:attrNameLst>
                                          <p:attrName>ppt_y</p:attrName>
                                        </p:attrNameLst>
                                      </p:cBhvr>
                                      <p:tavLst>
                                        <p:tav tm="0">
                                          <p:val>
                                            <p:strVal val="#ppt_y-0.4"/>
                                          </p:val>
                                        </p:tav>
                                        <p:tav tm="100000">
                                          <p:val>
                                            <p:strVal val="#ppt_y+0.1"/>
                                          </p:val>
                                        </p:tav>
                                      </p:tavLst>
                                    </p:anim>
                                    <p:anim calcmode="lin" valueType="num">
                                      <p:cBhvr>
                                        <p:cTn id="324"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325"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326" fill="hold">
                            <p:stCondLst>
                              <p:cond delay="36500"/>
                            </p:stCondLst>
                            <p:childTnLst>
                              <p:par>
                                <p:cTn id="327" presetID="30" presetClass="entr" presetSubtype="0" fill="hold" grpId="0" nodeType="afterEffect">
                                  <p:stCondLst>
                                    <p:cond delay="0"/>
                                  </p:stCondLst>
                                  <p:childTnLst>
                                    <p:set>
                                      <p:cBhvr>
                                        <p:cTn id="328" dur="1" fill="hold">
                                          <p:stCondLst>
                                            <p:cond delay="0"/>
                                          </p:stCondLst>
                                        </p:cTn>
                                        <p:tgtEl>
                                          <p:spTgt spid="48"/>
                                        </p:tgtEl>
                                        <p:attrNameLst>
                                          <p:attrName>style.visibility</p:attrName>
                                        </p:attrNameLst>
                                      </p:cBhvr>
                                      <p:to>
                                        <p:strVal val="visible"/>
                                      </p:to>
                                    </p:set>
                                    <p:animEffect transition="in" filter="fade">
                                      <p:cBhvr>
                                        <p:cTn id="329" dur="800" decel="100000"/>
                                        <p:tgtEl>
                                          <p:spTgt spid="48"/>
                                        </p:tgtEl>
                                      </p:cBhvr>
                                    </p:animEffect>
                                    <p:anim calcmode="lin" valueType="num">
                                      <p:cBhvr>
                                        <p:cTn id="330" dur="800" decel="100000" fill="hold"/>
                                        <p:tgtEl>
                                          <p:spTgt spid="48"/>
                                        </p:tgtEl>
                                        <p:attrNameLst>
                                          <p:attrName>style.rotation</p:attrName>
                                        </p:attrNameLst>
                                      </p:cBhvr>
                                      <p:tavLst>
                                        <p:tav tm="0">
                                          <p:val>
                                            <p:fltVal val="-90"/>
                                          </p:val>
                                        </p:tav>
                                        <p:tav tm="100000">
                                          <p:val>
                                            <p:fltVal val="0"/>
                                          </p:val>
                                        </p:tav>
                                      </p:tavLst>
                                    </p:anim>
                                    <p:anim calcmode="lin" valueType="num">
                                      <p:cBhvr>
                                        <p:cTn id="331" dur="800" decel="100000" fill="hold"/>
                                        <p:tgtEl>
                                          <p:spTgt spid="48"/>
                                        </p:tgtEl>
                                        <p:attrNameLst>
                                          <p:attrName>ppt_x</p:attrName>
                                        </p:attrNameLst>
                                      </p:cBhvr>
                                      <p:tavLst>
                                        <p:tav tm="0">
                                          <p:val>
                                            <p:strVal val="#ppt_x+0.4"/>
                                          </p:val>
                                        </p:tav>
                                        <p:tav tm="100000">
                                          <p:val>
                                            <p:strVal val="#ppt_x-0.05"/>
                                          </p:val>
                                        </p:tav>
                                      </p:tavLst>
                                    </p:anim>
                                    <p:anim calcmode="lin" valueType="num">
                                      <p:cBhvr>
                                        <p:cTn id="332" dur="800" decel="100000" fill="hold"/>
                                        <p:tgtEl>
                                          <p:spTgt spid="48"/>
                                        </p:tgtEl>
                                        <p:attrNameLst>
                                          <p:attrName>ppt_y</p:attrName>
                                        </p:attrNameLst>
                                      </p:cBhvr>
                                      <p:tavLst>
                                        <p:tav tm="0">
                                          <p:val>
                                            <p:strVal val="#ppt_y-0.4"/>
                                          </p:val>
                                        </p:tav>
                                        <p:tav tm="100000">
                                          <p:val>
                                            <p:strVal val="#ppt_y+0.1"/>
                                          </p:val>
                                        </p:tav>
                                      </p:tavLst>
                                    </p:anim>
                                    <p:anim calcmode="lin" valueType="num">
                                      <p:cBhvr>
                                        <p:cTn id="333"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334"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335" fill="hold">
                            <p:stCondLst>
                              <p:cond delay="37500"/>
                            </p:stCondLst>
                            <p:childTnLst>
                              <p:par>
                                <p:cTn id="336" presetID="30" presetClass="entr" presetSubtype="0" fill="hold" grpId="0" nodeType="afterEffect">
                                  <p:stCondLst>
                                    <p:cond delay="0"/>
                                  </p:stCondLst>
                                  <p:childTnLst>
                                    <p:set>
                                      <p:cBhvr>
                                        <p:cTn id="337" dur="1" fill="hold">
                                          <p:stCondLst>
                                            <p:cond delay="0"/>
                                          </p:stCondLst>
                                        </p:cTn>
                                        <p:tgtEl>
                                          <p:spTgt spid="49"/>
                                        </p:tgtEl>
                                        <p:attrNameLst>
                                          <p:attrName>style.visibility</p:attrName>
                                        </p:attrNameLst>
                                      </p:cBhvr>
                                      <p:to>
                                        <p:strVal val="visible"/>
                                      </p:to>
                                    </p:set>
                                    <p:animEffect transition="in" filter="fade">
                                      <p:cBhvr>
                                        <p:cTn id="338" dur="800" decel="100000"/>
                                        <p:tgtEl>
                                          <p:spTgt spid="49"/>
                                        </p:tgtEl>
                                      </p:cBhvr>
                                    </p:animEffect>
                                    <p:anim calcmode="lin" valueType="num">
                                      <p:cBhvr>
                                        <p:cTn id="339" dur="800" decel="100000" fill="hold"/>
                                        <p:tgtEl>
                                          <p:spTgt spid="49"/>
                                        </p:tgtEl>
                                        <p:attrNameLst>
                                          <p:attrName>style.rotation</p:attrName>
                                        </p:attrNameLst>
                                      </p:cBhvr>
                                      <p:tavLst>
                                        <p:tav tm="0">
                                          <p:val>
                                            <p:fltVal val="-90"/>
                                          </p:val>
                                        </p:tav>
                                        <p:tav tm="100000">
                                          <p:val>
                                            <p:fltVal val="0"/>
                                          </p:val>
                                        </p:tav>
                                      </p:tavLst>
                                    </p:anim>
                                    <p:anim calcmode="lin" valueType="num">
                                      <p:cBhvr>
                                        <p:cTn id="340" dur="800" decel="100000" fill="hold"/>
                                        <p:tgtEl>
                                          <p:spTgt spid="49"/>
                                        </p:tgtEl>
                                        <p:attrNameLst>
                                          <p:attrName>ppt_x</p:attrName>
                                        </p:attrNameLst>
                                      </p:cBhvr>
                                      <p:tavLst>
                                        <p:tav tm="0">
                                          <p:val>
                                            <p:strVal val="#ppt_x+0.4"/>
                                          </p:val>
                                        </p:tav>
                                        <p:tav tm="100000">
                                          <p:val>
                                            <p:strVal val="#ppt_x-0.05"/>
                                          </p:val>
                                        </p:tav>
                                      </p:tavLst>
                                    </p:anim>
                                    <p:anim calcmode="lin" valueType="num">
                                      <p:cBhvr>
                                        <p:cTn id="341" dur="800" decel="100000" fill="hold"/>
                                        <p:tgtEl>
                                          <p:spTgt spid="49"/>
                                        </p:tgtEl>
                                        <p:attrNameLst>
                                          <p:attrName>ppt_y</p:attrName>
                                        </p:attrNameLst>
                                      </p:cBhvr>
                                      <p:tavLst>
                                        <p:tav tm="0">
                                          <p:val>
                                            <p:strVal val="#ppt_y-0.4"/>
                                          </p:val>
                                        </p:tav>
                                        <p:tav tm="100000">
                                          <p:val>
                                            <p:strVal val="#ppt_y+0.1"/>
                                          </p:val>
                                        </p:tav>
                                      </p:tavLst>
                                    </p:anim>
                                    <p:anim calcmode="lin" valueType="num">
                                      <p:cBhvr>
                                        <p:cTn id="34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34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344" fill="hold">
                            <p:stCondLst>
                              <p:cond delay="38500"/>
                            </p:stCondLst>
                            <p:childTnLst>
                              <p:par>
                                <p:cTn id="345" presetID="30" presetClass="entr" presetSubtype="0" fill="hold" grpId="0" nodeType="afterEffect">
                                  <p:stCondLst>
                                    <p:cond delay="0"/>
                                  </p:stCondLst>
                                  <p:childTnLst>
                                    <p:set>
                                      <p:cBhvr>
                                        <p:cTn id="346" dur="1" fill="hold">
                                          <p:stCondLst>
                                            <p:cond delay="0"/>
                                          </p:stCondLst>
                                        </p:cTn>
                                        <p:tgtEl>
                                          <p:spTgt spid="50"/>
                                        </p:tgtEl>
                                        <p:attrNameLst>
                                          <p:attrName>style.visibility</p:attrName>
                                        </p:attrNameLst>
                                      </p:cBhvr>
                                      <p:to>
                                        <p:strVal val="visible"/>
                                      </p:to>
                                    </p:set>
                                    <p:animEffect transition="in" filter="fade">
                                      <p:cBhvr>
                                        <p:cTn id="347" dur="800" decel="100000"/>
                                        <p:tgtEl>
                                          <p:spTgt spid="50"/>
                                        </p:tgtEl>
                                      </p:cBhvr>
                                    </p:animEffect>
                                    <p:anim calcmode="lin" valueType="num">
                                      <p:cBhvr>
                                        <p:cTn id="348" dur="800" decel="100000" fill="hold"/>
                                        <p:tgtEl>
                                          <p:spTgt spid="50"/>
                                        </p:tgtEl>
                                        <p:attrNameLst>
                                          <p:attrName>style.rotation</p:attrName>
                                        </p:attrNameLst>
                                      </p:cBhvr>
                                      <p:tavLst>
                                        <p:tav tm="0">
                                          <p:val>
                                            <p:fltVal val="-90"/>
                                          </p:val>
                                        </p:tav>
                                        <p:tav tm="100000">
                                          <p:val>
                                            <p:fltVal val="0"/>
                                          </p:val>
                                        </p:tav>
                                      </p:tavLst>
                                    </p:anim>
                                    <p:anim calcmode="lin" valueType="num">
                                      <p:cBhvr>
                                        <p:cTn id="349" dur="800" decel="100000" fill="hold"/>
                                        <p:tgtEl>
                                          <p:spTgt spid="50"/>
                                        </p:tgtEl>
                                        <p:attrNameLst>
                                          <p:attrName>ppt_x</p:attrName>
                                        </p:attrNameLst>
                                      </p:cBhvr>
                                      <p:tavLst>
                                        <p:tav tm="0">
                                          <p:val>
                                            <p:strVal val="#ppt_x+0.4"/>
                                          </p:val>
                                        </p:tav>
                                        <p:tav tm="100000">
                                          <p:val>
                                            <p:strVal val="#ppt_x-0.05"/>
                                          </p:val>
                                        </p:tav>
                                      </p:tavLst>
                                    </p:anim>
                                    <p:anim calcmode="lin" valueType="num">
                                      <p:cBhvr>
                                        <p:cTn id="350" dur="800" decel="100000" fill="hold"/>
                                        <p:tgtEl>
                                          <p:spTgt spid="50"/>
                                        </p:tgtEl>
                                        <p:attrNameLst>
                                          <p:attrName>ppt_y</p:attrName>
                                        </p:attrNameLst>
                                      </p:cBhvr>
                                      <p:tavLst>
                                        <p:tav tm="0">
                                          <p:val>
                                            <p:strVal val="#ppt_y-0.4"/>
                                          </p:val>
                                        </p:tav>
                                        <p:tav tm="100000">
                                          <p:val>
                                            <p:strVal val="#ppt_y+0.1"/>
                                          </p:val>
                                        </p:tav>
                                      </p:tavLst>
                                    </p:anim>
                                    <p:anim calcmode="lin" valueType="num">
                                      <p:cBhvr>
                                        <p:cTn id="351"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352"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P spid="26" grpId="0" animBg="1"/>
      <p:bldP spid="27" grpId="0" animBg="1"/>
      <p:bldP spid="28" grpId="0" animBg="1"/>
      <p:bldP spid="29" grpId="0" animBg="1"/>
      <p:bldP spid="30"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pSp>
        <p:nvGrpSpPr>
          <p:cNvPr id="2" name="PA-组合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07AA64-61F7-4C9D-9D77-91AC21F4323E}"/>
              </a:ext>
            </a:extLst>
          </p:cNvPr>
          <p:cNvGrpSpPr/>
          <p:nvPr>
            <p:custDataLst>
              <p:tags r:id="rId2"/>
            </p:custDataLst>
          </p:nvPr>
        </p:nvGrpSpPr>
        <p:grpSpPr>
          <a:xfrm>
            <a:off x="1123950" y="195914"/>
            <a:ext cx="9944100" cy="6080924"/>
            <a:chOff x="1123950" y="195914"/>
            <a:chExt cx="9944100" cy="6080924"/>
          </a:xfrm>
        </p:grpSpPr>
        <p:sp>
          <p:nvSpPr>
            <p:cNvPr id="3" name="PA-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B5CF36C-5C78-4E71-98F9-C788ACA05C77}"/>
                </a:ext>
              </a:extLst>
            </p:cNvPr>
            <p:cNvSpPr/>
            <p:nvPr>
              <p:custDataLst>
                <p:tags r:id="rId9"/>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矩形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E49928-8EBF-4816-B632-43DE5E9C612E}"/>
                </a:ext>
              </a:extLst>
            </p:cNvPr>
            <p:cNvSpPr/>
            <p:nvPr>
              <p:custDataLst>
                <p:tags r:id="rId10"/>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矩形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C3DDC7-F902-4B74-A128-68AFEE660605}"/>
                </a:ext>
              </a:extLst>
            </p:cNvPr>
            <p:cNvSpPr/>
            <p:nvPr>
              <p:custDataLst>
                <p:tags r:id="rId11"/>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矩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8204694-6D9B-4FBB-803B-10B915930148}"/>
                </a:ext>
              </a:extLst>
            </p:cNvPr>
            <p:cNvSpPr/>
            <p:nvPr>
              <p:custDataLst>
                <p:tags r:id="rId12"/>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PA-图片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8CDD78-85CE-4B24-92DE-80545C68FC3F}"/>
                </a:ext>
              </a:extLst>
            </p:cNvPr>
            <p:cNvPicPr>
              <a:picLocks noChangeAspect="1"/>
            </p:cNvPicPr>
            <p:nvPr>
              <p:custDataLst>
                <p:tags r:id="rId13"/>
              </p:custDataLst>
            </p:nvPr>
          </p:nvPicPr>
          <p:blipFill>
            <a:blip r:embed="rId18"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8" name="PA-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1603C6-EB30-4008-B99E-D21A0ACBD481}"/>
                </a:ext>
              </a:extLst>
            </p:cNvPr>
            <p:cNvPicPr>
              <a:picLocks noChangeAspect="1"/>
            </p:cNvPicPr>
            <p:nvPr>
              <p:custDataLst>
                <p:tags r:id="rId14"/>
              </p:custDataLst>
            </p:nvPr>
          </p:nvPicPr>
          <p:blipFill>
            <a:blip r:embed="rId18"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9" name="PA-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4E3C60-EE59-4BC9-9938-D9378FF4EB8D}"/>
              </a:ext>
            </a:extLst>
          </p:cNvPr>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tretch>
            <a:fillRect/>
          </a:stretch>
        </p:blipFill>
        <p:spPr>
          <a:xfrm>
            <a:off x="8056154" y="2517692"/>
            <a:ext cx="4416370" cy="4416370"/>
          </a:xfrm>
          <a:prstGeom prst="rect">
            <a:avLst/>
          </a:prstGeom>
        </p:spPr>
      </p:pic>
      <p:pic>
        <p:nvPicPr>
          <p:cNvPr id="10" name="PA-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A77AFC0-21A7-430D-8988-E51147C2C8B6}"/>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rcRect/>
          <a:stretch>
            <a:fillRect/>
          </a:stretch>
        </p:blipFill>
        <p:spPr>
          <a:xfrm>
            <a:off x="12076" y="2476500"/>
            <a:ext cx="2032000" cy="1600200"/>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1" name="PA-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827805-325C-49C6-9D58-010D867D7830}"/>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tretch>
            <a:fillRect/>
          </a:stretch>
        </p:blipFill>
        <p:spPr>
          <a:xfrm>
            <a:off x="2382384" y="5695779"/>
            <a:ext cx="1723201" cy="1108556"/>
          </a:xfrm>
          <a:prstGeom prst="rect">
            <a:avLst/>
          </a:prstGeom>
        </p:spPr>
      </p:pic>
      <p:sp>
        <p:nvSpPr>
          <p:cNvPr id="12" name="PA-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364479-B43E-4C76-90C1-56B429A1A263}"/>
              </a:ext>
            </a:extLst>
          </p:cNvPr>
          <p:cNvSpPr txBox="1"/>
          <p:nvPr>
            <p:custDataLst>
              <p:tags r:id="rId6"/>
            </p:custDataLst>
          </p:nvPr>
        </p:nvSpPr>
        <p:spPr>
          <a:xfrm>
            <a:off x="1883673" y="2186502"/>
            <a:ext cx="8496300" cy="1015663"/>
          </a:xfrm>
          <a:prstGeom prst="rect">
            <a:avLst/>
          </a:prstGeom>
          <a:noFill/>
        </p:spPr>
        <p:txBody>
          <a:bodyPr wrap="square">
            <a:spAutoFit/>
          </a:bodyPr>
          <a:lstStyle/>
          <a:p>
            <a:pPr algn="ctr"/>
            <a:r>
              <a:rPr lang="zh-CN" altLang="en-US" sz="6000" b="1" dirty="0">
                <a:solidFill>
                  <a:srgbClr val="41B7D7"/>
                </a:solidFill>
                <a:cs typeface="+mn-ea"/>
                <a:sym typeface="+mn-lt"/>
              </a:rPr>
              <a:t>感谢您的观看</a:t>
            </a:r>
          </a:p>
        </p:txBody>
      </p:sp>
      <p:sp>
        <p:nvSpPr>
          <p:cNvPr id="13" name="PA-文本框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B530F4-AEE6-4397-BB2B-F79ECC9C0F51}"/>
              </a:ext>
            </a:extLst>
          </p:cNvPr>
          <p:cNvSpPr txBox="1"/>
          <p:nvPr>
            <p:custDataLst>
              <p:tags r:id="rId7"/>
            </p:custDataLst>
          </p:nvPr>
        </p:nvSpPr>
        <p:spPr>
          <a:xfrm>
            <a:off x="3787320" y="4319967"/>
            <a:ext cx="4689006" cy="408623"/>
          </a:xfrm>
          <a:prstGeom prst="roundRect">
            <a:avLst/>
          </a:prstGeom>
          <a:solidFill>
            <a:srgbClr val="6CC6E0"/>
          </a:solidFill>
        </p:spPr>
        <p:txBody>
          <a:bodyPr wrap="square" rtlCol="0">
            <a:spAutoFit/>
          </a:bodyPr>
          <a:lstStyle/>
          <a:p>
            <a:pPr lvl="0" algn="ctr"/>
            <a:r>
              <a:rPr lang="zh-CN" altLang="en-US" b="1" dirty="0">
                <a:solidFill>
                  <a:prstClr val="white"/>
                </a:solidFill>
                <a:cs typeface="+mn-ea"/>
                <a:sym typeface="+mn-lt"/>
              </a:rPr>
              <a:t>汇报人</a:t>
            </a:r>
            <a:r>
              <a:rPr lang="zh-CN" altLang="en-US" b="1" dirty="0" smtClean="0">
                <a:solidFill>
                  <a:prstClr val="white"/>
                </a:solidFill>
                <a:cs typeface="+mn-ea"/>
                <a:sym typeface="+mn-lt"/>
              </a:rPr>
              <a:t>：</a:t>
            </a:r>
            <a:r>
              <a:rPr lang="zh-CN" altLang="en-US" b="1" dirty="0">
                <a:solidFill>
                  <a:prstClr val="white"/>
                </a:solidFill>
                <a:cs typeface="+mn-ea"/>
                <a:sym typeface="+mn-lt"/>
              </a:rPr>
              <a:t>优品</a:t>
            </a:r>
            <a:r>
              <a:rPr lang="en-US" altLang="zh-CN" b="1" dirty="0" smtClean="0">
                <a:solidFill>
                  <a:prstClr val="white"/>
                </a:solidFill>
                <a:cs typeface="+mn-ea"/>
                <a:sym typeface="+mn-lt"/>
              </a:rPr>
              <a:t>PPT</a:t>
            </a:r>
            <a:r>
              <a:rPr lang="zh-CN" altLang="en-US" b="1" dirty="0" smtClean="0">
                <a:solidFill>
                  <a:prstClr val="white"/>
                </a:solidFill>
                <a:cs typeface="+mn-ea"/>
                <a:sym typeface="+mn-lt"/>
              </a:rPr>
              <a:t>   </a:t>
            </a:r>
            <a:r>
              <a:rPr lang="zh-CN" altLang="en-US" b="1" dirty="0">
                <a:solidFill>
                  <a:prstClr val="white"/>
                </a:solidFill>
                <a:cs typeface="+mn-ea"/>
                <a:sym typeface="+mn-lt"/>
              </a:rPr>
              <a:t>时间：</a:t>
            </a:r>
            <a:r>
              <a:rPr lang="en-US" altLang="zh-CN" b="1" dirty="0" smtClean="0">
                <a:solidFill>
                  <a:prstClr val="white"/>
                </a:solidFill>
                <a:cs typeface="+mn-ea"/>
                <a:sym typeface="+mn-lt"/>
              </a:rPr>
              <a:t>20XX.X</a:t>
            </a:r>
            <a:endParaRPr lang="zh-CN" altLang="en-US" b="1" dirty="0">
              <a:solidFill>
                <a:prstClr val="white"/>
              </a:solidFill>
              <a:cs typeface="+mn-ea"/>
              <a:sym typeface="+mn-lt"/>
            </a:endParaRPr>
          </a:p>
        </p:txBody>
      </p:sp>
      <p:sp>
        <p:nvSpPr>
          <p:cNvPr id="15" name="PA-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01769D-1FDC-4204-8B57-CB66BF7B8B18}"/>
              </a:ext>
            </a:extLst>
          </p:cNvPr>
          <p:cNvSpPr txBox="1"/>
          <p:nvPr>
            <p:custDataLst>
              <p:tags r:id="rId8"/>
            </p:custDataLst>
          </p:nvPr>
        </p:nvSpPr>
        <p:spPr>
          <a:xfrm>
            <a:off x="2455173" y="3271667"/>
            <a:ext cx="7353300" cy="743986"/>
          </a:xfrm>
          <a:prstGeom prst="rect">
            <a:avLst/>
          </a:prstGeom>
          <a:noFill/>
        </p:spPr>
        <p:txBody>
          <a:bodyPr wrap="square" rtlCol="0">
            <a:spAutoFit/>
          </a:bodyPr>
          <a:lstStyle/>
          <a:p>
            <a:pPr algn="ctr">
              <a:lnSpc>
                <a:spcPct val="150000"/>
              </a:lnSpc>
            </a:pPr>
            <a:r>
              <a:rPr lang="en-US" altLang="zh-CN" sz="3200" b="1" dirty="0" smtClean="0">
                <a:solidFill>
                  <a:srgbClr val="41B7D7"/>
                </a:solidFill>
                <a:cs typeface="+mn-ea"/>
                <a:sym typeface="+mn-lt"/>
              </a:rPr>
              <a:t>THANK YOU FOR WATCHING</a:t>
            </a:r>
            <a:endParaRPr lang="en-US" altLang="zh-CN" sz="3200" b="1" dirty="0">
              <a:solidFill>
                <a:srgbClr val="41B7D7"/>
              </a:solidFill>
              <a:cs typeface="+mn-ea"/>
              <a:sym typeface="+mn-lt"/>
            </a:endParaRPr>
          </a:p>
        </p:txBody>
      </p:sp>
    </p:spTree>
    <p:custDataLst>
      <p:tags r:id="rId1"/>
    </p:custDataLst>
    <p:extLst>
      <p:ext uri="{BB962C8B-B14F-4D97-AF65-F5344CB8AC3E}">
        <p14:creationId xmlns:p14="http://schemas.microsoft.com/office/powerpoint/2010/main" val="925726584"/>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14:presetBounceEnd="65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65000">
                                          <p:cBhvr additive="base">
                                            <p:cTn id="13" dur="1800" fill="hold"/>
                                            <p:tgtEl>
                                              <p:spTgt spid="9"/>
                                            </p:tgtEl>
                                            <p:attrNameLst>
                                              <p:attrName>ppt_x</p:attrName>
                                            </p:attrNameLst>
                                          </p:cBhvr>
                                          <p:tavLst>
                                            <p:tav tm="0">
                                              <p:val>
                                                <p:strVal val="1+#ppt_w/2"/>
                                              </p:val>
                                            </p:tav>
                                            <p:tav tm="100000">
                                              <p:val>
                                                <p:strVal val="#ppt_x"/>
                                              </p:val>
                                            </p:tav>
                                          </p:tavLst>
                                        </p:anim>
                                        <p:anim calcmode="lin" valueType="num" p14:bounceEnd="65000">
                                          <p:cBhvr additive="base">
                                            <p:cTn id="14" dur="18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14:presetBounceEnd="55714">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55714">
                                          <p:cBhvr additive="base">
                                            <p:cTn id="17" dur="1200" fill="hold"/>
                                            <p:tgtEl>
                                              <p:spTgt spid="10"/>
                                            </p:tgtEl>
                                            <p:attrNameLst>
                                              <p:attrName>ppt_x</p:attrName>
                                            </p:attrNameLst>
                                          </p:cBhvr>
                                          <p:tavLst>
                                            <p:tav tm="0">
                                              <p:val>
                                                <p:strVal val="0-#ppt_w/2"/>
                                              </p:val>
                                            </p:tav>
                                            <p:tav tm="100000">
                                              <p:val>
                                                <p:strVal val="#ppt_x"/>
                                              </p:val>
                                            </p:tav>
                                          </p:tavLst>
                                        </p:anim>
                                        <p:anim calcmode="lin" valueType="num" p14:bounceEnd="55714">
                                          <p:cBhvr additive="base">
                                            <p:cTn id="18" dur="12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14:presetBounceEnd="7125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71250">
                                          <p:cBhvr additive="base">
                                            <p:cTn id="21" dur="1500" fill="hold"/>
                                            <p:tgtEl>
                                              <p:spTgt spid="11"/>
                                            </p:tgtEl>
                                            <p:attrNameLst>
                                              <p:attrName>ppt_x</p:attrName>
                                            </p:attrNameLst>
                                          </p:cBhvr>
                                          <p:tavLst>
                                            <p:tav tm="0">
                                              <p:val>
                                                <p:strVal val="#ppt_x"/>
                                              </p:val>
                                            </p:tav>
                                            <p:tav tm="100000">
                                              <p:val>
                                                <p:strVal val="#ppt_x"/>
                                              </p:val>
                                            </p:tav>
                                          </p:tavLst>
                                        </p:anim>
                                        <p:anim calcmode="lin" valueType="num" p14:bounceEnd="71250">
                                          <p:cBhvr additive="base">
                                            <p:cTn id="22" dur="1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8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by="(-#ppt_w*2)" calcmode="lin" valueType="num">
                                          <p:cBhvr rctx="PPT">
                                            <p:cTn id="26" dur="250" autoRev="1" fill="hold">
                                              <p:stCondLst>
                                                <p:cond delay="0"/>
                                              </p:stCondLst>
                                            </p:cTn>
                                            <p:tgtEl>
                                              <p:spTgt spid="12"/>
                                            </p:tgtEl>
                                            <p:attrNameLst>
                                              <p:attrName>ppt_w</p:attrName>
                                            </p:attrNameLst>
                                          </p:cBhvr>
                                        </p:anim>
                                        <p:anim by="(#ppt_w*0.50)" calcmode="lin" valueType="num">
                                          <p:cBhvr>
                                            <p:cTn id="27" dur="250" decel="50000" autoRev="1" fill="hold">
                                              <p:stCondLst>
                                                <p:cond delay="0"/>
                                              </p:stCondLst>
                                            </p:cTn>
                                            <p:tgtEl>
                                              <p:spTgt spid="12"/>
                                            </p:tgtEl>
                                            <p:attrNameLst>
                                              <p:attrName>ppt_x</p:attrName>
                                            </p:attrNameLst>
                                          </p:cBhvr>
                                        </p:anim>
                                        <p:anim from="(-#ppt_h/2)" to="(#ppt_y)" calcmode="lin" valueType="num">
                                          <p:cBhvr>
                                            <p:cTn id="28" dur="500" fill="hold">
                                              <p:stCondLst>
                                                <p:cond delay="0"/>
                                              </p:stCondLst>
                                            </p:cTn>
                                            <p:tgtEl>
                                              <p:spTgt spid="12"/>
                                            </p:tgtEl>
                                            <p:attrNameLst>
                                              <p:attrName>ppt_y</p:attrName>
                                            </p:attrNameLst>
                                          </p:cBhvr>
                                        </p:anim>
                                        <p:animRot by="21600000">
                                          <p:cBhvr>
                                            <p:cTn id="29" dur="500" fill="hold">
                                              <p:stCondLst>
                                                <p:cond delay="0"/>
                                              </p:stCondLst>
                                            </p:cTn>
                                            <p:tgtEl>
                                              <p:spTgt spid="12"/>
                                            </p:tgtEl>
                                            <p:attrNameLst>
                                              <p:attrName>r</p:attrName>
                                            </p:attrNameLst>
                                          </p:cBhvr>
                                        </p:animRot>
                                      </p:childTnLst>
                                    </p:cTn>
                                  </p:par>
                                </p:childTnLst>
                              </p:cTn>
                            </p:par>
                            <p:par>
                              <p:cTn id="30" fill="hold">
                                <p:stCondLst>
                                  <p:cond delay="3550"/>
                                </p:stCondLst>
                                <p:childTnLst>
                                  <p:par>
                                    <p:cTn id="31" presetID="6"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par>
                              <p:cTn id="34" fill="hold">
                                <p:stCondLst>
                                  <p:cond delay="5550"/>
                                </p:stCondLst>
                                <p:childTnLst>
                                  <p:par>
                                    <p:cTn id="35" presetID="16" presetClass="entr" presetSubtype="37"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800" fill="hold"/>
                                            <p:tgtEl>
                                              <p:spTgt spid="9"/>
                                            </p:tgtEl>
                                            <p:attrNameLst>
                                              <p:attrName>ppt_x</p:attrName>
                                            </p:attrNameLst>
                                          </p:cBhvr>
                                          <p:tavLst>
                                            <p:tav tm="0">
                                              <p:val>
                                                <p:strVal val="1+#ppt_w/2"/>
                                              </p:val>
                                            </p:tav>
                                            <p:tav tm="100000">
                                              <p:val>
                                                <p:strVal val="#ppt_x"/>
                                              </p:val>
                                            </p:tav>
                                          </p:tavLst>
                                        </p:anim>
                                        <p:anim calcmode="lin" valueType="num">
                                          <p:cBhvr additive="base">
                                            <p:cTn id="14" dur="18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200" fill="hold"/>
                                            <p:tgtEl>
                                              <p:spTgt spid="10"/>
                                            </p:tgtEl>
                                            <p:attrNameLst>
                                              <p:attrName>ppt_x</p:attrName>
                                            </p:attrNameLst>
                                          </p:cBhvr>
                                          <p:tavLst>
                                            <p:tav tm="0">
                                              <p:val>
                                                <p:strVal val="0-#ppt_w/2"/>
                                              </p:val>
                                            </p:tav>
                                            <p:tav tm="100000">
                                              <p:val>
                                                <p:strVal val="#ppt_x"/>
                                              </p:val>
                                            </p:tav>
                                          </p:tavLst>
                                        </p:anim>
                                        <p:anim calcmode="lin" valueType="num">
                                          <p:cBhvr additive="base">
                                            <p:cTn id="18" dur="12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ppt_x"/>
                                              </p:val>
                                            </p:tav>
                                            <p:tav tm="100000">
                                              <p:val>
                                                <p:strVal val="#ppt_x"/>
                                              </p:val>
                                            </p:tav>
                                          </p:tavLst>
                                        </p:anim>
                                        <p:anim calcmode="lin" valueType="num">
                                          <p:cBhvr additive="base">
                                            <p:cTn id="22" dur="1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8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by="(-#ppt_w*2)" calcmode="lin" valueType="num">
                                          <p:cBhvr rctx="PPT">
                                            <p:cTn id="26" dur="250" autoRev="1" fill="hold">
                                              <p:stCondLst>
                                                <p:cond delay="0"/>
                                              </p:stCondLst>
                                            </p:cTn>
                                            <p:tgtEl>
                                              <p:spTgt spid="12"/>
                                            </p:tgtEl>
                                            <p:attrNameLst>
                                              <p:attrName>ppt_w</p:attrName>
                                            </p:attrNameLst>
                                          </p:cBhvr>
                                        </p:anim>
                                        <p:anim by="(#ppt_w*0.50)" calcmode="lin" valueType="num">
                                          <p:cBhvr>
                                            <p:cTn id="27" dur="250" decel="50000" autoRev="1" fill="hold">
                                              <p:stCondLst>
                                                <p:cond delay="0"/>
                                              </p:stCondLst>
                                            </p:cTn>
                                            <p:tgtEl>
                                              <p:spTgt spid="12"/>
                                            </p:tgtEl>
                                            <p:attrNameLst>
                                              <p:attrName>ppt_x</p:attrName>
                                            </p:attrNameLst>
                                          </p:cBhvr>
                                        </p:anim>
                                        <p:anim from="(-#ppt_h/2)" to="(#ppt_y)" calcmode="lin" valueType="num">
                                          <p:cBhvr>
                                            <p:cTn id="28" dur="500" fill="hold">
                                              <p:stCondLst>
                                                <p:cond delay="0"/>
                                              </p:stCondLst>
                                            </p:cTn>
                                            <p:tgtEl>
                                              <p:spTgt spid="12"/>
                                            </p:tgtEl>
                                            <p:attrNameLst>
                                              <p:attrName>ppt_y</p:attrName>
                                            </p:attrNameLst>
                                          </p:cBhvr>
                                        </p:anim>
                                        <p:animRot by="21600000">
                                          <p:cBhvr>
                                            <p:cTn id="29" dur="500" fill="hold">
                                              <p:stCondLst>
                                                <p:cond delay="0"/>
                                              </p:stCondLst>
                                            </p:cTn>
                                            <p:tgtEl>
                                              <p:spTgt spid="12"/>
                                            </p:tgtEl>
                                            <p:attrNameLst>
                                              <p:attrName>r</p:attrName>
                                            </p:attrNameLst>
                                          </p:cBhvr>
                                        </p:animRot>
                                      </p:childTnLst>
                                    </p:cTn>
                                  </p:par>
                                </p:childTnLst>
                              </p:cTn>
                            </p:par>
                            <p:par>
                              <p:cTn id="30" fill="hold">
                                <p:stCondLst>
                                  <p:cond delay="3550"/>
                                </p:stCondLst>
                                <p:childTnLst>
                                  <p:par>
                                    <p:cTn id="31" presetID="6"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par>
                              <p:cTn id="34" fill="hold">
                                <p:stCondLst>
                                  <p:cond delay="5550"/>
                                </p:stCondLst>
                                <p:childTnLst>
                                  <p:par>
                                    <p:cTn id="35" presetID="16" presetClass="entr" presetSubtype="37"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6271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6" name="PA-图片 5">
            <a:extLst>
              <a:ext uri="{FF2B5EF4-FFF2-40B4-BE49-F238E27FC236}">
                <a16:creationId xmlns:a16="http://schemas.microsoft.com/office/drawing/2014/main" xmlns:a14="http://schemas.microsoft.com/office/drawing/2010/main" xmlns="" id="{9DE78E43-D331-4565-AC8A-7D152132D5AF}"/>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a14="http://schemas.microsoft.com/office/drawing/2010/main" xmlns="" id="{6DC4B2AB-98EB-457C-B576-049300A1E442}"/>
              </a:ext>
            </a:extLst>
          </p:cNvPr>
          <p:cNvSpPr txBox="1"/>
          <p:nvPr>
            <p:custDataLst>
              <p:tags r:id="rId3"/>
            </p:custDataLst>
          </p:nvPr>
        </p:nvSpPr>
        <p:spPr>
          <a:xfrm>
            <a:off x="2431142" y="754390"/>
            <a:ext cx="3897086" cy="523220"/>
          </a:xfrm>
          <a:prstGeom prst="rect">
            <a:avLst/>
          </a:prstGeom>
          <a:noFill/>
        </p:spPr>
        <p:txBody>
          <a:bodyPr wrap="square" rtlCol="0">
            <a:spAutoFit/>
          </a:bodyPr>
          <a:lstStyle/>
          <a:p>
            <a:r>
              <a:rPr lang="zh-CN" altLang="en-US" sz="2800" b="1" dirty="0">
                <a:solidFill>
                  <a:srgbClr val="41B7D7"/>
                </a:solidFill>
                <a:cs typeface="+mn-ea"/>
                <a:sym typeface="+mn-lt"/>
              </a:rPr>
              <a:t>什么是幼儿园安全事故</a:t>
            </a:r>
          </a:p>
        </p:txBody>
      </p:sp>
      <p:pic>
        <p:nvPicPr>
          <p:cNvPr id="15" name="PA-图片 14">
            <a:extLst>
              <a:ext uri="{FF2B5EF4-FFF2-40B4-BE49-F238E27FC236}">
                <a16:creationId xmlns:a16="http://schemas.microsoft.com/office/drawing/2014/main" xmlns:a14="http://schemas.microsoft.com/office/drawing/2010/main" xmlns="" id="{42A07061-B6D6-43A2-8466-E7ED83E26E4E}"/>
              </a:ext>
            </a:extLst>
          </p:cNvPr>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rcRect/>
          <a:stretch>
            <a:fillRect/>
          </a:stretch>
        </p:blipFill>
        <p:spPr>
          <a:xfrm>
            <a:off x="4412344" y="1391703"/>
            <a:ext cx="6587590" cy="5110697"/>
          </a:xfrm>
          <a:custGeom>
            <a:avLst/>
            <a:gdLst>
              <a:gd name="connsiteX0" fmla="*/ 5579793 w 6587590"/>
              <a:gd name="connsiteY0" fmla="*/ 1453097 h 5110697"/>
              <a:gd name="connsiteX1" fmla="*/ 5579793 w 6587590"/>
              <a:gd name="connsiteY1" fmla="*/ 2037297 h 5110697"/>
              <a:gd name="connsiteX2" fmla="*/ 5884593 w 6587590"/>
              <a:gd name="connsiteY2" fmla="*/ 2037297 h 5110697"/>
              <a:gd name="connsiteX3" fmla="*/ 5884593 w 6587590"/>
              <a:gd name="connsiteY3" fmla="*/ 1453097 h 5110697"/>
              <a:gd name="connsiteX4" fmla="*/ 0 w 6587590"/>
              <a:gd name="connsiteY4" fmla="*/ 0 h 5110697"/>
              <a:gd name="connsiteX5" fmla="*/ 6587590 w 6587590"/>
              <a:gd name="connsiteY5" fmla="*/ 0 h 5110697"/>
              <a:gd name="connsiteX6" fmla="*/ 6587590 w 6587590"/>
              <a:gd name="connsiteY6" fmla="*/ 5110697 h 5110697"/>
              <a:gd name="connsiteX7" fmla="*/ 0 w 6587590"/>
              <a:gd name="connsiteY7" fmla="*/ 5110697 h 51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7590" h="5110697">
                <a:moveTo>
                  <a:pt x="5579793" y="1453097"/>
                </a:moveTo>
                <a:lnTo>
                  <a:pt x="5579793" y="2037297"/>
                </a:lnTo>
                <a:lnTo>
                  <a:pt x="5884593" y="2037297"/>
                </a:lnTo>
                <a:lnTo>
                  <a:pt x="5884593" y="1453097"/>
                </a:lnTo>
                <a:close/>
                <a:moveTo>
                  <a:pt x="0" y="0"/>
                </a:moveTo>
                <a:lnTo>
                  <a:pt x="6587590" y="0"/>
                </a:lnTo>
                <a:lnTo>
                  <a:pt x="6587590" y="5110697"/>
                </a:lnTo>
                <a:lnTo>
                  <a:pt x="0" y="5110697"/>
                </a:lnTo>
                <a:close/>
              </a:path>
            </a:pathLst>
          </a:custGeom>
        </p:spPr>
      </p:pic>
      <p:sp>
        <p:nvSpPr>
          <p:cNvPr id="12" name="PA-文本框 28">
            <a:extLst>
              <a:ext uri="{FF2B5EF4-FFF2-40B4-BE49-F238E27FC236}">
                <a16:creationId xmlns:a16="http://schemas.microsoft.com/office/drawing/2014/main" xmlns:a14="http://schemas.microsoft.com/office/drawing/2010/main" xmlns="" id="{A23B234C-986E-4B69-B5AB-E31903BD2E81}"/>
              </a:ext>
            </a:extLst>
          </p:cNvPr>
          <p:cNvSpPr txBox="1"/>
          <p:nvPr>
            <p:custDataLst>
              <p:tags r:id="rId5"/>
            </p:custDataLst>
          </p:nvPr>
        </p:nvSpPr>
        <p:spPr>
          <a:xfrm>
            <a:off x="6197598" y="2189598"/>
            <a:ext cx="298890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cs typeface="+mn-ea"/>
                <a:sym typeface="+mn-lt"/>
              </a:rPr>
              <a:t>什么是幼儿园安全事故</a:t>
            </a:r>
          </a:p>
        </p:txBody>
      </p:sp>
      <p:pic>
        <p:nvPicPr>
          <p:cNvPr id="13" name="PA-图片 12">
            <a:extLst>
              <a:ext uri="{FF2B5EF4-FFF2-40B4-BE49-F238E27FC236}">
                <a16:creationId xmlns:a16="http://schemas.microsoft.com/office/drawing/2014/main" xmlns:a14="http://schemas.microsoft.com/office/drawing/2010/main" xmlns="" id="{CE4FA76E-BBEA-457E-8C10-091488F8B03F}"/>
              </a:ext>
            </a:extLst>
          </p:cNvPr>
          <p:cNvPicPr>
            <a:picLocks noChangeAspect="1"/>
          </p:cNvPicPr>
          <p:nvPr>
            <p:custDataLst>
              <p:tags r:id="rId6"/>
            </p:custDataLst>
          </p:nvPr>
        </p:nvPicPr>
        <p:blipFill>
          <a:blip r:embed="rId13" cstate="screen">
            <a:extLst>
              <a:ext uri="{28A0092B-C50C-407E-A947-70E740481C1C}">
                <a14:useLocalDpi xmlns:a14="http://schemas.microsoft.com/office/drawing/2010/main"/>
              </a:ext>
            </a:extLst>
          </a:blip>
          <a:stretch>
            <a:fillRect/>
          </a:stretch>
        </p:blipFill>
        <p:spPr>
          <a:xfrm>
            <a:off x="578228" y="1677964"/>
            <a:ext cx="4422546" cy="4422546"/>
          </a:xfrm>
          <a:prstGeom prst="rect">
            <a:avLst/>
          </a:prstGeom>
        </p:spPr>
      </p:pic>
      <p:sp>
        <p:nvSpPr>
          <p:cNvPr id="9" name="PA-文本框 8">
            <a:extLst>
              <a:ext uri="{FF2B5EF4-FFF2-40B4-BE49-F238E27FC236}">
                <a16:creationId xmlns:a16="http://schemas.microsoft.com/office/drawing/2014/main" xmlns:a14="http://schemas.microsoft.com/office/drawing/2010/main" xmlns="" id="{C10B3253-85FF-4BD6-9653-AF46A8FFC0D5}"/>
              </a:ext>
            </a:extLst>
          </p:cNvPr>
          <p:cNvSpPr txBox="1"/>
          <p:nvPr>
            <p:custDataLst>
              <p:tags r:id="rId7"/>
            </p:custDataLst>
          </p:nvPr>
        </p:nvSpPr>
        <p:spPr>
          <a:xfrm>
            <a:off x="6197598" y="2602203"/>
            <a:ext cx="3976914" cy="2308324"/>
          </a:xfrm>
          <a:prstGeom prst="rect">
            <a:avLst/>
          </a:prstGeom>
          <a:noFill/>
        </p:spPr>
        <p:txBody>
          <a:bodyPr wrap="square">
            <a:spAutoFit/>
          </a:bodyPr>
          <a:lstStyle/>
          <a:p>
            <a:pPr algn="just">
              <a:lnSpc>
                <a:spcPct val="200000"/>
              </a:lnSpc>
            </a:pPr>
            <a:r>
              <a:rPr lang="zh-CN" altLang="en-US" sz="1200" dirty="0">
                <a:cs typeface="+mn-ea"/>
                <a:sym typeface="+mn-lt"/>
              </a:rPr>
              <a:t>幼儿园事故是指入园儿童在幼儿园期间和幼儿园组织幼儿离园集体活动而处于幼儿园管理范围内所发生的人身伤害事故。它主要是幼儿在园接受或参加教育活动中发生的人身伤害，也包括虽不在园内，但属于幼儿园组织的活动（如春游、节假日的庆祝活动等）发生的人身伤害</a:t>
            </a:r>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anim calcmode="lin" valueType="num">
                                      <p:cBhvr>
                                        <p:cTn id="28" dur="750" fill="hold"/>
                                        <p:tgtEl>
                                          <p:spTgt spid="12"/>
                                        </p:tgtEl>
                                        <p:attrNameLst>
                                          <p:attrName>ppt_x</p:attrName>
                                        </p:attrNameLst>
                                      </p:cBhvr>
                                      <p:tavLst>
                                        <p:tav tm="0">
                                          <p:val>
                                            <p:strVal val="#ppt_x"/>
                                          </p:val>
                                        </p:tav>
                                        <p:tav tm="100000">
                                          <p:val>
                                            <p:strVal val="#ppt_x"/>
                                          </p:val>
                                        </p:tav>
                                      </p:tavLst>
                                    </p:anim>
                                    <p:anim calcmode="lin" valueType="num">
                                      <p:cBhvr>
                                        <p:cTn id="29" dur="75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6"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42BF100-3A86-49AA-862B-C71731D2679B}"/>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D5E93A6-305B-42FA-AAB4-C2422701F734}"/>
              </a:ext>
            </a:extLst>
          </p:cNvPr>
          <p:cNvSpPr txBox="1"/>
          <p:nvPr>
            <p:custDataLst>
              <p:tags r:id="rId3"/>
            </p:custDataLst>
          </p:nvPr>
        </p:nvSpPr>
        <p:spPr>
          <a:xfrm>
            <a:off x="2431142" y="754390"/>
            <a:ext cx="3897086" cy="523220"/>
          </a:xfrm>
          <a:prstGeom prst="rect">
            <a:avLst/>
          </a:prstGeom>
          <a:noFill/>
        </p:spPr>
        <p:txBody>
          <a:bodyPr wrap="square" rtlCol="0">
            <a:spAutoFit/>
          </a:bodyPr>
          <a:lstStyle/>
          <a:p>
            <a:r>
              <a:rPr lang="zh-CN" altLang="en-US" sz="2800" b="1" dirty="0">
                <a:solidFill>
                  <a:srgbClr val="41B7D7"/>
                </a:solidFill>
                <a:cs typeface="+mn-ea"/>
                <a:sym typeface="+mn-lt"/>
              </a:rPr>
              <a:t>幼儿园安全事故类型</a:t>
            </a:r>
          </a:p>
        </p:txBody>
      </p:sp>
      <p:sp>
        <p:nvSpPr>
          <p:cNvPr id="8" name="PA-文本框 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AA94BBC0-3B74-4563-B3FF-39E8F20B1E21}"/>
              </a:ext>
            </a:extLst>
          </p:cNvPr>
          <p:cNvSpPr txBox="1"/>
          <p:nvPr>
            <p:custDataLst>
              <p:tags r:id="rId4"/>
            </p:custDataLst>
          </p:nvPr>
        </p:nvSpPr>
        <p:spPr>
          <a:xfrm>
            <a:off x="6858000" y="1985207"/>
            <a:ext cx="6096000" cy="400110"/>
          </a:xfrm>
          <a:prstGeom prst="rect">
            <a:avLst/>
          </a:prstGeom>
          <a:noFill/>
        </p:spPr>
        <p:txBody>
          <a:bodyPr wrap="square">
            <a:spAutoFit/>
          </a:bodyPr>
          <a:lstStyle/>
          <a:p>
            <a:r>
              <a:rPr lang="zh-CN" altLang="en-US" sz="2000" b="1" dirty="0">
                <a:cs typeface="+mn-ea"/>
                <a:sym typeface="+mn-lt"/>
              </a:rPr>
              <a:t>客观原因造成的幼儿安全事故</a:t>
            </a:r>
          </a:p>
        </p:txBody>
      </p:sp>
      <p:sp>
        <p:nvSpPr>
          <p:cNvPr id="10" name="PA-文本框 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3E2348E-C46E-430E-B44C-89C5DF353BEE}"/>
              </a:ext>
            </a:extLst>
          </p:cNvPr>
          <p:cNvSpPr txBox="1"/>
          <p:nvPr>
            <p:custDataLst>
              <p:tags r:id="rId5"/>
            </p:custDataLst>
          </p:nvPr>
        </p:nvSpPr>
        <p:spPr>
          <a:xfrm>
            <a:off x="6858000" y="2576471"/>
            <a:ext cx="6096000" cy="1477328"/>
          </a:xfrm>
          <a:prstGeom prst="rect">
            <a:avLst/>
          </a:prstGeom>
          <a:noFill/>
        </p:spPr>
        <p:txBody>
          <a:bodyPr wrap="square">
            <a:spAutoFit/>
          </a:bodyPr>
          <a:lstStyle/>
          <a:p>
            <a:pPr>
              <a:lnSpc>
                <a:spcPct val="150000"/>
              </a:lnSpc>
              <a:tabLst>
                <a:tab pos="363538" algn="l"/>
              </a:tabLst>
            </a:pPr>
            <a:r>
              <a:rPr lang="en-US" altLang="zh-CN" sz="1200" dirty="0">
                <a:cs typeface="+mn-ea"/>
                <a:sym typeface="+mn-lt"/>
              </a:rPr>
              <a:t>1</a:t>
            </a:r>
            <a:r>
              <a:rPr lang="zh-CN" altLang="en-US" sz="1200" dirty="0">
                <a:cs typeface="+mn-ea"/>
                <a:sym typeface="+mn-lt"/>
              </a:rPr>
              <a:t>、校外人员入侵造成的幼儿伤害事故。</a:t>
            </a:r>
          </a:p>
          <a:p>
            <a:pPr>
              <a:lnSpc>
                <a:spcPct val="150000"/>
              </a:lnSpc>
              <a:tabLst>
                <a:tab pos="363538" algn="l"/>
              </a:tabLst>
            </a:pPr>
            <a:r>
              <a:rPr lang="en-US" altLang="zh-CN" sz="1200" dirty="0">
                <a:cs typeface="+mn-ea"/>
                <a:sym typeface="+mn-lt"/>
              </a:rPr>
              <a:t>2</a:t>
            </a:r>
            <a:r>
              <a:rPr lang="zh-CN" altLang="en-US" sz="1200" dirty="0">
                <a:cs typeface="+mn-ea"/>
                <a:sym typeface="+mn-lt"/>
              </a:rPr>
              <a:t>、因幼儿园看管不严造成的幼儿走失事件。</a:t>
            </a:r>
          </a:p>
          <a:p>
            <a:pPr>
              <a:lnSpc>
                <a:spcPct val="150000"/>
              </a:lnSpc>
              <a:tabLst>
                <a:tab pos="363538" algn="l"/>
              </a:tabLst>
            </a:pPr>
            <a:r>
              <a:rPr lang="en-US" altLang="zh-CN" sz="1200" dirty="0">
                <a:cs typeface="+mn-ea"/>
                <a:sym typeface="+mn-lt"/>
              </a:rPr>
              <a:t>3</a:t>
            </a:r>
            <a:r>
              <a:rPr lang="zh-CN" altLang="en-US" sz="1200" dirty="0">
                <a:cs typeface="+mn-ea"/>
                <a:sym typeface="+mn-lt"/>
              </a:rPr>
              <a:t>、由教学设施使用所致的安全事故。</a:t>
            </a:r>
          </a:p>
          <a:p>
            <a:pPr>
              <a:lnSpc>
                <a:spcPct val="150000"/>
              </a:lnSpc>
              <a:tabLst>
                <a:tab pos="363538" algn="l"/>
              </a:tabLst>
            </a:pPr>
            <a:r>
              <a:rPr lang="en-US" altLang="zh-CN" sz="1200" dirty="0">
                <a:cs typeface="+mn-ea"/>
                <a:sym typeface="+mn-lt"/>
              </a:rPr>
              <a:t>4</a:t>
            </a:r>
            <a:r>
              <a:rPr lang="zh-CN" altLang="en-US" sz="1200" dirty="0">
                <a:cs typeface="+mn-ea"/>
                <a:sym typeface="+mn-lt"/>
              </a:rPr>
              <a:t>、因教职工原因造成的安全事故。</a:t>
            </a:r>
          </a:p>
          <a:p>
            <a:pPr>
              <a:lnSpc>
                <a:spcPct val="150000"/>
              </a:lnSpc>
              <a:tabLst>
                <a:tab pos="363538" algn="l"/>
              </a:tabLst>
            </a:pPr>
            <a:r>
              <a:rPr lang="en-US" altLang="zh-CN" sz="1200" dirty="0">
                <a:cs typeface="+mn-ea"/>
                <a:sym typeface="+mn-lt"/>
              </a:rPr>
              <a:t>5</a:t>
            </a:r>
            <a:r>
              <a:rPr lang="zh-CN" altLang="en-US" sz="1200" dirty="0">
                <a:cs typeface="+mn-ea"/>
                <a:sym typeface="+mn-lt"/>
              </a:rPr>
              <a:t>、自然灾害等其他客观原因造成的安全事故。</a:t>
            </a:r>
          </a:p>
        </p:txBody>
      </p:sp>
      <p:sp>
        <p:nvSpPr>
          <p:cNvPr id="12" name="PA-文本框 1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EB2C3088-AE99-4276-8C03-EB2933F48E51}"/>
              </a:ext>
            </a:extLst>
          </p:cNvPr>
          <p:cNvSpPr txBox="1"/>
          <p:nvPr>
            <p:custDataLst>
              <p:tags r:id="rId6"/>
            </p:custDataLst>
          </p:nvPr>
        </p:nvSpPr>
        <p:spPr>
          <a:xfrm>
            <a:off x="6858000" y="4424294"/>
            <a:ext cx="6096000" cy="400110"/>
          </a:xfrm>
          <a:prstGeom prst="rect">
            <a:avLst/>
          </a:prstGeom>
          <a:noFill/>
        </p:spPr>
        <p:txBody>
          <a:bodyPr wrap="square">
            <a:spAutoFit/>
          </a:bodyPr>
          <a:lstStyle/>
          <a:p>
            <a:r>
              <a:rPr lang="zh-CN" altLang="en-US" sz="2000" b="1" dirty="0">
                <a:cs typeface="+mn-ea"/>
                <a:sym typeface="+mn-lt"/>
              </a:rPr>
              <a:t>幼儿自身原因造成的安全事故</a:t>
            </a:r>
          </a:p>
        </p:txBody>
      </p:sp>
      <p:sp>
        <p:nvSpPr>
          <p:cNvPr id="14" name="PA-文本框 1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943AC102-57F7-4877-938D-C5A7255A2850}"/>
              </a:ext>
            </a:extLst>
          </p:cNvPr>
          <p:cNvSpPr txBox="1"/>
          <p:nvPr>
            <p:custDataLst>
              <p:tags r:id="rId7"/>
            </p:custDataLst>
          </p:nvPr>
        </p:nvSpPr>
        <p:spPr>
          <a:xfrm>
            <a:off x="6858000" y="5015558"/>
            <a:ext cx="6096000" cy="613694"/>
          </a:xfrm>
          <a:prstGeom prst="rect">
            <a:avLst/>
          </a:prstGeom>
          <a:noFill/>
        </p:spPr>
        <p:txBody>
          <a:bodyPr wrap="square">
            <a:spAutoFit/>
          </a:bodyPr>
          <a:lstStyle/>
          <a:p>
            <a:pPr>
              <a:lnSpc>
                <a:spcPct val="150000"/>
              </a:lnSpc>
            </a:pPr>
            <a:r>
              <a:rPr lang="en-US" altLang="zh-CN" sz="1200" dirty="0">
                <a:cs typeface="+mn-ea"/>
                <a:sym typeface="+mn-lt"/>
              </a:rPr>
              <a:t>1</a:t>
            </a:r>
            <a:r>
              <a:rPr lang="zh-CN" altLang="en-US" sz="1200" dirty="0">
                <a:cs typeface="+mn-ea"/>
                <a:sym typeface="+mn-lt"/>
              </a:rPr>
              <a:t>、幼儿自伤安全事故。</a:t>
            </a:r>
          </a:p>
          <a:p>
            <a:pPr>
              <a:lnSpc>
                <a:spcPct val="150000"/>
              </a:lnSpc>
            </a:pPr>
            <a:r>
              <a:rPr lang="en-US" altLang="zh-CN" sz="1200" dirty="0">
                <a:cs typeface="+mn-ea"/>
                <a:sym typeface="+mn-lt"/>
              </a:rPr>
              <a:t>2</a:t>
            </a:r>
            <a:r>
              <a:rPr lang="zh-CN" altLang="en-US" sz="1200" dirty="0">
                <a:cs typeface="+mn-ea"/>
                <a:sym typeface="+mn-lt"/>
              </a:rPr>
              <a:t>、幼儿他伤造成的安全事故。</a:t>
            </a:r>
          </a:p>
        </p:txBody>
      </p:sp>
      <p:pic>
        <p:nvPicPr>
          <p:cNvPr id="15" name="PA-图片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A0677D9-47E3-416C-9D7C-6B2E3B2D7834}"/>
              </a:ext>
            </a:extLst>
          </p:cNvPr>
          <p:cNvPicPr>
            <a:picLocks noChangeAspect="1"/>
          </p:cNvPicPr>
          <p:nvPr>
            <p:custDataLst>
              <p:tags r:id="rId8"/>
            </p:custDataLst>
          </p:nvPr>
        </p:nvPicPr>
        <p:blipFill>
          <a:blip r:embed="rId13" cstate="screen">
            <a:extLst>
              <a:ext uri="{28A0092B-C50C-407E-A947-70E740481C1C}">
                <a14:useLocalDpi xmlns:a14="http://schemas.microsoft.com/office/drawing/2010/main"/>
              </a:ext>
            </a:extLst>
          </a:blip>
          <a:stretch>
            <a:fillRect/>
          </a:stretch>
        </p:blipFill>
        <p:spPr>
          <a:xfrm>
            <a:off x="1190172" y="1818620"/>
            <a:ext cx="4644570" cy="464457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xmlns:a14="http://schemas.microsoft.com/office/drawing/2010/main" xmlns="" id="{CF990A5E-0393-4895-872E-9DFF5F5CA3F1}"/>
              </a:ext>
            </a:extLst>
          </p:cNvPr>
          <p:cNvPicPr>
            <a:picLocks noChangeAspect="1"/>
          </p:cNvPicPr>
          <p:nvPr>
            <p:custDataLst>
              <p:tags r:id="rId2"/>
            </p:custDataLst>
          </p:nvPr>
        </p:nvPicPr>
        <p:blipFill>
          <a:blip r:embed="rId27"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a14="http://schemas.microsoft.com/office/drawing/2010/main" xmlns="" id="{55AA480F-67C5-41AE-956C-E80B48E6ABA1}"/>
              </a:ext>
            </a:extLst>
          </p:cNvPr>
          <p:cNvSpPr txBox="1"/>
          <p:nvPr>
            <p:custDataLst>
              <p:tags r:id="rId3"/>
            </p:custDataLst>
          </p:nvPr>
        </p:nvSpPr>
        <p:spPr>
          <a:xfrm>
            <a:off x="2431141" y="754390"/>
            <a:ext cx="5958115" cy="523220"/>
          </a:xfrm>
          <a:prstGeom prst="rect">
            <a:avLst/>
          </a:prstGeom>
          <a:noFill/>
        </p:spPr>
        <p:txBody>
          <a:bodyPr wrap="square" rtlCol="0">
            <a:spAutoFit/>
          </a:bodyPr>
          <a:lstStyle/>
          <a:p>
            <a:r>
              <a:rPr lang="zh-CN" altLang="en-US" sz="2800" b="1" dirty="0">
                <a:solidFill>
                  <a:srgbClr val="41B7D7"/>
                </a:solidFill>
                <a:cs typeface="+mn-ea"/>
                <a:sym typeface="+mn-lt"/>
              </a:rPr>
              <a:t>幼儿园对在园幼儿负有什么责任？</a:t>
            </a:r>
          </a:p>
        </p:txBody>
      </p:sp>
      <p:sp>
        <p:nvSpPr>
          <p:cNvPr id="2" name="PA-文本框 1">
            <a:extLst>
              <a:ext uri="{FF2B5EF4-FFF2-40B4-BE49-F238E27FC236}">
                <a16:creationId xmlns:a16="http://schemas.microsoft.com/office/drawing/2014/main" xmlns:a14="http://schemas.microsoft.com/office/drawing/2010/main" xmlns="" id="{D2537E4C-20FB-46BE-83AD-6D1D4537F53B}"/>
              </a:ext>
            </a:extLst>
          </p:cNvPr>
          <p:cNvSpPr txBox="1"/>
          <p:nvPr>
            <p:custDataLst>
              <p:tags r:id="rId4"/>
            </p:custDataLst>
          </p:nvPr>
        </p:nvSpPr>
        <p:spPr>
          <a:xfrm>
            <a:off x="3170616" y="4656322"/>
            <a:ext cx="1107996" cy="406971"/>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1800" b="0" dirty="0">
                <a:ea typeface="+mn-ea"/>
                <a:cs typeface="+mn-ea"/>
                <a:sym typeface="+mn-lt"/>
              </a:rPr>
              <a:t>教育责任</a:t>
            </a:r>
          </a:p>
        </p:txBody>
      </p:sp>
      <p:sp>
        <p:nvSpPr>
          <p:cNvPr id="3" name="PA-文本框 2">
            <a:extLst>
              <a:ext uri="{FF2B5EF4-FFF2-40B4-BE49-F238E27FC236}">
                <a16:creationId xmlns:a16="http://schemas.microsoft.com/office/drawing/2014/main" xmlns:a14="http://schemas.microsoft.com/office/drawing/2010/main" xmlns="" id="{07ED8ECB-B85F-4D85-8F7B-4F34753AE729}"/>
              </a:ext>
            </a:extLst>
          </p:cNvPr>
          <p:cNvSpPr txBox="1"/>
          <p:nvPr>
            <p:custDataLst>
              <p:tags r:id="rId5"/>
            </p:custDataLst>
          </p:nvPr>
        </p:nvSpPr>
        <p:spPr>
          <a:xfrm>
            <a:off x="5445653" y="4656322"/>
            <a:ext cx="1107996" cy="406971"/>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1800" b="0" dirty="0">
                <a:ea typeface="+mn-ea"/>
                <a:cs typeface="+mn-ea"/>
                <a:sym typeface="+mn-lt"/>
              </a:rPr>
              <a:t>管理责任</a:t>
            </a:r>
          </a:p>
        </p:txBody>
      </p:sp>
      <p:sp>
        <p:nvSpPr>
          <p:cNvPr id="6" name="PA-文本框 5">
            <a:extLst>
              <a:ext uri="{FF2B5EF4-FFF2-40B4-BE49-F238E27FC236}">
                <a16:creationId xmlns:a16="http://schemas.microsoft.com/office/drawing/2014/main" xmlns:a14="http://schemas.microsoft.com/office/drawing/2010/main" xmlns="" id="{1D5CF285-6A74-4A0A-9CD7-C90E268F64D0}"/>
              </a:ext>
            </a:extLst>
          </p:cNvPr>
          <p:cNvSpPr txBox="1"/>
          <p:nvPr>
            <p:custDataLst>
              <p:tags r:id="rId6"/>
            </p:custDataLst>
          </p:nvPr>
        </p:nvSpPr>
        <p:spPr>
          <a:xfrm>
            <a:off x="7731911" y="4656322"/>
            <a:ext cx="1107996" cy="406971"/>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1800" b="0" dirty="0">
                <a:ea typeface="+mn-ea"/>
                <a:cs typeface="+mn-ea"/>
                <a:sym typeface="+mn-lt"/>
              </a:rPr>
              <a:t>保护责任</a:t>
            </a:r>
          </a:p>
        </p:txBody>
      </p:sp>
      <p:grpSp>
        <p:nvGrpSpPr>
          <p:cNvPr id="15" name="PA-组合 14">
            <a:extLst>
              <a:ext uri="{FF2B5EF4-FFF2-40B4-BE49-F238E27FC236}">
                <a16:creationId xmlns:a16="http://schemas.microsoft.com/office/drawing/2014/main" xmlns:a14="http://schemas.microsoft.com/office/drawing/2010/main" xmlns="" id="{29D10036-69A3-4AA9-AB70-F5DB67AA7217}"/>
              </a:ext>
            </a:extLst>
          </p:cNvPr>
          <p:cNvGrpSpPr/>
          <p:nvPr>
            <p:custDataLst>
              <p:tags r:id="rId7"/>
            </p:custDataLst>
          </p:nvPr>
        </p:nvGrpSpPr>
        <p:grpSpPr>
          <a:xfrm>
            <a:off x="7404924" y="2511205"/>
            <a:ext cx="1836838" cy="1848070"/>
            <a:chOff x="7404924" y="2511205"/>
            <a:chExt cx="1836838" cy="1848070"/>
          </a:xfrm>
        </p:grpSpPr>
        <p:sp>
          <p:nvSpPr>
            <p:cNvPr id="9" name="PA-MH_Other_1">
              <a:extLst>
                <a:ext uri="{FF2B5EF4-FFF2-40B4-BE49-F238E27FC236}">
                  <a16:creationId xmlns:a16="http://schemas.microsoft.com/office/drawing/2014/main" xmlns:a14="http://schemas.microsoft.com/office/drawing/2010/main" xmlns="" id="{BA3E0C28-91FB-4CD3-8AE2-FFB6F1501A32}"/>
                </a:ext>
              </a:extLst>
            </p:cNvPr>
            <p:cNvSpPr>
              <a:spLocks/>
            </p:cNvSpPr>
            <p:nvPr>
              <p:custDataLst>
                <p:tags r:id="rId20"/>
              </p:custDataLst>
            </p:nvPr>
          </p:nvSpPr>
          <p:spPr bwMode="auto">
            <a:xfrm>
              <a:off x="7414907" y="2511205"/>
              <a:ext cx="1826855" cy="1848070"/>
            </a:xfrm>
            <a:custGeom>
              <a:avLst/>
              <a:gdLst/>
              <a:ahLst/>
              <a:cxnLst>
                <a:cxn ang="0">
                  <a:pos x="910" y="0"/>
                </a:cxn>
                <a:cxn ang="0">
                  <a:pos x="849" y="1"/>
                </a:cxn>
                <a:cxn ang="0">
                  <a:pos x="0" y="1100"/>
                </a:cxn>
                <a:cxn ang="0">
                  <a:pos x="866" y="1817"/>
                </a:cxn>
                <a:cxn ang="0">
                  <a:pos x="1796" y="931"/>
                </a:cxn>
                <a:cxn ang="0">
                  <a:pos x="910" y="0"/>
                </a:cxn>
              </a:cxnLst>
              <a:rect l="0" t="0" r="r" b="b"/>
              <a:pathLst>
                <a:path w="1809" h="1829">
                  <a:moveTo>
                    <a:pt x="910" y="0"/>
                  </a:moveTo>
                  <a:cubicBezTo>
                    <a:pt x="890" y="0"/>
                    <a:pt x="869" y="0"/>
                    <a:pt x="849" y="1"/>
                  </a:cubicBezTo>
                  <a:cubicBezTo>
                    <a:pt x="0" y="1100"/>
                    <a:pt x="0" y="1100"/>
                    <a:pt x="0" y="1100"/>
                  </a:cubicBezTo>
                  <a:cubicBezTo>
                    <a:pt x="86" y="1501"/>
                    <a:pt x="438" y="1806"/>
                    <a:pt x="866" y="1817"/>
                  </a:cubicBezTo>
                  <a:cubicBezTo>
                    <a:pt x="1367" y="1829"/>
                    <a:pt x="1784" y="1432"/>
                    <a:pt x="1796" y="931"/>
                  </a:cubicBezTo>
                  <a:cubicBezTo>
                    <a:pt x="1809" y="429"/>
                    <a:pt x="1412" y="12"/>
                    <a:pt x="910" y="0"/>
                  </a:cubicBezTo>
                  <a:close/>
                </a:path>
              </a:pathLst>
            </a:custGeom>
            <a:solidFill>
              <a:srgbClr val="FFFFFF"/>
            </a:solidFill>
            <a:ln w="3175">
              <a:solidFill>
                <a:srgbClr val="D7D7D7"/>
              </a:solidFill>
              <a:round/>
              <a:headEnd/>
              <a:tailEnd/>
            </a:ln>
            <a:effectLst>
              <a:outerShdw blurRad="50800" dist="38100" dir="2700000" sx="99000" sy="99000" algn="tl" rotWithShape="0">
                <a:prstClr val="black">
                  <a:alpha val="8000"/>
                </a:prstClr>
              </a:outerShdw>
            </a:effectLst>
          </p:spPr>
          <p:txBody>
            <a:bodyPr wrap="square">
              <a:normAutofit/>
            </a:bodyPr>
            <a:lstStyle/>
            <a:p>
              <a:endParaRPr lang="zh-CN" altLang="zh-CN">
                <a:solidFill>
                  <a:srgbClr val="FFFFFF"/>
                </a:solidFill>
                <a:cs typeface="+mn-ea"/>
                <a:sym typeface="+mn-lt"/>
              </a:endParaRPr>
            </a:p>
          </p:txBody>
        </p:sp>
        <p:sp>
          <p:nvSpPr>
            <p:cNvPr id="10" name="PA-MH_SubTitle_3">
              <a:extLst>
                <a:ext uri="{FF2B5EF4-FFF2-40B4-BE49-F238E27FC236}">
                  <a16:creationId xmlns:a16="http://schemas.microsoft.com/office/drawing/2014/main" xmlns:a14="http://schemas.microsoft.com/office/drawing/2010/main" xmlns="" id="{C1F00F9E-37E1-4EAD-B5A2-7F5A371D03FA}"/>
                </a:ext>
              </a:extLst>
            </p:cNvPr>
            <p:cNvSpPr>
              <a:spLocks/>
            </p:cNvSpPr>
            <p:nvPr>
              <p:custDataLst>
                <p:tags r:id="rId21"/>
              </p:custDataLst>
            </p:nvPr>
          </p:nvSpPr>
          <p:spPr bwMode="auto">
            <a:xfrm>
              <a:off x="7470643" y="2575248"/>
              <a:ext cx="1710390" cy="1721649"/>
            </a:xfrm>
            <a:custGeom>
              <a:avLst/>
              <a:gdLst/>
              <a:ahLst/>
              <a:cxnLst>
                <a:cxn ang="0">
                  <a:pos x="856" y="1"/>
                </a:cxn>
                <a:cxn ang="0">
                  <a:pos x="758" y="4"/>
                </a:cxn>
                <a:cxn ang="0">
                  <a:pos x="0" y="981"/>
                </a:cxn>
                <a:cxn ang="0">
                  <a:pos x="814" y="1692"/>
                </a:cxn>
                <a:cxn ang="0">
                  <a:pos x="1680" y="867"/>
                </a:cxn>
                <a:cxn ang="0">
                  <a:pos x="856" y="1"/>
                </a:cxn>
              </a:cxnLst>
              <a:rect l="0" t="0" r="r" b="b"/>
              <a:pathLst>
                <a:path w="1692" h="1704">
                  <a:moveTo>
                    <a:pt x="856" y="1"/>
                  </a:moveTo>
                  <a:cubicBezTo>
                    <a:pt x="822" y="0"/>
                    <a:pt x="790" y="1"/>
                    <a:pt x="758" y="4"/>
                  </a:cubicBezTo>
                  <a:cubicBezTo>
                    <a:pt x="0" y="981"/>
                    <a:pt x="0" y="981"/>
                    <a:pt x="0" y="981"/>
                  </a:cubicBezTo>
                  <a:cubicBezTo>
                    <a:pt x="63" y="1376"/>
                    <a:pt x="400" y="1682"/>
                    <a:pt x="814" y="1692"/>
                  </a:cubicBezTo>
                  <a:cubicBezTo>
                    <a:pt x="1281" y="1704"/>
                    <a:pt x="1669" y="1334"/>
                    <a:pt x="1680" y="867"/>
                  </a:cubicBezTo>
                  <a:cubicBezTo>
                    <a:pt x="1692" y="400"/>
                    <a:pt x="1323" y="12"/>
                    <a:pt x="856" y="1"/>
                  </a:cubicBezTo>
                  <a:close/>
                </a:path>
              </a:pathLst>
            </a:custGeom>
            <a:solidFill>
              <a:srgbClr val="41B7D7"/>
            </a:solidFill>
            <a:ln w="9525">
              <a:noFill/>
              <a:round/>
              <a:headEnd/>
              <a:tailEnd/>
            </a:ln>
          </p:spPr>
          <p:txBody>
            <a:bodyPr wrap="square" lIns="144000" tIns="540000" rIns="144000" bIns="0" anchor="ctr" anchorCtr="0">
              <a:normAutofit/>
            </a:bodyPr>
            <a:lstStyle/>
            <a:p>
              <a:pPr algn="ctr"/>
              <a:r>
                <a:rPr lang="en-US" altLang="zh-CN" b="1" dirty="0">
                  <a:solidFill>
                    <a:srgbClr val="FFFFFF"/>
                  </a:solidFill>
                  <a:cs typeface="+mn-ea"/>
                  <a:sym typeface="+mn-lt"/>
                </a:rPr>
                <a:t>LOREM </a:t>
              </a:r>
              <a:endParaRPr lang="zh-CN" altLang="zh-CN" b="1" dirty="0">
                <a:solidFill>
                  <a:srgbClr val="FFFFFF"/>
                </a:solidFill>
                <a:cs typeface="+mn-ea"/>
                <a:sym typeface="+mn-lt"/>
              </a:endParaRPr>
            </a:p>
          </p:txBody>
        </p:sp>
        <p:sp>
          <p:nvSpPr>
            <p:cNvPr id="11" name="PA-MH_Other_2">
              <a:extLst>
                <a:ext uri="{FF2B5EF4-FFF2-40B4-BE49-F238E27FC236}">
                  <a16:creationId xmlns:a16="http://schemas.microsoft.com/office/drawing/2014/main" xmlns:a14="http://schemas.microsoft.com/office/drawing/2010/main" xmlns="" id="{E07F7809-37F1-40E7-88F2-509DC631A935}"/>
                </a:ext>
              </a:extLst>
            </p:cNvPr>
            <p:cNvSpPr>
              <a:spLocks/>
            </p:cNvSpPr>
            <p:nvPr>
              <p:custDataLst>
                <p:tags r:id="rId22"/>
              </p:custDataLst>
            </p:nvPr>
          </p:nvSpPr>
          <p:spPr bwMode="auto">
            <a:xfrm>
              <a:off x="7404924" y="2514533"/>
              <a:ext cx="880985" cy="1110339"/>
            </a:xfrm>
            <a:custGeom>
              <a:avLst/>
              <a:gdLst/>
              <a:ahLst/>
              <a:cxnLst>
                <a:cxn ang="0">
                  <a:pos x="870" y="214"/>
                </a:cxn>
                <a:cxn ang="0">
                  <a:pos x="849" y="0"/>
                </a:cxn>
                <a:cxn ang="0">
                  <a:pos x="0" y="1099"/>
                </a:cxn>
                <a:cxn ang="0">
                  <a:pos x="870" y="214"/>
                </a:cxn>
              </a:cxnLst>
              <a:rect l="0" t="0" r="r" b="b"/>
              <a:pathLst>
                <a:path w="871" h="1099">
                  <a:moveTo>
                    <a:pt x="870" y="214"/>
                  </a:moveTo>
                  <a:cubicBezTo>
                    <a:pt x="871" y="140"/>
                    <a:pt x="864" y="69"/>
                    <a:pt x="849" y="0"/>
                  </a:cubicBezTo>
                  <a:cubicBezTo>
                    <a:pt x="0" y="1099"/>
                    <a:pt x="0" y="1099"/>
                    <a:pt x="0" y="1099"/>
                  </a:cubicBezTo>
                  <a:cubicBezTo>
                    <a:pt x="474" y="1079"/>
                    <a:pt x="858" y="695"/>
                    <a:pt x="870" y="214"/>
                  </a:cubicBezTo>
                  <a:close/>
                </a:path>
              </a:pathLst>
            </a:custGeom>
            <a:gradFill rotWithShape="1">
              <a:gsLst>
                <a:gs pos="0">
                  <a:srgbClr val="A3A3A3"/>
                </a:gs>
                <a:gs pos="100000">
                  <a:srgbClr val="FFFFFF"/>
                </a:gs>
              </a:gsLst>
              <a:lin ang="2700000" scaled="1"/>
            </a:gradFill>
            <a:ln w="9525">
              <a:noFill/>
              <a:round/>
              <a:headEnd/>
              <a:tailEnd/>
            </a:ln>
          </p:spPr>
          <p:txBody>
            <a:bodyPr wrap="square">
              <a:normAutofit/>
            </a:bodyPr>
            <a:lstStyle/>
            <a:p>
              <a:endParaRPr lang="zh-CN" altLang="zh-CN">
                <a:solidFill>
                  <a:srgbClr val="FFFFFF"/>
                </a:solidFill>
                <a:cs typeface="+mn-ea"/>
                <a:sym typeface="+mn-lt"/>
              </a:endParaRPr>
            </a:p>
          </p:txBody>
        </p:sp>
        <p:sp>
          <p:nvSpPr>
            <p:cNvPr id="12" name="PA-MH_Other_3">
              <a:extLst>
                <a:ext uri="{FF2B5EF4-FFF2-40B4-BE49-F238E27FC236}">
                  <a16:creationId xmlns:a16="http://schemas.microsoft.com/office/drawing/2014/main" xmlns:a14="http://schemas.microsoft.com/office/drawing/2010/main" xmlns="" id="{79954E7D-9CAE-40F4-BD78-FBEF74234984}"/>
                </a:ext>
              </a:extLst>
            </p:cNvPr>
            <p:cNvSpPr txBox="1"/>
            <p:nvPr>
              <p:custDataLst>
                <p:tags r:id="rId23"/>
              </p:custDataLst>
            </p:nvPr>
          </p:nvSpPr>
          <p:spPr>
            <a:xfrm>
              <a:off x="8210955" y="2608759"/>
              <a:ext cx="762482" cy="923330"/>
            </a:xfrm>
            <a:prstGeom prst="rect">
              <a:avLst/>
            </a:prstGeom>
            <a:noFill/>
          </p:spPr>
          <p:txBody>
            <a:bodyPr wrap="square" rtlCol="0" anchor="ctr" anchorCtr="0">
              <a:normAutofit/>
            </a:bodyPr>
            <a:lstStyle/>
            <a:p>
              <a:pPr algn="ctr">
                <a:tabLst>
                  <a:tab pos="541338" algn="l"/>
                </a:tabLst>
              </a:pPr>
              <a:r>
                <a:rPr lang="en-US" altLang="zh-CN" sz="5400" b="1" dirty="0">
                  <a:solidFill>
                    <a:srgbClr val="FFFFFF"/>
                  </a:solidFill>
                  <a:cs typeface="+mn-ea"/>
                  <a:sym typeface="+mn-lt"/>
                </a:rPr>
                <a:t>C</a:t>
              </a:r>
            </a:p>
          </p:txBody>
        </p:sp>
      </p:grpSp>
      <p:cxnSp>
        <p:nvCxnSpPr>
          <p:cNvPr id="13" name="PA-MH_Other_4">
            <a:extLst>
              <a:ext uri="{FF2B5EF4-FFF2-40B4-BE49-F238E27FC236}">
                <a16:creationId xmlns:a16="http://schemas.microsoft.com/office/drawing/2014/main" xmlns:a14="http://schemas.microsoft.com/office/drawing/2010/main" xmlns="" id="{EBDAB9BD-A933-4D3F-9A0F-7DC45F60816C}"/>
              </a:ext>
            </a:extLst>
          </p:cNvPr>
          <p:cNvCxnSpPr/>
          <p:nvPr>
            <p:custDataLst>
              <p:tags r:id="rId8"/>
            </p:custDataLst>
          </p:nvPr>
        </p:nvCxnSpPr>
        <p:spPr>
          <a:xfrm>
            <a:off x="4874295" y="2575247"/>
            <a:ext cx="0" cy="2692078"/>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PA-MH_Other_5">
            <a:extLst>
              <a:ext uri="{FF2B5EF4-FFF2-40B4-BE49-F238E27FC236}">
                <a16:creationId xmlns:a16="http://schemas.microsoft.com/office/drawing/2014/main" xmlns:a14="http://schemas.microsoft.com/office/drawing/2010/main" xmlns="" id="{F0B663A6-C056-4939-A330-5349F8DE3D66}"/>
              </a:ext>
            </a:extLst>
          </p:cNvPr>
          <p:cNvCxnSpPr/>
          <p:nvPr>
            <p:custDataLst>
              <p:tags r:id="rId9"/>
            </p:custDataLst>
          </p:nvPr>
        </p:nvCxnSpPr>
        <p:spPr>
          <a:xfrm>
            <a:off x="7173659" y="2575247"/>
            <a:ext cx="0" cy="2692078"/>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7" name="PA-组合 6">
            <a:extLst>
              <a:ext uri="{FF2B5EF4-FFF2-40B4-BE49-F238E27FC236}">
                <a16:creationId xmlns:a16="http://schemas.microsoft.com/office/drawing/2014/main" xmlns:a14="http://schemas.microsoft.com/office/drawing/2010/main" xmlns="" id="{4E1DF0A4-3BA5-4C57-8ED5-6502654AD028}"/>
              </a:ext>
            </a:extLst>
          </p:cNvPr>
          <p:cNvGrpSpPr/>
          <p:nvPr>
            <p:custDataLst>
              <p:tags r:id="rId10"/>
            </p:custDataLst>
          </p:nvPr>
        </p:nvGrpSpPr>
        <p:grpSpPr>
          <a:xfrm>
            <a:off x="2806195" y="2511205"/>
            <a:ext cx="1836838" cy="1848070"/>
            <a:chOff x="2806195" y="2511205"/>
            <a:chExt cx="1836838" cy="1848070"/>
          </a:xfrm>
        </p:grpSpPr>
        <p:sp>
          <p:nvSpPr>
            <p:cNvPr id="18" name="PA-MH_Other_6">
              <a:extLst>
                <a:ext uri="{FF2B5EF4-FFF2-40B4-BE49-F238E27FC236}">
                  <a16:creationId xmlns:a16="http://schemas.microsoft.com/office/drawing/2014/main" xmlns:a14="http://schemas.microsoft.com/office/drawing/2010/main" xmlns="" id="{153BA939-D60F-4E67-81C0-E37CDA7BE0CB}"/>
                </a:ext>
              </a:extLst>
            </p:cNvPr>
            <p:cNvSpPr>
              <a:spLocks/>
            </p:cNvSpPr>
            <p:nvPr>
              <p:custDataLst>
                <p:tags r:id="rId16"/>
              </p:custDataLst>
            </p:nvPr>
          </p:nvSpPr>
          <p:spPr bwMode="auto">
            <a:xfrm>
              <a:off x="2816178" y="2511205"/>
              <a:ext cx="1826855" cy="1848070"/>
            </a:xfrm>
            <a:custGeom>
              <a:avLst/>
              <a:gdLst/>
              <a:ahLst/>
              <a:cxnLst>
                <a:cxn ang="0">
                  <a:pos x="910" y="0"/>
                </a:cxn>
                <a:cxn ang="0">
                  <a:pos x="849" y="1"/>
                </a:cxn>
                <a:cxn ang="0">
                  <a:pos x="0" y="1100"/>
                </a:cxn>
                <a:cxn ang="0">
                  <a:pos x="866" y="1817"/>
                </a:cxn>
                <a:cxn ang="0">
                  <a:pos x="1796" y="931"/>
                </a:cxn>
                <a:cxn ang="0">
                  <a:pos x="910" y="0"/>
                </a:cxn>
              </a:cxnLst>
              <a:rect l="0" t="0" r="r" b="b"/>
              <a:pathLst>
                <a:path w="1809" h="1829">
                  <a:moveTo>
                    <a:pt x="910" y="0"/>
                  </a:moveTo>
                  <a:cubicBezTo>
                    <a:pt x="890" y="0"/>
                    <a:pt x="869" y="0"/>
                    <a:pt x="849" y="1"/>
                  </a:cubicBezTo>
                  <a:cubicBezTo>
                    <a:pt x="0" y="1100"/>
                    <a:pt x="0" y="1100"/>
                    <a:pt x="0" y="1100"/>
                  </a:cubicBezTo>
                  <a:cubicBezTo>
                    <a:pt x="86" y="1501"/>
                    <a:pt x="438" y="1806"/>
                    <a:pt x="866" y="1817"/>
                  </a:cubicBezTo>
                  <a:cubicBezTo>
                    <a:pt x="1367" y="1829"/>
                    <a:pt x="1784" y="1432"/>
                    <a:pt x="1796" y="931"/>
                  </a:cubicBezTo>
                  <a:cubicBezTo>
                    <a:pt x="1809" y="429"/>
                    <a:pt x="1412" y="12"/>
                    <a:pt x="910" y="0"/>
                  </a:cubicBezTo>
                  <a:close/>
                </a:path>
              </a:pathLst>
            </a:custGeom>
            <a:solidFill>
              <a:srgbClr val="FFFFFF"/>
            </a:solidFill>
            <a:ln w="3175">
              <a:solidFill>
                <a:srgbClr val="D7D7D7"/>
              </a:solidFill>
              <a:round/>
              <a:headEnd/>
              <a:tailEnd/>
            </a:ln>
            <a:effectLst>
              <a:outerShdw blurRad="50800" dist="38100" dir="2700000" sx="99000" sy="99000" algn="tl" rotWithShape="0">
                <a:prstClr val="black">
                  <a:alpha val="8000"/>
                </a:prstClr>
              </a:outerShdw>
            </a:effectLst>
          </p:spPr>
          <p:txBody>
            <a:bodyPr wrap="square">
              <a:normAutofit/>
            </a:bodyPr>
            <a:lstStyle/>
            <a:p>
              <a:endParaRPr lang="zh-CN" altLang="zh-CN">
                <a:solidFill>
                  <a:srgbClr val="FFFFFF"/>
                </a:solidFill>
                <a:cs typeface="+mn-ea"/>
                <a:sym typeface="+mn-lt"/>
              </a:endParaRPr>
            </a:p>
          </p:txBody>
        </p:sp>
        <p:sp>
          <p:nvSpPr>
            <p:cNvPr id="19" name="PA-MH_SubTitle_1">
              <a:extLst>
                <a:ext uri="{FF2B5EF4-FFF2-40B4-BE49-F238E27FC236}">
                  <a16:creationId xmlns:a16="http://schemas.microsoft.com/office/drawing/2014/main" xmlns:a14="http://schemas.microsoft.com/office/drawing/2010/main" xmlns="" id="{9EC0AE0B-538E-4B79-8522-576BD6AE9201}"/>
                </a:ext>
              </a:extLst>
            </p:cNvPr>
            <p:cNvSpPr>
              <a:spLocks/>
            </p:cNvSpPr>
            <p:nvPr>
              <p:custDataLst>
                <p:tags r:id="rId17"/>
              </p:custDataLst>
            </p:nvPr>
          </p:nvSpPr>
          <p:spPr bwMode="auto">
            <a:xfrm>
              <a:off x="2871914" y="2575248"/>
              <a:ext cx="1710390" cy="1721649"/>
            </a:xfrm>
            <a:custGeom>
              <a:avLst/>
              <a:gdLst/>
              <a:ahLst/>
              <a:cxnLst>
                <a:cxn ang="0">
                  <a:pos x="856" y="1"/>
                </a:cxn>
                <a:cxn ang="0">
                  <a:pos x="758" y="4"/>
                </a:cxn>
                <a:cxn ang="0">
                  <a:pos x="0" y="981"/>
                </a:cxn>
                <a:cxn ang="0">
                  <a:pos x="814" y="1692"/>
                </a:cxn>
                <a:cxn ang="0">
                  <a:pos x="1680" y="867"/>
                </a:cxn>
                <a:cxn ang="0">
                  <a:pos x="856" y="1"/>
                </a:cxn>
              </a:cxnLst>
              <a:rect l="0" t="0" r="r" b="b"/>
              <a:pathLst>
                <a:path w="1692" h="1704">
                  <a:moveTo>
                    <a:pt x="856" y="1"/>
                  </a:moveTo>
                  <a:cubicBezTo>
                    <a:pt x="822" y="0"/>
                    <a:pt x="790" y="1"/>
                    <a:pt x="758" y="4"/>
                  </a:cubicBezTo>
                  <a:cubicBezTo>
                    <a:pt x="0" y="981"/>
                    <a:pt x="0" y="981"/>
                    <a:pt x="0" y="981"/>
                  </a:cubicBezTo>
                  <a:cubicBezTo>
                    <a:pt x="63" y="1376"/>
                    <a:pt x="400" y="1682"/>
                    <a:pt x="814" y="1692"/>
                  </a:cubicBezTo>
                  <a:cubicBezTo>
                    <a:pt x="1281" y="1704"/>
                    <a:pt x="1669" y="1334"/>
                    <a:pt x="1680" y="867"/>
                  </a:cubicBezTo>
                  <a:cubicBezTo>
                    <a:pt x="1692" y="400"/>
                    <a:pt x="1323" y="12"/>
                    <a:pt x="856" y="1"/>
                  </a:cubicBezTo>
                  <a:close/>
                </a:path>
              </a:pathLst>
            </a:custGeom>
            <a:solidFill>
              <a:srgbClr val="41B7D7"/>
            </a:solidFill>
            <a:ln w="9525">
              <a:noFill/>
              <a:round/>
              <a:headEnd/>
              <a:tailEnd/>
            </a:ln>
          </p:spPr>
          <p:txBody>
            <a:bodyPr wrap="square" lIns="144000" tIns="540000" rIns="144000" bIns="0" anchor="ctr" anchorCtr="0">
              <a:normAutofit/>
            </a:bodyPr>
            <a:lstStyle/>
            <a:p>
              <a:pPr algn="ctr"/>
              <a:r>
                <a:rPr lang="en-US" altLang="zh-CN" b="1" dirty="0">
                  <a:solidFill>
                    <a:srgbClr val="FFFFFF"/>
                  </a:solidFill>
                  <a:cs typeface="+mn-ea"/>
                  <a:sym typeface="+mn-lt"/>
                </a:rPr>
                <a:t>LOREM </a:t>
              </a:r>
              <a:endParaRPr lang="zh-CN" altLang="zh-CN" b="1" dirty="0">
                <a:solidFill>
                  <a:srgbClr val="FFFFFF"/>
                </a:solidFill>
                <a:cs typeface="+mn-ea"/>
                <a:sym typeface="+mn-lt"/>
              </a:endParaRPr>
            </a:p>
          </p:txBody>
        </p:sp>
        <p:sp>
          <p:nvSpPr>
            <p:cNvPr id="20" name="PA-MH_Other_7">
              <a:extLst>
                <a:ext uri="{FF2B5EF4-FFF2-40B4-BE49-F238E27FC236}">
                  <a16:creationId xmlns:a16="http://schemas.microsoft.com/office/drawing/2014/main" xmlns:a14="http://schemas.microsoft.com/office/drawing/2010/main" xmlns="" id="{094B26A0-D517-4B40-8C2C-A3EB88F7865B}"/>
                </a:ext>
              </a:extLst>
            </p:cNvPr>
            <p:cNvSpPr>
              <a:spLocks/>
            </p:cNvSpPr>
            <p:nvPr>
              <p:custDataLst>
                <p:tags r:id="rId18"/>
              </p:custDataLst>
            </p:nvPr>
          </p:nvSpPr>
          <p:spPr bwMode="auto">
            <a:xfrm>
              <a:off x="2806195" y="2514533"/>
              <a:ext cx="880985" cy="1110339"/>
            </a:xfrm>
            <a:custGeom>
              <a:avLst/>
              <a:gdLst/>
              <a:ahLst/>
              <a:cxnLst>
                <a:cxn ang="0">
                  <a:pos x="870" y="214"/>
                </a:cxn>
                <a:cxn ang="0">
                  <a:pos x="849" y="0"/>
                </a:cxn>
                <a:cxn ang="0">
                  <a:pos x="0" y="1099"/>
                </a:cxn>
                <a:cxn ang="0">
                  <a:pos x="870" y="214"/>
                </a:cxn>
              </a:cxnLst>
              <a:rect l="0" t="0" r="r" b="b"/>
              <a:pathLst>
                <a:path w="871" h="1099">
                  <a:moveTo>
                    <a:pt x="870" y="214"/>
                  </a:moveTo>
                  <a:cubicBezTo>
                    <a:pt x="871" y="140"/>
                    <a:pt x="864" y="69"/>
                    <a:pt x="849" y="0"/>
                  </a:cubicBezTo>
                  <a:cubicBezTo>
                    <a:pt x="0" y="1099"/>
                    <a:pt x="0" y="1099"/>
                    <a:pt x="0" y="1099"/>
                  </a:cubicBezTo>
                  <a:cubicBezTo>
                    <a:pt x="474" y="1079"/>
                    <a:pt x="858" y="695"/>
                    <a:pt x="870" y="214"/>
                  </a:cubicBezTo>
                  <a:close/>
                </a:path>
              </a:pathLst>
            </a:custGeom>
            <a:gradFill rotWithShape="1">
              <a:gsLst>
                <a:gs pos="0">
                  <a:srgbClr val="A3A3A3"/>
                </a:gs>
                <a:gs pos="100000">
                  <a:srgbClr val="FFFFFF"/>
                </a:gs>
              </a:gsLst>
              <a:lin ang="2700000" scaled="1"/>
            </a:gradFill>
            <a:ln w="9525">
              <a:noFill/>
              <a:round/>
              <a:headEnd/>
              <a:tailEnd/>
            </a:ln>
          </p:spPr>
          <p:txBody>
            <a:bodyPr wrap="square">
              <a:normAutofit/>
            </a:bodyPr>
            <a:lstStyle/>
            <a:p>
              <a:endParaRPr lang="zh-CN" altLang="zh-CN">
                <a:solidFill>
                  <a:srgbClr val="FFFFFF"/>
                </a:solidFill>
                <a:cs typeface="+mn-ea"/>
                <a:sym typeface="+mn-lt"/>
              </a:endParaRPr>
            </a:p>
          </p:txBody>
        </p:sp>
        <p:sp>
          <p:nvSpPr>
            <p:cNvPr id="21" name="PA-MH_Other_8">
              <a:extLst>
                <a:ext uri="{FF2B5EF4-FFF2-40B4-BE49-F238E27FC236}">
                  <a16:creationId xmlns:a16="http://schemas.microsoft.com/office/drawing/2014/main" xmlns:a14="http://schemas.microsoft.com/office/drawing/2010/main" xmlns="" id="{45D5D9B8-AFC9-4717-9958-9AEC0B5E951D}"/>
                </a:ext>
              </a:extLst>
            </p:cNvPr>
            <p:cNvSpPr txBox="1"/>
            <p:nvPr>
              <p:custDataLst>
                <p:tags r:id="rId19"/>
              </p:custDataLst>
            </p:nvPr>
          </p:nvSpPr>
          <p:spPr>
            <a:xfrm>
              <a:off x="3612226" y="2608759"/>
              <a:ext cx="762482" cy="923330"/>
            </a:xfrm>
            <a:prstGeom prst="rect">
              <a:avLst/>
            </a:prstGeom>
            <a:noFill/>
          </p:spPr>
          <p:txBody>
            <a:bodyPr wrap="square" rtlCol="0" anchor="ctr" anchorCtr="0">
              <a:normAutofit/>
            </a:bodyPr>
            <a:lstStyle/>
            <a:p>
              <a:pPr algn="ctr">
                <a:tabLst>
                  <a:tab pos="541338" algn="l"/>
                </a:tabLst>
              </a:pPr>
              <a:r>
                <a:rPr lang="en-US" altLang="zh-CN" sz="5400" b="1" dirty="0">
                  <a:solidFill>
                    <a:srgbClr val="FFFFFF"/>
                  </a:solidFill>
                  <a:cs typeface="+mn-ea"/>
                  <a:sym typeface="+mn-lt"/>
                </a:rPr>
                <a:t>A</a:t>
              </a:r>
            </a:p>
          </p:txBody>
        </p:sp>
      </p:grpSp>
      <p:grpSp>
        <p:nvGrpSpPr>
          <p:cNvPr id="8" name="PA-组合 7">
            <a:extLst>
              <a:ext uri="{FF2B5EF4-FFF2-40B4-BE49-F238E27FC236}">
                <a16:creationId xmlns:a16="http://schemas.microsoft.com/office/drawing/2014/main" xmlns:a14="http://schemas.microsoft.com/office/drawing/2010/main" xmlns="" id="{DE99D395-6B5C-45F8-8194-5073133D08CB}"/>
              </a:ext>
            </a:extLst>
          </p:cNvPr>
          <p:cNvGrpSpPr/>
          <p:nvPr>
            <p:custDataLst>
              <p:tags r:id="rId11"/>
            </p:custDataLst>
          </p:nvPr>
        </p:nvGrpSpPr>
        <p:grpSpPr>
          <a:xfrm>
            <a:off x="5105559" y="2511205"/>
            <a:ext cx="1836838" cy="1848070"/>
            <a:chOff x="5105559" y="2511205"/>
            <a:chExt cx="1836838" cy="1848070"/>
          </a:xfrm>
        </p:grpSpPr>
        <p:sp>
          <p:nvSpPr>
            <p:cNvPr id="22" name="PA-MH_Other_9">
              <a:extLst>
                <a:ext uri="{FF2B5EF4-FFF2-40B4-BE49-F238E27FC236}">
                  <a16:creationId xmlns:a16="http://schemas.microsoft.com/office/drawing/2014/main" xmlns:a14="http://schemas.microsoft.com/office/drawing/2010/main" xmlns="" id="{287F4CC4-1D37-4E2E-B962-BEE8A5C37B0E}"/>
                </a:ext>
              </a:extLst>
            </p:cNvPr>
            <p:cNvSpPr>
              <a:spLocks/>
            </p:cNvSpPr>
            <p:nvPr>
              <p:custDataLst>
                <p:tags r:id="rId12"/>
              </p:custDataLst>
            </p:nvPr>
          </p:nvSpPr>
          <p:spPr bwMode="auto">
            <a:xfrm>
              <a:off x="5115542" y="2511205"/>
              <a:ext cx="1826855" cy="1848070"/>
            </a:xfrm>
            <a:custGeom>
              <a:avLst/>
              <a:gdLst/>
              <a:ahLst/>
              <a:cxnLst>
                <a:cxn ang="0">
                  <a:pos x="910" y="0"/>
                </a:cxn>
                <a:cxn ang="0">
                  <a:pos x="849" y="1"/>
                </a:cxn>
                <a:cxn ang="0">
                  <a:pos x="0" y="1100"/>
                </a:cxn>
                <a:cxn ang="0">
                  <a:pos x="866" y="1817"/>
                </a:cxn>
                <a:cxn ang="0">
                  <a:pos x="1796" y="931"/>
                </a:cxn>
                <a:cxn ang="0">
                  <a:pos x="910" y="0"/>
                </a:cxn>
              </a:cxnLst>
              <a:rect l="0" t="0" r="r" b="b"/>
              <a:pathLst>
                <a:path w="1809" h="1829">
                  <a:moveTo>
                    <a:pt x="910" y="0"/>
                  </a:moveTo>
                  <a:cubicBezTo>
                    <a:pt x="890" y="0"/>
                    <a:pt x="869" y="0"/>
                    <a:pt x="849" y="1"/>
                  </a:cubicBezTo>
                  <a:cubicBezTo>
                    <a:pt x="0" y="1100"/>
                    <a:pt x="0" y="1100"/>
                    <a:pt x="0" y="1100"/>
                  </a:cubicBezTo>
                  <a:cubicBezTo>
                    <a:pt x="86" y="1501"/>
                    <a:pt x="438" y="1806"/>
                    <a:pt x="866" y="1817"/>
                  </a:cubicBezTo>
                  <a:cubicBezTo>
                    <a:pt x="1367" y="1829"/>
                    <a:pt x="1784" y="1432"/>
                    <a:pt x="1796" y="931"/>
                  </a:cubicBezTo>
                  <a:cubicBezTo>
                    <a:pt x="1809" y="429"/>
                    <a:pt x="1412" y="12"/>
                    <a:pt x="910" y="0"/>
                  </a:cubicBezTo>
                  <a:close/>
                </a:path>
              </a:pathLst>
            </a:custGeom>
            <a:solidFill>
              <a:srgbClr val="FFFFFF"/>
            </a:solidFill>
            <a:ln w="3175">
              <a:solidFill>
                <a:srgbClr val="D7D7D7"/>
              </a:solidFill>
              <a:round/>
              <a:headEnd/>
              <a:tailEnd/>
            </a:ln>
            <a:effectLst>
              <a:outerShdw blurRad="50800" dist="38100" dir="2700000" sx="99000" sy="99000" algn="tl" rotWithShape="0">
                <a:prstClr val="black">
                  <a:alpha val="8000"/>
                </a:prstClr>
              </a:outerShdw>
            </a:effectLst>
          </p:spPr>
          <p:txBody>
            <a:bodyPr wrap="square">
              <a:normAutofit/>
            </a:bodyPr>
            <a:lstStyle/>
            <a:p>
              <a:endParaRPr lang="zh-CN" altLang="zh-CN">
                <a:solidFill>
                  <a:srgbClr val="FFFFFF"/>
                </a:solidFill>
                <a:cs typeface="+mn-ea"/>
                <a:sym typeface="+mn-lt"/>
              </a:endParaRPr>
            </a:p>
          </p:txBody>
        </p:sp>
        <p:sp>
          <p:nvSpPr>
            <p:cNvPr id="23" name="PA-MH_SubTitle_2">
              <a:extLst>
                <a:ext uri="{FF2B5EF4-FFF2-40B4-BE49-F238E27FC236}">
                  <a16:creationId xmlns:a16="http://schemas.microsoft.com/office/drawing/2014/main" xmlns:a14="http://schemas.microsoft.com/office/drawing/2010/main" xmlns="" id="{B680D012-A17B-4874-A7A9-39A099EF9434}"/>
                </a:ext>
              </a:extLst>
            </p:cNvPr>
            <p:cNvSpPr>
              <a:spLocks/>
            </p:cNvSpPr>
            <p:nvPr>
              <p:custDataLst>
                <p:tags r:id="rId13"/>
              </p:custDataLst>
            </p:nvPr>
          </p:nvSpPr>
          <p:spPr bwMode="auto">
            <a:xfrm>
              <a:off x="5171278" y="2575248"/>
              <a:ext cx="1710390" cy="1721649"/>
            </a:xfrm>
            <a:custGeom>
              <a:avLst/>
              <a:gdLst/>
              <a:ahLst/>
              <a:cxnLst>
                <a:cxn ang="0">
                  <a:pos x="856" y="1"/>
                </a:cxn>
                <a:cxn ang="0">
                  <a:pos x="758" y="4"/>
                </a:cxn>
                <a:cxn ang="0">
                  <a:pos x="0" y="981"/>
                </a:cxn>
                <a:cxn ang="0">
                  <a:pos x="814" y="1692"/>
                </a:cxn>
                <a:cxn ang="0">
                  <a:pos x="1680" y="867"/>
                </a:cxn>
                <a:cxn ang="0">
                  <a:pos x="856" y="1"/>
                </a:cxn>
              </a:cxnLst>
              <a:rect l="0" t="0" r="r" b="b"/>
              <a:pathLst>
                <a:path w="1692" h="1704">
                  <a:moveTo>
                    <a:pt x="856" y="1"/>
                  </a:moveTo>
                  <a:cubicBezTo>
                    <a:pt x="822" y="0"/>
                    <a:pt x="790" y="1"/>
                    <a:pt x="758" y="4"/>
                  </a:cubicBezTo>
                  <a:cubicBezTo>
                    <a:pt x="0" y="981"/>
                    <a:pt x="0" y="981"/>
                    <a:pt x="0" y="981"/>
                  </a:cubicBezTo>
                  <a:cubicBezTo>
                    <a:pt x="63" y="1376"/>
                    <a:pt x="400" y="1682"/>
                    <a:pt x="814" y="1692"/>
                  </a:cubicBezTo>
                  <a:cubicBezTo>
                    <a:pt x="1281" y="1704"/>
                    <a:pt x="1669" y="1334"/>
                    <a:pt x="1680" y="867"/>
                  </a:cubicBezTo>
                  <a:cubicBezTo>
                    <a:pt x="1692" y="400"/>
                    <a:pt x="1323" y="12"/>
                    <a:pt x="856" y="1"/>
                  </a:cubicBezTo>
                  <a:close/>
                </a:path>
              </a:pathLst>
            </a:custGeom>
            <a:solidFill>
              <a:srgbClr val="97D7E9"/>
            </a:solidFill>
            <a:ln w="9525">
              <a:noFill/>
              <a:round/>
              <a:headEnd/>
              <a:tailEnd/>
            </a:ln>
          </p:spPr>
          <p:txBody>
            <a:bodyPr wrap="square" lIns="144000" tIns="540000" rIns="144000" bIns="0" anchor="ctr" anchorCtr="0">
              <a:normAutofit/>
            </a:bodyPr>
            <a:lstStyle/>
            <a:p>
              <a:pPr algn="ctr"/>
              <a:r>
                <a:rPr lang="en-US" altLang="zh-CN" b="1" dirty="0">
                  <a:solidFill>
                    <a:srgbClr val="FFFFFF"/>
                  </a:solidFill>
                  <a:cs typeface="+mn-ea"/>
                  <a:sym typeface="+mn-lt"/>
                </a:rPr>
                <a:t>LOREM </a:t>
              </a:r>
              <a:endParaRPr lang="zh-CN" altLang="zh-CN" b="1" dirty="0">
                <a:solidFill>
                  <a:srgbClr val="FFFFFF"/>
                </a:solidFill>
                <a:cs typeface="+mn-ea"/>
                <a:sym typeface="+mn-lt"/>
              </a:endParaRPr>
            </a:p>
          </p:txBody>
        </p:sp>
        <p:sp>
          <p:nvSpPr>
            <p:cNvPr id="24" name="PA-MH_Other_10">
              <a:extLst>
                <a:ext uri="{FF2B5EF4-FFF2-40B4-BE49-F238E27FC236}">
                  <a16:creationId xmlns:a16="http://schemas.microsoft.com/office/drawing/2014/main" xmlns:a14="http://schemas.microsoft.com/office/drawing/2010/main" xmlns="" id="{0C998327-0BDF-468C-B99E-A0704D2BFAC5}"/>
                </a:ext>
              </a:extLst>
            </p:cNvPr>
            <p:cNvSpPr>
              <a:spLocks/>
            </p:cNvSpPr>
            <p:nvPr>
              <p:custDataLst>
                <p:tags r:id="rId14"/>
              </p:custDataLst>
            </p:nvPr>
          </p:nvSpPr>
          <p:spPr bwMode="auto">
            <a:xfrm>
              <a:off x="5105559" y="2514533"/>
              <a:ext cx="880985" cy="1110339"/>
            </a:xfrm>
            <a:custGeom>
              <a:avLst/>
              <a:gdLst/>
              <a:ahLst/>
              <a:cxnLst>
                <a:cxn ang="0">
                  <a:pos x="870" y="214"/>
                </a:cxn>
                <a:cxn ang="0">
                  <a:pos x="849" y="0"/>
                </a:cxn>
                <a:cxn ang="0">
                  <a:pos x="0" y="1099"/>
                </a:cxn>
                <a:cxn ang="0">
                  <a:pos x="870" y="214"/>
                </a:cxn>
              </a:cxnLst>
              <a:rect l="0" t="0" r="r" b="b"/>
              <a:pathLst>
                <a:path w="871" h="1099">
                  <a:moveTo>
                    <a:pt x="870" y="214"/>
                  </a:moveTo>
                  <a:cubicBezTo>
                    <a:pt x="871" y="140"/>
                    <a:pt x="864" y="69"/>
                    <a:pt x="849" y="0"/>
                  </a:cubicBezTo>
                  <a:cubicBezTo>
                    <a:pt x="0" y="1099"/>
                    <a:pt x="0" y="1099"/>
                    <a:pt x="0" y="1099"/>
                  </a:cubicBezTo>
                  <a:cubicBezTo>
                    <a:pt x="474" y="1079"/>
                    <a:pt x="858" y="695"/>
                    <a:pt x="870" y="214"/>
                  </a:cubicBezTo>
                  <a:close/>
                </a:path>
              </a:pathLst>
            </a:custGeom>
            <a:gradFill rotWithShape="1">
              <a:gsLst>
                <a:gs pos="0">
                  <a:srgbClr val="A3A3A3"/>
                </a:gs>
                <a:gs pos="100000">
                  <a:srgbClr val="FFFFFF"/>
                </a:gs>
              </a:gsLst>
              <a:lin ang="2700000" scaled="1"/>
            </a:gradFill>
            <a:ln w="9525">
              <a:noFill/>
              <a:round/>
              <a:headEnd/>
              <a:tailEnd/>
            </a:ln>
          </p:spPr>
          <p:txBody>
            <a:bodyPr wrap="square">
              <a:normAutofit/>
            </a:bodyPr>
            <a:lstStyle/>
            <a:p>
              <a:endParaRPr lang="zh-CN" altLang="zh-CN">
                <a:solidFill>
                  <a:srgbClr val="FFFFFF"/>
                </a:solidFill>
                <a:cs typeface="+mn-ea"/>
                <a:sym typeface="+mn-lt"/>
              </a:endParaRPr>
            </a:p>
          </p:txBody>
        </p:sp>
        <p:sp>
          <p:nvSpPr>
            <p:cNvPr id="25" name="PA-MH_Other_11">
              <a:extLst>
                <a:ext uri="{FF2B5EF4-FFF2-40B4-BE49-F238E27FC236}">
                  <a16:creationId xmlns:a16="http://schemas.microsoft.com/office/drawing/2014/main" xmlns:a14="http://schemas.microsoft.com/office/drawing/2010/main" xmlns="" id="{4184E51E-73EC-458F-87D5-56BF1BA5DDE0}"/>
                </a:ext>
              </a:extLst>
            </p:cNvPr>
            <p:cNvSpPr txBox="1"/>
            <p:nvPr>
              <p:custDataLst>
                <p:tags r:id="rId15"/>
              </p:custDataLst>
            </p:nvPr>
          </p:nvSpPr>
          <p:spPr>
            <a:xfrm>
              <a:off x="5911590" y="2608759"/>
              <a:ext cx="762482" cy="923330"/>
            </a:xfrm>
            <a:prstGeom prst="rect">
              <a:avLst/>
            </a:prstGeom>
            <a:noFill/>
          </p:spPr>
          <p:txBody>
            <a:bodyPr wrap="square" rtlCol="0" anchor="ctr" anchorCtr="0">
              <a:normAutofit/>
            </a:bodyPr>
            <a:lstStyle/>
            <a:p>
              <a:pPr algn="ctr">
                <a:tabLst>
                  <a:tab pos="541338" algn="l"/>
                </a:tabLst>
              </a:pPr>
              <a:r>
                <a:rPr lang="en-US" altLang="zh-CN" sz="5400" b="1" dirty="0">
                  <a:solidFill>
                    <a:srgbClr val="FFFFFF"/>
                  </a:solidFill>
                  <a:cs typeface="+mn-ea"/>
                  <a:sym typeface="+mn-lt"/>
                </a:rPr>
                <a:t>B</a:t>
              </a: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43" name="PA-矩形 3"/>
          <p:cNvSpPr>
            <a:spLocks noGrp="1"/>
          </p:cNvSpPr>
          <p:nvPr>
            <p:ph idx="4294967295"/>
            <p:custDataLst>
              <p:tags r:id="rId2"/>
            </p:custDataLst>
          </p:nvPr>
        </p:nvSpPr>
        <p:spPr>
          <a:xfrm>
            <a:off x="6363606" y="2263775"/>
            <a:ext cx="4229100" cy="4133850"/>
          </a:xfrm>
        </p:spPr>
        <p:txBody>
          <a:bodyPr vert="horz" wrap="square" lIns="91440" tIns="45720" rIns="91440" bIns="45720" rtlCol="0" anchor="t">
            <a:normAutofit/>
          </a:bodyPr>
          <a:lstStyle/>
          <a:p>
            <a:pPr eaLnBrk="1" hangingPunct="1">
              <a:lnSpc>
                <a:spcPct val="150000"/>
              </a:lnSpc>
            </a:pPr>
            <a:r>
              <a:rPr lang="zh-CN" altLang="en-US" sz="1200" dirty="0">
                <a:cs typeface="+mn-ea"/>
                <a:sym typeface="+mn-lt"/>
              </a:rPr>
              <a:t>《中小学幼儿园安全管理办法》（教育部第23号令发布，自2006年9月1日起实施。是专门针对中小学、幼儿园做出的安全管理规定，重在加强管理预防发生安全事故。</a:t>
            </a:r>
          </a:p>
          <a:p>
            <a:pPr eaLnBrk="1" hangingPunct="1">
              <a:lnSpc>
                <a:spcPct val="150000"/>
              </a:lnSpc>
            </a:pPr>
            <a:r>
              <a:rPr lang="zh-CN" altLang="en-US" sz="1200" dirty="0">
                <a:cs typeface="+mn-ea"/>
                <a:sym typeface="+mn-lt"/>
              </a:rPr>
              <a:t>《学生伤害事故处理办法》（教育部第12号令发布，自2002年9月1日起施行）。它主要针对实践中反映突出的学生伤害事故责任的认定、事故的处理程序、损害的赔偿等方面做出规定，为处理学生伤害事故提供了明确具体的依据。</a:t>
            </a:r>
          </a:p>
          <a:p>
            <a:pPr eaLnBrk="1" hangingPunct="1">
              <a:lnSpc>
                <a:spcPct val="150000"/>
              </a:lnSpc>
            </a:pPr>
            <a:r>
              <a:rPr lang="zh-CN" altLang="en-US" sz="1200" dirty="0">
                <a:cs typeface="+mn-ea"/>
                <a:sym typeface="+mn-lt"/>
              </a:rPr>
              <a:t>《办法》与《学生伤害事故处理办法》同为部门规章，相互衔接配套，为学校安全管理工作提供了全面的依据。</a:t>
            </a:r>
          </a:p>
        </p:txBody>
      </p:sp>
      <p:pic>
        <p:nvPicPr>
          <p:cNvPr id="4" name="PA-图片 3">
            <a:extLst>
              <a:ext uri="{FF2B5EF4-FFF2-40B4-BE49-F238E27FC236}">
                <a16:creationId xmlns:a16="http://schemas.microsoft.com/office/drawing/2014/main" xmlns:a14="http://schemas.microsoft.com/office/drawing/2010/main" xmlns="" id="{1CEC7144-9D6F-49B0-B290-7FD152465AB0}"/>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a14="http://schemas.microsoft.com/office/drawing/2010/main" xmlns="" id="{AB0FCC19-6F4C-44D4-AEDF-1A7A0B029748}"/>
              </a:ext>
            </a:extLst>
          </p:cNvPr>
          <p:cNvSpPr txBox="1"/>
          <p:nvPr>
            <p:custDataLst>
              <p:tags r:id="rId4"/>
            </p:custDataLst>
          </p:nvPr>
        </p:nvSpPr>
        <p:spPr>
          <a:xfrm>
            <a:off x="2431141" y="754390"/>
            <a:ext cx="5958115" cy="523220"/>
          </a:xfrm>
          <a:prstGeom prst="rect">
            <a:avLst/>
          </a:prstGeom>
          <a:noFill/>
        </p:spPr>
        <p:txBody>
          <a:bodyPr wrap="square" rtlCol="0">
            <a:spAutoFit/>
          </a:bodyPr>
          <a:lstStyle/>
          <a:p>
            <a:r>
              <a:rPr lang="zh-CN" altLang="en-US" sz="2800" b="1" dirty="0">
                <a:solidFill>
                  <a:srgbClr val="41B7D7"/>
                </a:solidFill>
                <a:cs typeface="+mn-ea"/>
                <a:sym typeface="+mn-lt"/>
              </a:rPr>
              <a:t>处理幼儿园安全事故的法规依据</a:t>
            </a:r>
          </a:p>
        </p:txBody>
      </p:sp>
      <p:pic>
        <p:nvPicPr>
          <p:cNvPr id="3" name="PA-图片 2">
            <a:extLst>
              <a:ext uri="{FF2B5EF4-FFF2-40B4-BE49-F238E27FC236}">
                <a16:creationId xmlns:a16="http://schemas.microsoft.com/office/drawing/2014/main" xmlns:a14="http://schemas.microsoft.com/office/drawing/2010/main" xmlns="" id="{CD61FBF9-5FA7-4D1D-B688-A861212DF24E}"/>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1599294" y="1650354"/>
            <a:ext cx="4218212" cy="4218212"/>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30" presetClass="entr" presetSubtype="0" fill="hold" grpId="0" nodeType="after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fade">
                                      <p:cBhvr>
                                        <p:cTn id="17" dur="800" decel="100000"/>
                                        <p:tgtEl>
                                          <p:spTgt spid="10243"/>
                                        </p:tgtEl>
                                      </p:cBhvr>
                                    </p:animEffect>
                                    <p:anim calcmode="lin" valueType="num">
                                      <p:cBhvr>
                                        <p:cTn id="18" dur="800" decel="100000" fill="hold"/>
                                        <p:tgtEl>
                                          <p:spTgt spid="10243"/>
                                        </p:tgtEl>
                                        <p:attrNameLst>
                                          <p:attrName>style.rotation</p:attrName>
                                        </p:attrNameLst>
                                      </p:cBhvr>
                                      <p:tavLst>
                                        <p:tav tm="0">
                                          <p:val>
                                            <p:fltVal val="-90"/>
                                          </p:val>
                                        </p:tav>
                                        <p:tav tm="100000">
                                          <p:val>
                                            <p:fltVal val="0"/>
                                          </p:val>
                                        </p:tav>
                                      </p:tavLst>
                                    </p:anim>
                                    <p:anim calcmode="lin" valueType="num">
                                      <p:cBhvr>
                                        <p:cTn id="19" dur="800" decel="100000" fill="hold"/>
                                        <p:tgtEl>
                                          <p:spTgt spid="10243"/>
                                        </p:tgtEl>
                                        <p:attrNameLst>
                                          <p:attrName>ppt_x</p:attrName>
                                        </p:attrNameLst>
                                      </p:cBhvr>
                                      <p:tavLst>
                                        <p:tav tm="0">
                                          <p:val>
                                            <p:strVal val="#ppt_x+0.4"/>
                                          </p:val>
                                        </p:tav>
                                        <p:tav tm="100000">
                                          <p:val>
                                            <p:strVal val="#ppt_x-0.05"/>
                                          </p:val>
                                        </p:tav>
                                      </p:tavLst>
                                    </p:anim>
                                    <p:anim calcmode="lin" valueType="num">
                                      <p:cBhvr>
                                        <p:cTn id="20" dur="800" decel="100000" fill="hold"/>
                                        <p:tgtEl>
                                          <p:spTgt spid="1024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24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243"/>
                                        </p:tgtEl>
                                        <p:attrNameLst>
                                          <p:attrName>ppt_y</p:attrName>
                                        </p:attrNameLst>
                                      </p:cBhvr>
                                      <p:tavLst>
                                        <p:tav tm="0">
                                          <p:val>
                                            <p:strVal val="#ppt_y+0.1"/>
                                          </p:val>
                                        </p:tav>
                                        <p:tav tm="100000">
                                          <p:val>
                                            <p:strVal val="#ppt_y"/>
                                          </p:val>
                                        </p:tav>
                                      </p:tavLst>
                                    </p:anim>
                                  </p:childTnLst>
                                </p:cTn>
                              </p:par>
                            </p:childTnLst>
                          </p:cTn>
                        </p:par>
                        <p:par>
                          <p:cTn id="23" fill="hold">
                            <p:stCondLst>
                              <p:cond delay="2000"/>
                            </p:stCondLst>
                            <p:childTnLst>
                              <p:par>
                                <p:cTn id="24" presetID="3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800" decel="100000"/>
                                        <p:tgtEl>
                                          <p:spTgt spid="3"/>
                                        </p:tgtEl>
                                      </p:cBhvr>
                                    </p:animEffect>
                                    <p:anim calcmode="lin" valueType="num">
                                      <p:cBhvr>
                                        <p:cTn id="27" dur="800" decel="100000" fill="hold"/>
                                        <p:tgtEl>
                                          <p:spTgt spid="3"/>
                                        </p:tgtEl>
                                        <p:attrNameLst>
                                          <p:attrName>style.rotation</p:attrName>
                                        </p:attrNameLst>
                                      </p:cBhvr>
                                      <p:tavLst>
                                        <p:tav tm="0">
                                          <p:val>
                                            <p:fltVal val="-90"/>
                                          </p:val>
                                        </p:tav>
                                        <p:tav tm="100000">
                                          <p:val>
                                            <p:fltVal val="0"/>
                                          </p:val>
                                        </p:tav>
                                      </p:tavLst>
                                    </p:anim>
                                    <p:anim calcmode="lin" valueType="num">
                                      <p:cBhvr>
                                        <p:cTn id="28" dur="800" decel="100000" fill="hold"/>
                                        <p:tgtEl>
                                          <p:spTgt spid="3"/>
                                        </p:tgtEl>
                                        <p:attrNameLst>
                                          <p:attrName>ppt_x</p:attrName>
                                        </p:attrNameLst>
                                      </p:cBhvr>
                                      <p:tavLst>
                                        <p:tav tm="0">
                                          <p:val>
                                            <p:strVal val="#ppt_x+0.4"/>
                                          </p:val>
                                        </p:tav>
                                        <p:tav tm="100000">
                                          <p:val>
                                            <p:strVal val="#ppt_x-0.05"/>
                                          </p:val>
                                        </p:tav>
                                      </p:tavLst>
                                    </p:anim>
                                    <p:anim calcmode="lin" valueType="num">
                                      <p:cBhvr>
                                        <p:cTn id="29" dur="800" decel="100000" fill="hold"/>
                                        <p:tgtEl>
                                          <p:spTgt spid="3"/>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xmlns:a14="http://schemas.microsoft.com/office/drawing/2010/main" xmlns="" id="{2DAA7624-13F5-407A-9223-B8699C1607CA}"/>
              </a:ext>
            </a:extLst>
          </p:cNvPr>
          <p:cNvPicPr>
            <a:picLocks noChangeAspect="1"/>
          </p:cNvPicPr>
          <p:nvPr>
            <p:custDataLst>
              <p:tags r:id="rId2"/>
            </p:custDataLst>
          </p:nvPr>
        </p:nvPicPr>
        <p:blipFill>
          <a:blip r:embed="rId24"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xmlns:a14="http://schemas.microsoft.com/office/drawing/2010/main" xmlns="" id="{528D2DD6-5013-4746-AB4E-2030A0075B75}"/>
              </a:ext>
            </a:extLst>
          </p:cNvPr>
          <p:cNvSpPr txBox="1"/>
          <p:nvPr>
            <p:custDataLst>
              <p:tags r:id="rId3"/>
            </p:custDataLst>
          </p:nvPr>
        </p:nvSpPr>
        <p:spPr>
          <a:xfrm>
            <a:off x="2431141" y="754390"/>
            <a:ext cx="5958115" cy="523220"/>
          </a:xfrm>
          <a:prstGeom prst="rect">
            <a:avLst/>
          </a:prstGeom>
          <a:noFill/>
        </p:spPr>
        <p:txBody>
          <a:bodyPr wrap="square" rtlCol="0">
            <a:spAutoFit/>
          </a:bodyPr>
          <a:lstStyle/>
          <a:p>
            <a:r>
              <a:rPr lang="zh-CN" altLang="en-US" sz="2800" b="1" dirty="0">
                <a:solidFill>
                  <a:srgbClr val="41B7D7"/>
                </a:solidFill>
                <a:cs typeface="+mn-ea"/>
                <a:sym typeface="+mn-lt"/>
              </a:rPr>
              <a:t>处理幼儿园安全事故遵循的原则</a:t>
            </a:r>
          </a:p>
        </p:txBody>
      </p:sp>
      <p:sp>
        <p:nvSpPr>
          <p:cNvPr id="29" name="PA-Google Shape;973;p37">
            <a:extLst>
              <a:ext uri="{FF2B5EF4-FFF2-40B4-BE49-F238E27FC236}">
                <a16:creationId xmlns:a16="http://schemas.microsoft.com/office/drawing/2014/main" xmlns:a14="http://schemas.microsoft.com/office/drawing/2010/main" xmlns="" id="{C04D4A3C-C70B-4ADF-B6EF-9714152BB1B2}"/>
              </a:ext>
            </a:extLst>
          </p:cNvPr>
          <p:cNvSpPr/>
          <p:nvPr>
            <p:custDataLst>
              <p:tags r:id="rId4"/>
            </p:custDataLst>
          </p:nvPr>
        </p:nvSpPr>
        <p:spPr>
          <a:xfrm>
            <a:off x="2456975" y="2878161"/>
            <a:ext cx="2027100" cy="2027100"/>
          </a:xfrm>
          <a:prstGeom prst="ellipse">
            <a:avLst/>
          </a:pr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0" name="PA-Google Shape;975;p37">
            <a:extLst>
              <a:ext uri="{FF2B5EF4-FFF2-40B4-BE49-F238E27FC236}">
                <a16:creationId xmlns:a16="http://schemas.microsoft.com/office/drawing/2014/main" xmlns:a14="http://schemas.microsoft.com/office/drawing/2010/main" xmlns="" id="{4F67BCDE-36F0-4717-BC66-8AF425AB7307}"/>
              </a:ext>
            </a:extLst>
          </p:cNvPr>
          <p:cNvSpPr/>
          <p:nvPr>
            <p:custDataLst>
              <p:tags r:id="rId5"/>
            </p:custDataLst>
          </p:nvPr>
        </p:nvSpPr>
        <p:spPr>
          <a:xfrm>
            <a:off x="2648799" y="3069986"/>
            <a:ext cx="1643400" cy="1643400"/>
          </a:xfrm>
          <a:prstGeom prst="ellipse">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1" name="PA-Google Shape;976;p37">
            <a:extLst>
              <a:ext uri="{FF2B5EF4-FFF2-40B4-BE49-F238E27FC236}">
                <a16:creationId xmlns:a16="http://schemas.microsoft.com/office/drawing/2014/main" xmlns:a14="http://schemas.microsoft.com/office/drawing/2010/main" xmlns="" id="{C79AB716-554C-406E-A060-C8FC7A95B394}"/>
              </a:ext>
            </a:extLst>
          </p:cNvPr>
          <p:cNvSpPr/>
          <p:nvPr>
            <p:custDataLst>
              <p:tags r:id="rId6"/>
            </p:custDataLst>
          </p:nvPr>
        </p:nvSpPr>
        <p:spPr>
          <a:xfrm>
            <a:off x="5077004" y="2878161"/>
            <a:ext cx="2027100" cy="2027100"/>
          </a:xfrm>
          <a:prstGeom prst="ellipse">
            <a:avLst/>
          </a:pr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2" name="PA-Google Shape;977;p37">
            <a:extLst>
              <a:ext uri="{FF2B5EF4-FFF2-40B4-BE49-F238E27FC236}">
                <a16:creationId xmlns:a16="http://schemas.microsoft.com/office/drawing/2014/main" xmlns:a14="http://schemas.microsoft.com/office/drawing/2010/main" xmlns="" id="{4BFB130A-D737-4E34-B0BA-E2F290BDCF04}"/>
              </a:ext>
            </a:extLst>
          </p:cNvPr>
          <p:cNvSpPr/>
          <p:nvPr>
            <p:custDataLst>
              <p:tags r:id="rId7"/>
            </p:custDataLst>
          </p:nvPr>
        </p:nvSpPr>
        <p:spPr>
          <a:xfrm>
            <a:off x="5268828" y="3069986"/>
            <a:ext cx="1643400" cy="1643400"/>
          </a:xfrm>
          <a:prstGeom prst="ellipse">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3" name="PA-Google Shape;978;p37">
            <a:extLst>
              <a:ext uri="{FF2B5EF4-FFF2-40B4-BE49-F238E27FC236}">
                <a16:creationId xmlns:a16="http://schemas.microsoft.com/office/drawing/2014/main" xmlns:a14="http://schemas.microsoft.com/office/drawing/2010/main" xmlns="" id="{8B9FF992-6B5D-499F-868E-C94798C46434}"/>
              </a:ext>
            </a:extLst>
          </p:cNvPr>
          <p:cNvSpPr/>
          <p:nvPr>
            <p:custDataLst>
              <p:tags r:id="rId8"/>
            </p:custDataLst>
          </p:nvPr>
        </p:nvSpPr>
        <p:spPr>
          <a:xfrm>
            <a:off x="7697035" y="2878161"/>
            <a:ext cx="2027100" cy="2027100"/>
          </a:xfrm>
          <a:prstGeom prst="ellipse">
            <a:avLst/>
          </a:pr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4" name="PA-Google Shape;979;p37">
            <a:extLst>
              <a:ext uri="{FF2B5EF4-FFF2-40B4-BE49-F238E27FC236}">
                <a16:creationId xmlns:a16="http://schemas.microsoft.com/office/drawing/2014/main" xmlns:a14="http://schemas.microsoft.com/office/drawing/2010/main" xmlns="" id="{51FD016A-0F26-4B74-8B3B-ED9808CDBCBF}"/>
              </a:ext>
            </a:extLst>
          </p:cNvPr>
          <p:cNvSpPr/>
          <p:nvPr>
            <p:custDataLst>
              <p:tags r:id="rId9"/>
            </p:custDataLst>
          </p:nvPr>
        </p:nvSpPr>
        <p:spPr>
          <a:xfrm>
            <a:off x="7888859" y="3069986"/>
            <a:ext cx="1643400" cy="1643400"/>
          </a:xfrm>
          <a:prstGeom prst="ellipse">
            <a:avLst/>
          </a:prstGeom>
          <a:solidFill>
            <a:schemeClr val="lt1"/>
          </a:solidFill>
          <a:ln>
            <a:noFill/>
          </a:ln>
          <a:effectLst>
            <a:outerShdw blurRad="57150" dist="19050" dir="5700000"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5" name="PA-Google Shape;980;p37">
            <a:extLst>
              <a:ext uri="{FF2B5EF4-FFF2-40B4-BE49-F238E27FC236}">
                <a16:creationId xmlns:a16="http://schemas.microsoft.com/office/drawing/2014/main" xmlns:a14="http://schemas.microsoft.com/office/drawing/2010/main" xmlns="" id="{0B7F41E1-A602-46E3-B3EE-ED0E7C346AF1}"/>
              </a:ext>
            </a:extLst>
          </p:cNvPr>
          <p:cNvSpPr txBox="1"/>
          <p:nvPr>
            <p:custDataLst>
              <p:tags r:id="rId10"/>
            </p:custDataLst>
          </p:nvPr>
        </p:nvSpPr>
        <p:spPr>
          <a:xfrm>
            <a:off x="5344712" y="3316678"/>
            <a:ext cx="14883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700" dirty="0">
                <a:solidFill>
                  <a:srgbClr val="97D7E9"/>
                </a:solidFill>
                <a:cs typeface="+mn-ea"/>
                <a:sym typeface="+mn-lt"/>
              </a:rPr>
              <a:t>STEP</a:t>
            </a:r>
            <a:endParaRPr sz="1700" dirty="0">
              <a:solidFill>
                <a:srgbClr val="97D7E9"/>
              </a:solidFill>
              <a:cs typeface="+mn-ea"/>
              <a:sym typeface="+mn-lt"/>
            </a:endParaRPr>
          </a:p>
        </p:txBody>
      </p:sp>
      <p:sp>
        <p:nvSpPr>
          <p:cNvPr id="36" name="PA-Google Shape;982;p37">
            <a:extLst>
              <a:ext uri="{FF2B5EF4-FFF2-40B4-BE49-F238E27FC236}">
                <a16:creationId xmlns:a16="http://schemas.microsoft.com/office/drawing/2014/main" xmlns:a14="http://schemas.microsoft.com/office/drawing/2010/main" xmlns="" id="{1F404216-EE66-407B-8FB6-42F85FB04E55}"/>
              </a:ext>
            </a:extLst>
          </p:cNvPr>
          <p:cNvSpPr txBox="1"/>
          <p:nvPr>
            <p:custDataLst>
              <p:tags r:id="rId11"/>
            </p:custDataLst>
          </p:nvPr>
        </p:nvSpPr>
        <p:spPr>
          <a:xfrm>
            <a:off x="2722975" y="3316678"/>
            <a:ext cx="14883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dirty="0">
                <a:solidFill>
                  <a:srgbClr val="41B7D7"/>
                </a:solidFill>
                <a:cs typeface="+mn-ea"/>
                <a:sym typeface="+mn-lt"/>
              </a:rPr>
              <a:t>STEP</a:t>
            </a:r>
            <a:endParaRPr sz="1700" dirty="0">
              <a:solidFill>
                <a:srgbClr val="41B7D7"/>
              </a:solidFill>
              <a:cs typeface="+mn-ea"/>
              <a:sym typeface="+mn-lt"/>
            </a:endParaRPr>
          </a:p>
        </p:txBody>
      </p:sp>
      <p:sp>
        <p:nvSpPr>
          <p:cNvPr id="37" name="PA-Google Shape;984;p37">
            <a:extLst>
              <a:ext uri="{FF2B5EF4-FFF2-40B4-BE49-F238E27FC236}">
                <a16:creationId xmlns:a16="http://schemas.microsoft.com/office/drawing/2014/main" xmlns:a14="http://schemas.microsoft.com/office/drawing/2010/main" xmlns="" id="{AF276E36-ED0F-4884-9710-76322DB2AC13}"/>
              </a:ext>
            </a:extLst>
          </p:cNvPr>
          <p:cNvSpPr txBox="1"/>
          <p:nvPr>
            <p:custDataLst>
              <p:tags r:id="rId12"/>
            </p:custDataLst>
          </p:nvPr>
        </p:nvSpPr>
        <p:spPr>
          <a:xfrm>
            <a:off x="7966413" y="3316678"/>
            <a:ext cx="14883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700" dirty="0">
                <a:solidFill>
                  <a:srgbClr val="41B7D7"/>
                </a:solidFill>
                <a:cs typeface="+mn-ea"/>
                <a:sym typeface="+mn-lt"/>
              </a:rPr>
              <a:t>STEP</a:t>
            </a:r>
            <a:endParaRPr sz="1700" dirty="0">
              <a:solidFill>
                <a:srgbClr val="41B7D7"/>
              </a:solidFill>
              <a:cs typeface="+mn-ea"/>
              <a:sym typeface="+mn-lt"/>
            </a:endParaRPr>
          </a:p>
        </p:txBody>
      </p:sp>
      <p:sp>
        <p:nvSpPr>
          <p:cNvPr id="38" name="PA-Google Shape;986;p37">
            <a:extLst>
              <a:ext uri="{FF2B5EF4-FFF2-40B4-BE49-F238E27FC236}">
                <a16:creationId xmlns:a16="http://schemas.microsoft.com/office/drawing/2014/main" xmlns:a14="http://schemas.microsoft.com/office/drawing/2010/main" xmlns="" id="{4514DD7A-9FF2-458C-970F-CFDE040B901A}"/>
              </a:ext>
            </a:extLst>
          </p:cNvPr>
          <p:cNvSpPr/>
          <p:nvPr>
            <p:custDataLst>
              <p:tags r:id="rId13"/>
            </p:custDataLst>
          </p:nvPr>
        </p:nvSpPr>
        <p:spPr>
          <a:xfrm>
            <a:off x="7280337" y="3713685"/>
            <a:ext cx="240449" cy="356025"/>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9" name="PA-Google Shape;987;p37">
            <a:extLst>
              <a:ext uri="{FF2B5EF4-FFF2-40B4-BE49-F238E27FC236}">
                <a16:creationId xmlns:a16="http://schemas.microsoft.com/office/drawing/2014/main" xmlns:a14="http://schemas.microsoft.com/office/drawing/2010/main" xmlns="" id="{AD5050CB-4EBC-4B3C-AC53-0850B558033C}"/>
              </a:ext>
            </a:extLst>
          </p:cNvPr>
          <p:cNvSpPr/>
          <p:nvPr>
            <p:custDataLst>
              <p:tags r:id="rId14"/>
            </p:custDataLst>
          </p:nvPr>
        </p:nvSpPr>
        <p:spPr>
          <a:xfrm>
            <a:off x="4660324" y="3713685"/>
            <a:ext cx="240449" cy="356025"/>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0" name="PA-Google Shape;988;p37">
            <a:extLst>
              <a:ext uri="{FF2B5EF4-FFF2-40B4-BE49-F238E27FC236}">
                <a16:creationId xmlns:a16="http://schemas.microsoft.com/office/drawing/2014/main" xmlns:a14="http://schemas.microsoft.com/office/drawing/2010/main" xmlns="" id="{411DE4F2-7F4E-4693-913C-E46C15D70584}"/>
              </a:ext>
            </a:extLst>
          </p:cNvPr>
          <p:cNvSpPr/>
          <p:nvPr>
            <p:custDataLst>
              <p:tags r:id="rId15"/>
            </p:custDataLst>
          </p:nvPr>
        </p:nvSpPr>
        <p:spPr>
          <a:xfrm>
            <a:off x="3262975" y="2353599"/>
            <a:ext cx="408300" cy="408300"/>
          </a:xfrm>
          <a:prstGeom prst="ellipse">
            <a:avLst/>
          </a:prstGeom>
          <a:solidFill>
            <a:srgbClr val="41B7D7"/>
          </a:solidFill>
          <a:ln>
            <a:noFill/>
          </a:ln>
        </p:spPr>
        <p:txBody>
          <a:bodyPr spcFirstLastPara="1" wrap="square" lIns="0" tIns="91425" rIns="0" bIns="91425" anchor="ctr" anchorCtr="0">
            <a:noAutofit/>
          </a:bodyPr>
          <a:lstStyle/>
          <a:p>
            <a:pPr marL="0" lvl="0" indent="0" algn="ctr" rtl="0">
              <a:spcBef>
                <a:spcPts val="0"/>
              </a:spcBef>
              <a:spcAft>
                <a:spcPts val="0"/>
              </a:spcAft>
              <a:buClr>
                <a:srgbClr val="000000"/>
              </a:buClr>
              <a:buSzPts val="1100"/>
              <a:buFont typeface="Arial"/>
              <a:buNone/>
            </a:pPr>
            <a:r>
              <a:rPr lang="es" sz="1600" dirty="0">
                <a:solidFill>
                  <a:srgbClr val="FFFFFF"/>
                </a:solidFill>
                <a:cs typeface="+mn-ea"/>
                <a:sym typeface="+mn-lt"/>
              </a:rPr>
              <a:t>01</a:t>
            </a:r>
            <a:endParaRPr sz="1200" dirty="0">
              <a:solidFill>
                <a:srgbClr val="FFFFFF"/>
              </a:solidFill>
              <a:cs typeface="+mn-ea"/>
              <a:sym typeface="+mn-lt"/>
            </a:endParaRPr>
          </a:p>
        </p:txBody>
      </p:sp>
      <p:sp>
        <p:nvSpPr>
          <p:cNvPr id="41" name="PA-Google Shape;989;p37">
            <a:extLst>
              <a:ext uri="{FF2B5EF4-FFF2-40B4-BE49-F238E27FC236}">
                <a16:creationId xmlns:a16="http://schemas.microsoft.com/office/drawing/2014/main" xmlns:a14="http://schemas.microsoft.com/office/drawing/2010/main" xmlns="" id="{3430AFFC-886E-4886-A97F-9936E28D55E0}"/>
              </a:ext>
            </a:extLst>
          </p:cNvPr>
          <p:cNvSpPr/>
          <p:nvPr>
            <p:custDataLst>
              <p:tags r:id="rId16"/>
            </p:custDataLst>
          </p:nvPr>
        </p:nvSpPr>
        <p:spPr>
          <a:xfrm>
            <a:off x="5884700" y="2353599"/>
            <a:ext cx="408300" cy="408300"/>
          </a:xfrm>
          <a:prstGeom prst="ellipse">
            <a:avLst/>
          </a:prstGeom>
          <a:solidFill>
            <a:srgbClr val="97D7E9"/>
          </a:solidFill>
          <a:ln>
            <a:noFill/>
          </a:ln>
        </p:spPr>
        <p:txBody>
          <a:bodyPr spcFirstLastPara="1" wrap="square" lIns="0" tIns="91425" rIns="0" bIns="91425" anchor="ctr" anchorCtr="0">
            <a:noAutofit/>
          </a:bodyPr>
          <a:lstStyle/>
          <a:p>
            <a:pPr marL="0" lvl="0" indent="0" algn="ctr" rtl="0">
              <a:spcBef>
                <a:spcPts val="0"/>
              </a:spcBef>
              <a:spcAft>
                <a:spcPts val="0"/>
              </a:spcAft>
              <a:buClr>
                <a:srgbClr val="000000"/>
              </a:buClr>
              <a:buSzPts val="1100"/>
              <a:buFont typeface="Arial"/>
              <a:buNone/>
            </a:pPr>
            <a:r>
              <a:rPr lang="es" sz="1600" dirty="0">
                <a:solidFill>
                  <a:srgbClr val="FFFFFF"/>
                </a:solidFill>
                <a:cs typeface="+mn-ea"/>
                <a:sym typeface="+mn-lt"/>
              </a:rPr>
              <a:t>02</a:t>
            </a:r>
            <a:endParaRPr sz="1200" dirty="0">
              <a:solidFill>
                <a:srgbClr val="FFFFFF"/>
              </a:solidFill>
              <a:cs typeface="+mn-ea"/>
              <a:sym typeface="+mn-lt"/>
            </a:endParaRPr>
          </a:p>
        </p:txBody>
      </p:sp>
      <p:sp>
        <p:nvSpPr>
          <p:cNvPr id="42" name="PA-Google Shape;990;p37">
            <a:extLst>
              <a:ext uri="{FF2B5EF4-FFF2-40B4-BE49-F238E27FC236}">
                <a16:creationId xmlns:a16="http://schemas.microsoft.com/office/drawing/2014/main" xmlns:a14="http://schemas.microsoft.com/office/drawing/2010/main" xmlns="" id="{069D4F98-D0C5-499F-8882-3B64C5D66B12}"/>
              </a:ext>
            </a:extLst>
          </p:cNvPr>
          <p:cNvSpPr/>
          <p:nvPr>
            <p:custDataLst>
              <p:tags r:id="rId17"/>
            </p:custDataLst>
          </p:nvPr>
        </p:nvSpPr>
        <p:spPr>
          <a:xfrm>
            <a:off x="8506425" y="2353599"/>
            <a:ext cx="408300" cy="408300"/>
          </a:xfrm>
          <a:prstGeom prst="ellipse">
            <a:avLst/>
          </a:prstGeom>
          <a:solidFill>
            <a:srgbClr val="41B7D7"/>
          </a:solidFill>
          <a:ln>
            <a:noFill/>
          </a:ln>
        </p:spPr>
        <p:txBody>
          <a:bodyPr spcFirstLastPara="1" wrap="square" lIns="0" tIns="91425" rIns="0" bIns="91425" anchor="ctr" anchorCtr="0">
            <a:noAutofit/>
          </a:bodyPr>
          <a:lstStyle/>
          <a:p>
            <a:pPr marL="0" lvl="0" indent="0" algn="ctr" rtl="0">
              <a:spcBef>
                <a:spcPts val="0"/>
              </a:spcBef>
              <a:spcAft>
                <a:spcPts val="0"/>
              </a:spcAft>
              <a:buClr>
                <a:srgbClr val="000000"/>
              </a:buClr>
              <a:buSzPts val="1100"/>
              <a:buFont typeface="Arial"/>
              <a:buNone/>
            </a:pPr>
            <a:r>
              <a:rPr lang="es" sz="1600" dirty="0">
                <a:solidFill>
                  <a:srgbClr val="FFFFFF"/>
                </a:solidFill>
                <a:cs typeface="+mn-ea"/>
                <a:sym typeface="+mn-lt"/>
              </a:rPr>
              <a:t>03</a:t>
            </a:r>
            <a:endParaRPr sz="1200" dirty="0">
              <a:solidFill>
                <a:srgbClr val="FFFFFF"/>
              </a:solidFill>
              <a:cs typeface="+mn-ea"/>
              <a:sym typeface="+mn-lt"/>
            </a:endParaRPr>
          </a:p>
        </p:txBody>
      </p:sp>
      <p:sp>
        <p:nvSpPr>
          <p:cNvPr id="43" name="PA-文本框 42">
            <a:extLst>
              <a:ext uri="{FF2B5EF4-FFF2-40B4-BE49-F238E27FC236}">
                <a16:creationId xmlns:a16="http://schemas.microsoft.com/office/drawing/2014/main" xmlns:a14="http://schemas.microsoft.com/office/drawing/2010/main" xmlns="" id="{2ED75105-61B6-487D-AB79-E644DEFF4838}"/>
              </a:ext>
            </a:extLst>
          </p:cNvPr>
          <p:cNvSpPr txBox="1"/>
          <p:nvPr>
            <p:custDataLst>
              <p:tags r:id="rId18"/>
            </p:custDataLst>
          </p:nvPr>
        </p:nvSpPr>
        <p:spPr>
          <a:xfrm>
            <a:off x="2769658" y="3800576"/>
            <a:ext cx="1415772" cy="381258"/>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600" b="0" dirty="0">
                <a:ea typeface="+mn-ea"/>
                <a:cs typeface="+mn-ea"/>
                <a:sym typeface="+mn-lt"/>
              </a:rPr>
              <a:t>过错责任原则</a:t>
            </a:r>
          </a:p>
        </p:txBody>
      </p:sp>
      <p:sp>
        <p:nvSpPr>
          <p:cNvPr id="44" name="PA-文本框 43">
            <a:extLst>
              <a:ext uri="{FF2B5EF4-FFF2-40B4-BE49-F238E27FC236}">
                <a16:creationId xmlns:a16="http://schemas.microsoft.com/office/drawing/2014/main" xmlns:a14="http://schemas.microsoft.com/office/drawing/2010/main" xmlns="" id="{0DAD015F-0FCC-4073-85A1-E9A7B68374BA}"/>
              </a:ext>
            </a:extLst>
          </p:cNvPr>
          <p:cNvSpPr txBox="1"/>
          <p:nvPr>
            <p:custDataLst>
              <p:tags r:id="rId19"/>
            </p:custDataLst>
          </p:nvPr>
        </p:nvSpPr>
        <p:spPr>
          <a:xfrm>
            <a:off x="5306361" y="3800576"/>
            <a:ext cx="1620957" cy="381258"/>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600" b="0" dirty="0">
                <a:ea typeface="+mn-ea"/>
                <a:cs typeface="+mn-ea"/>
                <a:sym typeface="+mn-lt"/>
              </a:rPr>
              <a:t>无过错责任原则</a:t>
            </a:r>
          </a:p>
        </p:txBody>
      </p:sp>
      <p:sp>
        <p:nvSpPr>
          <p:cNvPr id="45" name="PA-文本框 44">
            <a:extLst>
              <a:ext uri="{FF2B5EF4-FFF2-40B4-BE49-F238E27FC236}">
                <a16:creationId xmlns:a16="http://schemas.microsoft.com/office/drawing/2014/main" xmlns:a14="http://schemas.microsoft.com/office/drawing/2010/main" xmlns="" id="{66190C15-02FE-4636-BDE2-B7041D3BEEBB}"/>
              </a:ext>
            </a:extLst>
          </p:cNvPr>
          <p:cNvSpPr txBox="1"/>
          <p:nvPr>
            <p:custDataLst>
              <p:tags r:id="rId20"/>
            </p:custDataLst>
          </p:nvPr>
        </p:nvSpPr>
        <p:spPr>
          <a:xfrm>
            <a:off x="8185415" y="3800576"/>
            <a:ext cx="1066318" cy="381258"/>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600" b="0" dirty="0">
                <a:ea typeface="+mn-ea"/>
                <a:cs typeface="+mn-ea"/>
                <a:sym typeface="+mn-lt"/>
              </a:rPr>
              <a:t>公平原则 </a:t>
            </a: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1"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par>
                          <p:cTn id="63" fill="hold">
                            <p:stCondLst>
                              <p:cond delay="6500"/>
                            </p:stCondLst>
                            <p:childTnLst>
                              <p:par>
                                <p:cTn id="64" presetID="47" presetClass="entr" presetSubtype="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0"/>
                                        <p:tgtEl>
                                          <p:spTgt spid="44"/>
                                        </p:tgtEl>
                                      </p:cBhvr>
                                    </p:animEffect>
                                    <p:anim calcmode="lin" valueType="num">
                                      <p:cBhvr>
                                        <p:cTn id="72" dur="1000" fill="hold"/>
                                        <p:tgtEl>
                                          <p:spTgt spid="44"/>
                                        </p:tgtEl>
                                        <p:attrNameLst>
                                          <p:attrName>ppt_x</p:attrName>
                                        </p:attrNameLst>
                                      </p:cBhvr>
                                      <p:tavLst>
                                        <p:tav tm="0">
                                          <p:val>
                                            <p:strVal val="#ppt_x"/>
                                          </p:val>
                                        </p:tav>
                                        <p:tav tm="100000">
                                          <p:val>
                                            <p:strVal val="#ppt_x"/>
                                          </p:val>
                                        </p:tav>
                                      </p:tavLst>
                                    </p:anim>
                                    <p:anim calcmode="lin" valueType="num">
                                      <p:cBhvr>
                                        <p:cTn id="73" dur="1000" fill="hold"/>
                                        <p:tgtEl>
                                          <p:spTgt spid="44"/>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childTnLst>
                          </p:cTn>
                        </p:par>
                        <p:par>
                          <p:cTn id="86" fill="hold">
                            <p:stCondLst>
                              <p:cond delay="8500"/>
                            </p:stCondLst>
                            <p:childTnLst>
                              <p:par>
                                <p:cTn id="87" presetID="42" presetClass="entr" presetSubtype="0"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1000"/>
                                        <p:tgtEl>
                                          <p:spTgt spid="34"/>
                                        </p:tgtEl>
                                      </p:cBhvr>
                                    </p:animEffect>
                                    <p:anim calcmode="lin" valueType="num">
                                      <p:cBhvr>
                                        <p:cTn id="90" dur="1000" fill="hold"/>
                                        <p:tgtEl>
                                          <p:spTgt spid="34"/>
                                        </p:tgtEl>
                                        <p:attrNameLst>
                                          <p:attrName>ppt_x</p:attrName>
                                        </p:attrNameLst>
                                      </p:cBhvr>
                                      <p:tavLst>
                                        <p:tav tm="0">
                                          <p:val>
                                            <p:strVal val="#ppt_x"/>
                                          </p:val>
                                        </p:tav>
                                        <p:tav tm="100000">
                                          <p:val>
                                            <p:strVal val="#ppt_x"/>
                                          </p:val>
                                        </p:tav>
                                      </p:tavLst>
                                    </p:anim>
                                    <p:anim calcmode="lin" valueType="num">
                                      <p:cBhvr>
                                        <p:cTn id="91" dur="1000" fill="hold"/>
                                        <p:tgtEl>
                                          <p:spTgt spid="34"/>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up)">
                                      <p:cBhvr>
                                        <p:cTn id="95" dur="500"/>
                                        <p:tgtEl>
                                          <p:spTgt spid="33"/>
                                        </p:tgtEl>
                                      </p:cBhvr>
                                    </p:animEffect>
                                  </p:childTnLst>
                                </p:cTn>
                              </p:par>
                            </p:childTnLst>
                          </p:cTn>
                        </p:par>
                        <p:par>
                          <p:cTn id="96" fill="hold">
                            <p:stCondLst>
                              <p:cond delay="10000"/>
                            </p:stCondLst>
                            <p:childTnLst>
                              <p:par>
                                <p:cTn id="97" presetID="47" presetClass="entr" presetSubtype="0"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1000"/>
                                        <p:tgtEl>
                                          <p:spTgt spid="37"/>
                                        </p:tgtEl>
                                      </p:cBhvr>
                                    </p:animEffect>
                                    <p:anim calcmode="lin" valueType="num">
                                      <p:cBhvr>
                                        <p:cTn id="100" dur="1000" fill="hold"/>
                                        <p:tgtEl>
                                          <p:spTgt spid="37"/>
                                        </p:tgtEl>
                                        <p:attrNameLst>
                                          <p:attrName>ppt_x</p:attrName>
                                        </p:attrNameLst>
                                      </p:cBhvr>
                                      <p:tavLst>
                                        <p:tav tm="0">
                                          <p:val>
                                            <p:strVal val="#ppt_x"/>
                                          </p:val>
                                        </p:tav>
                                        <p:tav tm="100000">
                                          <p:val>
                                            <p:strVal val="#ppt_x"/>
                                          </p:val>
                                        </p:tav>
                                      </p:tavLst>
                                    </p:anim>
                                    <p:anim calcmode="lin" valueType="num">
                                      <p:cBhvr>
                                        <p:cTn id="101" dur="1000" fill="hold"/>
                                        <p:tgtEl>
                                          <p:spTgt spid="3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animBg="1"/>
      <p:bldP spid="30" grpId="0" animBg="1"/>
      <p:bldP spid="31" grpId="0" animBg="1"/>
      <p:bldP spid="32" grpId="0" animBg="1"/>
      <p:bldP spid="33" grpId="0" animBg="1"/>
      <p:bldP spid="34" grpId="0" animBg="1"/>
      <p:bldP spid="35" grpId="0"/>
      <p:bldP spid="36" grpId="0"/>
      <p:bldP spid="37" grpId="0"/>
      <p:bldP spid="38" grpId="0" animBg="1"/>
      <p:bldP spid="39" grpId="0" animBg="1"/>
      <p:bldP spid="40" grpId="0" animBg="1"/>
      <p:bldP spid="41" grpId="0" animBg="1"/>
      <p:bldP spid="42" grpId="0" animBg="1"/>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8" name="PA-组合 17">
            <a:extLst>
              <a:ext uri="{FF2B5EF4-FFF2-40B4-BE49-F238E27FC236}">
                <a16:creationId xmlns:a16="http://schemas.microsoft.com/office/drawing/2014/main" xmlns:a14="http://schemas.microsoft.com/office/drawing/2010/main" xmlns="" id="{B49773EA-7443-42D0-B99D-6F95E914559B}"/>
              </a:ext>
            </a:extLst>
          </p:cNvPr>
          <p:cNvGrpSpPr/>
          <p:nvPr>
            <p:custDataLst>
              <p:tags r:id="rId2"/>
            </p:custDataLst>
          </p:nvPr>
        </p:nvGrpSpPr>
        <p:grpSpPr>
          <a:xfrm>
            <a:off x="6930770" y="2331720"/>
            <a:ext cx="4677797" cy="3429000"/>
            <a:chOff x="6843686" y="2331720"/>
            <a:chExt cx="4677797" cy="3429000"/>
          </a:xfrm>
        </p:grpSpPr>
        <p:pic>
          <p:nvPicPr>
            <p:cNvPr id="13" name="PA-图片 12">
              <a:extLst>
                <a:ext uri="{FF2B5EF4-FFF2-40B4-BE49-F238E27FC236}">
                  <a16:creationId xmlns:a16="http://schemas.microsoft.com/office/drawing/2014/main" xmlns:a14="http://schemas.microsoft.com/office/drawing/2010/main" xmlns="" id="{169EAF61-C558-45E0-82E8-DFF7159F9626}"/>
                </a:ext>
              </a:extLst>
            </p:cNvPr>
            <p:cNvPicPr>
              <a:picLocks noChangeAspect="1"/>
            </p:cNvPicPr>
            <p:nvPr>
              <p:custDataLst>
                <p:tags r:id="rId9"/>
              </p:custDataLst>
            </p:nvPr>
          </p:nvPicPr>
          <p:blipFill>
            <a:blip r:embed="rId14" cstate="screen">
              <a:extLst>
                <a:ext uri="{28A0092B-C50C-407E-A947-70E740481C1C}">
                  <a14:useLocalDpi xmlns:a14="http://schemas.microsoft.com/office/drawing/2010/main"/>
                </a:ext>
              </a:extLst>
            </a:blip>
            <a:stretch>
              <a:fillRect/>
            </a:stretch>
          </p:blipFill>
          <p:spPr>
            <a:xfrm>
              <a:off x="6843686" y="2331720"/>
              <a:ext cx="4677797" cy="3429000"/>
            </a:xfrm>
            <a:prstGeom prst="rect">
              <a:avLst/>
            </a:prstGeom>
          </p:spPr>
        </p:pic>
        <p:sp>
          <p:nvSpPr>
            <p:cNvPr id="2" name="PA-矩形 1"/>
            <p:cNvSpPr/>
            <p:nvPr>
              <p:custDataLst>
                <p:tags r:id="rId10"/>
              </p:custDataLst>
            </p:nvPr>
          </p:nvSpPr>
          <p:spPr>
            <a:xfrm>
              <a:off x="7639032" y="3106838"/>
              <a:ext cx="3087103" cy="1144609"/>
            </a:xfrm>
            <a:prstGeom prst="rect">
              <a:avLst/>
            </a:prstGeom>
          </p:spPr>
          <p:txBody>
            <a:bodyPr wrap="square">
              <a:spAutoFit/>
            </a:bodyPr>
            <a:lstStyle/>
            <a:p>
              <a:pPr algn="just">
                <a:lnSpc>
                  <a:spcPct val="200000"/>
                </a:lnSpc>
              </a:pPr>
              <a:r>
                <a:rPr lang="zh-CN" altLang="en-US" sz="1200" dirty="0">
                  <a:cs typeface="+mn-ea"/>
                  <a:sym typeface="+mn-lt"/>
                </a:rPr>
                <a:t>任何时候都要绷紧安全这根弦，不要等出了事才引起重视。要建立一个长效机制，长期而有效地保护孩子的生命。</a:t>
              </a:r>
            </a:p>
          </p:txBody>
        </p:sp>
      </p:grpSp>
      <p:grpSp>
        <p:nvGrpSpPr>
          <p:cNvPr id="4" name="PA-组合 3">
            <a:extLst>
              <a:ext uri="{FF2B5EF4-FFF2-40B4-BE49-F238E27FC236}">
                <a16:creationId xmlns:a16="http://schemas.microsoft.com/office/drawing/2014/main" xmlns:a14="http://schemas.microsoft.com/office/drawing/2010/main" xmlns="" id="{2E0B02C4-E052-4196-B048-00AD8661F817}"/>
              </a:ext>
            </a:extLst>
          </p:cNvPr>
          <p:cNvGrpSpPr/>
          <p:nvPr>
            <p:custDataLst>
              <p:tags r:id="rId3"/>
            </p:custDataLst>
          </p:nvPr>
        </p:nvGrpSpPr>
        <p:grpSpPr>
          <a:xfrm>
            <a:off x="377527" y="2331720"/>
            <a:ext cx="4677797" cy="3429000"/>
            <a:chOff x="290443" y="2331720"/>
            <a:chExt cx="4677797" cy="3429000"/>
          </a:xfrm>
        </p:grpSpPr>
        <p:pic>
          <p:nvPicPr>
            <p:cNvPr id="8" name="PA-图片 7">
              <a:extLst>
                <a:ext uri="{FF2B5EF4-FFF2-40B4-BE49-F238E27FC236}">
                  <a16:creationId xmlns:a16="http://schemas.microsoft.com/office/drawing/2014/main" xmlns:a14="http://schemas.microsoft.com/office/drawing/2010/main" xmlns="" id="{E6EFD4B7-6B20-40DF-A84C-3F0C7403EF86}"/>
                </a:ext>
              </a:extLst>
            </p:cNvPr>
            <p:cNvPicPr>
              <a:picLocks noChangeAspect="1"/>
            </p:cNvPicPr>
            <p:nvPr>
              <p:custDataLst>
                <p:tags r:id="rId7"/>
              </p:custDataLst>
            </p:nvPr>
          </p:nvPicPr>
          <p:blipFill>
            <a:blip r:embed="rId14" cstate="screen">
              <a:extLst>
                <a:ext uri="{28A0092B-C50C-407E-A947-70E740481C1C}">
                  <a14:useLocalDpi xmlns:a14="http://schemas.microsoft.com/office/drawing/2010/main"/>
                </a:ext>
              </a:extLst>
            </a:blip>
            <a:stretch>
              <a:fillRect/>
            </a:stretch>
          </p:blipFill>
          <p:spPr>
            <a:xfrm>
              <a:off x="290443" y="2331720"/>
              <a:ext cx="4677797" cy="3429000"/>
            </a:xfrm>
            <a:prstGeom prst="rect">
              <a:avLst/>
            </a:prstGeom>
          </p:spPr>
        </p:pic>
        <p:sp>
          <p:nvSpPr>
            <p:cNvPr id="3" name="PA-矩形 2"/>
            <p:cNvSpPr/>
            <p:nvPr>
              <p:custDataLst>
                <p:tags r:id="rId8"/>
              </p:custDataLst>
            </p:nvPr>
          </p:nvSpPr>
          <p:spPr>
            <a:xfrm>
              <a:off x="1190172" y="3106838"/>
              <a:ext cx="3087103" cy="1144609"/>
            </a:xfrm>
            <a:prstGeom prst="rect">
              <a:avLst/>
            </a:prstGeom>
          </p:spPr>
          <p:txBody>
            <a:bodyPr wrap="square">
              <a:spAutoFit/>
            </a:bodyPr>
            <a:lstStyle/>
            <a:p>
              <a:pPr algn="just">
                <a:lnSpc>
                  <a:spcPct val="200000"/>
                </a:lnSpc>
              </a:pPr>
              <a:r>
                <a:rPr lang="zh-CN" altLang="en-US" sz="1200" dirty="0">
                  <a:cs typeface="+mn-ea"/>
                  <a:sym typeface="+mn-lt"/>
                </a:rPr>
                <a:t>“幼儿园必须把保护幼儿的生命和促进幼儿的健康放在工作的首位。” ——《幼儿园教育指导纲要(试行)》</a:t>
              </a:r>
            </a:p>
          </p:txBody>
        </p:sp>
      </p:grpSp>
      <p:pic>
        <p:nvPicPr>
          <p:cNvPr id="5" name="PA-图片 4">
            <a:extLst>
              <a:ext uri="{FF2B5EF4-FFF2-40B4-BE49-F238E27FC236}">
                <a16:creationId xmlns:a16="http://schemas.microsoft.com/office/drawing/2014/main" xmlns:a14="http://schemas.microsoft.com/office/drawing/2010/main" xmlns="" id="{8174A998-8ECC-4C81-9F8D-1725D625D4ED}"/>
              </a:ext>
            </a:extLst>
          </p:cNvPr>
          <p:cNvPicPr>
            <a:picLocks noChangeAspect="1"/>
          </p:cNvPicPr>
          <p:nvPr>
            <p:custDataLst>
              <p:tags r:id="rId4"/>
            </p:custDataLst>
          </p:nvPr>
        </p:nvPicPr>
        <p:blipFill>
          <a:blip r:embed="rId15"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xmlns:a14="http://schemas.microsoft.com/office/drawing/2010/main" xmlns="" id="{71AF92EB-BAE6-4087-B419-4FC93A3EB967}"/>
              </a:ext>
            </a:extLst>
          </p:cNvPr>
          <p:cNvSpPr txBox="1"/>
          <p:nvPr>
            <p:custDataLst>
              <p:tags r:id="rId5"/>
            </p:custDataLst>
          </p:nvPr>
        </p:nvSpPr>
        <p:spPr>
          <a:xfrm>
            <a:off x="2431141" y="754390"/>
            <a:ext cx="6389009" cy="523220"/>
          </a:xfrm>
          <a:prstGeom prst="rect">
            <a:avLst/>
          </a:prstGeom>
          <a:noFill/>
        </p:spPr>
        <p:txBody>
          <a:bodyPr wrap="square" rtlCol="0">
            <a:spAutoFit/>
          </a:bodyPr>
          <a:lstStyle/>
          <a:p>
            <a:r>
              <a:rPr lang="zh-CN" altLang="en-US" sz="2800" b="1" dirty="0">
                <a:solidFill>
                  <a:srgbClr val="41B7D7"/>
                </a:solidFill>
                <a:cs typeface="+mn-ea"/>
                <a:sym typeface="+mn-lt"/>
              </a:rPr>
              <a:t>保护孩子的生命是我们工作的第一要务</a:t>
            </a:r>
          </a:p>
        </p:txBody>
      </p:sp>
      <p:pic>
        <p:nvPicPr>
          <p:cNvPr id="17" name="PA-图片 28">
            <a:extLst>
              <a:ext uri="{FF2B5EF4-FFF2-40B4-BE49-F238E27FC236}">
                <a16:creationId xmlns:a16="http://schemas.microsoft.com/office/drawing/2014/main" xmlns:a14="http://schemas.microsoft.com/office/drawing/2010/main" xmlns="" id="{3E1AF862-CACF-43D3-96D1-73B40663E890}"/>
              </a:ext>
            </a:extLst>
          </p:cNvPr>
          <p:cNvPicPr>
            <a:picLocks noChangeAspect="1"/>
          </p:cNvPicPr>
          <p:nvPr>
            <p:custDataLst>
              <p:tags r:id="rId6"/>
            </p:custDataLst>
          </p:nvPr>
        </p:nvPicPr>
        <p:blipFill>
          <a:blip r:embed="rId16" cstate="screen">
            <a:extLst>
              <a:ext uri="{28A0092B-C50C-407E-A947-70E740481C1C}">
                <a14:useLocalDpi xmlns:a14="http://schemas.microsoft.com/office/drawing/2010/main"/>
              </a:ext>
            </a:extLst>
          </a:blip>
          <a:srcRect/>
          <a:stretch>
            <a:fillRect/>
          </a:stretch>
        </p:blipFill>
        <p:spPr>
          <a:xfrm>
            <a:off x="3454404" y="2869079"/>
            <a:ext cx="4517591" cy="3661187"/>
          </a:xfrm>
          <a:prstGeom prst="rect">
            <a:avLst/>
          </a:prstGeom>
          <a:noFill/>
          <a:ln w="9525">
            <a:noFill/>
          </a:ln>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308832"/>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0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3.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04.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05.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0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1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12.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1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1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1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1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1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20.xml><?xml version="1.0" encoding="utf-8"?>
<p:tagLst xmlns:a="http://schemas.openxmlformats.org/drawingml/2006/main" xmlns:r="http://schemas.openxmlformats.org/officeDocument/2006/relationships" xmlns:p="http://schemas.openxmlformats.org/presentationml/2006/main">
  <p:tag name="PA" val="v5.2.11"/>
</p:tagLst>
</file>

<file path=ppt/tags/tag121.xml><?xml version="1.0" encoding="utf-8"?>
<p:tagLst xmlns:a="http://schemas.openxmlformats.org/drawingml/2006/main" xmlns:r="http://schemas.openxmlformats.org/officeDocument/2006/relationships" xmlns:p="http://schemas.openxmlformats.org/presentationml/2006/main">
  <p:tag name="PA" val="v5.2.11"/>
</p:tagLst>
</file>

<file path=ppt/tags/tag122.xml><?xml version="1.0" encoding="utf-8"?>
<p:tagLst xmlns:a="http://schemas.openxmlformats.org/drawingml/2006/main" xmlns:r="http://schemas.openxmlformats.org/officeDocument/2006/relationships" xmlns:p="http://schemas.openxmlformats.org/presentationml/2006/main">
  <p:tag name="PA" val="v5.2.11"/>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2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2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2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2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3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3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32.xml><?xml version="1.0" encoding="utf-8"?>
<p:tagLst xmlns:a="http://schemas.openxmlformats.org/drawingml/2006/main" xmlns:r="http://schemas.openxmlformats.org/officeDocument/2006/relationships" xmlns:p="http://schemas.openxmlformats.org/presentationml/2006/main">
  <p:tag name="PA" val="v5.2.11"/>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PA" val="v5.2.11"/>
</p:tagLst>
</file>

<file path=ppt/tags/tag137.xml><?xml version="1.0" encoding="utf-8"?>
<p:tagLst xmlns:a="http://schemas.openxmlformats.org/drawingml/2006/main" xmlns:r="http://schemas.openxmlformats.org/officeDocument/2006/relationships" xmlns:p="http://schemas.openxmlformats.org/presentationml/2006/main">
  <p:tag name="PA" val="v5.2.11"/>
</p:tagLst>
</file>

<file path=ppt/tags/tag13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3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4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4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42.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4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4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7.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148.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149.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50.xml><?xml version="1.0" encoding="utf-8"?>
<p:tagLst xmlns:a="http://schemas.openxmlformats.org/drawingml/2006/main" xmlns:r="http://schemas.openxmlformats.org/officeDocument/2006/relationships" xmlns:p="http://schemas.openxmlformats.org/presentationml/2006/main">
  <p:tag name="PA" val="v5.2.11"/>
</p:tagLst>
</file>

<file path=ppt/tags/tag151.xml><?xml version="1.0" encoding="utf-8"?>
<p:tagLst xmlns:a="http://schemas.openxmlformats.org/drawingml/2006/main" xmlns:r="http://schemas.openxmlformats.org/officeDocument/2006/relationships" xmlns:p="http://schemas.openxmlformats.org/presentationml/2006/main">
  <p:tag name="PA" val="v5.2.11"/>
</p:tagLst>
</file>

<file path=ppt/tags/tag152.xml><?xml version="1.0" encoding="utf-8"?>
<p:tagLst xmlns:a="http://schemas.openxmlformats.org/drawingml/2006/main" xmlns:r="http://schemas.openxmlformats.org/officeDocument/2006/relationships" xmlns:p="http://schemas.openxmlformats.org/presentationml/2006/main">
  <p:tag name="PA" val="v5.2.11"/>
</p:tagLst>
</file>

<file path=ppt/tags/tag153.xml><?xml version="1.0" encoding="utf-8"?>
<p:tagLst xmlns:a="http://schemas.openxmlformats.org/drawingml/2006/main" xmlns:r="http://schemas.openxmlformats.org/officeDocument/2006/relationships" xmlns:p="http://schemas.openxmlformats.org/presentationml/2006/main">
  <p:tag name="PA" val="v5.2.11"/>
</p:tagLst>
</file>

<file path=ppt/tags/tag154.xml><?xml version="1.0" encoding="utf-8"?>
<p:tagLst xmlns:a="http://schemas.openxmlformats.org/drawingml/2006/main" xmlns:r="http://schemas.openxmlformats.org/officeDocument/2006/relationships" xmlns:p="http://schemas.openxmlformats.org/presentationml/2006/main">
  <p:tag name="PA" val="v5.2.11"/>
</p:tagLst>
</file>

<file path=ppt/tags/tag155.xml><?xml version="1.0" encoding="utf-8"?>
<p:tagLst xmlns:a="http://schemas.openxmlformats.org/drawingml/2006/main" xmlns:r="http://schemas.openxmlformats.org/officeDocument/2006/relationships" xmlns:p="http://schemas.openxmlformats.org/presentationml/2006/main">
  <p:tag name="PA" val="v5.2.11"/>
</p:tagLst>
</file>

<file path=ppt/tags/tag156.xml><?xml version="1.0" encoding="utf-8"?>
<p:tagLst xmlns:a="http://schemas.openxmlformats.org/drawingml/2006/main" xmlns:r="http://schemas.openxmlformats.org/officeDocument/2006/relationships" xmlns:p="http://schemas.openxmlformats.org/presentationml/2006/main">
  <p:tag name="PA" val="v5.2.11"/>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5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6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6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6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6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6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6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66.xml><?xml version="1.0" encoding="utf-8"?>
<p:tagLst xmlns:a="http://schemas.openxmlformats.org/drawingml/2006/main" xmlns:r="http://schemas.openxmlformats.org/officeDocument/2006/relationships" xmlns:p="http://schemas.openxmlformats.org/presentationml/2006/main">
  <p:tag name="PA" val="v5.2.11"/>
</p:tagLst>
</file>

<file path=ppt/tags/tag167.xml><?xml version="1.0" encoding="utf-8"?>
<p:tagLst xmlns:a="http://schemas.openxmlformats.org/drawingml/2006/main" xmlns:r="http://schemas.openxmlformats.org/officeDocument/2006/relationships" xmlns:p="http://schemas.openxmlformats.org/presentationml/2006/main">
  <p:tag name="PA" val="v5.2.11"/>
</p:tagLst>
</file>

<file path=ppt/tags/tag168.xml><?xml version="1.0" encoding="utf-8"?>
<p:tagLst xmlns:a="http://schemas.openxmlformats.org/drawingml/2006/main" xmlns:r="http://schemas.openxmlformats.org/officeDocument/2006/relationships" xmlns:p="http://schemas.openxmlformats.org/presentationml/2006/main">
  <p:tag name="PA" val="v5.2.11"/>
</p:tagLst>
</file>

<file path=ppt/tags/tag169.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Cat"/>
</p:tagLst>
</file>

<file path=ppt/tags/tag170.xml><?xml version="1.0" encoding="utf-8"?>
<p:tagLst xmlns:a="http://schemas.openxmlformats.org/drawingml/2006/main" xmlns:r="http://schemas.openxmlformats.org/officeDocument/2006/relationships" xmlns:p="http://schemas.openxmlformats.org/presentationml/2006/main">
  <p:tag name="PA" val="v5.2.11"/>
</p:tagLst>
</file>

<file path=ppt/tags/tag171.xml><?xml version="1.0" encoding="utf-8"?>
<p:tagLst xmlns:a="http://schemas.openxmlformats.org/drawingml/2006/main" xmlns:r="http://schemas.openxmlformats.org/officeDocument/2006/relationships" xmlns:p="http://schemas.openxmlformats.org/presentationml/2006/main">
  <p:tag name="PA" val="v5.2.11"/>
</p:tagLst>
</file>

<file path=ppt/tags/tag172.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7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7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6.xml><?xml version="1.0" encoding="utf-8"?>
<p:tagLst xmlns:a="http://schemas.openxmlformats.org/drawingml/2006/main" xmlns:r="http://schemas.openxmlformats.org/officeDocument/2006/relationships" xmlns:p="http://schemas.openxmlformats.org/presentationml/2006/main">
  <p:tag name="PA" val="v5.2.11"/>
</p:tagLst>
</file>

<file path=ppt/tags/tag177.xml><?xml version="1.0" encoding="utf-8"?>
<p:tagLst xmlns:a="http://schemas.openxmlformats.org/drawingml/2006/main" xmlns:r="http://schemas.openxmlformats.org/officeDocument/2006/relationships" xmlns:p="http://schemas.openxmlformats.org/presentationml/2006/main">
  <p:tag name="PA" val="v5.2.11"/>
</p:tagLst>
</file>

<file path=ppt/tags/tag178.xml><?xml version="1.0" encoding="utf-8"?>
<p:tagLst xmlns:a="http://schemas.openxmlformats.org/drawingml/2006/main" xmlns:r="http://schemas.openxmlformats.org/officeDocument/2006/relationships" xmlns:p="http://schemas.openxmlformats.org/presentationml/2006/main">
  <p:tag name="PA" val="v5.2.11"/>
</p:tagLst>
</file>

<file path=ppt/tags/tag179.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0.xml><?xml version="1.0" encoding="utf-8"?>
<p:tagLst xmlns:a="http://schemas.openxmlformats.org/drawingml/2006/main" xmlns:r="http://schemas.openxmlformats.org/officeDocument/2006/relationships" xmlns:p="http://schemas.openxmlformats.org/presentationml/2006/main">
  <p:tag name="PA" val="v5.2.11"/>
</p:tagLst>
</file>

<file path=ppt/tags/tag181.xml><?xml version="1.0" encoding="utf-8"?>
<p:tagLst xmlns:a="http://schemas.openxmlformats.org/drawingml/2006/main" xmlns:r="http://schemas.openxmlformats.org/officeDocument/2006/relationships" xmlns:p="http://schemas.openxmlformats.org/presentationml/2006/main">
  <p:tag name="PA" val="v5.2.11"/>
</p:tagLst>
</file>

<file path=ppt/tags/tag182.xml><?xml version="1.0" encoding="utf-8"?>
<p:tagLst xmlns:a="http://schemas.openxmlformats.org/drawingml/2006/main" xmlns:r="http://schemas.openxmlformats.org/officeDocument/2006/relationships" xmlns:p="http://schemas.openxmlformats.org/presentationml/2006/main">
  <p:tag name="PA" val="v5.2.11"/>
</p:tagLst>
</file>

<file path=ppt/tags/tag183.xml><?xml version="1.0" encoding="utf-8"?>
<p:tagLst xmlns:a="http://schemas.openxmlformats.org/drawingml/2006/main" xmlns:r="http://schemas.openxmlformats.org/officeDocument/2006/relationships" xmlns:p="http://schemas.openxmlformats.org/presentationml/2006/main">
  <p:tag name="PA" val="v5.2.11"/>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PA" val="v5.2.11"/>
</p:tagLst>
</file>

<file path=ppt/tags/tag187.xml><?xml version="1.0" encoding="utf-8"?>
<p:tagLst xmlns:a="http://schemas.openxmlformats.org/drawingml/2006/main" xmlns:r="http://schemas.openxmlformats.org/officeDocument/2006/relationships" xmlns:p="http://schemas.openxmlformats.org/presentationml/2006/main">
  <p:tag name="PA" val="v5.2.11"/>
</p:tagLst>
</file>

<file path=ppt/tags/tag188.xml><?xml version="1.0" encoding="utf-8"?>
<p:tagLst xmlns:a="http://schemas.openxmlformats.org/drawingml/2006/main" xmlns:r="http://schemas.openxmlformats.org/officeDocument/2006/relationships" xmlns:p="http://schemas.openxmlformats.org/presentationml/2006/main">
  <p:tag name="PA" val="v5.2.11"/>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PA" val="v5.2.11"/>
</p:tagLst>
</file>

<file path=ppt/tags/tag193.xml><?xml version="1.0" encoding="utf-8"?>
<p:tagLst xmlns:a="http://schemas.openxmlformats.org/drawingml/2006/main" xmlns:r="http://schemas.openxmlformats.org/officeDocument/2006/relationships" xmlns:p="http://schemas.openxmlformats.org/presentationml/2006/main">
  <p:tag name="PA" val="v5.2.11"/>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9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9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0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0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05.xml><?xml version="1.0" encoding="utf-8"?>
<p:tagLst xmlns:a="http://schemas.openxmlformats.org/drawingml/2006/main" xmlns:r="http://schemas.openxmlformats.org/officeDocument/2006/relationships" xmlns:p="http://schemas.openxmlformats.org/presentationml/2006/main">
  <p:tag name="PA" val="v5.2.11"/>
</p:tagLst>
</file>

<file path=ppt/tags/tag206.xml><?xml version="1.0" encoding="utf-8"?>
<p:tagLst xmlns:a="http://schemas.openxmlformats.org/drawingml/2006/main" xmlns:r="http://schemas.openxmlformats.org/officeDocument/2006/relationships" xmlns:p="http://schemas.openxmlformats.org/presentationml/2006/main">
  <p:tag name="PA" val="v5.2.11"/>
</p:tagLst>
</file>

<file path=ppt/tags/tag207.xml><?xml version="1.0" encoding="utf-8"?>
<p:tagLst xmlns:a="http://schemas.openxmlformats.org/drawingml/2006/main" xmlns:r="http://schemas.openxmlformats.org/officeDocument/2006/relationships" xmlns:p="http://schemas.openxmlformats.org/presentationml/2006/main">
  <p:tag name="PA" val="v5.2.11"/>
</p:tagLst>
</file>

<file path=ppt/tags/tag208.xml><?xml version="1.0" encoding="utf-8"?>
<p:tagLst xmlns:a="http://schemas.openxmlformats.org/drawingml/2006/main" xmlns:r="http://schemas.openxmlformats.org/officeDocument/2006/relationships" xmlns:p="http://schemas.openxmlformats.org/presentationml/2006/main">
  <p:tag name="PA" val="v5.2.11"/>
</p:tagLst>
</file>

<file path=ppt/tags/tag209.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10.xml><?xml version="1.0" encoding="utf-8"?>
<p:tagLst xmlns:a="http://schemas.openxmlformats.org/drawingml/2006/main" xmlns:r="http://schemas.openxmlformats.org/officeDocument/2006/relationships" xmlns:p="http://schemas.openxmlformats.org/presentationml/2006/main">
  <p:tag name="PA" val="v5.2.11"/>
</p:tagLst>
</file>

<file path=ppt/tags/tag211.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1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1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1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2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2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2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23.xml><?xml version="1.0" encoding="utf-8"?>
<p:tagLst xmlns:a="http://schemas.openxmlformats.org/drawingml/2006/main" xmlns:r="http://schemas.openxmlformats.org/officeDocument/2006/relationships" xmlns:p="http://schemas.openxmlformats.org/presentationml/2006/main">
  <p:tag name="PA" val="v5.2.11"/>
</p:tagLst>
</file>

<file path=ppt/tags/tag224.xml><?xml version="1.0" encoding="utf-8"?>
<p:tagLst xmlns:a="http://schemas.openxmlformats.org/drawingml/2006/main" xmlns:r="http://schemas.openxmlformats.org/officeDocument/2006/relationships" xmlns:p="http://schemas.openxmlformats.org/presentationml/2006/main">
  <p:tag name="PA" val="v5.2.11"/>
</p:tagLst>
</file>

<file path=ppt/tags/tag225.xml><?xml version="1.0" encoding="utf-8"?>
<p:tagLst xmlns:a="http://schemas.openxmlformats.org/drawingml/2006/main" xmlns:r="http://schemas.openxmlformats.org/officeDocument/2006/relationships" xmlns:p="http://schemas.openxmlformats.org/presentationml/2006/main">
  <p:tag name="PA" val="v5.2.11"/>
</p:tagLst>
</file>

<file path=ppt/tags/tag226.xml><?xml version="1.0" encoding="utf-8"?>
<p:tagLst xmlns:a="http://schemas.openxmlformats.org/drawingml/2006/main" xmlns:r="http://schemas.openxmlformats.org/officeDocument/2006/relationships" xmlns:p="http://schemas.openxmlformats.org/presentationml/2006/main">
  <p:tag name="PA" val="v5.2.11"/>
</p:tagLst>
</file>

<file path=ppt/tags/tag227.xml><?xml version="1.0" encoding="utf-8"?>
<p:tagLst xmlns:a="http://schemas.openxmlformats.org/drawingml/2006/main" xmlns:r="http://schemas.openxmlformats.org/officeDocument/2006/relationships" xmlns:p="http://schemas.openxmlformats.org/presentationml/2006/main">
  <p:tag name="PA" val="v5.2.11"/>
</p:tagLst>
</file>

<file path=ppt/tags/tag228.xml><?xml version="1.0" encoding="utf-8"?>
<p:tagLst xmlns:a="http://schemas.openxmlformats.org/drawingml/2006/main" xmlns:r="http://schemas.openxmlformats.org/officeDocument/2006/relationships" xmlns:p="http://schemas.openxmlformats.org/presentationml/2006/main">
  <p:tag name="PA" val="v5.2.11"/>
</p:tagLst>
</file>

<file path=ppt/tags/tag229.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3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3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3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3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3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3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3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3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3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4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4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42.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243.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4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4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4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4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4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50.xml><?xml version="1.0" encoding="utf-8"?>
<p:tagLst xmlns:a="http://schemas.openxmlformats.org/drawingml/2006/main" xmlns:r="http://schemas.openxmlformats.org/officeDocument/2006/relationships" xmlns:p="http://schemas.openxmlformats.org/presentationml/2006/main">
  <p:tag name="PA" val="v5.2.11"/>
</p:tagLst>
</file>

<file path=ppt/tags/tag251.xml><?xml version="1.0" encoding="utf-8"?>
<p:tagLst xmlns:a="http://schemas.openxmlformats.org/drawingml/2006/main" xmlns:r="http://schemas.openxmlformats.org/officeDocument/2006/relationships" xmlns:p="http://schemas.openxmlformats.org/presentationml/2006/main">
  <p:tag name="PA" val="v5.2.11"/>
</p:tagLst>
</file>

<file path=ppt/tags/tag252.xml><?xml version="1.0" encoding="utf-8"?>
<p:tagLst xmlns:a="http://schemas.openxmlformats.org/drawingml/2006/main" xmlns:r="http://schemas.openxmlformats.org/officeDocument/2006/relationships" xmlns:p="http://schemas.openxmlformats.org/presentationml/2006/main">
  <p:tag name="PA" val="v5.2.11"/>
</p:tagLst>
</file>

<file path=ppt/tags/tag253.xml><?xml version="1.0" encoding="utf-8"?>
<p:tagLst xmlns:a="http://schemas.openxmlformats.org/drawingml/2006/main" xmlns:r="http://schemas.openxmlformats.org/officeDocument/2006/relationships" xmlns:p="http://schemas.openxmlformats.org/presentationml/2006/main">
  <p:tag name="PA" val="v5.2.11"/>
</p:tagLst>
</file>

<file path=ppt/tags/tag25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5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5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57.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5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5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6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6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62.xml><?xml version="1.0" encoding="utf-8"?>
<p:tagLst xmlns:a="http://schemas.openxmlformats.org/drawingml/2006/main" xmlns:r="http://schemas.openxmlformats.org/officeDocument/2006/relationships" xmlns:p="http://schemas.openxmlformats.org/presentationml/2006/main">
  <p:tag name="PA" val="v5.2.11"/>
</p:tagLst>
</file>

<file path=ppt/tags/tag263.xml><?xml version="1.0" encoding="utf-8"?>
<p:tagLst xmlns:a="http://schemas.openxmlformats.org/drawingml/2006/main" xmlns:r="http://schemas.openxmlformats.org/officeDocument/2006/relationships" xmlns:p="http://schemas.openxmlformats.org/presentationml/2006/main">
  <p:tag name="PA" val="v5.2.11"/>
</p:tagLst>
</file>

<file path=ppt/tags/tag264.xml><?xml version="1.0" encoding="utf-8"?>
<p:tagLst xmlns:a="http://schemas.openxmlformats.org/drawingml/2006/main" xmlns:r="http://schemas.openxmlformats.org/officeDocument/2006/relationships" xmlns:p="http://schemas.openxmlformats.org/presentationml/2006/main">
  <p:tag name="PA" val="v5.2.11"/>
</p:tagLst>
</file>

<file path=ppt/tags/tag26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6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6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68.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6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7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90.xml><?xml version="1.0" encoding="utf-8"?>
<p:tagLst xmlns:a="http://schemas.openxmlformats.org/drawingml/2006/main" xmlns:r="http://schemas.openxmlformats.org/officeDocument/2006/relationships" xmlns:p="http://schemas.openxmlformats.org/presentationml/2006/main">
  <p:tag name="PA" val="v5.2.11"/>
</p:tagLst>
</file>

<file path=ppt/tags/tag291.xml><?xml version="1.0" encoding="utf-8"?>
<p:tagLst xmlns:a="http://schemas.openxmlformats.org/drawingml/2006/main" xmlns:r="http://schemas.openxmlformats.org/officeDocument/2006/relationships" xmlns:p="http://schemas.openxmlformats.org/presentationml/2006/main">
  <p:tag name="PA" val="v5.2.11"/>
</p:tagLst>
</file>

<file path=ppt/tags/tag292.xml><?xml version="1.0" encoding="utf-8"?>
<p:tagLst xmlns:a="http://schemas.openxmlformats.org/drawingml/2006/main" xmlns:r="http://schemas.openxmlformats.org/officeDocument/2006/relationships" xmlns:p="http://schemas.openxmlformats.org/presentationml/2006/main">
  <p:tag name="PA" val="v5.2.11"/>
</p:tagLst>
</file>

<file path=ppt/tags/tag293.xml><?xml version="1.0" encoding="utf-8"?>
<p:tagLst xmlns:a="http://schemas.openxmlformats.org/drawingml/2006/main" xmlns:r="http://schemas.openxmlformats.org/officeDocument/2006/relationships" xmlns:p="http://schemas.openxmlformats.org/presentationml/2006/main">
  <p:tag name="PA" val="v5.2.11"/>
</p:tagLst>
</file>

<file path=ppt/tags/tag294.xml><?xml version="1.0" encoding="utf-8"?>
<p:tagLst xmlns:a="http://schemas.openxmlformats.org/drawingml/2006/main" xmlns:r="http://schemas.openxmlformats.org/officeDocument/2006/relationships" xmlns:p="http://schemas.openxmlformats.org/presentationml/2006/main">
  <p:tag name="PA" val="v5.2.11"/>
</p:tagLst>
</file>

<file path=ppt/tags/tag295.xml><?xml version="1.0" encoding="utf-8"?>
<p:tagLst xmlns:a="http://schemas.openxmlformats.org/drawingml/2006/main" xmlns:r="http://schemas.openxmlformats.org/officeDocument/2006/relationships" xmlns:p="http://schemas.openxmlformats.org/presentationml/2006/main">
  <p:tag name="PA" val="v5.2.11"/>
</p:tagLst>
</file>

<file path=ppt/tags/tag296.xml><?xml version="1.0" encoding="utf-8"?>
<p:tagLst xmlns:a="http://schemas.openxmlformats.org/drawingml/2006/main" xmlns:r="http://schemas.openxmlformats.org/officeDocument/2006/relationships" xmlns:p="http://schemas.openxmlformats.org/presentationml/2006/main">
  <p:tag name="PA" val="v5.2.11"/>
</p:tagLst>
</file>

<file path=ppt/tags/tag297.xml><?xml version="1.0" encoding="utf-8"?>
<p:tagLst xmlns:a="http://schemas.openxmlformats.org/drawingml/2006/main" xmlns:r="http://schemas.openxmlformats.org/officeDocument/2006/relationships" xmlns:p="http://schemas.openxmlformats.org/presentationml/2006/main">
  <p:tag name="PA" val="v5.2.11"/>
</p:tagLst>
</file>

<file path=ppt/tags/tag298.xml><?xml version="1.0" encoding="utf-8"?>
<p:tagLst xmlns:a="http://schemas.openxmlformats.org/drawingml/2006/main" xmlns:r="http://schemas.openxmlformats.org/officeDocument/2006/relationships" xmlns:p="http://schemas.openxmlformats.org/presentationml/2006/main">
  <p:tag name="PA" val="v5.2.11"/>
</p:tagLst>
</file>

<file path=ppt/tags/tag29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00.xml><?xml version="1.0" encoding="utf-8"?>
<p:tagLst xmlns:a="http://schemas.openxmlformats.org/drawingml/2006/main" xmlns:r="http://schemas.openxmlformats.org/officeDocument/2006/relationships" xmlns:p="http://schemas.openxmlformats.org/presentationml/2006/main">
  <p:tag name="PA" val="v5.2.11"/>
</p:tagLst>
</file>

<file path=ppt/tags/tag301.xml><?xml version="1.0" encoding="utf-8"?>
<p:tagLst xmlns:a="http://schemas.openxmlformats.org/drawingml/2006/main" xmlns:r="http://schemas.openxmlformats.org/officeDocument/2006/relationships" xmlns:p="http://schemas.openxmlformats.org/presentationml/2006/main">
  <p:tag name="PA" val="v5.2.11"/>
</p:tagLst>
</file>

<file path=ppt/tags/tag302.xml><?xml version="1.0" encoding="utf-8"?>
<p:tagLst xmlns:a="http://schemas.openxmlformats.org/drawingml/2006/main" xmlns:r="http://schemas.openxmlformats.org/officeDocument/2006/relationships" xmlns:p="http://schemas.openxmlformats.org/presentationml/2006/main">
  <p:tag name="PA" val="v5.2.11"/>
</p:tagLst>
</file>

<file path=ppt/tags/tag303.xml><?xml version="1.0" encoding="utf-8"?>
<p:tagLst xmlns:a="http://schemas.openxmlformats.org/drawingml/2006/main" xmlns:r="http://schemas.openxmlformats.org/officeDocument/2006/relationships" xmlns:p="http://schemas.openxmlformats.org/presentationml/2006/main">
  <p:tag name="PA" val="v5.2.11"/>
</p:tagLst>
</file>

<file path=ppt/tags/tag304.xml><?xml version="1.0" encoding="utf-8"?>
<p:tagLst xmlns:a="http://schemas.openxmlformats.org/drawingml/2006/main" xmlns:r="http://schemas.openxmlformats.org/officeDocument/2006/relationships" xmlns:p="http://schemas.openxmlformats.org/presentationml/2006/main">
  <p:tag name="PA" val="v5.2.11"/>
</p:tagLst>
</file>

<file path=ppt/tags/tag305.xml><?xml version="1.0" encoding="utf-8"?>
<p:tagLst xmlns:a="http://schemas.openxmlformats.org/drawingml/2006/main" xmlns:r="http://schemas.openxmlformats.org/officeDocument/2006/relationships" xmlns:p="http://schemas.openxmlformats.org/presentationml/2006/main">
  <p:tag name="PA" val="v5.2.11"/>
</p:tagLst>
</file>

<file path=ppt/tags/tag306.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0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0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0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1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11.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312.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3"/>
  <p:tag name="PA" val="v5.2.11"/>
  <p:tag name="WHOLESPTYPE" val="Shape_SubTitle"/>
</p:tagLst>
</file>

<file path=ppt/tags/tag313.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4"/>
  <p:tag name="PA" val="v5.2.11"/>
  <p:tag name="WHOLESPTYPE" val="Shape_SubTitle"/>
</p:tagLst>
</file>

<file path=ppt/tags/tag314.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
  <p:tag name="PA" val="v5.2.11"/>
  <p:tag name="WHOLESPTYPE" val="Shape_Other"/>
</p:tagLst>
</file>

<file path=ppt/tags/tag315.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2"/>
  <p:tag name="PA" val="v5.2.11"/>
  <p:tag name="WHOLESPTYPE" val="Shape_Other"/>
</p:tagLst>
</file>

<file path=ppt/tags/tag316.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3"/>
  <p:tag name="PA" val="v5.2.11"/>
  <p:tag name="WHOLESPTYPE" val="Shape_Line"/>
</p:tagLst>
</file>

<file path=ppt/tags/tag317.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5"/>
  <p:tag name="PA" val="v5.2.11"/>
  <p:tag name="WHOLESPTYPE" val="Shape_Other"/>
</p:tagLst>
</file>

<file path=ppt/tags/tag318.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6"/>
  <p:tag name="PA" val="v5.2.11"/>
  <p:tag name="WHOLESPTYPE" val="Shape_Other"/>
</p:tagLst>
</file>

<file path=ppt/tags/tag319.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1"/>
  <p:tag name="PA" val="v5.2.11"/>
  <p:tag name="WHOLESPTYPE" val="Shape_SubTitle"/>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20.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Title"/>
  <p:tag name="APPLYORDER" val="1"/>
  <p:tag name="PA" val="v5.2.11"/>
  <p:tag name="WHOLESPTYPE" val="Shape_Other"/>
</p:tagLst>
</file>

<file path=ppt/tags/tag321.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7"/>
  <p:tag name="PA" val="v5.2.11"/>
  <p:tag name="WHOLESPTYPE" val="Shape_Other"/>
</p:tagLst>
</file>

<file path=ppt/tags/tag322.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8"/>
  <p:tag name="PA" val="v5.2.11"/>
  <p:tag name="WHOLESPTYPE" val="Shape_Other"/>
</p:tagLst>
</file>

<file path=ppt/tags/tag323.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9"/>
  <p:tag name="PA" val="v5.2.11"/>
  <p:tag name="WHOLESPTYPE" val="Shape_Other"/>
</p:tagLst>
</file>

<file path=ppt/tags/tag324.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0"/>
  <p:tag name="PA" val="v5.2.11"/>
  <p:tag name="WHOLESPTYPE" val="Shape_Other"/>
</p:tagLst>
</file>

<file path=ppt/tags/tag325.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1"/>
  <p:tag name="PA" val="v5.2.11"/>
  <p:tag name="WHOLESPTYPE" val="Shape_Other"/>
</p:tagLst>
</file>

<file path=ppt/tags/tag326.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2"/>
  <p:tag name="PA" val="v5.2.11"/>
  <p:tag name="WHOLESPTYPE" val="Shape_SubTitle"/>
</p:tagLst>
</file>

<file path=ppt/tags/tag327.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5"/>
  <p:tag name="PA" val="v5.2.11"/>
  <p:tag name="WHOLESPTYPE" val="Shape_SubTitle"/>
</p:tagLst>
</file>

<file path=ppt/tags/tag328.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6"/>
  <p:tag name="PA" val="v5.2.11"/>
  <p:tag name="WHOLESPTYPE" val="Shape_SubTitle"/>
</p:tagLst>
</file>

<file path=ppt/tags/tag329.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3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3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3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3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3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3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7.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3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4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4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4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4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4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4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4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4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4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4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5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5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52.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353.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354.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35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56.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5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5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5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6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6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6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6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6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6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6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6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6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6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7.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7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7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72.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7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7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75.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7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77.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7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7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8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8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8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8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8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8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8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8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88.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8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9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2.xml><?xml version="1.0" encoding="utf-8"?>
<p:tagLst xmlns:a="http://schemas.openxmlformats.org/drawingml/2006/main" xmlns:r="http://schemas.openxmlformats.org/officeDocument/2006/relationships" xmlns:p="http://schemas.openxmlformats.org/presentationml/2006/main">
  <p:tag name="PA" val="v5.2.11"/>
</p:tagLst>
</file>

<file path=ppt/tags/tag393.xml><?xml version="1.0" encoding="utf-8"?>
<p:tagLst xmlns:a="http://schemas.openxmlformats.org/drawingml/2006/main" xmlns:r="http://schemas.openxmlformats.org/officeDocument/2006/relationships" xmlns:p="http://schemas.openxmlformats.org/presentationml/2006/main">
  <p:tag name="PA" val="v5.2.11"/>
</p:tagLst>
</file>

<file path=ppt/tags/tag394.xml><?xml version="1.0" encoding="utf-8"?>
<p:tagLst xmlns:a="http://schemas.openxmlformats.org/drawingml/2006/main" xmlns:r="http://schemas.openxmlformats.org/officeDocument/2006/relationships" xmlns:p="http://schemas.openxmlformats.org/presentationml/2006/main">
  <p:tag name="PA" val="v5.2.11"/>
</p:tagLst>
</file>

<file path=ppt/tags/tag395.xml><?xml version="1.0" encoding="utf-8"?>
<p:tagLst xmlns:a="http://schemas.openxmlformats.org/drawingml/2006/main" xmlns:r="http://schemas.openxmlformats.org/officeDocument/2006/relationships" xmlns:p="http://schemas.openxmlformats.org/presentationml/2006/main">
  <p:tag name="PA" val="v5.2.11"/>
</p:tagLst>
</file>

<file path=ppt/tags/tag396.xml><?xml version="1.0" encoding="utf-8"?>
<p:tagLst xmlns:a="http://schemas.openxmlformats.org/drawingml/2006/main" xmlns:r="http://schemas.openxmlformats.org/officeDocument/2006/relationships" xmlns:p="http://schemas.openxmlformats.org/presentationml/2006/main">
  <p:tag name="PA" val="v5.2.11"/>
</p:tagLst>
</file>

<file path=ppt/tags/tag397.xml><?xml version="1.0" encoding="utf-8"?>
<p:tagLst xmlns:a="http://schemas.openxmlformats.org/drawingml/2006/main" xmlns:r="http://schemas.openxmlformats.org/officeDocument/2006/relationships" xmlns:p="http://schemas.openxmlformats.org/presentationml/2006/main">
  <p:tag name="PA" val="v5.2.11"/>
</p:tagLst>
</file>

<file path=ppt/tags/tag39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9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0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0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40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0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0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9.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10.xml><?xml version="1.0" encoding="utf-8"?>
<p:tagLst xmlns:a="http://schemas.openxmlformats.org/drawingml/2006/main" xmlns:r="http://schemas.openxmlformats.org/officeDocument/2006/relationships" xmlns:p="http://schemas.openxmlformats.org/presentationml/2006/main">
  <p:tag name="PA" val="v5.2.11"/>
</p:tagLst>
</file>

<file path=ppt/tags/tag411.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41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1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14.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1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1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17.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41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1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2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21.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2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2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2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2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2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2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28.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429.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4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30.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431.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43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3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34.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3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3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3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3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3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4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5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5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57.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5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5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6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6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62.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6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6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6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46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6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6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69.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70.xml><?xml version="1.0" encoding="utf-8"?>
<p:tagLst xmlns:a="http://schemas.openxmlformats.org/drawingml/2006/main" xmlns:r="http://schemas.openxmlformats.org/officeDocument/2006/relationships" xmlns:p="http://schemas.openxmlformats.org/presentationml/2006/main">
  <p:tag name="PA" val="v5.2.11"/>
</p:tagLst>
</file>

<file path=ppt/tags/tag471.xml><?xml version="1.0" encoding="utf-8"?>
<p:tagLst xmlns:a="http://schemas.openxmlformats.org/drawingml/2006/main" xmlns:r="http://schemas.openxmlformats.org/officeDocument/2006/relationships" xmlns:p="http://schemas.openxmlformats.org/presentationml/2006/main">
  <p:tag name="PA" val="v5.2.11"/>
</p:tagLst>
</file>

<file path=ppt/tags/tag472.xml><?xml version="1.0" encoding="utf-8"?>
<p:tagLst xmlns:a="http://schemas.openxmlformats.org/drawingml/2006/main" xmlns:r="http://schemas.openxmlformats.org/officeDocument/2006/relationships" xmlns:p="http://schemas.openxmlformats.org/presentationml/2006/main">
  <p:tag name="PA" val="v5.2.11"/>
</p:tagLst>
</file>

<file path=ppt/tags/tag473.xml><?xml version="1.0" encoding="utf-8"?>
<p:tagLst xmlns:a="http://schemas.openxmlformats.org/drawingml/2006/main" xmlns:r="http://schemas.openxmlformats.org/officeDocument/2006/relationships" xmlns:p="http://schemas.openxmlformats.org/presentationml/2006/main">
  <p:tag name="PA" val="v5.2.11"/>
</p:tagLst>
</file>

<file path=ppt/tags/tag474.xml><?xml version="1.0" encoding="utf-8"?>
<p:tagLst xmlns:a="http://schemas.openxmlformats.org/drawingml/2006/main" xmlns:r="http://schemas.openxmlformats.org/officeDocument/2006/relationships" xmlns:p="http://schemas.openxmlformats.org/presentationml/2006/main">
  <p:tag name="PA" val="v5.2.11"/>
</p:tagLst>
</file>

<file path=ppt/tags/tag475.xml><?xml version="1.0" encoding="utf-8"?>
<p:tagLst xmlns:a="http://schemas.openxmlformats.org/drawingml/2006/main" xmlns:r="http://schemas.openxmlformats.org/officeDocument/2006/relationships" xmlns:p="http://schemas.openxmlformats.org/presentationml/2006/main">
  <p:tag name="PA" val="v5.2.11"/>
</p:tagLst>
</file>

<file path=ppt/tags/tag476.xml><?xml version="1.0" encoding="utf-8"?>
<p:tagLst xmlns:a="http://schemas.openxmlformats.org/drawingml/2006/main" xmlns:r="http://schemas.openxmlformats.org/officeDocument/2006/relationships" xmlns:p="http://schemas.openxmlformats.org/presentationml/2006/main">
  <p:tag name="PA" val="v5.2.11"/>
</p:tagLst>
</file>

<file path=ppt/tags/tag477.xml><?xml version="1.0" encoding="utf-8"?>
<p:tagLst xmlns:a="http://schemas.openxmlformats.org/drawingml/2006/main" xmlns:r="http://schemas.openxmlformats.org/officeDocument/2006/relationships" xmlns:p="http://schemas.openxmlformats.org/presentationml/2006/main">
  <p:tag name="PA" val="v5.2.11"/>
</p:tagLst>
</file>

<file path=ppt/tags/tag478.xml><?xml version="1.0" encoding="utf-8"?>
<p:tagLst xmlns:a="http://schemas.openxmlformats.org/drawingml/2006/main" xmlns:r="http://schemas.openxmlformats.org/officeDocument/2006/relationships" xmlns:p="http://schemas.openxmlformats.org/presentationml/2006/main">
  <p:tag name="PA" val="v5.2.11"/>
</p:tagLst>
</file>

<file path=ppt/tags/tag479.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80.xml><?xml version="1.0" encoding="utf-8"?>
<p:tagLst xmlns:a="http://schemas.openxmlformats.org/drawingml/2006/main" xmlns:r="http://schemas.openxmlformats.org/officeDocument/2006/relationships" xmlns:p="http://schemas.openxmlformats.org/presentationml/2006/main">
  <p:tag name="PA" val="v5.2.11"/>
</p:tagLst>
</file>

<file path=ppt/tags/tag481.xml><?xml version="1.0" encoding="utf-8"?>
<p:tagLst xmlns:a="http://schemas.openxmlformats.org/drawingml/2006/main" xmlns:r="http://schemas.openxmlformats.org/officeDocument/2006/relationships" xmlns:p="http://schemas.openxmlformats.org/presentationml/2006/main">
  <p:tag name="PA" val="v5.2.11"/>
</p:tagLst>
</file>

<file path=ppt/tags/tag482.xml><?xml version="1.0" encoding="utf-8"?>
<p:tagLst xmlns:a="http://schemas.openxmlformats.org/drawingml/2006/main" xmlns:r="http://schemas.openxmlformats.org/officeDocument/2006/relationships" xmlns:p="http://schemas.openxmlformats.org/presentationml/2006/main">
  <p:tag name="PA" val="v5.2.11"/>
</p:tagLst>
</file>

<file path=ppt/tags/tag483.xml><?xml version="1.0" encoding="utf-8"?>
<p:tagLst xmlns:a="http://schemas.openxmlformats.org/drawingml/2006/main" xmlns:r="http://schemas.openxmlformats.org/officeDocument/2006/relationships" xmlns:p="http://schemas.openxmlformats.org/presentationml/2006/main">
  <p:tag name="PA" val="v5.2.11"/>
</p:tagLst>
</file>

<file path=ppt/tags/tag484.xml><?xml version="1.0" encoding="utf-8"?>
<p:tagLst xmlns:a="http://schemas.openxmlformats.org/drawingml/2006/main" xmlns:r="http://schemas.openxmlformats.org/officeDocument/2006/relationships" xmlns:p="http://schemas.openxmlformats.org/presentationml/2006/main">
  <p:tag name="PA" val="v5.2.11"/>
</p:tagLst>
</file>

<file path=ppt/tags/tag485.xml><?xml version="1.0" encoding="utf-8"?>
<p:tagLst xmlns:a="http://schemas.openxmlformats.org/drawingml/2006/main" xmlns:r="http://schemas.openxmlformats.org/officeDocument/2006/relationships" xmlns:p="http://schemas.openxmlformats.org/presentationml/2006/main">
  <p:tag name="PA" val="v5.2.11"/>
</p:tagLst>
</file>

<file path=ppt/tags/tag486.xml><?xml version="1.0" encoding="utf-8"?>
<p:tagLst xmlns:a="http://schemas.openxmlformats.org/drawingml/2006/main" xmlns:r="http://schemas.openxmlformats.org/officeDocument/2006/relationships" xmlns:p="http://schemas.openxmlformats.org/presentationml/2006/main">
  <p:tag name="PA" val="v5.2.11"/>
</p:tagLst>
</file>

<file path=ppt/tags/tag487.xml><?xml version="1.0" encoding="utf-8"?>
<p:tagLst xmlns:a="http://schemas.openxmlformats.org/drawingml/2006/main" xmlns:r="http://schemas.openxmlformats.org/officeDocument/2006/relationships" xmlns:p="http://schemas.openxmlformats.org/presentationml/2006/main">
  <p:tag name="PA" val="v5.2.11"/>
</p:tagLst>
</file>

<file path=ppt/tags/tag488.xml><?xml version="1.0" encoding="utf-8"?>
<p:tagLst xmlns:a="http://schemas.openxmlformats.org/drawingml/2006/main" xmlns:r="http://schemas.openxmlformats.org/officeDocument/2006/relationships" xmlns:p="http://schemas.openxmlformats.org/presentationml/2006/main">
  <p:tag name="PA" val="v5.2.11"/>
</p:tagLst>
</file>

<file path=ppt/tags/tag489.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490.xml><?xml version="1.0" encoding="utf-8"?>
<p:tagLst xmlns:a="http://schemas.openxmlformats.org/drawingml/2006/main" xmlns:r="http://schemas.openxmlformats.org/officeDocument/2006/relationships" xmlns:p="http://schemas.openxmlformats.org/presentationml/2006/main">
  <p:tag name="PA" val="v5.2.11"/>
</p:tagLst>
</file>

<file path=ppt/tags/tag491.xml><?xml version="1.0" encoding="utf-8"?>
<p:tagLst xmlns:a="http://schemas.openxmlformats.org/drawingml/2006/main" xmlns:r="http://schemas.openxmlformats.org/officeDocument/2006/relationships" xmlns:p="http://schemas.openxmlformats.org/presentationml/2006/main">
  <p:tag name="PA" val="v5.2.11"/>
</p:tagLst>
</file>

<file path=ppt/tags/tag492.xml><?xml version="1.0" encoding="utf-8"?>
<p:tagLst xmlns:a="http://schemas.openxmlformats.org/drawingml/2006/main" xmlns:r="http://schemas.openxmlformats.org/officeDocument/2006/relationships" xmlns:p="http://schemas.openxmlformats.org/presentationml/2006/main">
  <p:tag name="PA" val="v5.2.11"/>
</p:tagLst>
</file>

<file path=ppt/tags/tag493.xml><?xml version="1.0" encoding="utf-8"?>
<p:tagLst xmlns:a="http://schemas.openxmlformats.org/drawingml/2006/main" xmlns:r="http://schemas.openxmlformats.org/officeDocument/2006/relationships" xmlns:p="http://schemas.openxmlformats.org/presentationml/2006/main">
  <p:tag name="PA" val="v5.2.11"/>
</p:tagLst>
</file>

<file path=ppt/tags/tag494.xml><?xml version="1.0" encoding="utf-8"?>
<p:tagLst xmlns:a="http://schemas.openxmlformats.org/drawingml/2006/main" xmlns:r="http://schemas.openxmlformats.org/officeDocument/2006/relationships" xmlns:p="http://schemas.openxmlformats.org/presentationml/2006/main">
  <p:tag name="PA" val="v5.2.11"/>
</p:tagLst>
</file>

<file path=ppt/tags/tag495.xml><?xml version="1.0" encoding="utf-8"?>
<p:tagLst xmlns:a="http://schemas.openxmlformats.org/drawingml/2006/main" xmlns:r="http://schemas.openxmlformats.org/officeDocument/2006/relationships" xmlns:p="http://schemas.openxmlformats.org/presentationml/2006/main">
  <p:tag name="PA" val="v5.2.11"/>
</p:tagLst>
</file>

<file path=ppt/tags/tag496.xml><?xml version="1.0" encoding="utf-8"?>
<p:tagLst xmlns:a="http://schemas.openxmlformats.org/drawingml/2006/main" xmlns:r="http://schemas.openxmlformats.org/officeDocument/2006/relationships" xmlns:p="http://schemas.openxmlformats.org/presentationml/2006/main">
  <p:tag name="PA" val="v5.2.11"/>
</p:tagLst>
</file>

<file path=ppt/tags/tag497.xml><?xml version="1.0" encoding="utf-8"?>
<p:tagLst xmlns:a="http://schemas.openxmlformats.org/drawingml/2006/main" xmlns:r="http://schemas.openxmlformats.org/officeDocument/2006/relationships" xmlns:p="http://schemas.openxmlformats.org/presentationml/2006/main">
  <p:tag name="PA" val="v5.2.11"/>
</p:tagLst>
</file>

<file path=ppt/tags/tag498.xml><?xml version="1.0" encoding="utf-8"?>
<p:tagLst xmlns:a="http://schemas.openxmlformats.org/drawingml/2006/main" xmlns:r="http://schemas.openxmlformats.org/officeDocument/2006/relationships" xmlns:p="http://schemas.openxmlformats.org/presentationml/2006/main">
  <p:tag name="PA" val="v5.2.11"/>
</p:tagLst>
</file>

<file path=ppt/tags/tag49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00.xml><?xml version="1.0" encoding="utf-8"?>
<p:tagLst xmlns:a="http://schemas.openxmlformats.org/drawingml/2006/main" xmlns:r="http://schemas.openxmlformats.org/officeDocument/2006/relationships" xmlns:p="http://schemas.openxmlformats.org/presentationml/2006/main">
  <p:tag name="PA" val="v5.2.11"/>
</p:tagLst>
</file>

<file path=ppt/tags/tag501.xml><?xml version="1.0" encoding="utf-8"?>
<p:tagLst xmlns:a="http://schemas.openxmlformats.org/drawingml/2006/main" xmlns:r="http://schemas.openxmlformats.org/officeDocument/2006/relationships" xmlns:p="http://schemas.openxmlformats.org/presentationml/2006/main">
  <p:tag name="PA" val="v5.2.11"/>
</p:tagLst>
</file>

<file path=ppt/tags/tag502.xml><?xml version="1.0" encoding="utf-8"?>
<p:tagLst xmlns:a="http://schemas.openxmlformats.org/drawingml/2006/main" xmlns:r="http://schemas.openxmlformats.org/officeDocument/2006/relationships" xmlns:p="http://schemas.openxmlformats.org/presentationml/2006/main">
  <p:tag name="PA" val="v5.2.11"/>
</p:tagLst>
</file>

<file path=ppt/tags/tag503.xml><?xml version="1.0" encoding="utf-8"?>
<p:tagLst xmlns:a="http://schemas.openxmlformats.org/drawingml/2006/main" xmlns:r="http://schemas.openxmlformats.org/officeDocument/2006/relationships" xmlns:p="http://schemas.openxmlformats.org/presentationml/2006/main">
  <p:tag name="PA" val="v5.2.11"/>
</p:tagLst>
</file>

<file path=ppt/tags/tag504.xml><?xml version="1.0" encoding="utf-8"?>
<p:tagLst xmlns:a="http://schemas.openxmlformats.org/drawingml/2006/main" xmlns:r="http://schemas.openxmlformats.org/officeDocument/2006/relationships" xmlns:p="http://schemas.openxmlformats.org/presentationml/2006/main">
  <p:tag name="PA" val="v5.2.11"/>
</p:tagLst>
</file>

<file path=ppt/tags/tag505.xml><?xml version="1.0" encoding="utf-8"?>
<p:tagLst xmlns:a="http://schemas.openxmlformats.org/drawingml/2006/main" xmlns:r="http://schemas.openxmlformats.org/officeDocument/2006/relationships" xmlns:p="http://schemas.openxmlformats.org/presentationml/2006/main">
  <p:tag name="PA" val="v5.2.11"/>
</p:tagLst>
</file>

<file path=ppt/tags/tag506.xml><?xml version="1.0" encoding="utf-8"?>
<p:tagLst xmlns:a="http://schemas.openxmlformats.org/drawingml/2006/main" xmlns:r="http://schemas.openxmlformats.org/officeDocument/2006/relationships" xmlns:p="http://schemas.openxmlformats.org/presentationml/2006/main">
  <p:tag name="PA" val="v5.2.11"/>
</p:tagLst>
</file>

<file path=ppt/tags/tag507.xml><?xml version="1.0" encoding="utf-8"?>
<p:tagLst xmlns:a="http://schemas.openxmlformats.org/drawingml/2006/main" xmlns:r="http://schemas.openxmlformats.org/officeDocument/2006/relationships" xmlns:p="http://schemas.openxmlformats.org/presentationml/2006/main">
  <p:tag name="PA" val="v5.2.11"/>
</p:tagLst>
</file>

<file path=ppt/tags/tag508.xml><?xml version="1.0" encoding="utf-8"?>
<p:tagLst xmlns:a="http://schemas.openxmlformats.org/drawingml/2006/main" xmlns:r="http://schemas.openxmlformats.org/officeDocument/2006/relationships" xmlns:p="http://schemas.openxmlformats.org/presentationml/2006/main">
  <p:tag name="PA" val="v5.2.11"/>
</p:tagLst>
</file>

<file path=ppt/tags/tag509.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510.xml><?xml version="1.0" encoding="utf-8"?>
<p:tagLst xmlns:a="http://schemas.openxmlformats.org/drawingml/2006/main" xmlns:r="http://schemas.openxmlformats.org/officeDocument/2006/relationships" xmlns:p="http://schemas.openxmlformats.org/presentationml/2006/main">
  <p:tag name="PA" val="v5.2.11"/>
</p:tagLst>
</file>

<file path=ppt/tags/tag511.xml><?xml version="1.0" encoding="utf-8"?>
<p:tagLst xmlns:a="http://schemas.openxmlformats.org/drawingml/2006/main" xmlns:r="http://schemas.openxmlformats.org/officeDocument/2006/relationships" xmlns:p="http://schemas.openxmlformats.org/presentationml/2006/main">
  <p:tag name="PA" val="v5.2.11"/>
</p:tagLst>
</file>

<file path=ppt/tags/tag512.xml><?xml version="1.0" encoding="utf-8"?>
<p:tagLst xmlns:a="http://schemas.openxmlformats.org/drawingml/2006/main" xmlns:r="http://schemas.openxmlformats.org/officeDocument/2006/relationships" xmlns:p="http://schemas.openxmlformats.org/presentationml/2006/main">
  <p:tag name="PA" val="v5.2.11"/>
</p:tagLst>
</file>

<file path=ppt/tags/tag513.xml><?xml version="1.0" encoding="utf-8"?>
<p:tagLst xmlns:a="http://schemas.openxmlformats.org/drawingml/2006/main" xmlns:r="http://schemas.openxmlformats.org/officeDocument/2006/relationships" xmlns:p="http://schemas.openxmlformats.org/presentationml/2006/main">
  <p:tag name="PA" val="v5.2.11"/>
</p:tagLst>
</file>

<file path=ppt/tags/tag514.xml><?xml version="1.0" encoding="utf-8"?>
<p:tagLst xmlns:a="http://schemas.openxmlformats.org/drawingml/2006/main" xmlns:r="http://schemas.openxmlformats.org/officeDocument/2006/relationships" xmlns:p="http://schemas.openxmlformats.org/presentationml/2006/main">
  <p:tag name="PA" val="v5.2.11"/>
</p:tagLst>
</file>

<file path=ppt/tags/tag515.xml><?xml version="1.0" encoding="utf-8"?>
<p:tagLst xmlns:a="http://schemas.openxmlformats.org/drawingml/2006/main" xmlns:r="http://schemas.openxmlformats.org/officeDocument/2006/relationships" xmlns:p="http://schemas.openxmlformats.org/presentationml/2006/main">
  <p:tag name="PA" val="v5.2.11"/>
</p:tagLst>
</file>

<file path=ppt/tags/tag516.xml><?xml version="1.0" encoding="utf-8"?>
<p:tagLst xmlns:a="http://schemas.openxmlformats.org/drawingml/2006/main" xmlns:r="http://schemas.openxmlformats.org/officeDocument/2006/relationships" xmlns:p="http://schemas.openxmlformats.org/presentationml/2006/main">
  <p:tag name="PA" val="v5.2.11"/>
</p:tagLst>
</file>

<file path=ppt/tags/tag517.xml><?xml version="1.0" encoding="utf-8"?>
<p:tagLst xmlns:a="http://schemas.openxmlformats.org/drawingml/2006/main" xmlns:r="http://schemas.openxmlformats.org/officeDocument/2006/relationships" xmlns:p="http://schemas.openxmlformats.org/presentationml/2006/main">
  <p:tag name="PA" val="v5.2.11"/>
</p:tagLst>
</file>

<file path=ppt/tags/tag518.xml><?xml version="1.0" encoding="utf-8"?>
<p:tagLst xmlns:a="http://schemas.openxmlformats.org/drawingml/2006/main" xmlns:r="http://schemas.openxmlformats.org/officeDocument/2006/relationships" xmlns:p="http://schemas.openxmlformats.org/presentationml/2006/main">
  <p:tag name="PA" val="v5.2.11"/>
</p:tagLst>
</file>

<file path=ppt/tags/tag519.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20.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52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2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2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2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2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26.xml><?xml version="1.0" encoding="utf-8"?>
<p:tagLst xmlns:a="http://schemas.openxmlformats.org/drawingml/2006/main" xmlns:r="http://schemas.openxmlformats.org/officeDocument/2006/relationships" xmlns:p="http://schemas.openxmlformats.org/presentationml/2006/main">
  <p:tag name="PA" val="v5.2.11"/>
</p:tagLst>
</file>

<file path=ppt/tags/tag527.xml><?xml version="1.0" encoding="utf-8"?>
<p:tagLst xmlns:a="http://schemas.openxmlformats.org/drawingml/2006/main" xmlns:r="http://schemas.openxmlformats.org/officeDocument/2006/relationships" xmlns:p="http://schemas.openxmlformats.org/presentationml/2006/main">
  <p:tag name="PA" val="v5.2.11"/>
</p:tagLst>
</file>

<file path=ppt/tags/tag528.xml><?xml version="1.0" encoding="utf-8"?>
<p:tagLst xmlns:a="http://schemas.openxmlformats.org/drawingml/2006/main" xmlns:r="http://schemas.openxmlformats.org/officeDocument/2006/relationships" xmlns:p="http://schemas.openxmlformats.org/presentationml/2006/main">
  <p:tag name="PA" val="v5.2.11"/>
</p:tagLst>
</file>

<file path=ppt/tags/tag529.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30.xml><?xml version="1.0" encoding="utf-8"?>
<p:tagLst xmlns:a="http://schemas.openxmlformats.org/drawingml/2006/main" xmlns:r="http://schemas.openxmlformats.org/officeDocument/2006/relationships" xmlns:p="http://schemas.openxmlformats.org/presentationml/2006/main">
  <p:tag name="PA" val="v5.2.11"/>
</p:tagLst>
</file>

<file path=ppt/tags/tag531.xml><?xml version="1.0" encoding="utf-8"?>
<p:tagLst xmlns:a="http://schemas.openxmlformats.org/drawingml/2006/main" xmlns:r="http://schemas.openxmlformats.org/officeDocument/2006/relationships" xmlns:p="http://schemas.openxmlformats.org/presentationml/2006/main">
  <p:tag name="PA" val="v5.2.11"/>
</p:tagLst>
</file>

<file path=ppt/tags/tag532.xml><?xml version="1.0" encoding="utf-8"?>
<p:tagLst xmlns:a="http://schemas.openxmlformats.org/drawingml/2006/main" xmlns:r="http://schemas.openxmlformats.org/officeDocument/2006/relationships" xmlns:p="http://schemas.openxmlformats.org/presentationml/2006/main">
  <p:tag name="PA" val="v5.2.11"/>
</p:tagLst>
</file>

<file path=ppt/tags/tag533.xml><?xml version="1.0" encoding="utf-8"?>
<p:tagLst xmlns:a="http://schemas.openxmlformats.org/drawingml/2006/main" xmlns:r="http://schemas.openxmlformats.org/officeDocument/2006/relationships" xmlns:p="http://schemas.openxmlformats.org/presentationml/2006/main">
  <p:tag name="PA" val="v5.2.11"/>
</p:tagLst>
</file>

<file path=ppt/tags/tag534.xml><?xml version="1.0" encoding="utf-8"?>
<p:tagLst xmlns:a="http://schemas.openxmlformats.org/drawingml/2006/main" xmlns:r="http://schemas.openxmlformats.org/officeDocument/2006/relationships" xmlns:p="http://schemas.openxmlformats.org/presentationml/2006/main">
  <p:tag name="PA" val="v5.2.11"/>
</p:tagLst>
</file>

<file path=ppt/tags/tag535.xml><?xml version="1.0" encoding="utf-8"?>
<p:tagLst xmlns:a="http://schemas.openxmlformats.org/drawingml/2006/main" xmlns:r="http://schemas.openxmlformats.org/officeDocument/2006/relationships" xmlns:p="http://schemas.openxmlformats.org/presentationml/2006/main">
  <p:tag name="PA" val="v5.2.11"/>
</p:tagLst>
</file>

<file path=ppt/tags/tag536.xml><?xml version="1.0" encoding="utf-8"?>
<p:tagLst xmlns:a="http://schemas.openxmlformats.org/drawingml/2006/main" xmlns:r="http://schemas.openxmlformats.org/officeDocument/2006/relationships" xmlns:p="http://schemas.openxmlformats.org/presentationml/2006/main">
  <p:tag name="PA" val="v5.2.11"/>
</p:tagLst>
</file>

<file path=ppt/tags/tag537.xml><?xml version="1.0" encoding="utf-8"?>
<p:tagLst xmlns:a="http://schemas.openxmlformats.org/drawingml/2006/main" xmlns:r="http://schemas.openxmlformats.org/officeDocument/2006/relationships" xmlns:p="http://schemas.openxmlformats.org/presentationml/2006/main">
  <p:tag name="PA" val="v5.2.11"/>
</p:tagLst>
</file>

<file path=ppt/tags/tag53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53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4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4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4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43.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54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4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4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4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4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5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6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57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58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6.xml><?xml version="1.0" encoding="utf-8"?>
<p:tagLst xmlns:a="http://schemas.openxmlformats.org/drawingml/2006/main" xmlns:r="http://schemas.openxmlformats.org/officeDocument/2006/relationships" xmlns:p="http://schemas.openxmlformats.org/presentationml/2006/main">
  <p:tag name="PA" val="v5.2.11"/>
</p:tagLst>
</file>

<file path=ppt/tags/tag587.xml><?xml version="1.0" encoding="utf-8"?>
<p:tagLst xmlns:a="http://schemas.openxmlformats.org/drawingml/2006/main" xmlns:r="http://schemas.openxmlformats.org/officeDocument/2006/relationships" xmlns:p="http://schemas.openxmlformats.org/presentationml/2006/main">
  <p:tag name="PA" val="v5.2.11"/>
</p:tagLst>
</file>

<file path=ppt/tags/tag58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End"/>
</p:tagLst>
</file>

<file path=ppt/tags/tag58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9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9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9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9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9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95.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596.xml><?xml version="1.0" encoding="utf-8"?>
<p:tagLst xmlns:a="http://schemas.openxmlformats.org/drawingml/2006/main" xmlns:r="http://schemas.openxmlformats.org/officeDocument/2006/relationships" xmlns:p="http://schemas.openxmlformats.org/presentationml/2006/main">
  <p:tag name="PA" val="v5.2.11"/>
</p:tagLst>
</file>

<file path=ppt/tags/tag597.xml><?xml version="1.0" encoding="utf-8"?>
<p:tagLst xmlns:a="http://schemas.openxmlformats.org/drawingml/2006/main" xmlns:r="http://schemas.openxmlformats.org/officeDocument/2006/relationships" xmlns:p="http://schemas.openxmlformats.org/presentationml/2006/main">
  <p:tag name="PA" val="v5.2.11"/>
</p:tagLst>
</file>

<file path=ppt/tags/tag598.xml><?xml version="1.0" encoding="utf-8"?>
<p:tagLst xmlns:a="http://schemas.openxmlformats.org/drawingml/2006/main" xmlns:r="http://schemas.openxmlformats.org/officeDocument/2006/relationships" xmlns:p="http://schemas.openxmlformats.org/presentationml/2006/main">
  <p:tag name="PA" val="v5.2.11"/>
</p:tagLst>
</file>

<file path=ppt/tags/tag599.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600.xml><?xml version="1.0" encoding="utf-8"?>
<p:tagLst xmlns:a="http://schemas.openxmlformats.org/drawingml/2006/main" xmlns:r="http://schemas.openxmlformats.org/officeDocument/2006/relationships" xmlns:p="http://schemas.openxmlformats.org/presentationml/2006/main">
  <p:tag name="PA" val="v5.2.11"/>
</p:tagLst>
</file>

<file path=ppt/tags/tag601.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6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6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64.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6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6.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6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6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70.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7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3.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74.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5"/>
  <p:tag name="PA" val="v5.2.11"/>
  <p:tag name="WHOLESPTYPE" val="Shape_Line"/>
</p:tagLst>
</file>

<file path=ppt/tags/tag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7.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9"/>
  <p:tag name="PA" val="v5.2.11"/>
</p:tagLst>
</file>

<file path=ppt/tags/tag78.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2"/>
  <p:tag name="PA" val="v5.2.11"/>
</p:tagLst>
</file>

<file path=ppt/tags/tag79.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0"/>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0.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1"/>
  <p:tag name="PA" val="v5.2.11"/>
</p:tagLst>
</file>

<file path=ppt/tags/tag81.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6"/>
  <p:tag name="PA" val="v5.2.11"/>
</p:tagLst>
</file>

<file path=ppt/tags/tag82.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1"/>
  <p:tag name="PA" val="v5.2.11"/>
</p:tagLst>
</file>

<file path=ppt/tags/tag83.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7"/>
  <p:tag name="PA" val="v5.2.11"/>
</p:tagLst>
</file>

<file path=ppt/tags/tag84.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8"/>
  <p:tag name="PA" val="v5.2.11"/>
</p:tagLst>
</file>

<file path=ppt/tags/tag85.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
  <p:tag name="PA" val="v5.2.11"/>
</p:tagLst>
</file>

<file path=ppt/tags/tag86.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3"/>
  <p:tag name="PA" val="v5.2.11"/>
</p:tagLst>
</file>

<file path=ppt/tags/tag87.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2"/>
  <p:tag name="PA" val="v5.2.11"/>
</p:tagLst>
</file>

<file path=ppt/tags/tag88.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3"/>
  <p:tag name="PA" val="v5.2.11"/>
</p:tagLst>
</file>

<file path=ppt/tags/tag89.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9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9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9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9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qhjots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2479</Words>
  <Application>Microsoft Office PowerPoint</Application>
  <PresentationFormat>宽屏</PresentationFormat>
  <Paragraphs>289</Paragraphs>
  <Slides>38</Slides>
  <Notes>38</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38</vt:i4>
      </vt:variant>
    </vt:vector>
  </HeadingPairs>
  <TitlesOfParts>
    <vt:vector size="48"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25</cp:revision>
  <dcterms:created xsi:type="dcterms:W3CDTF">2021-08-26T07:27:20Z</dcterms:created>
  <dcterms:modified xsi:type="dcterms:W3CDTF">2023-01-13T08:40:20Z</dcterms:modified>
</cp:coreProperties>
</file>