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79" r:id="rId3"/>
  </p:sldMasterIdLst>
  <p:notesMasterIdLst>
    <p:notesMasterId r:id="rId40"/>
  </p:notesMasterIdLst>
  <p:handoutMasterIdLst>
    <p:handoutMasterId r:id="rId41"/>
  </p:handoutMasterIdLst>
  <p:sldIdLst>
    <p:sldId id="358" r:id="rId4"/>
    <p:sldId id="363" r:id="rId5"/>
    <p:sldId id="364" r:id="rId6"/>
    <p:sldId id="320" r:id="rId7"/>
    <p:sldId id="259" r:id="rId8"/>
    <p:sldId id="261" r:id="rId9"/>
    <p:sldId id="264" r:id="rId10"/>
    <p:sldId id="365" r:id="rId11"/>
    <p:sldId id="266" r:id="rId12"/>
    <p:sldId id="267" r:id="rId13"/>
    <p:sldId id="269" r:id="rId14"/>
    <p:sldId id="273" r:id="rId15"/>
    <p:sldId id="274" r:id="rId16"/>
    <p:sldId id="319" r:id="rId17"/>
    <p:sldId id="278" r:id="rId18"/>
    <p:sldId id="279" r:id="rId19"/>
    <p:sldId id="303" r:id="rId20"/>
    <p:sldId id="304" r:id="rId21"/>
    <p:sldId id="305" r:id="rId22"/>
    <p:sldId id="307" r:id="rId23"/>
    <p:sldId id="366" r:id="rId24"/>
    <p:sldId id="330" r:id="rId25"/>
    <p:sldId id="331" r:id="rId26"/>
    <p:sldId id="332" r:id="rId27"/>
    <p:sldId id="333" r:id="rId28"/>
    <p:sldId id="335" r:id="rId29"/>
    <p:sldId id="336" r:id="rId30"/>
    <p:sldId id="338" r:id="rId31"/>
    <p:sldId id="367" r:id="rId32"/>
    <p:sldId id="340" r:id="rId33"/>
    <p:sldId id="344" r:id="rId34"/>
    <p:sldId id="345" r:id="rId35"/>
    <p:sldId id="347" r:id="rId36"/>
    <p:sldId id="349" r:id="rId37"/>
    <p:sldId id="369" r:id="rId38"/>
    <p:sldId id="370" r:id="rId39"/>
  </p:sldIdLst>
  <p:sldSz cx="12192000" cy="6858000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2D57"/>
    <a:srgbClr val="FBD247"/>
    <a:srgbClr val="CC336F"/>
    <a:srgbClr val="FFB505"/>
    <a:srgbClr val="A2C5E4"/>
    <a:srgbClr val="8089C0"/>
    <a:srgbClr val="212C56"/>
    <a:srgbClr val="3779A6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1426" y="-10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24.xml"/><Relationship Id="rId7" Type="http://schemas.openxmlformats.org/officeDocument/2006/relationships/slide" Target="slides/slide29.xml"/><Relationship Id="rId2" Type="http://schemas.openxmlformats.org/officeDocument/2006/relationships/slide" Target="slides/slide23.xml"/><Relationship Id="rId1" Type="http://schemas.openxmlformats.org/officeDocument/2006/relationships/slide" Target="slides/slide22.xml"/><Relationship Id="rId6" Type="http://schemas.openxmlformats.org/officeDocument/2006/relationships/slide" Target="slides/slide28.xml"/><Relationship Id="rId5" Type="http://schemas.openxmlformats.org/officeDocument/2006/relationships/slide" Target="slides/slide27.xml"/><Relationship Id="rId4" Type="http://schemas.openxmlformats.org/officeDocument/2006/relationships/slide" Target="slides/slide25.xml"/><Relationship Id="rId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54B936D2-FE92-442F-AED0-972010CAA8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608C75B-221F-4C3C-B92A-05BF4C4E8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52C85-5584-4503-BE0C-897E1566E637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2C92F7-681C-43BF-BB7B-480AE18A0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0BE50FF-1B8B-45F2-8699-EA8D14F4F2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62CF-8363-4C5D-996C-D58B83A262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78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BE9EC6-D416-4F69-8D43-1ABE20B9DC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4014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E0070-BAB1-49FD-98E4-73E98D5D103B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533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EEA1-8734-47F4-88D1-0372C584EFB5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“听”在英语中有“</a:t>
            </a:r>
            <a:r>
              <a:rPr lang="en-US" altLang="zh-CN">
                <a:ea typeface="楷体_GB2312" pitchFamily="49" charset="-122"/>
              </a:rPr>
              <a:t>hear”</a:t>
            </a:r>
            <a:r>
              <a:rPr lang="zh-CN" altLang="en-US">
                <a:ea typeface="楷体_GB2312" pitchFamily="49" charset="-122"/>
              </a:rPr>
              <a:t>与“</a:t>
            </a:r>
            <a:r>
              <a:rPr lang="en-US" altLang="zh-CN">
                <a:ea typeface="楷体_GB2312" pitchFamily="49" charset="-122"/>
              </a:rPr>
              <a:t>listen“</a:t>
            </a:r>
            <a:r>
              <a:rPr lang="zh-CN" altLang="en-US">
                <a:ea typeface="楷体_GB2312" pitchFamily="49" charset="-122"/>
              </a:rPr>
              <a:t>的差别，”</a:t>
            </a:r>
            <a:r>
              <a:rPr lang="en-US" altLang="zh-CN">
                <a:ea typeface="楷体_GB2312" pitchFamily="49" charset="-122"/>
              </a:rPr>
              <a:t>hear”</a:t>
            </a:r>
            <a:r>
              <a:rPr lang="zh-CN" altLang="en-US">
                <a:ea typeface="楷体_GB2312" pitchFamily="49" charset="-122"/>
              </a:rPr>
              <a:t>是指听到，”</a:t>
            </a:r>
            <a:r>
              <a:rPr lang="en-US" altLang="zh-CN">
                <a:ea typeface="楷体_GB2312" pitchFamily="49" charset="-122"/>
              </a:rPr>
              <a:t>llisten”</a:t>
            </a:r>
            <a:r>
              <a:rPr lang="zh-CN" altLang="en-US">
                <a:ea typeface="楷体_GB2312" pitchFamily="49" charset="-122"/>
              </a:rPr>
              <a:t>是指用心听。沟通时“听”非常重要，沟通深浅的程序从接听者的程序能辨别。</a:t>
            </a:r>
          </a:p>
          <a:p>
            <a:r>
              <a:rPr lang="zh-CN" altLang="en-US">
                <a:ea typeface="楷体_GB2312" pitchFamily="49" charset="-122"/>
              </a:rPr>
              <a:t>１、</a:t>
            </a:r>
            <a:r>
              <a:rPr lang="zh-CN" altLang="en-US" b="1">
                <a:ea typeface="楷体_GB2312" pitchFamily="49" charset="-122"/>
              </a:rPr>
              <a:t>说话的水准</a:t>
            </a:r>
            <a:r>
              <a:rPr lang="zh-CN" altLang="en-US">
                <a:ea typeface="楷体_GB2312" pitchFamily="49" charset="-122"/>
              </a:rPr>
              <a:t>　　接听者只是将说话者发言说的话语听到耳里，就算结束；</a:t>
            </a:r>
          </a:p>
          <a:p>
            <a:r>
              <a:rPr lang="zh-CN" altLang="en-US">
                <a:ea typeface="楷体_GB2312" pitchFamily="49" charset="-122"/>
              </a:rPr>
              <a:t>２、</a:t>
            </a:r>
            <a:r>
              <a:rPr lang="zh-CN" altLang="en-US" b="1">
                <a:ea typeface="楷体_GB2312" pitchFamily="49" charset="-122"/>
              </a:rPr>
              <a:t>理解的水准</a:t>
            </a:r>
            <a:r>
              <a:rPr lang="zh-CN" altLang="en-US">
                <a:ea typeface="楷体_GB2312" pitchFamily="49" charset="-122"/>
              </a:rPr>
              <a:t>　　是指接听者对于说话者的话语能依照自己的方式理解；</a:t>
            </a:r>
          </a:p>
          <a:p>
            <a:r>
              <a:rPr lang="zh-CN" altLang="en-US">
                <a:ea typeface="楷体_GB2312" pitchFamily="49" charset="-122"/>
              </a:rPr>
              <a:t>３、</a:t>
            </a:r>
            <a:r>
              <a:rPr lang="zh-CN" altLang="en-US" b="1">
                <a:ea typeface="楷体_GB2312" pitchFamily="49" charset="-122"/>
              </a:rPr>
              <a:t>亲身感受的水准</a:t>
            </a:r>
            <a:r>
              <a:rPr lang="zh-CN" altLang="en-US">
                <a:ea typeface="楷体_GB2312" pitchFamily="49" charset="-122"/>
              </a:rPr>
              <a:t>：接听者能站在说话的立场了解说话者的感受、思想，能正确体会说话者的情绪及抓住说话者言辞无法充分表达的含义。</a:t>
            </a:r>
          </a:p>
          <a:p>
            <a:endParaRPr lang="zh-CN" altLang="en-US">
              <a:ea typeface="楷体_GB2312" pitchFamily="49" charset="-122"/>
            </a:endParaRPr>
          </a:p>
          <a:p>
            <a:r>
              <a:rPr lang="zh-CN" altLang="en-US">
                <a:ea typeface="楷体_GB2312" pitchFamily="49" charset="-122"/>
              </a:rPr>
              <a:t>　　</a:t>
            </a:r>
            <a:r>
              <a:rPr lang="zh-CN" altLang="en-US" b="1">
                <a:ea typeface="楷体_GB2312" pitchFamily="49" charset="-122"/>
              </a:rPr>
              <a:t>”聆听是理解他人的关键，上帝给我们两只耳朵，一个舌头，为的是让我们多听少讲。“</a:t>
            </a:r>
          </a:p>
          <a:p>
            <a:pPr algn="r"/>
            <a:r>
              <a:rPr lang="en-US" altLang="zh-CN" b="1">
                <a:ea typeface="楷体_GB2312" pitchFamily="49" charset="-122"/>
              </a:rPr>
              <a:t>——</a:t>
            </a:r>
            <a:r>
              <a:rPr lang="zh-CN" altLang="en-US" b="1">
                <a:ea typeface="楷体_GB2312" pitchFamily="49" charset="-122"/>
              </a:rPr>
              <a:t>第欧根尼（</a:t>
            </a:r>
            <a:r>
              <a:rPr lang="en-US" altLang="zh-CN" b="1">
                <a:ea typeface="楷体_GB2312" pitchFamily="49" charset="-122"/>
              </a:rPr>
              <a:t>Diogenes</a:t>
            </a:r>
            <a:r>
              <a:rPr lang="zh-CN" altLang="en-US" b="1">
                <a:ea typeface="楷体_GB2312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0357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2A25-D5D4-4D1C-B870-A25D782468DD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作好自我管理及经常站在对方的立场考虑事情，是赢得合作的人际关系之基本要件；在赢得合作的过程中你必须通过不断的沟通，在沟通上若讲究说话的技巧，将能更有效地赢得他人的合作。</a:t>
            </a:r>
          </a:p>
        </p:txBody>
      </p:sp>
    </p:spTree>
    <p:extLst>
      <p:ext uri="{BB962C8B-B14F-4D97-AF65-F5344CB8AC3E}">
        <p14:creationId xmlns:p14="http://schemas.microsoft.com/office/powerpoint/2010/main" val="1200618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FA0F5-5FB4-4E63-A5D1-5EB2F92F9EBD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说话是门艺术，常常同样的意思，由于说话的方式不同，取得的效果截然不同，说话技巧能让你的沟通更有效。</a:t>
            </a:r>
          </a:p>
          <a:p>
            <a:r>
              <a:rPr lang="zh-CN" altLang="en-US">
                <a:ea typeface="楷体_GB2312" pitchFamily="49" charset="-122"/>
              </a:rPr>
              <a:t>　　让对方说出期望：是一个有效赢得合作的方法，别人说出了心中的期望后，你能洞悉对方的需求，这是一个很好的合作的起点。你能明白在什么程度上满足对方的期望，可以针对不同点寻求解决方法。</a:t>
            </a:r>
          </a:p>
        </p:txBody>
      </p:sp>
    </p:spTree>
    <p:extLst>
      <p:ext uri="{BB962C8B-B14F-4D97-AF65-F5344CB8AC3E}">
        <p14:creationId xmlns:p14="http://schemas.microsoft.com/office/powerpoint/2010/main" val="337675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E9EC6-D416-4F69-8D43-1ABE20B9DC3F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913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12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6EAC1-0F73-4A99-AAE5-90033300337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639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15395F-2937-4518-B320-B5BE3D4CCEE3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585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4865-A8AA-4D90-B802-E929BE150E04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9658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8974F-1B16-411D-BE93-11C9ABDA00A7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作为管理者，必须设法借助他人之臂方可善行其事，这意味着你管理着你所需要的或依赖完成管理工作的人力资源。每个人都有自己理想的领导模式，当你与他人</a:t>
            </a:r>
            <a:r>
              <a:rPr lang="en-US" altLang="zh-CN">
                <a:ea typeface="楷体_GB2312" pitchFamily="49" charset="-122"/>
              </a:rPr>
              <a:t>——</a:t>
            </a:r>
            <a:r>
              <a:rPr lang="zh-CN" altLang="en-US">
                <a:ea typeface="楷体_GB2312" pitchFamily="49" charset="-122"/>
              </a:rPr>
              <a:t>主要是与职员进行交流时，领导者沟通技巧对交流产生很深影响。</a:t>
            </a:r>
          </a:p>
          <a:p>
            <a:r>
              <a:rPr lang="zh-CN" altLang="en-US">
                <a:ea typeface="楷体_GB2312" pitchFamily="49" charset="-122"/>
              </a:rPr>
              <a:t>　　当作为领导地位的你在具体环境中需要改变管理模式时，必须具备三方面技能，如果你忽视任何一方面，员工就会对工作采取不友好反应，因为他们对所要求完成的管理工作是完全陌生的。</a:t>
            </a:r>
          </a:p>
          <a:p>
            <a:r>
              <a:rPr lang="zh-CN" altLang="en-US">
                <a:ea typeface="楷体_GB2312" pitchFamily="49" charset="-122"/>
              </a:rPr>
              <a:t>１、分析技能　　评价下属用以完成任务的经验和主动程度；</a:t>
            </a:r>
          </a:p>
          <a:p>
            <a:r>
              <a:rPr lang="zh-CN" altLang="en-US">
                <a:ea typeface="楷体_GB2312" pitchFamily="49" charset="-122"/>
              </a:rPr>
              <a:t>２、变通技能　　根据对具体环境的分析结果，变更并选择最佳领导模式；</a:t>
            </a:r>
          </a:p>
          <a:p>
            <a:r>
              <a:rPr lang="zh-CN" altLang="en-US">
                <a:ea typeface="楷体_GB2312" pitchFamily="49" charset="-122"/>
              </a:rPr>
              <a:t>３、沟通技能　　积极有效向下属员工解释为什么他们所熟悉的模式需要改变</a:t>
            </a:r>
          </a:p>
        </p:txBody>
      </p:sp>
    </p:spTree>
    <p:extLst>
      <p:ext uri="{BB962C8B-B14F-4D97-AF65-F5344CB8AC3E}">
        <p14:creationId xmlns:p14="http://schemas.microsoft.com/office/powerpoint/2010/main" val="1993809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8320F-E696-4951-BE06-A7C7FA4ABB25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有些人认为自己不善交际所以无法做好人际关系；有些人认为自己过于害羞所以无法做好人际关系；有些人认为自己个性太直，所以无法做好人际关系，其实这些会影响你的人际关系，却不是重要因素。只要你有体谅的心，愿意真诚地了解对方、关心对方，主动积极。你将会开启良好沟通的大门。</a:t>
            </a:r>
          </a:p>
          <a:p>
            <a:r>
              <a:rPr lang="zh-CN" altLang="en-US">
                <a:ea typeface="楷体_GB2312" pitchFamily="49" charset="-122"/>
              </a:rPr>
              <a:t>　　大部份组织内部存在的主要问题之一是向上交流渠道不畅通。有些人认为和上级沟通就是溜须拍马，甚至，表面上自我批评不善于与领导交流，心里却认为这是一种“高风亮节”。其实这没有真正意识到沟通对组织、对企业的重要作用。</a:t>
            </a:r>
          </a:p>
          <a:p>
            <a:r>
              <a:rPr lang="zh-CN" altLang="en-US">
                <a:ea typeface="楷体_GB2312" pitchFamily="49" charset="-122"/>
              </a:rPr>
              <a:t>　　良好沟通将扩大你的世界的边界，将有利于组织的运作效率。</a:t>
            </a:r>
          </a:p>
        </p:txBody>
      </p:sp>
    </p:spTree>
    <p:extLst>
      <p:ext uri="{BB962C8B-B14F-4D97-AF65-F5344CB8AC3E}">
        <p14:creationId xmlns:p14="http://schemas.microsoft.com/office/powerpoint/2010/main" val="122196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40008-E0E5-42C5-B062-1CF03CE0ED6C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ea typeface="楷体_GB2312" pitchFamily="49" charset="-122"/>
              </a:rPr>
              <a:t>　　利用合理的沟通工具可有助于表达，沟通彼此间的观察和意见。请按顺序标上在你的工作中常使用的沟通工具，也许你能发现被忽视的好的沟通手段。同时我们可以发现人们６１％的时间是在倾听和阅读，是在接受信息，如何正确有效地运用沟通手段是一门微妙的艺术。</a:t>
            </a:r>
          </a:p>
        </p:txBody>
      </p:sp>
    </p:spTree>
    <p:extLst>
      <p:ext uri="{BB962C8B-B14F-4D97-AF65-F5344CB8AC3E}">
        <p14:creationId xmlns:p14="http://schemas.microsoft.com/office/powerpoint/2010/main" val="314120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C7AD3-9387-46D6-8D49-609F608A6DCC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5419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3FE18-59F3-43DE-9F9E-A6154A1EB1BC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629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7AAE0-F0D0-4683-B1A7-770A364DCBA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21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F13A-0F87-4093-9DF7-A839660B1E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3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ED0B-6B12-4D11-AB6E-A55290749A8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54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E10B-AAD9-465F-A66F-15A8E087F71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13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838423A-6007-4251-8D76-4D57B7A4E1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097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2023/1/15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992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2023/1/15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1800" smtClean="0">
                <a:solidFill>
                  <a:prstClr val="black"/>
                </a:solidFill>
                <a:latin typeface="Calibri"/>
                <a:ea typeface="宋体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18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5643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4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0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4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2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A2C6-DCC0-4568-9898-EB7269D7B8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507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0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8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2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51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8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04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1214-0155-44D2-8E2B-50861DF14AE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62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A252-CCFC-4048-8F0A-66EB8E7C859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3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2F52-9C51-4EC7-A30A-C963D4BB9E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2F52-9C51-4EC7-A30A-C963D4BB9E7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416" y="6728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35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2908-9504-49C9-9C5F-0E4A380E08D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3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6CC5A-5077-4362-A080-34A0C93D3E9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273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EEF89-2FFA-4E7B-9185-06AA723049F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48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86BA6-97C2-4E9A-9B76-63D0E6A546B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596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  <p:sldLayoutId id="2147483666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7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2023/1/15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554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image" Target="../media/image1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image" Target="../media/image16.png"/><Relationship Id="rId2" Type="http://schemas.openxmlformats.org/officeDocument/2006/relationships/tags" Target="../tags/tag34.xml"/><Relationship Id="rId16" Type="http://schemas.openxmlformats.org/officeDocument/2006/relationships/image" Target="../media/image15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xmlns="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xmlns="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xmlns="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xmlns="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xmlns="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xmlns="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xmlns="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xmlns="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xmlns="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xmlns="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xmlns="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xmlns="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xmlns="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xmlns="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xmlns="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xmlns="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xmlns="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xmlns="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xmlns="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xmlns="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xmlns="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xmlns="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xmlns="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xmlns="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xmlns="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xmlns="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xmlns="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xmlns="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xmlns="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xmlns="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xmlns="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xmlns="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xmlns="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xmlns="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xmlns="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xmlns="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xmlns="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xmlns="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xmlns="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xmlns="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xmlns="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xmlns="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xmlns="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xmlns="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xmlns="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xmlns="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xmlns="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xmlns="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xmlns="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xmlns="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xmlns="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xmlns="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xmlns="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xmlns="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xmlns="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xmlns="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xmlns="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xmlns="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xmlns="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xmlns="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xmlns="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xmlns="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xmlns="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xmlns="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xmlns="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xmlns="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xmlns="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xmlns="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xmlns="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xmlns="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xmlns="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xmlns="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xmlns="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xmlns="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xmlns="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xmlns="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xmlns="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xmlns="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xmlns="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xmlns="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xmlns="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xmlns="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xmlns="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xmlns="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xmlns="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xmlns="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xmlns="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xmlns="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xmlns="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xmlns="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xmlns="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xmlns="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xmlns="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xmlns="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xmlns="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xmlns="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xmlns="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xmlns="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xmlns="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xmlns="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xmlns="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xmlns="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xmlns="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xmlns="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xmlns="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xmlns="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xmlns="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xmlns="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xmlns="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xmlns="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xmlns="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xmlns="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xmlns="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xmlns="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xmlns="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xmlns="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xmlns="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xmlns="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xmlns="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xmlns="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xmlns="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xmlns="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xmlns="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xmlns="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xmlns="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xmlns="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xmlns="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xmlns="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xmlns="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xmlns="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xmlns="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xmlns="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xmlns="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xmlns="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xmlns="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xmlns="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xmlns="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xmlns="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xmlns="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xmlns="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xmlns="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xmlns="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xmlns="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xmlns="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xmlns="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xmlns="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xmlns="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xmlns="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xmlns="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xmlns="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xmlns="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xmlns="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xmlns="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xmlns="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xmlns="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xmlns="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xmlns="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xmlns="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xmlns="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xmlns="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xmlns="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xmlns="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xmlns="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xmlns="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xmlns="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xmlns="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xmlns="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xmlns="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xmlns="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xmlns="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xmlns="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xmlns="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xmlns="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xmlns="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xmlns="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xmlns="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xmlns="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xmlns="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xmlns="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xmlns="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xmlns="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xmlns="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xmlns="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xmlns="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xmlns="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xmlns="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xmlns="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xmlns="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xmlns="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xmlns="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xmlns="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xmlns="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xmlns="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xmlns="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xmlns="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xmlns="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xmlns="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xmlns="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DE3C3C61-2094-4EB1-A72B-48BD6CCC6FF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="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xmlns="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="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="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xmlns="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xmlns="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xmlns="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xmlns="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xmlns="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直角三角形 3">
            <a:extLst>
              <a:ext uri="{FF2B5EF4-FFF2-40B4-BE49-F238E27FC236}">
                <a16:creationId xmlns:a16="http://schemas.microsoft.com/office/drawing/2014/main" xmlns="" id="{E2CE3EA2-E6E0-426B-9BAC-AA8B9000EBAF}"/>
              </a:ext>
            </a:extLst>
          </p:cNvPr>
          <p:cNvSpPr/>
          <p:nvPr/>
        </p:nvSpPr>
        <p:spPr>
          <a:xfrm flipV="1">
            <a:off x="-10129" y="-13997"/>
            <a:ext cx="2535419" cy="2420915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275130" y="446416"/>
                  <a:pt x="1013931" y="132969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3">
            <a:extLst>
              <a:ext uri="{FF2B5EF4-FFF2-40B4-BE49-F238E27FC236}">
                <a16:creationId xmlns:a16="http://schemas.microsoft.com/office/drawing/2014/main" xmlns="" id="{DF9F1D0C-58D5-4A05-B146-C04239233FC5}"/>
              </a:ext>
            </a:extLst>
          </p:cNvPr>
          <p:cNvSpPr/>
          <p:nvPr/>
        </p:nvSpPr>
        <p:spPr>
          <a:xfrm flipV="1">
            <a:off x="-28205" y="-22453"/>
            <a:ext cx="1524012" cy="2089583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469186" y="511216"/>
                  <a:pt x="890871" y="82055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FBD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646645B-33DE-4D8C-82E4-86F1073A0224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xmlns="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xmlns="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D8C39D4-A790-408D-814A-4AE1915FA95D}"/>
              </a:ext>
            </a:extLst>
          </p:cNvPr>
          <p:cNvSpPr txBox="1"/>
          <p:nvPr/>
        </p:nvSpPr>
        <p:spPr>
          <a:xfrm>
            <a:off x="1610130" y="1628800"/>
            <a:ext cx="48192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有效沟通与</a:t>
            </a:r>
            <a:endParaRPr lang="en-US" altLang="zh-CN" sz="6600" b="1" dirty="0">
              <a:solidFill>
                <a:srgbClr val="212C5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xmlns="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93331" y="3819734"/>
            <a:ext cx="5099925" cy="5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l" defTabSz="457200">
              <a:lnSpc>
                <a:spcPct val="80000"/>
              </a:lnSpc>
            </a:pPr>
            <a:r>
              <a:rPr lang="en-US" altLang="zh-CN" sz="18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Effectivecommunication</a:t>
            </a:r>
            <a:r>
              <a:rPr lang="en-US" altLang="zh-CN" sz="1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and effective execution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C2182E0-7D22-4089-A313-C51B5C091D06}"/>
              </a:ext>
            </a:extLst>
          </p:cNvPr>
          <p:cNvGrpSpPr/>
          <p:nvPr/>
        </p:nvGrpSpPr>
        <p:grpSpPr>
          <a:xfrm>
            <a:off x="1891907" y="4661779"/>
            <a:ext cx="2052273" cy="435150"/>
            <a:chOff x="642562" y="4093318"/>
            <a:chExt cx="2052273" cy="50669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48668D38-E514-43CA-BBB5-52675DE17F3D}"/>
                </a:ext>
              </a:extLst>
            </p:cNvPr>
            <p:cNvSpPr/>
            <p:nvPr/>
          </p:nvSpPr>
          <p:spPr>
            <a:xfrm rot="16200000">
              <a:off x="1408200" y="3327680"/>
              <a:ext cx="506699" cy="2037976"/>
            </a:xfrm>
            <a:prstGeom prst="roundRect">
              <a:avLst>
                <a:gd name="adj" fmla="val 50000"/>
              </a:avLst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0694968A-C94D-4CCB-B2CE-BC7E9D60A989}"/>
                </a:ext>
              </a:extLst>
            </p:cNvPr>
            <p:cNvSpPr txBox="1"/>
            <p:nvPr/>
          </p:nvSpPr>
          <p:spPr>
            <a:xfrm>
              <a:off x="656859" y="4162002"/>
              <a:ext cx="2037976" cy="358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22D5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汇报人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22D5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22D57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107087" y="827163"/>
            <a:ext cx="4308244" cy="5065637"/>
          </a:xfrm>
          <a:prstGeom prst="rect">
            <a:avLst/>
          </a:prstGeom>
        </p:spPr>
      </p:pic>
      <p:grpSp>
        <p:nvGrpSpPr>
          <p:cNvPr id="461" name="组合 460">
            <a:extLst>
              <a:ext uri="{FF2B5EF4-FFF2-40B4-BE49-F238E27FC236}">
                <a16:creationId xmlns:a16="http://schemas.microsoft.com/office/drawing/2014/main" xmlns="" id="{1F7373EC-6C35-43A8-9383-72F3ED525BC3}"/>
              </a:ext>
            </a:extLst>
          </p:cNvPr>
          <p:cNvGrpSpPr/>
          <p:nvPr/>
        </p:nvGrpSpPr>
        <p:grpSpPr>
          <a:xfrm>
            <a:off x="9795736" y="308752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xmlns="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xmlns="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xmlns="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xmlns="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xmlns="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xmlns="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xmlns="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xmlns="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xmlns="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xmlns="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576B14B-AF2E-4EDC-873D-070BA9F5A818}"/>
              </a:ext>
            </a:extLst>
          </p:cNvPr>
          <p:cNvGrpSpPr/>
          <p:nvPr/>
        </p:nvGrpSpPr>
        <p:grpSpPr>
          <a:xfrm>
            <a:off x="1947557" y="980728"/>
            <a:ext cx="3853049" cy="461665"/>
            <a:chOff x="1947557" y="980728"/>
            <a:chExt cx="3853049" cy="46166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8E1962F-58CD-4188-AA87-155191F15A15}"/>
                </a:ext>
              </a:extLst>
            </p:cNvPr>
            <p:cNvSpPr txBox="1"/>
            <p:nvPr/>
          </p:nvSpPr>
          <p:spPr>
            <a:xfrm>
              <a:off x="1947557" y="1015925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企业培训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490FD68-EB41-48B6-8DFA-45FA33EEAF56}"/>
                </a:ext>
              </a:extLst>
            </p:cNvPr>
            <p:cNvGrpSpPr/>
            <p:nvPr/>
          </p:nvGrpSpPr>
          <p:grpSpPr>
            <a:xfrm>
              <a:off x="3552869" y="1087265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xmlns="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xmlns="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xmlns="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xmlns="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xmlns="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xmlns="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xmlns="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xmlns="" id="{19C9C142-4192-4D9B-9586-14560BB08660}"/>
                </a:ext>
              </a:extLst>
            </p:cNvPr>
            <p:cNvSpPr txBox="1"/>
            <p:nvPr/>
          </p:nvSpPr>
          <p:spPr>
            <a:xfrm>
              <a:off x="3935760" y="980728"/>
              <a:ext cx="18648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24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8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49947" y="1365073"/>
            <a:ext cx="27460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相互之间沟通技能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783301" y="2276872"/>
            <a:ext cx="3648717" cy="369332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向上沟通：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成为上司的好帮手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7176120" y="2276872"/>
            <a:ext cx="3538143" cy="369332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平行沟通：</a:t>
            </a: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成为组织中的润滑剂</a:t>
            </a:r>
            <a:endParaRPr lang="zh-CN" altLang="en-US" sz="1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314924" y="3000468"/>
            <a:ext cx="4546255" cy="216221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基本原则：忠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配合上司工作模式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认清工作职责，努力执行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绩效是关键，任何事情要朝超过上司的要求去努力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528048" y="3000469"/>
            <a:ext cx="4546255" cy="216221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基本原则：怨</a:t>
            </a:r>
          </a:p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了解组织及组织运作状况不要成为草莓族和茧居族</a:t>
            </a:r>
          </a:p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永远欣赏别人为自己所做的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3262357-FD9C-4E0E-A44A-8C09842A412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A7F1600C-65BE-4BAD-8A26-C3BE84233CD4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F94BEC8-F2BC-4604-B3AE-6EFF8671E2E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6F6C009E-0399-45DA-B2B2-512BEC739DC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B882283B-B575-4C98-9913-5DE0C3D5CB25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998531C1-AF8B-4EC3-8D86-E424C73E2F9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37E9996E-F2CA-4570-BB85-F07461BFB49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121C4170-13A4-4E43-BF81-FDF5CF15E35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5E70F657-2BF4-4C5C-AF91-11AABF48586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FEA198D2-0DB7-406F-8740-0AD83E1CB1C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2913E282-524D-424C-BE74-7779B11B190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80DF85D4-732C-4C8A-B92A-A9172CE73B3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5F975C98-3897-4762-A49F-6B395C3DCC6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26048F8E-1E7B-488F-B63C-34E1F874DE70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075008CC-D5D7-4293-9B5B-ECE908CA8B9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340" y="666936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8" grpId="0" animBg="1"/>
      <p:bldP spid="57349" grpId="0" animBg="1"/>
      <p:bldP spid="57350" grpId="0" animBg="1"/>
      <p:bldP spid="57351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4993614" y="1841780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统计图</a:t>
            </a:r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4993614" y="2639781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图表</a:t>
            </a: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7059562" y="1863181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模型</a:t>
            </a:r>
          </a:p>
        </p:txBody>
      </p:sp>
      <p:sp>
        <p:nvSpPr>
          <p:cNvPr id="55312" name="Oval 16"/>
          <p:cNvSpPr>
            <a:spLocks noChangeArrowheads="1"/>
          </p:cNvSpPr>
          <p:nvPr/>
        </p:nvSpPr>
        <p:spPr bwMode="auto">
          <a:xfrm>
            <a:off x="7059562" y="3405317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符号</a:t>
            </a:r>
          </a:p>
        </p:txBody>
      </p:sp>
      <p:sp>
        <p:nvSpPr>
          <p:cNvPr id="55313" name="Oval 17"/>
          <p:cNvSpPr>
            <a:spLocks noChangeArrowheads="1"/>
          </p:cNvSpPr>
          <p:nvPr/>
        </p:nvSpPr>
        <p:spPr bwMode="auto">
          <a:xfrm>
            <a:off x="9178235" y="1863180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身体语言</a:t>
            </a:r>
          </a:p>
        </p:txBody>
      </p:sp>
      <p:sp>
        <p:nvSpPr>
          <p:cNvPr id="55314" name="Oval 18"/>
          <p:cNvSpPr>
            <a:spLocks noChangeArrowheads="1"/>
          </p:cNvSpPr>
          <p:nvPr/>
        </p:nvSpPr>
        <p:spPr bwMode="auto">
          <a:xfrm>
            <a:off x="7059562" y="2652214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图画</a:t>
            </a:r>
          </a:p>
        </p:txBody>
      </p:sp>
      <p:sp>
        <p:nvSpPr>
          <p:cNvPr id="55315" name="Oval 19"/>
          <p:cNvSpPr>
            <a:spLocks noChangeArrowheads="1"/>
          </p:cNvSpPr>
          <p:nvPr/>
        </p:nvSpPr>
        <p:spPr bwMode="auto">
          <a:xfrm>
            <a:off x="2969532" y="3437782"/>
            <a:ext cx="1542459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文字</a:t>
            </a:r>
          </a:p>
        </p:txBody>
      </p:sp>
      <p:sp>
        <p:nvSpPr>
          <p:cNvPr id="55316" name="Oval 20"/>
          <p:cNvSpPr>
            <a:spLocks noChangeArrowheads="1"/>
          </p:cNvSpPr>
          <p:nvPr/>
        </p:nvSpPr>
        <p:spPr bwMode="auto">
          <a:xfrm>
            <a:off x="2969532" y="2630025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语言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2969532" y="1822268"/>
            <a:ext cx="1526227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方程式</a:t>
            </a:r>
          </a:p>
        </p:txBody>
      </p:sp>
      <p:sp>
        <p:nvSpPr>
          <p:cNvPr id="55318" name="Oval 22"/>
          <p:cNvSpPr>
            <a:spLocks noChangeArrowheads="1"/>
          </p:cNvSpPr>
          <p:nvPr/>
        </p:nvSpPr>
        <p:spPr bwMode="auto">
          <a:xfrm>
            <a:off x="4993614" y="3437782"/>
            <a:ext cx="1584325" cy="471467"/>
          </a:xfrm>
          <a:prstGeom prst="round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 dirty="0">
                <a:solidFill>
                  <a:srgbClr val="222D57"/>
                </a:solidFill>
                <a:cs typeface="+mn-ea"/>
                <a:sym typeface="+mn-lt"/>
              </a:rPr>
              <a:t>沟通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E2AAB0DA-F1C9-452E-9D35-23429A834FA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A6FAC1AA-2901-4A39-8F6C-0945BC54208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0582D41-90B8-4E5B-B586-EFC6D75617EB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76C50E32-E194-4A29-8BE4-BA461922A7E0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xmlns="" id="{7F3C3F26-0873-4C3B-BF9D-684326836AAF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2" name="îSḻíḍé">
                  <a:extLst>
                    <a:ext uri="{FF2B5EF4-FFF2-40B4-BE49-F238E27FC236}">
                      <a16:creationId xmlns:a16="http://schemas.microsoft.com/office/drawing/2014/main" xmlns="" id="{3C2C4F64-2EC0-4737-B782-EF720186BA0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ṧliḍè">
                  <a:extLst>
                    <a:ext uri="{FF2B5EF4-FFF2-40B4-BE49-F238E27FC236}">
                      <a16:creationId xmlns:a16="http://schemas.microsoft.com/office/drawing/2014/main" xmlns="" id="{03ECFF30-187C-46DA-BA9E-ACB70F85147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íṡļíḍe">
                <a:extLst>
                  <a:ext uri="{FF2B5EF4-FFF2-40B4-BE49-F238E27FC236}">
                    <a16:creationId xmlns:a16="http://schemas.microsoft.com/office/drawing/2014/main" xmlns="" id="{3B000FC5-B6EB-4026-B55D-9A7848656590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0" name="îSḻíḍé">
                  <a:extLst>
                    <a:ext uri="{FF2B5EF4-FFF2-40B4-BE49-F238E27FC236}">
                      <a16:creationId xmlns:a16="http://schemas.microsoft.com/office/drawing/2014/main" xmlns="" id="{3CB45B05-910A-4AAD-AD7C-8E948F06F94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ṧliḍè">
                  <a:extLst>
                    <a:ext uri="{FF2B5EF4-FFF2-40B4-BE49-F238E27FC236}">
                      <a16:creationId xmlns:a16="http://schemas.microsoft.com/office/drawing/2014/main" xmlns="" id="{48C7AB03-848F-475B-BAC6-635EE09AE21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íṡļíḍe">
                <a:extLst>
                  <a:ext uri="{FF2B5EF4-FFF2-40B4-BE49-F238E27FC236}">
                    <a16:creationId xmlns:a16="http://schemas.microsoft.com/office/drawing/2014/main" xmlns="" id="{D6BE0A42-DBF8-4A36-B6C4-75CAC535D355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8" name="îSḻíḍé">
                  <a:extLst>
                    <a:ext uri="{FF2B5EF4-FFF2-40B4-BE49-F238E27FC236}">
                      <a16:creationId xmlns:a16="http://schemas.microsoft.com/office/drawing/2014/main" xmlns="" id="{FF188534-FB7B-492D-87C7-167822A4AA9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ṧliḍè">
                  <a:extLst>
                    <a:ext uri="{FF2B5EF4-FFF2-40B4-BE49-F238E27FC236}">
                      <a16:creationId xmlns:a16="http://schemas.microsoft.com/office/drawing/2014/main" xmlns="" id="{A2C5D99A-2E86-426C-8F26-ACFD2229203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xmlns="" id="{1C48980B-C5A7-4D87-B0AC-EB16682A302D}"/>
              </a:ext>
            </a:extLst>
          </p:cNvPr>
          <p:cNvCxnSpPr>
            <a:cxnSpLocks/>
          </p:cNvCxnSpPr>
          <p:nvPr/>
        </p:nvCxnSpPr>
        <p:spPr>
          <a:xfrm>
            <a:off x="2183108" y="1772816"/>
            <a:ext cx="0" cy="4073486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FE96D9ED-104B-438D-8A55-0EF5A156C33E}"/>
              </a:ext>
            </a:extLst>
          </p:cNvPr>
          <p:cNvGrpSpPr/>
          <p:nvPr/>
        </p:nvGrpSpPr>
        <p:grpSpPr>
          <a:xfrm>
            <a:off x="1183757" y="1772816"/>
            <a:ext cx="758325" cy="4073486"/>
            <a:chOff x="3989759" y="2320678"/>
            <a:chExt cx="3055658" cy="3798880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CE3BA098-DC44-4152-BFAF-860C2366F850}"/>
                </a:ext>
              </a:extLst>
            </p:cNvPr>
            <p:cNvSpPr/>
            <p:nvPr/>
          </p:nvSpPr>
          <p:spPr>
            <a:xfrm>
              <a:off x="3989759" y="2320678"/>
              <a:ext cx="3055658" cy="3798880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38B10517-54CB-4D9D-906C-999AB8841BAB}"/>
                </a:ext>
              </a:extLst>
            </p:cNvPr>
            <p:cNvSpPr/>
            <p:nvPr/>
          </p:nvSpPr>
          <p:spPr>
            <a:xfrm>
              <a:off x="4393993" y="2784152"/>
              <a:ext cx="2232326" cy="278492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2400" b="1" spc="-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沟通工具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E6B9A319-08E7-46BF-A35A-EF505882A1D3}"/>
              </a:ext>
            </a:extLst>
          </p:cNvPr>
          <p:cNvGrpSpPr/>
          <p:nvPr/>
        </p:nvGrpSpPr>
        <p:grpSpPr>
          <a:xfrm>
            <a:off x="4890631" y="4361652"/>
            <a:ext cx="1618672" cy="1614436"/>
            <a:chOff x="5046049" y="4687895"/>
            <a:chExt cx="1618672" cy="161443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1042A6D-EC5B-44A3-89BA-AC33E8A022B4}"/>
                </a:ext>
              </a:extLst>
            </p:cNvPr>
            <p:cNvGrpSpPr/>
            <p:nvPr/>
          </p:nvGrpSpPr>
          <p:grpSpPr>
            <a:xfrm>
              <a:off x="5046049" y="4687895"/>
              <a:ext cx="1618672" cy="1614436"/>
              <a:chOff x="5519733" y="5052242"/>
              <a:chExt cx="1618672" cy="1614436"/>
            </a:xfrm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5F2A829A-13FD-4BE3-A576-26D0BB10C159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不完整圆 82">
                <a:extLst>
                  <a:ext uri="{FF2B5EF4-FFF2-40B4-BE49-F238E27FC236}">
                    <a16:creationId xmlns:a16="http://schemas.microsoft.com/office/drawing/2014/main" xmlns="" id="{AE911B07-194A-4345-BBAD-4875E15C16E4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9141334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xmlns="" id="{9DC76A35-DA5B-4B40-8760-650D60B10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6442" y="5712145"/>
              <a:ext cx="10080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读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16%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1BE8BA5B-423E-44C0-9E81-5964CFF1AA1A}"/>
              </a:ext>
            </a:extLst>
          </p:cNvPr>
          <p:cNvGrpSpPr/>
          <p:nvPr/>
        </p:nvGrpSpPr>
        <p:grpSpPr>
          <a:xfrm>
            <a:off x="2831573" y="4365103"/>
            <a:ext cx="1618672" cy="1614436"/>
            <a:chOff x="2831573" y="4365103"/>
            <a:chExt cx="1618672" cy="1614436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xmlns="" id="{704B54C5-B716-4064-8CCE-537764F66907}"/>
                </a:ext>
              </a:extLst>
            </p:cNvPr>
            <p:cNvGrpSpPr/>
            <p:nvPr/>
          </p:nvGrpSpPr>
          <p:grpSpPr>
            <a:xfrm>
              <a:off x="2831573" y="4365103"/>
              <a:ext cx="1618672" cy="1614436"/>
              <a:chOff x="5519733" y="5052242"/>
              <a:chExt cx="1618672" cy="1614436"/>
            </a:xfrm>
          </p:grpSpPr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ED400B43-7151-495F-8E60-1BA468ECE338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不完整圆 91">
                <a:extLst>
                  <a:ext uri="{FF2B5EF4-FFF2-40B4-BE49-F238E27FC236}">
                    <a16:creationId xmlns:a16="http://schemas.microsoft.com/office/drawing/2014/main" xmlns="" id="{6913415E-2EFE-4798-94DF-E482A63157ED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2268874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7" name="Text Box 10">
              <a:extLst>
                <a:ext uri="{FF2B5EF4-FFF2-40B4-BE49-F238E27FC236}">
                  <a16:creationId xmlns:a16="http://schemas.microsoft.com/office/drawing/2014/main" xmlns="" id="{D43AD4D9-4EAB-4100-AE29-434EF2FC52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8958" y="5387349"/>
              <a:ext cx="139060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说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45%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995918B-763A-449F-9763-1FBADEF49C41}"/>
              </a:ext>
            </a:extLst>
          </p:cNvPr>
          <p:cNvGrpSpPr/>
          <p:nvPr/>
        </p:nvGrpSpPr>
        <p:grpSpPr>
          <a:xfrm>
            <a:off x="7013339" y="4365103"/>
            <a:ext cx="1618672" cy="1614436"/>
            <a:chOff x="7013339" y="4365103"/>
            <a:chExt cx="1618672" cy="1614436"/>
          </a:xfrm>
        </p:grpSpPr>
        <p:grpSp>
          <p:nvGrpSpPr>
            <p:cNvPr id="97" name="组合 96">
              <a:extLst>
                <a:ext uri="{FF2B5EF4-FFF2-40B4-BE49-F238E27FC236}">
                  <a16:creationId xmlns:a16="http://schemas.microsoft.com/office/drawing/2014/main" xmlns="" id="{6761FEBA-F79C-4E7E-8B9B-F3321E13B3D9}"/>
                </a:ext>
              </a:extLst>
            </p:cNvPr>
            <p:cNvGrpSpPr/>
            <p:nvPr/>
          </p:nvGrpSpPr>
          <p:grpSpPr>
            <a:xfrm>
              <a:off x="7013339" y="4365103"/>
              <a:ext cx="1618672" cy="1614436"/>
              <a:chOff x="5519733" y="5052242"/>
              <a:chExt cx="1618672" cy="1614436"/>
            </a:xfrm>
          </p:grpSpPr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5EE16EA4-78E2-4B09-B389-538862AE4498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不完整圆 99">
                <a:extLst>
                  <a:ext uri="{FF2B5EF4-FFF2-40B4-BE49-F238E27FC236}">
                    <a16:creationId xmlns:a16="http://schemas.microsoft.com/office/drawing/2014/main" xmlns="" id="{5E5570E9-4298-4A13-8EB3-B74EDE9E13CE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20091839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3" name="Text Box 9">
              <a:extLst>
                <a:ext uri="{FF2B5EF4-FFF2-40B4-BE49-F238E27FC236}">
                  <a16:creationId xmlns:a16="http://schemas.microsoft.com/office/drawing/2014/main" xmlns="" id="{359E261D-BC3B-428A-A6CB-410ABEC4B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201" y="5375595"/>
              <a:ext cx="7921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写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9%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2F21A471-B0F9-4D2A-BB07-3F040687E004}"/>
              </a:ext>
            </a:extLst>
          </p:cNvPr>
          <p:cNvGrpSpPr/>
          <p:nvPr/>
        </p:nvGrpSpPr>
        <p:grpSpPr>
          <a:xfrm>
            <a:off x="9085790" y="4365103"/>
            <a:ext cx="1618672" cy="1614436"/>
            <a:chOff x="9085790" y="4365103"/>
            <a:chExt cx="1618672" cy="1614436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xmlns="" id="{089D8777-7AD7-4408-89C8-DF115BCE9F54}"/>
                </a:ext>
              </a:extLst>
            </p:cNvPr>
            <p:cNvGrpSpPr/>
            <p:nvPr/>
          </p:nvGrpSpPr>
          <p:grpSpPr>
            <a:xfrm>
              <a:off x="9085790" y="4365103"/>
              <a:ext cx="1618672" cy="1614436"/>
              <a:chOff x="5519733" y="5052242"/>
              <a:chExt cx="1618672" cy="1614436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3A133025-F1CF-4CB2-AA22-B903A66641C3}"/>
                  </a:ext>
                </a:extLst>
              </p:cNvPr>
              <p:cNvSpPr/>
              <p:nvPr/>
            </p:nvSpPr>
            <p:spPr>
              <a:xfrm>
                <a:off x="5521494" y="5052242"/>
                <a:ext cx="1614436" cy="1614436"/>
              </a:xfrm>
              <a:prstGeom prst="ellipse">
                <a:avLst/>
              </a:prstGeom>
              <a:solidFill>
                <a:srgbClr val="22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不完整圆 104">
                <a:extLst>
                  <a:ext uri="{FF2B5EF4-FFF2-40B4-BE49-F238E27FC236}">
                    <a16:creationId xmlns:a16="http://schemas.microsoft.com/office/drawing/2014/main" xmlns="" id="{3B44C6F9-926F-4A1D-84A1-2E55EE4FA884}"/>
                  </a:ext>
                </a:extLst>
              </p:cNvPr>
              <p:cNvSpPr/>
              <p:nvPr/>
            </p:nvSpPr>
            <p:spPr>
              <a:xfrm>
                <a:off x="5519733" y="5052242"/>
                <a:ext cx="1618672" cy="1614433"/>
              </a:xfrm>
              <a:prstGeom prst="pie">
                <a:avLst>
                  <a:gd name="adj1" fmla="val 0"/>
                  <a:gd name="adj2" fmla="val 17046546"/>
                </a:avLst>
              </a:prstGeom>
              <a:solidFill>
                <a:srgbClr val="FBD2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Text Box 12">
              <a:extLst>
                <a:ext uri="{FF2B5EF4-FFF2-40B4-BE49-F238E27FC236}">
                  <a16:creationId xmlns:a16="http://schemas.microsoft.com/office/drawing/2014/main" xmlns="" id="{67E1CD22-255A-4914-AA8B-1EC1FE86D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0738" y="5385902"/>
              <a:ext cx="10080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说</a:t>
              </a:r>
              <a:r>
                <a:rPr lang="en-US" altLang="zh-CN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30%</a:t>
              </a:r>
            </a:p>
          </p:txBody>
        </p:sp>
      </p:grp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xmlns="" id="{F6AB54AD-ABFB-48EB-ABB6-5493B620C67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xmlns="" id="{672370FC-7D6E-4384-AEF0-AE226A9CC97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560512" y="1739629"/>
            <a:ext cx="4535488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有效沟通的重点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546062" y="2347695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正确地回应对方的话语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46062" y="3035448"/>
            <a:ext cx="4535488" cy="5032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注意沟通过程的态度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546062" y="3723202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注意倾听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46062" y="4410955"/>
            <a:ext cx="4535488" cy="5032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不断地确认沟通的讯息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46062" y="5098709"/>
            <a:ext cx="4535488" cy="50323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914354"/>
            <a:r>
              <a:rPr lang="zh-CN" altLang="en-US" b="1">
                <a:solidFill>
                  <a:srgbClr val="222D57"/>
                </a:solidFill>
                <a:cs typeface="+mn-ea"/>
                <a:sym typeface="+mn-lt"/>
              </a:rPr>
              <a:t>表达让人印象深刻的沟通话语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A32DE6C-D02F-4655-BD78-A9EE1A7843CC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32BD3FBA-9187-46BE-BF75-F536E5264EA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25351899-39AA-426C-83A7-36EF68AFFAF4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A61860F2-3E8A-4138-BDD7-4CDBDF26D85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58C37D5F-1FF6-4080-87E4-A91D83648F5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xmlns="" id="{80D3E403-91F1-405A-8E33-E9AC3208167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xmlns="" id="{F1C9E057-57C9-4C35-804E-DA080A8FC4D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60FB8365-E875-4D67-97CF-76995D53312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12E9D5B5-A7F0-4A13-8C3C-39EA04D8F66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757D4398-E4B1-4A9B-81FE-EAE5A42BEEC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xmlns="" id="{91359450-24FF-4C5E-951D-508EA969164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D8187F25-8363-47F4-A355-B037CAB3F58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C9880937-5FB7-4E38-9A64-A06468843E9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5190B95-7737-4D5C-8E8C-299AA9D3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734053"/>
            <a:ext cx="4301840" cy="2867893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6B82D82D-CDB6-4C43-B1B7-C4669B14CDF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8D2C2C1-699D-4D0D-B394-28FC50BA3EE4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05" grpId="0" animBg="1"/>
      <p:bldP spid="51206" grpId="0" animBg="1"/>
      <p:bldP spid="51207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31807" y="1092694"/>
            <a:ext cx="2399897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沟通准备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031807" y="1664242"/>
            <a:ext cx="2569356" cy="430212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明确沟通目的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031807" y="2534328"/>
            <a:ext cx="2569356" cy="454025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收集沟通对象的资料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031807" y="4372926"/>
            <a:ext cx="2569356" cy="649287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准备沟通进行</a:t>
            </a:r>
          </a:p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的程序与时间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3902634" y="1846264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3902634" y="2844603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3902634" y="4841281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582531" y="1521580"/>
            <a:ext cx="6264324" cy="87059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心里明确沟通目的：传达你想要让对方了解了信息；针对某个主题，想要了解对方的想法、感受；想要解决问题或传达共识或达成共同的协定。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4582531" y="2569088"/>
            <a:ext cx="6264324" cy="80753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沟通重点是如何鼓励沟通者能讲出心里话，了解沟通者的个性，多一份资料，可以视情况调节气氛，增进沟通，化解双方距离或对立。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4582531" y="4414578"/>
            <a:ext cx="6264324" cy="870597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沟通的程序大致可分为：开场白、中间沟通、结尾。虽然沟通是互动的行为，但是若你心中已准备好腹稿，这样你沟通会更有重点、更有效率。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031807" y="5462086"/>
            <a:ext cx="2569356" cy="646112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作出沟通的</a:t>
            </a:r>
          </a:p>
          <a:p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计划书</a:t>
            </a:r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3902634" y="5839619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4582531" y="5462086"/>
            <a:ext cx="6264324" cy="6841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沟通计划表的目的是帮助你进行有效沟通，并能在沟通完成后，正确地记住沟通的过程。</a:t>
            </a:r>
          </a:p>
        </p:txBody>
      </p:sp>
      <p:sp>
        <p:nvSpPr>
          <p:cNvPr id="50203" name="Rectangle 27"/>
          <p:cNvSpPr>
            <a:spLocks noChangeArrowheads="1"/>
          </p:cNvSpPr>
          <p:nvPr/>
        </p:nvSpPr>
        <p:spPr bwMode="auto">
          <a:xfrm>
            <a:off x="1031807" y="3428227"/>
            <a:ext cx="2569356" cy="504825"/>
          </a:xfrm>
          <a:prstGeom prst="rect">
            <a:avLst/>
          </a:prstGeom>
          <a:solidFill>
            <a:srgbClr val="FBD24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决定沟通场地</a:t>
            </a: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3902634" y="3842942"/>
            <a:ext cx="574675" cy="0"/>
          </a:xfrm>
          <a:prstGeom prst="line">
            <a:avLst/>
          </a:prstGeom>
          <a:noFill/>
          <a:ln w="57150">
            <a:solidFill>
              <a:srgbClr val="222D5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5" name="Rectangle 29"/>
          <p:cNvSpPr>
            <a:spLocks noChangeArrowheads="1"/>
          </p:cNvSpPr>
          <p:nvPr/>
        </p:nvSpPr>
        <p:spPr bwMode="auto">
          <a:xfrm>
            <a:off x="4582531" y="3553529"/>
            <a:ext cx="6264324" cy="684138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2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l" defTabSz="914354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场地对沟通的进行有很大的影响。例如会议室、办公室、茶馆、高尔夫球场等不同地点，适合不同的沟通主题。</a:t>
            </a:r>
          </a:p>
        </p:txBody>
      </p:sp>
      <p:sp>
        <p:nvSpPr>
          <p:cNvPr id="50207" name="AutoShape 31"/>
          <p:cNvSpPr>
            <a:spLocks noChangeArrowheads="1"/>
          </p:cNvSpPr>
          <p:nvPr/>
        </p:nvSpPr>
        <p:spPr bwMode="auto">
          <a:xfrm>
            <a:off x="2169331" y="2229874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2169331" y="3122681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09" name="AutoShape 33"/>
          <p:cNvSpPr>
            <a:spLocks noChangeArrowheads="1"/>
          </p:cNvSpPr>
          <p:nvPr/>
        </p:nvSpPr>
        <p:spPr bwMode="auto">
          <a:xfrm>
            <a:off x="2169331" y="4067707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2169331" y="5189954"/>
            <a:ext cx="161792" cy="162303"/>
          </a:xfrm>
          <a:prstGeom prst="downArrow">
            <a:avLst>
              <a:gd name="adj1" fmla="val 50000"/>
              <a:gd name="adj2" fmla="val 25079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B4770733-87E3-4F00-9E95-056224A4C88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7272C70-5355-4E0A-95D3-ACE7408F3C5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0FB7F322-4AC5-4F20-A843-51E7D1C9C0DE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C350234E-A123-43EC-9FD9-BE469B660CDD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6" name="íṡļíḍe">
                <a:extLst>
                  <a:ext uri="{FF2B5EF4-FFF2-40B4-BE49-F238E27FC236}">
                    <a16:creationId xmlns:a16="http://schemas.microsoft.com/office/drawing/2014/main" xmlns="" id="{7D7F6069-803F-4A5B-8A4F-2497ECC6383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79289B4E-B504-46DF-A42C-6CB5A46B8AC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1B63C19E-4B67-4DCE-9B70-54771E9F6A7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íṡļíḍe">
                <a:extLst>
                  <a:ext uri="{FF2B5EF4-FFF2-40B4-BE49-F238E27FC236}">
                    <a16:creationId xmlns:a16="http://schemas.microsoft.com/office/drawing/2014/main" xmlns="" id="{0FA72C89-F292-4B07-B74A-591B7515C38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1" name="îSḻíḍé">
                  <a:extLst>
                    <a:ext uri="{FF2B5EF4-FFF2-40B4-BE49-F238E27FC236}">
                      <a16:creationId xmlns:a16="http://schemas.microsoft.com/office/drawing/2014/main" xmlns="" id="{F892D068-E8F8-4CBE-8CB3-2637B6F14B2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ṧliḍè">
                  <a:extLst>
                    <a:ext uri="{FF2B5EF4-FFF2-40B4-BE49-F238E27FC236}">
                      <a16:creationId xmlns:a16="http://schemas.microsoft.com/office/drawing/2014/main" xmlns="" id="{CC7BC8F9-84C0-4031-9061-2AF6813F552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ṡļíḍe">
                <a:extLst>
                  <a:ext uri="{FF2B5EF4-FFF2-40B4-BE49-F238E27FC236}">
                    <a16:creationId xmlns:a16="http://schemas.microsoft.com/office/drawing/2014/main" xmlns="" id="{76F2A841-2D66-406C-8E67-7299E14E7BF1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xmlns="" id="{0329365E-8CD8-472C-B106-F9AB2A307A6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xmlns="" id="{F2AEE7DD-43F9-44C4-BE19-26FB44CBA52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7674FA14-18EB-4604-90A3-C3B4B69C328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6C5D03B1-3629-44A6-9BE0-EF1FE1303680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1" grpId="0" animBg="1"/>
      <p:bldP spid="50182" grpId="0" animBg="1"/>
      <p:bldP spid="50184" grpId="0" animBg="1"/>
      <p:bldP spid="50192" grpId="0" animBg="1"/>
      <p:bldP spid="50193" grpId="0" animBg="1"/>
      <p:bldP spid="50195" grpId="0" animBg="1"/>
      <p:bldP spid="50196" grpId="0" animBg="1"/>
      <p:bldP spid="50197" grpId="0" animBg="1"/>
      <p:bldP spid="50199" grpId="0" animBg="1"/>
      <p:bldP spid="50200" grpId="0" animBg="1"/>
      <p:bldP spid="50201" grpId="0" animBg="1"/>
      <p:bldP spid="50202" grpId="0" animBg="1"/>
      <p:bldP spid="50203" grpId="0" animBg="1"/>
      <p:bldP spid="50204" grpId="0" animBg="1"/>
      <p:bldP spid="50205" grpId="0" animBg="1"/>
      <p:bldP spid="50207" grpId="0" animBg="1"/>
      <p:bldP spid="50208" grpId="0" animBg="1"/>
      <p:bldP spid="50209" grpId="0" animBg="1"/>
      <p:bldP spid="50210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AB1DB33-2CC8-4084-ABE2-B4A53632D7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409" y="2551436"/>
            <a:ext cx="3168352" cy="2790328"/>
          </a:xfrm>
          <a:prstGeom prst="rect">
            <a:avLst/>
          </a:prstGeom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558826" y="1733431"/>
            <a:ext cx="3240088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倾听的技巧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400256" y="2534396"/>
            <a:ext cx="2908346" cy="28073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indent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948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88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不好的倾听习惯</a:t>
            </a:r>
          </a:p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、心不在焉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、打断他人的讲话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、做太多的记录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D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、情绪化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E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、断章取义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96DAEA7-9867-4CF2-9882-3CD340C16045}"/>
              </a:ext>
            </a:extLst>
          </p:cNvPr>
          <p:cNvGrpSpPr/>
          <p:nvPr/>
        </p:nvGrpSpPr>
        <p:grpSpPr>
          <a:xfrm>
            <a:off x="1558826" y="2517355"/>
            <a:ext cx="3240088" cy="2807368"/>
            <a:chOff x="1558826" y="2517355"/>
            <a:chExt cx="3240088" cy="2807368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1558826" y="2517355"/>
              <a:ext cx="3240088" cy="2807368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>
              <a:lvl1pPr indent="1171575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2422525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2601913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27813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960688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3417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38750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43322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47894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>
                  <a:latin typeface="+mn-lt"/>
                  <a:ea typeface="+mn-ea"/>
                  <a:cs typeface="+mn-ea"/>
                  <a:sym typeface="+mn-lt"/>
                </a:rPr>
                <a:t>     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xmlns="" id="{BF6F1F20-7A2B-4D6E-97BE-EA4AD9EFB07F}"/>
                </a:ext>
              </a:extLst>
            </p:cNvPr>
            <p:cNvSpPr/>
            <p:nvPr/>
          </p:nvSpPr>
          <p:spPr>
            <a:xfrm>
              <a:off x="1895902" y="3284984"/>
              <a:ext cx="247190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、注视对方，表示对其内容感兴趣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、在交谈的适当时候，面露微笑或点头示意，鼓励对方继续讲述</a:t>
              </a:r>
              <a:endParaRPr lang="en-US" altLang="zh-CN" dirty="0">
                <a:latin typeface="+mn-lt"/>
                <a:ea typeface="+mn-ea"/>
                <a:cs typeface="+mn-ea"/>
                <a:sym typeface="+mn-lt"/>
              </a:endParaRPr>
            </a:p>
            <a:p>
              <a:pPr indent="0"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、仔细倾听，适时地复述其重要内容</a:t>
              </a: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D70BEFA9-FF8F-419F-92B5-7C7F2F948301}"/>
                </a:ext>
              </a:extLst>
            </p:cNvPr>
            <p:cNvSpPr/>
            <p:nvPr/>
          </p:nvSpPr>
          <p:spPr>
            <a:xfrm>
              <a:off x="1961846" y="2839731"/>
              <a:ext cx="1011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倾听技巧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07A3DC96-B847-49F1-87F1-067AD59A90BD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D18989C8-4E24-4E8C-8157-27D92D53B5E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24178377-7F7C-4E4B-91A3-8B5C809ED19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F3AE2DAD-605A-4733-8018-5CE684C6700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6DBA521E-A80B-4ED4-9BA5-B544D68FEB3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AC3A4288-F67C-4835-A11A-456DCD34D94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1EA04CD2-DAED-41AB-A064-223CECBF1FC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C90D8B37-E802-47FF-BAA1-94B352E5D78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16BEB9D0-200E-486C-9072-D417E76BE58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28CCF30C-5BF5-4959-8AF2-0BB9E3EA33A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82FED73A-65D2-492D-8C9D-6CF440B6957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EDC65FA9-9155-4B63-8089-00CE4777252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8AA6FED1-C93C-4E5E-9F2D-93586604527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B224CC87-BF72-4871-A445-FC25A077E88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6713B0ED-2EA9-4E69-878B-6166176DD95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4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xmlns="" id="{9C3B733B-389D-48C1-A268-84516DB95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100" y="1916832"/>
            <a:ext cx="3672810" cy="35283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indent="8001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7948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88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80114" y="2384201"/>
            <a:ext cx="553998" cy="3351954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说服他人的技巧（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55284" y="1642273"/>
            <a:ext cx="44543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明确说服对象的身份了解其身份特点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1F01DC5-6BC9-4E61-BA69-76DAB29D28C9}"/>
              </a:ext>
            </a:extLst>
          </p:cNvPr>
          <p:cNvGrpSpPr/>
          <p:nvPr/>
        </p:nvGrpSpPr>
        <p:grpSpPr>
          <a:xfrm>
            <a:off x="2711624" y="2793231"/>
            <a:ext cx="3513056" cy="2382788"/>
            <a:chOff x="2711624" y="2793231"/>
            <a:chExt cx="3513056" cy="2382788"/>
          </a:xfrm>
        </p:grpSpPr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 flipV="1">
              <a:off x="4451942" y="3237731"/>
              <a:ext cx="0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 flipV="1">
              <a:off x="4451942" y="4101331"/>
              <a:ext cx="0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 rot="5400000" flipV="1">
              <a:off x="5077786" y="3647196"/>
              <a:ext cx="1587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rot="16200000" flipV="1">
              <a:off x="3766937" y="3633813"/>
              <a:ext cx="1587" cy="647700"/>
            </a:xfrm>
            <a:prstGeom prst="line">
              <a:avLst/>
            </a:prstGeom>
            <a:noFill/>
            <a:ln w="57150">
              <a:solidFill>
                <a:srgbClr val="222D5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5432517" y="3788594"/>
              <a:ext cx="792163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同事</a:t>
              </a:r>
            </a:p>
          </p:txBody>
        </p:sp>
        <p:sp>
          <p:nvSpPr>
            <p:cNvPr id="46094" name="Text Box 14"/>
            <p:cNvSpPr txBox="1">
              <a:spLocks noChangeArrowheads="1"/>
            </p:cNvSpPr>
            <p:nvPr/>
          </p:nvSpPr>
          <p:spPr bwMode="auto">
            <a:xfrm>
              <a:off x="4091579" y="4837465"/>
              <a:ext cx="720726" cy="338554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下属</a:t>
              </a:r>
            </a:p>
          </p:txBody>
        </p:sp>
        <p:sp>
          <p:nvSpPr>
            <p:cNvPr id="46095" name="Text Box 15"/>
            <p:cNvSpPr txBox="1">
              <a:spLocks noChangeArrowheads="1"/>
            </p:cNvSpPr>
            <p:nvPr/>
          </p:nvSpPr>
          <p:spPr bwMode="auto">
            <a:xfrm>
              <a:off x="2711624" y="3764781"/>
              <a:ext cx="792163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客户</a:t>
              </a:r>
            </a:p>
          </p:txBody>
        </p:sp>
        <p:sp>
          <p:nvSpPr>
            <p:cNvPr id="46096" name="Text Box 16"/>
            <p:cNvSpPr txBox="1">
              <a:spLocks noChangeArrowheads="1"/>
            </p:cNvSpPr>
            <p:nvPr/>
          </p:nvSpPr>
          <p:spPr bwMode="auto">
            <a:xfrm>
              <a:off x="4092961" y="2793231"/>
              <a:ext cx="792162" cy="336550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老板</a:t>
              </a:r>
            </a:p>
          </p:txBody>
        </p:sp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8015707" y="3548746"/>
            <a:ext cx="17056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价值观的澄清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奇妙的词语</a:t>
            </a:r>
          </a:p>
          <a:p>
            <a:pPr marL="285750" indent="-285750" algn="l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分享利弊信息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03693" y="2729486"/>
            <a:ext cx="2952750" cy="369332"/>
          </a:xfrm>
          <a:prstGeom prst="rect">
            <a:avLst/>
          </a:prstGeom>
          <a:solidFill>
            <a:srgbClr val="FBD247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表述恰当而真实的内容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B78AF365-7D6A-489B-813E-EAEF5BD4DBB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7717C3D8-2718-47A3-AD6B-40B1431A7863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02850A20-B94C-43AB-BC77-14A753A72E1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31D0E711-ABC0-4A26-AEBD-9BA47C535BD2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2" name="íṡļíḍe">
                <a:extLst>
                  <a:ext uri="{FF2B5EF4-FFF2-40B4-BE49-F238E27FC236}">
                    <a16:creationId xmlns:a16="http://schemas.microsoft.com/office/drawing/2014/main" xmlns="" id="{059813E4-EFB9-46F0-815A-C7AED1C31221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xmlns="" id="{20487A36-2FCD-461F-BBB0-EA0A2B01B82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xmlns="" id="{B3E65882-55A0-4137-A6B3-7A2DD6B7881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íṡļíḍe">
                <a:extLst>
                  <a:ext uri="{FF2B5EF4-FFF2-40B4-BE49-F238E27FC236}">
                    <a16:creationId xmlns:a16="http://schemas.microsoft.com/office/drawing/2014/main" xmlns="" id="{7627608D-4F66-491F-8BB1-85DD01B145A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7" name="îSḻíḍé">
                  <a:extLst>
                    <a:ext uri="{FF2B5EF4-FFF2-40B4-BE49-F238E27FC236}">
                      <a16:creationId xmlns:a16="http://schemas.microsoft.com/office/drawing/2014/main" xmlns="" id="{A9BA76C2-9145-4FDF-A25C-B75A93B33F3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ṧliḍè">
                  <a:extLst>
                    <a:ext uri="{FF2B5EF4-FFF2-40B4-BE49-F238E27FC236}">
                      <a16:creationId xmlns:a16="http://schemas.microsoft.com/office/drawing/2014/main" xmlns="" id="{62908012-D312-486C-AC53-B62D1A02F167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íṡļíḍe">
                <a:extLst>
                  <a:ext uri="{FF2B5EF4-FFF2-40B4-BE49-F238E27FC236}">
                    <a16:creationId xmlns:a16="http://schemas.microsoft.com/office/drawing/2014/main" xmlns="" id="{9E1A1B41-F744-41A3-9C5D-C37D12997A45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5" name="îSḻíḍé">
                  <a:extLst>
                    <a:ext uri="{FF2B5EF4-FFF2-40B4-BE49-F238E27FC236}">
                      <a16:creationId xmlns:a16="http://schemas.microsoft.com/office/drawing/2014/main" xmlns="" id="{24F7F26F-8320-46F2-ADD1-A2D4CC022DA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ṧliḍè">
                  <a:extLst>
                    <a:ext uri="{FF2B5EF4-FFF2-40B4-BE49-F238E27FC236}">
                      <a16:creationId xmlns:a16="http://schemas.microsoft.com/office/drawing/2014/main" xmlns="" id="{1D6A0C0A-AFA7-40F4-89EF-B069C026EDB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125281B7-344A-4A10-AECA-D5CD1D894AC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456315EC-8B73-4F72-BC4B-4EFAA692CB8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6082" grpId="0" animBg="1"/>
      <p:bldP spid="46084" grpId="0"/>
      <p:bldP spid="46097" grpId="0"/>
      <p:bldP spid="46098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-组合 52">
            <a:extLst>
              <a:ext uri="{FF2B5EF4-FFF2-40B4-BE49-F238E27FC236}">
                <a16:creationId xmlns:a16="http://schemas.microsoft.com/office/drawing/2014/main" xmlns="" id="{8FBBEB79-FA7B-4272-B314-FE4E3556855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13981" y="2303714"/>
            <a:ext cx="9052771" cy="3618102"/>
            <a:chOff x="1569614" y="1619949"/>
            <a:chExt cx="9052771" cy="3618102"/>
          </a:xfrm>
        </p:grpSpPr>
        <p:grpSp>
          <p:nvGrpSpPr>
            <p:cNvPr id="28" name="#46426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xmlns="" id="{B63B91D5-1872-4D3B-A1ED-687DC1B2F1FB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569614" y="1619949"/>
              <a:ext cx="9052771" cy="3618102"/>
              <a:chOff x="1569614" y="1619949"/>
              <a:chExt cx="9052771" cy="3618102"/>
            </a:xfrm>
          </p:grpSpPr>
          <p:grpSp>
            <p:nvGrpSpPr>
              <p:cNvPr id="35" name="işľiḍè">
                <a:extLst>
                  <a:ext uri="{FF2B5EF4-FFF2-40B4-BE49-F238E27FC236}">
                    <a16:creationId xmlns:a16="http://schemas.microsoft.com/office/drawing/2014/main" xmlns="" id="{1CB9915A-2D6F-43C2-A493-FE12D357E6A3}"/>
                  </a:ext>
                </a:extLst>
              </p:cNvPr>
              <p:cNvGrpSpPr/>
              <p:nvPr/>
            </p:nvGrpSpPr>
            <p:grpSpPr>
              <a:xfrm>
                <a:off x="1569614" y="1619949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6" name="PA-ïśliḍê">
                  <a:extLst>
                    <a:ext uri="{FF2B5EF4-FFF2-40B4-BE49-F238E27FC236}">
                      <a16:creationId xmlns:a16="http://schemas.microsoft.com/office/drawing/2014/main" xmlns="" id="{D5CE27DF-33D1-45BD-89BD-9695B44A187B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PA-îṡľíďê">
                  <a:extLst>
                    <a:ext uri="{FF2B5EF4-FFF2-40B4-BE49-F238E27FC236}">
                      <a16:creationId xmlns:a16="http://schemas.microsoft.com/office/drawing/2014/main" xmlns="" id="{F6622BBC-0E7C-4ECF-8DCA-6F55E2770080}"/>
                    </a:ext>
                  </a:extLst>
                </p:cNvPr>
                <p:cNvSpPr txBox="1"/>
                <p:nvPr>
                  <p:custDataLst>
                    <p:tags r:id="rId21"/>
                  </p:custDataLst>
                </p:nvPr>
              </p:nvSpPr>
              <p:spPr>
                <a:xfrm>
                  <a:off x="1912196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1.</a:t>
                  </a:r>
                </a:p>
              </p:txBody>
            </p:sp>
            <p:cxnSp>
              <p:nvCxnSpPr>
                <p:cNvPr id="58" name="PA-直接连接符 32">
                  <a:extLst>
                    <a:ext uri="{FF2B5EF4-FFF2-40B4-BE49-F238E27FC236}">
                      <a16:creationId xmlns:a16="http://schemas.microsoft.com/office/drawing/2014/main" xmlns="" id="{FC8F632C-130C-4B87-9D7A-332E991022A2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22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ísļíḑê">
                <a:extLst>
                  <a:ext uri="{FF2B5EF4-FFF2-40B4-BE49-F238E27FC236}">
                    <a16:creationId xmlns:a16="http://schemas.microsoft.com/office/drawing/2014/main" xmlns="" id="{1A3184A0-6563-40A3-A412-178058A8E0C9}"/>
                  </a:ext>
                </a:extLst>
              </p:cNvPr>
              <p:cNvGrpSpPr/>
              <p:nvPr/>
            </p:nvGrpSpPr>
            <p:grpSpPr>
              <a:xfrm>
                <a:off x="6408314" y="1619949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3" name="PA-iṩlîdè">
                  <a:extLst>
                    <a:ext uri="{FF2B5EF4-FFF2-40B4-BE49-F238E27FC236}">
                      <a16:creationId xmlns:a16="http://schemas.microsoft.com/office/drawing/2014/main" xmlns="" id="{0F83B7CF-7E11-4129-B2BC-25DFEA556987}"/>
                    </a:ext>
                  </a:extLst>
                </p:cNvPr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PA-ïṩľîḓé">
                  <a:extLst>
                    <a:ext uri="{FF2B5EF4-FFF2-40B4-BE49-F238E27FC236}">
                      <a16:creationId xmlns:a16="http://schemas.microsoft.com/office/drawing/2014/main" xmlns="" id="{71E08002-3530-41A5-A06F-E6F931E1DD4C}"/>
                    </a:ext>
                  </a:extLst>
                </p:cNvPr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2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55" name="PA-直接连接符 28">
                  <a:extLst>
                    <a:ext uri="{FF2B5EF4-FFF2-40B4-BE49-F238E27FC236}">
                      <a16:creationId xmlns:a16="http://schemas.microsoft.com/office/drawing/2014/main" xmlns="" id="{3A520BAE-9D4A-4B52-8497-D91A41D9701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9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íṡḷiḑé">
                <a:extLst>
                  <a:ext uri="{FF2B5EF4-FFF2-40B4-BE49-F238E27FC236}">
                    <a16:creationId xmlns:a16="http://schemas.microsoft.com/office/drawing/2014/main" xmlns="" id="{1D288346-69C0-4DCB-875C-6C16A3FA4F42}"/>
                  </a:ext>
                </a:extLst>
              </p:cNvPr>
              <p:cNvGrpSpPr/>
              <p:nvPr/>
            </p:nvGrpSpPr>
            <p:grpSpPr>
              <a:xfrm>
                <a:off x="1569614" y="2980872"/>
                <a:ext cx="4214071" cy="896257"/>
                <a:chOff x="1519071" y="2078755"/>
                <a:chExt cx="4214071" cy="896257"/>
              </a:xfrm>
            </p:grpSpPr>
            <p:sp>
              <p:nvSpPr>
                <p:cNvPr id="50" name="PA-iṡḻïḑè">
                  <a:extLst>
                    <a:ext uri="{FF2B5EF4-FFF2-40B4-BE49-F238E27FC236}">
                      <a16:creationId xmlns:a16="http://schemas.microsoft.com/office/drawing/2014/main" xmlns="" id="{6A4BF887-BD58-42AA-8905-07D9DBF61C8E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PA-ïšḻiḓe">
                  <a:extLst>
                    <a:ext uri="{FF2B5EF4-FFF2-40B4-BE49-F238E27FC236}">
                      <a16:creationId xmlns:a16="http://schemas.microsoft.com/office/drawing/2014/main" xmlns="" id="{AAE68761-AFF5-478C-8BCF-552E9D77FDAE}"/>
                    </a:ext>
                  </a:extLst>
                </p:cNvPr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3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52" name="PA-直接连接符 24">
                  <a:extLst>
                    <a:ext uri="{FF2B5EF4-FFF2-40B4-BE49-F238E27FC236}">
                      <a16:creationId xmlns:a16="http://schemas.microsoft.com/office/drawing/2014/main" xmlns="" id="{D346D92A-160D-4BF6-8CA3-3561D654D358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6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îSḻidê">
                <a:extLst>
                  <a:ext uri="{FF2B5EF4-FFF2-40B4-BE49-F238E27FC236}">
                    <a16:creationId xmlns:a16="http://schemas.microsoft.com/office/drawing/2014/main" xmlns="" id="{D05E2418-E10D-47E1-9748-D4D28CB90CE4}"/>
                  </a:ext>
                </a:extLst>
              </p:cNvPr>
              <p:cNvGrpSpPr/>
              <p:nvPr/>
            </p:nvGrpSpPr>
            <p:grpSpPr>
              <a:xfrm>
                <a:off x="6408314" y="2980872"/>
                <a:ext cx="4214071" cy="896257"/>
                <a:chOff x="1519071" y="2078755"/>
                <a:chExt cx="4214071" cy="896257"/>
              </a:xfrm>
            </p:grpSpPr>
            <p:sp>
              <p:nvSpPr>
                <p:cNvPr id="47" name="PA-î$lïde">
                  <a:extLst>
                    <a:ext uri="{FF2B5EF4-FFF2-40B4-BE49-F238E27FC236}">
                      <a16:creationId xmlns:a16="http://schemas.microsoft.com/office/drawing/2014/main" xmlns="" id="{25E5225D-0306-480A-B871-57E78867DD32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6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-íṧļïḓe">
                  <a:extLst>
                    <a:ext uri="{FF2B5EF4-FFF2-40B4-BE49-F238E27FC236}">
                      <a16:creationId xmlns:a16="http://schemas.microsoft.com/office/drawing/2014/main" xmlns="" id="{EB058957-F4C6-4C3D-93E8-337122D024B9}"/>
                    </a:ext>
                  </a:extLst>
                </p:cNvPr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4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49" name="PA-直接连接符 20">
                  <a:extLst>
                    <a:ext uri="{FF2B5EF4-FFF2-40B4-BE49-F238E27FC236}">
                      <a16:creationId xmlns:a16="http://schemas.microsoft.com/office/drawing/2014/main" xmlns="" id="{F52A2CD1-5D9A-4DD0-B090-BA06D1588278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3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ïŝḷîďe">
                <a:extLst>
                  <a:ext uri="{FF2B5EF4-FFF2-40B4-BE49-F238E27FC236}">
                    <a16:creationId xmlns:a16="http://schemas.microsoft.com/office/drawing/2014/main" xmlns="" id="{9BA1C62E-C23E-46D9-99A7-8B78590293A3}"/>
                  </a:ext>
                </a:extLst>
              </p:cNvPr>
              <p:cNvGrpSpPr/>
              <p:nvPr/>
            </p:nvGrpSpPr>
            <p:grpSpPr>
              <a:xfrm>
                <a:off x="1569614" y="4341794"/>
                <a:ext cx="4214071" cy="896257"/>
                <a:chOff x="1519071" y="2078755"/>
                <a:chExt cx="4214071" cy="896257"/>
              </a:xfrm>
            </p:grpSpPr>
            <p:sp>
              <p:nvSpPr>
                <p:cNvPr id="44" name="PA-ïśḻïḓe">
                  <a:extLst>
                    <a:ext uri="{FF2B5EF4-FFF2-40B4-BE49-F238E27FC236}">
                      <a16:creationId xmlns:a16="http://schemas.microsoft.com/office/drawing/2014/main" xmlns="" id="{7557867B-D719-4CC2-84D8-BEC1EB3873B0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19071" y="2078755"/>
                  <a:ext cx="4214071" cy="896257"/>
                </a:xfrm>
                <a:prstGeom prst="rect">
                  <a:avLst/>
                </a:prstGeom>
                <a:solidFill>
                  <a:schemeClr val="bg1"/>
                </a:solidFill>
                <a:ln w="12700" cap="rnd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endParaRPr lang="zh-CN" altLang="en-US" sz="1400" b="1">
                    <a:solidFill>
                      <a:srgbClr val="222D57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-íṧļíḋe">
                  <a:extLst>
                    <a:ext uri="{FF2B5EF4-FFF2-40B4-BE49-F238E27FC236}">
                      <a16:creationId xmlns:a16="http://schemas.microsoft.com/office/drawing/2014/main" xmlns="" id="{F38260AF-70FA-4BA4-98F8-0CAD31297224}"/>
                    </a:ext>
                  </a:extLst>
                </p:cNvPr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1912197" y="2296469"/>
                  <a:ext cx="556564" cy="4303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0</a:t>
                  </a:r>
                  <a:r>
                    <a:rPr lang="en-US" altLang="zh-CN" sz="2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r>
                    <a:rPr lang="en-US" altLang="zh-CN" sz="2000" i="1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5</a:t>
                  </a:r>
                  <a:r>
                    <a:rPr lang="en-US" altLang="zh-CN" sz="2000" i="1" dirty="0">
                      <a:solidFill>
                        <a:srgbClr val="222D5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</a:p>
              </p:txBody>
            </p:sp>
            <p:cxnSp>
              <p:nvCxnSpPr>
                <p:cNvPr id="46" name="PA-直接连接符 16">
                  <a:extLst>
                    <a:ext uri="{FF2B5EF4-FFF2-40B4-BE49-F238E27FC236}">
                      <a16:creationId xmlns:a16="http://schemas.microsoft.com/office/drawing/2014/main" xmlns="" id="{1C473626-CA45-4086-90EB-51B1D62053D6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10"/>
                  </p:custDataLst>
                </p:nvPr>
              </p:nvCxnSpPr>
              <p:spPr>
                <a:xfrm flipV="1">
                  <a:off x="1737981" y="2246539"/>
                  <a:ext cx="0" cy="560689"/>
                </a:xfrm>
                <a:prstGeom prst="line">
                  <a:avLst/>
                </a:prstGeom>
                <a:ln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xmlns="" id="{9D3E53B2-5F62-4024-8F8D-0A1EC8DDC25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659327" y="1767083"/>
              <a:ext cx="21154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用建议代替直言用建议代替直言</a:t>
              </a:r>
            </a:p>
          </p:txBody>
        </p:sp>
        <p:sp>
          <p:nvSpPr>
            <p:cNvPr id="30" name="PA-文本框 42">
              <a:extLst>
                <a:ext uri="{FF2B5EF4-FFF2-40B4-BE49-F238E27FC236}">
                  <a16:creationId xmlns:a16="http://schemas.microsoft.com/office/drawing/2014/main" xmlns="" id="{F9624627-D296-43F7-92BF-C167DA0D6F2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567100" y="183791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提问题代替批评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PA-文本框 42">
              <a:extLst>
                <a:ext uri="{FF2B5EF4-FFF2-40B4-BE49-F238E27FC236}">
                  <a16:creationId xmlns:a16="http://schemas.microsoft.com/office/drawing/2014/main" xmlns="" id="{C1BAB4E0-3954-40C9-AFAF-99EF836C693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728400" y="318573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让对方说出期望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xmlns="" id="{4E5C92D7-AE1C-40AA-A4AE-D0E2984EDC85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67100" y="3185739"/>
              <a:ext cx="2115409" cy="3808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诉求共同利益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PA-文本框 42">
              <a:extLst>
                <a:ext uri="{FF2B5EF4-FFF2-40B4-BE49-F238E27FC236}">
                  <a16:creationId xmlns:a16="http://schemas.microsoft.com/office/drawing/2014/main" xmlns="" id="{92495D4D-2010-4C68-8C69-CD7331FEA33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728400" y="4547481"/>
              <a:ext cx="2115409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lvl="0"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800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顾及别人的自尊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26692" y="1414087"/>
            <a:ext cx="3816350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说服他人的技巧（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916453" y="1426750"/>
            <a:ext cx="345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恰当选择说服句型的技巧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194CBEB-79CA-499D-8856-3ED64535BDF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2833FC29-EAAE-4654-AC11-3ADB5805647A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757D967E-A0A1-4370-892C-44F60D18C0D7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1BFB1612-94F7-43B0-A9A4-9C08EFBB580A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xmlns="" id="{3B9A8F26-5721-4AAD-B32C-F541F8856FB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F8C07230-3301-47F4-ABB3-A6B27CF1389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1F36D54F-089B-4464-A73A-0886DF830FC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736798E9-0332-4BB7-B823-A12E0B83BDA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A7FCA47F-E753-45B8-AFC1-8D1713DE327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E862A7C9-5640-44AF-A445-8C5453520E0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63030694-6BFE-4D6B-A3AA-BBEACC0A2D4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xmlns="" id="{F3CAF0EF-C442-45C1-A763-C0DF2F1FE68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xmlns="" id="{DDD4E4BE-4417-4570-8C1F-E882E22A78F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331DD192-F3CA-42E4-850D-355380FC3039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1E04783-4BD9-4F06-A290-997A42757EF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44609" y="1570399"/>
            <a:ext cx="2664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发生冲突的原因（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137301" y="2420889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公司规章、制度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37301" y="3074710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团体、个体利益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37301" y="3710249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工作本质差异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37301" y="4324808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个人性格差异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121142" y="4981452"/>
            <a:ext cx="3688045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个人观点差异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985172" y="2420888"/>
            <a:ext cx="730907" cy="2998183"/>
          </a:xfrm>
          <a:prstGeom prst="round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冲突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77A8D256-C1B9-4908-8BFF-05407679967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7B4DBAB7-F628-4399-B669-0538B2443D6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2025DEDD-BB80-4931-A6FA-CC65E59B0751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FCB6BE79-A5C4-46B2-8E6C-95B8AE531959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xmlns="" id="{938E9761-B0DE-459A-AE22-AF637868AC3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xmlns="" id="{FFBD9FFB-ABB5-46D0-8BD6-2C26979D307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xmlns="" id="{6E797A0E-9779-4D83-AE09-3C9DD58E1B0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xmlns="" id="{88861B15-13BA-4A74-A039-77C39D50D95C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xmlns="" id="{6B3E61A3-8F60-45BC-8EB4-BF87410800E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xmlns="" id="{D36DCDEB-225D-4C15-8714-A4796E3A172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xmlns="" id="{D7639E4A-7BFA-4E97-BE40-3855B443008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xmlns="" id="{41213754-380B-41BC-86C3-E9E366D22D3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xmlns="" id="{C7DFD712-C3E8-4686-A5B0-E8467A094B6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AF03EC8-ABBE-4991-9F27-113BF7B703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412" y="2450995"/>
            <a:ext cx="3456384" cy="2968075"/>
          </a:xfrm>
          <a:prstGeom prst="rect">
            <a:avLst/>
          </a:prstGeom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72561BDF-46A1-48F0-87BE-E158C2A265C8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5856FC2-2442-4FD6-B728-6C8A85CEB5D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6C50AF6F-485B-4D98-8694-E79895BF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2492897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扮演的角色不同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D4EFC7EB-67D8-4E22-99C6-52FF17A26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3146718"/>
            <a:ext cx="3671886" cy="4376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目标不同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BA54C179-9744-4CF1-8F24-5D1B68EB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3782257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方法不同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xmlns="" id="{2D6A742D-2181-4302-9589-9CD82AC3D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49" y="4396816"/>
            <a:ext cx="3671886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事实不同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xmlns="" id="{E74A5878-0646-460F-8FBA-EB27AACB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90" y="5053460"/>
            <a:ext cx="3688045" cy="4376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价值观不同</a:t>
            </a:r>
          </a:p>
        </p:txBody>
      </p:sp>
      <p:sp>
        <p:nvSpPr>
          <p:cNvPr id="23" name="Oval 9">
            <a:extLst>
              <a:ext uri="{FF2B5EF4-FFF2-40B4-BE49-F238E27FC236}">
                <a16:creationId xmlns:a16="http://schemas.microsoft.com/office/drawing/2014/main" xmlns="" id="{600FF339-068F-4FE6-8457-9B6C5C77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920" y="2492896"/>
            <a:ext cx="730907" cy="2998183"/>
          </a:xfrm>
          <a:prstGeom prst="round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冲突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1559496" y="1556792"/>
            <a:ext cx="2808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发生冲突的原因（</a:t>
            </a:r>
            <a:r>
              <a:rPr lang="en-US" altLang="zh-CN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C8B6B9F-8C42-4B23-9B30-8CF9075E270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CF153F69-0FF7-4F2B-BB08-41425DACB39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9AC94028-00EF-451D-9C73-CDB69F4584FF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5359F1ED-AAD1-490B-BFD3-31E7F510A62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xmlns="" id="{72F9FEC4-22C5-40B0-BDDD-99389FA441F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C8513706-3E3F-4180-AC61-54AF323C193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68DEEE26-4CB7-4965-A6A1-FCE2C87C2BA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9F01002E-C5EC-4A32-A4CE-31CD5F2D97D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4782B110-5550-4565-83CC-C57E7871770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A05D608E-D312-4527-9A1E-4289D5E1FE4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6C883D4E-730F-4E22-9327-BCAEE67663BC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xmlns="" id="{765AFDD8-9E44-4E28-95BF-718A5A25A2F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xmlns="" id="{EF6C92E3-FC7D-4AF0-A7CF-8A902290123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3160B70-D145-40A3-B41E-73A41960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56" y="2492896"/>
            <a:ext cx="4194183" cy="2952328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F60334D6-950F-4BAB-96E8-621D3D788835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FE11717-8369-4527-8BEF-5497656707D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9531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30458" y="2505852"/>
            <a:ext cx="2952750" cy="2665412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3101896" y="2507440"/>
            <a:ext cx="2881313" cy="2663825"/>
          </a:xfrm>
          <a:prstGeom prst="line">
            <a:avLst/>
          </a:prstGeom>
          <a:noFill/>
          <a:ln w="5715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CA9EB42-A3C1-4AF4-9411-4F4E922F59B0}"/>
              </a:ext>
            </a:extLst>
          </p:cNvPr>
          <p:cNvGrpSpPr/>
          <p:nvPr/>
        </p:nvGrpSpPr>
        <p:grpSpPr>
          <a:xfrm>
            <a:off x="2208479" y="2147077"/>
            <a:ext cx="4752975" cy="3313113"/>
            <a:chOff x="2321767" y="2204863"/>
            <a:chExt cx="4752975" cy="3313113"/>
          </a:xfrm>
        </p:grpSpPr>
        <p:sp>
          <p:nvSpPr>
            <p:cNvPr id="18435" name="Line 3"/>
            <p:cNvSpPr>
              <a:spLocks noChangeShapeType="1"/>
            </p:cNvSpPr>
            <p:nvPr/>
          </p:nvSpPr>
          <p:spPr bwMode="auto">
            <a:xfrm>
              <a:off x="2351583" y="2204863"/>
              <a:ext cx="0" cy="3313112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 flipV="1">
              <a:off x="2321767" y="5516389"/>
              <a:ext cx="4752975" cy="1587"/>
            </a:xfrm>
            <a:prstGeom prst="line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26425" y="2161741"/>
            <a:ext cx="1008063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竞争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509836" y="2143902"/>
            <a:ext cx="10080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合作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78681" y="4863685"/>
            <a:ext cx="1008062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服从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62146" y="4914883"/>
            <a:ext cx="1008063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逃避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930781" y="3262295"/>
            <a:ext cx="1152103" cy="1152525"/>
          </a:xfrm>
          <a:prstGeom prst="ellipse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8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妥协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446133" y="2147077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积极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287383" y="5028390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不积极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2093833" y="5626877"/>
            <a:ext cx="881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不合作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892720" y="5642752"/>
            <a:ext cx="649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合作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462169" y="1262842"/>
            <a:ext cx="2362112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l">
              <a:spcBef>
                <a:spcPct val="50000"/>
              </a:spcBef>
              <a:defRPr sz="20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解决冲突的技巧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816B3459-54D2-43C3-A287-A52B3D140CC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7855CB8D-2A3E-4C0F-B542-693E4602500C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94380F9A-0EE3-43E7-BB21-9DB2EE98FA99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04038F72-FF98-4409-B721-9883938D2A10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xmlns="" id="{8AB60C4D-5F4E-449B-9D09-668EDE0DEE50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8" name="îSḻíḍé">
                  <a:extLst>
                    <a:ext uri="{FF2B5EF4-FFF2-40B4-BE49-F238E27FC236}">
                      <a16:creationId xmlns:a16="http://schemas.microsoft.com/office/drawing/2014/main" xmlns="" id="{59F3F373-7BAE-48A7-A315-5BEA4AA8496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ṧliḍè">
                  <a:extLst>
                    <a:ext uri="{FF2B5EF4-FFF2-40B4-BE49-F238E27FC236}">
                      <a16:creationId xmlns:a16="http://schemas.microsoft.com/office/drawing/2014/main" xmlns="" id="{5E53CB36-3ACC-44B7-9D2F-DEFF18F0D9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" name="íṡļíḍe">
                <a:extLst>
                  <a:ext uri="{FF2B5EF4-FFF2-40B4-BE49-F238E27FC236}">
                    <a16:creationId xmlns:a16="http://schemas.microsoft.com/office/drawing/2014/main" xmlns="" id="{69F55E3F-4DCA-4A82-BC06-7452428DB562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xmlns="" id="{E4F3553D-FC5D-4865-8C71-C2429C6A9225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xmlns="" id="{B2B564DC-03F3-4511-BCAF-D7223B04976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3" name="íṡļíḍe">
                <a:extLst>
                  <a:ext uri="{FF2B5EF4-FFF2-40B4-BE49-F238E27FC236}">
                    <a16:creationId xmlns:a16="http://schemas.microsoft.com/office/drawing/2014/main" xmlns="" id="{5EF419D1-E386-4E92-9DA2-4C64C0D4BE6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xmlns="" id="{A8C5E6C7-508B-4B56-BC55-9F5EE79C84A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xmlns="" id="{F535ADE6-A920-42B5-BF24-E1452CE347A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1A22928-CF89-4E53-8DC6-806F5BD800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583" y="2288928"/>
            <a:ext cx="3794787" cy="3184888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77ECBDD6-7B82-4208-9521-F01923930BD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E7F66E8A-F8B6-4E17-8A03-5FAD2BAC23CF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/>
      <p:bldP spid="18445" grpId="0"/>
      <p:bldP spid="18446" grpId="0"/>
      <p:bldP spid="18447" grpId="0"/>
      <p:bldP spid="18449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87DF07A8-16E1-4D7D-8995-D538AB732BBB}"/>
              </a:ext>
            </a:extLst>
          </p:cNvPr>
          <p:cNvGrpSpPr/>
          <p:nvPr/>
        </p:nvGrpSpPr>
        <p:grpSpPr>
          <a:xfrm>
            <a:off x="0" y="3595925"/>
            <a:ext cx="12192000" cy="3247673"/>
            <a:chOff x="142682" y="3511318"/>
            <a:chExt cx="11906635" cy="3144909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90A900BD-7CD5-49FA-ABF8-5A8FD8A060C2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xmlns="" id="{58F2AD6A-F837-439B-BE96-279C4B2CC1A2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xmlns="" id="{BB8D20BF-432A-43D1-8810-FFB8D9BD993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xmlns="" id="{201A9848-11D4-411D-827B-04A2D8DEB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xmlns="" id="{A8DD7D0A-996C-4ED7-9649-CB127D7D5A17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xmlns="" id="{F6E687FF-8562-4E5D-9288-4C8637E1D25E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xmlns="" id="{54EC3144-AFB8-4F93-B2A4-39FA1C031D5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xmlns="" id="{B97185EA-8EBC-4BF5-B84B-06C89F77210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xmlns="" id="{F3BDB5FD-AB59-4211-83C1-232992464AF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xmlns="" id="{F6A015F3-77C9-445B-8F60-3F17EC6FD1C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xmlns="" id="{C7B01ADE-542C-4637-BC0C-332FAF3964B9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xmlns="" id="{0EBAE6DE-6D21-4107-93E8-8525D2D55D2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xmlns="" id="{E28FBA09-9B05-46D4-99DD-5910DFEC5D1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xmlns="" id="{D78AB993-69FA-4862-A6B4-B8CD0C7D305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xmlns="" id="{B04BE5FD-8AB6-4116-ABC6-FA0728D97B90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xmlns="" id="{1A2874AB-0CE8-4CB2-B275-66ABE19C1AE2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xmlns="" id="{566B6735-6D0E-4343-B6A0-400F53A38B07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xmlns="" id="{8548C0EF-7C6A-4A6C-8644-C561C7C5E62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xmlns="" id="{5BCFF45A-C63C-479D-9BE2-EC78B538C76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xmlns="" id="{BF9A7A4D-1BFE-455F-A61D-EA9E1431DDF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xmlns="" id="{6631D5FC-E9C0-4B87-9EF2-DF9A775EF7B9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xmlns="" id="{A3A2A59E-A3A7-493F-93D9-B2B3FDFA9C9A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xmlns="" id="{F143BE23-9AE0-49E7-86C2-152673600963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xmlns="" id="{1427ED21-F3CA-431F-964A-71080C0274B8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xmlns="" id="{F4E4FB77-42AB-457C-908B-0394DD6C2C5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xmlns="" id="{1BB13A16-1CAD-469B-BDBB-E938B4976AE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xmlns="" id="{0A05EEC3-62F4-4C41-8D7C-0C26B4B1D6D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xmlns="" id="{C0053240-6A1E-4FEB-8F8A-AF3CF0F1021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xmlns="" id="{76F57132-EA53-4E9C-A054-2AF6240A4E9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xmlns="" id="{43CE4A9E-EFBF-4927-8B13-672193666E2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xmlns="" id="{8B07474B-C23B-4CEC-8E6B-644080887DE8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xmlns="" id="{48142C86-9419-40B1-B38F-5A4EF6B68AED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xmlns="" id="{23C645F4-F1C9-4AE1-ADF8-F8FD328CA891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xmlns="" id="{ADAEFDF6-63C9-4FDE-B4EA-F76663DA376F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xmlns="" id="{C43FB15B-A4F8-41A0-8787-2EDE672F28B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xmlns="" id="{FB6251C3-916D-459C-BAED-CDCCE6DEB15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xmlns="" id="{CCD0E795-780D-4C89-BEA6-53C27FDD7F49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xmlns="" id="{78A600A4-76C6-43BB-8A94-F4FDF91A40F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xmlns="" id="{11B3EED0-923A-4EEA-B2FA-71E2ACDA281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xmlns="" id="{A6894C1D-9FBF-4014-AF4E-B73C3DAA984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xmlns="" id="{614309C2-E67A-4090-8788-723F42D4295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9C64D0C8-250C-4CE1-A687-D05D5259C7ED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xmlns="" id="{5FE0B50F-232A-4751-AF7F-96904DD40FF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xmlns="" id="{CB517AF0-ABA3-4868-8A53-915794601B5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xmlns="" id="{7C82AFE1-C65C-4F0C-BEE2-74958C4B235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xmlns="" id="{DB7C64BE-C5B1-42F8-91F3-CD453AC784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xmlns="" id="{BFDDA20E-3138-40C1-904F-B608421740A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xmlns="" id="{E9A060F7-A588-424B-B473-A25478A70D9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xmlns="" id="{70F4E466-E4D8-4A11-A1F5-39E0C5BEE04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xmlns="" id="{93CE7A04-D902-4F5B-8206-91A708DBFF4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xmlns="" id="{09023C1C-D315-4DA1-A55F-619DBD2102BD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xmlns="" id="{2366F5B6-32FD-41B9-AFD5-09463D065AC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xmlns="" id="{CE7F5C3C-A9D3-4510-BD3F-BB13241275F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xmlns="" id="{F15CD570-1564-4BA8-A9D5-0BE3B08C9E1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xmlns="" id="{4316F2DF-7F05-4B47-9C50-D92278FF3FB4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xmlns="" id="{B771148F-587A-4070-8CAE-051A90EC9C8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xmlns="" id="{C364A6CF-3817-4F19-9AAF-43992F766C1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xmlns="" id="{4A69031C-ADAD-4292-A8AF-649EC7EC519D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xmlns="" id="{D1130A36-F8EA-4D9B-BDD7-9EAC79BEBE0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xmlns="" id="{674A4CA0-A212-4961-BE9A-5D7A0A74FE2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xmlns="" id="{2C1E221B-8184-4B53-BBFD-E80CA8DA3416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xmlns="" id="{ABB0D2EE-9BD0-4F7F-A3FC-EF413B200614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xmlns="" id="{C9808D64-541F-44D5-824A-ED93DF29FAD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xmlns="" id="{BA013783-F3F7-4171-BE38-32FE5A9F0DC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xmlns="" id="{3DC4F552-23AA-4B30-A25E-65D4F2F687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xmlns="" id="{71B2DA5A-11B6-4544-A1FD-F467ABAD22B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xmlns="" id="{928667A1-F209-4869-8456-8D676C5B1EA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xmlns="" id="{BD2D37D0-441E-4FD2-BC9B-40BA1ADF6AA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xmlns="" id="{F0D551AA-B91E-4841-A5B3-7FA8ECF3A82E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xmlns="" id="{D5CC3609-93F9-4D5F-B955-C3FDDF60D971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xmlns="" id="{2B251902-375F-452E-856B-A3F36623653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xmlns="" id="{7010E2D6-9DD0-47CE-B76B-B1E1A8D2F028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xmlns="" id="{46C23D7D-9D63-4D32-B30F-0304B21B308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xmlns="" id="{DA0950BD-AFFE-4B80-9404-25BE671F8F1E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xmlns="" id="{3CB1062D-84EB-4364-AFC4-57FE893A37CC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xmlns="" id="{16908F4A-E721-4713-854E-2B810A6EA486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xmlns="" id="{CABDA21E-61F7-4ED9-9143-BF8124FBD9D9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xmlns="" id="{63C61E11-8EC1-4667-936E-3F3AF5C13B3F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xmlns="" id="{C84D9007-2FB0-464F-9561-AF5442010FB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xmlns="" id="{77BC0B3A-3D56-4569-BA03-2E657DCC2586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xmlns="" id="{D1B28AB1-8110-4B86-A4EF-D330FACB0B6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xmlns="" id="{5B67DC23-10AE-43B8-B388-EF55CB5D26A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D932028B-149A-4C16-9A8B-2BCF8B5C869A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xmlns="" id="{2F8BCA0D-C92E-4289-9337-3C4F4E1F39A9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xmlns="" id="{97EDEAE8-7756-4AA3-B2BA-67E1A84E5DB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xmlns="" id="{AB83F51A-FE0C-407A-9CF7-14086CD28AE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xmlns="" id="{5C31572A-65D9-4D5E-B8C3-AF80362E77E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xmlns="" id="{72EEDC52-DCDA-4A24-884A-2CF11818E64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xmlns="" id="{954BEF11-A484-48F5-B8AF-41353CE1B6C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xmlns="" id="{1A56E903-E054-45D8-B8F0-B5471FB6784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xmlns="" id="{AC0C1254-4B4E-45AD-B575-1673631C81A1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xmlns="" id="{B0711DD1-F5DA-450A-BDC2-07BF75C54799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xmlns="" id="{9F8D2FB7-B7BD-4795-AD71-F8B3F1A3DB6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xmlns="" id="{08F405DC-3289-451C-8F23-CCAA176230DF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xmlns="" id="{E0A230A7-D9FA-4A66-815E-30174A80C7D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xmlns="" id="{36F16960-3F82-4E34-89F6-0B8BF260173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xmlns="" id="{0545D05B-EE19-40CE-89AC-2C432896954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xmlns="" id="{31A1C6FF-41AA-46AB-9DC8-731FD7113F5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xmlns="" id="{9FE8E3CC-FDFD-4DC0-8517-5AEBE22A28B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xmlns="" id="{780ECA71-8467-4304-96C5-6B965A5D74D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xmlns="" id="{EC9A8341-0A1F-4C19-958D-9DE893BDC60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xmlns="" id="{E3FFD6F9-9136-40DC-A2B9-6D88D5CCC55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xmlns="" id="{3A884E5C-2C04-44EE-8E74-E2B5D0F0CA51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xmlns="" id="{B693E73E-90C4-4FCA-B3EC-A30F987E7570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xmlns="" id="{CCAA19F1-5D9E-430B-B0FD-8A8616AE6A92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xmlns="" id="{0B89369A-9ABA-4E16-81D2-09329BBAFA4E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xmlns="" id="{555685D2-CD40-467D-8925-3C333AE853D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xmlns="" id="{FA609064-AC05-4236-B6AE-4738147916AD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xmlns="" id="{EE457755-183C-4728-84D0-21A036B34721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xmlns="" id="{41FC90D2-DEF3-43FB-940F-D2EAE98E6D1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xmlns="" id="{F9D2087F-E769-4EBD-8E7B-389E6C7A0F2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xmlns="" id="{CE7CE898-FCCD-44B9-BF87-AC9B050C8AC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xmlns="" id="{CCE1D398-1DE9-4B21-823F-496929A8F94C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xmlns="" id="{3AD4F2C3-A6FE-4521-8567-5A17B18C4694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xmlns="" id="{AF6D491F-9BB7-4105-82A3-5A46AEB3EE7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xmlns="" id="{E2584F1F-634B-4E0A-B118-FA2A810EE6F9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xmlns="" id="{FDE37084-4525-46A5-BC96-1CB58A1A35AB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xmlns="" id="{20EED995-AC38-4830-80C6-F94C2BB8036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xmlns="" id="{93B4E4EA-CDFF-4AE1-874B-B96ECB5C7181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xmlns="" id="{164CB0B3-A029-40A0-BA69-F55A21623F56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xmlns="" id="{A67E76DB-342E-4E83-B184-0DF84ACCA6B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xmlns="" id="{4B49E2D0-9DBB-415C-9A50-EABDAC8AD27E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xmlns="" id="{3F31D478-7E8F-4338-98C2-7E5E6003EAE1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FAFF24DB-C754-4624-A791-A89A5D5B3E16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BCE22ACD-4E3D-4BD2-9957-E320B915D28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29682751-5059-4DD8-8DAC-1E7F3E7200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3F6A71EC-F51E-4645-9838-63B1794BF37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8E054D5E-E790-4AD7-9FF5-6A491AA594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9A8AFCF8-FB4F-4A2D-8B10-6BE7A80AA31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D05E05EF-432E-4401-87FE-B774C9D6777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D0DC3D4D-01EE-424B-ACAD-090948851BBA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FF85F8C6-9AF2-4024-A1E0-537D096036F0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B75289F5-F064-4435-A5F5-A34B7F30F1D7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AA82CB78-11EC-4397-8F68-E8D75638141A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96B67FEC-35B8-4723-AE68-B60FDF62047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A54351E8-DC12-4F09-9144-61ED54C84EAA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AFC8507E-DDD0-4909-BC94-8DDB98D4E5A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EEBBF560-A83B-4603-90DD-0184D9EF86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E9477E0D-8065-4C41-88DC-A72C1AFBF544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86D7C260-086D-4F07-BD7F-806D33A742E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6C1BA83B-E7A5-4205-A774-08B0DFCD56E2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BB27AF17-97AB-46A9-8F45-0A54D39D87E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3E802D0D-39E4-4305-9A2B-6ACC24346C0D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43F85AE1-A310-426C-BC88-8F6B5BAC749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B8D6C863-5201-4186-A4AD-7A02FF4D52D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18355FAF-0A87-476C-B7F9-5C608F22682D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598EC44D-6DDB-4593-9C58-469FF0D26639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E816B411-1293-4EAD-AE34-5D9B0E42D91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D798433B-D497-47C4-9411-BB4B94FE9F3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6F2AC928-E7C2-46C5-BF64-14DF7519335C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E735C793-70C3-4371-9CEF-C83D17088C0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9305519F-1E98-4788-A78B-57FCFF2CB3DA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723D9FB6-7904-4EF8-A3BE-B03DBA4254D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8A6D95A6-73B8-4F67-84CB-6324033729D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A2257397-8032-4FBA-BFCE-F1C939AE963F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F0F0B96B-5305-4F9B-8404-87B9DB8D1D2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8A155F72-43F9-4CB3-B58D-C8742A7FB94E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04C6D6AB-2FD7-45A8-A953-D2A2340E4EA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68F5468F-2F2D-482F-A425-02CECCA8C08C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98EBBBA0-ACE7-441F-86C7-516637E307FF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C02FF518-035B-447D-A613-DEB0E920C789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xmlns="" id="{9348494C-61E2-45CF-9BD1-2836609FB9A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xmlns="" id="{D971B277-37A2-4873-9799-9A9D13542C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xmlns="" id="{2C3FE77F-E871-44E7-8780-19D7C1F217F9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285BDDE7-2805-4947-9A0F-18C678EE6B0A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7C795D6F-36BE-45DF-AF1D-B971C31E646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24FD9F68-2C9D-4A5A-AE44-E57E609487D2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56514056-7BCE-4C07-8569-23696ECB2BCB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E37C03AC-B1F2-4F80-80A3-FAE498970BA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6BB7BB7C-A7C1-4299-B34D-93F49A7B25E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DE9742D3-641D-4767-967B-9F943ABCAB4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F1CB3AD1-D42F-4A47-982F-C867B5CCFDB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74079E3A-2718-4A2E-8C83-CDDF69496DB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C5602A73-5447-4730-B91C-C27DA38C1D30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CDA7F66C-43FE-4B5D-9176-1910292E09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C6C7E420-F889-48A5-9BA7-2778BB89499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4C41B8CF-3D81-4472-B9BE-880877ABB815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F633F4C9-641A-4CB7-B9B9-E5A39D80683E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E61EADE5-6323-473E-9E6E-2818319F0BF6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E0A0D9C2-BC93-49D8-8E67-20E59AD7CBE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2067FB19-D952-42A0-B39E-CF7363756DB5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834BB93D-18B2-4354-8723-38E7326BBCD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DA280019-6C8D-40E5-A870-C2034A73B4B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37DD3FC7-458E-4801-B01A-05EC9BA041EC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0989A67D-F032-44FF-8894-8F18754E853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AA84EFAB-EE68-4E8F-A493-7363CDA90109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53BBE7D0-DBD7-4046-9489-2088F1ACA64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18BA7459-4E95-478A-9878-6C1B381BDC77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179847C9-BE85-418C-92A3-D5EB8F9A22D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20F7035F-87A7-4CF6-9B81-7A089F708AC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9C5B7F80-6D55-4F39-8F7B-D57EB33397B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EC494286-E9FD-49A9-B654-F07DACDDEE0C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41207B13-73D5-437F-968A-6CA4C84A3D4C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48D7E41A-284E-4068-AAE4-1140AC89AC3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9982A4B9-85D2-4095-85C9-37524B57758D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14411554-CE56-4978-9730-BEC4B0416AC1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C3E072B4-97C9-4B29-B83D-4A2B4F42CE3E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E680FD32-A23F-4834-B504-E54589325D5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D0EAC816-B30C-42EE-8F6B-D4D8340AAC8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50429C63-F498-4DA4-957A-14C61EEA7E5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7B9E678E-666C-47A1-AD22-3F48D378BC9C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68BC542E-3FCD-4DA7-945C-51E257C5033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4DC00ADC-C183-47F1-92A5-0A66515FD55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CD578D2D-0B37-4B8C-A3C7-AA9318ED620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9E8D950E-862B-43FD-BA4B-275AF5D31371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xmlns="" id="{9F409EFB-6DFC-44CB-875E-E4E1965CBDD0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xmlns="" id="{280FA943-7085-45DC-AEE2-7F51F85A43C7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xmlns="" id="{595E2B21-B3D7-42D3-A637-ED2D1BD16C8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xmlns="" id="{E6D1BDAE-E506-46D3-84E1-DA3CD56CB561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xmlns="" id="{DD695F13-34EF-4281-BDFB-6BA444412DF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xmlns="" id="{06BD216B-AB42-4D28-AC4C-C0367BEF7727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xmlns="" id="{85615871-0A11-4A95-8A2D-2872D65A1415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xmlns="" id="{4A88C69A-8345-40F2-AFDE-4F94B349975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xmlns="" id="{71D78383-8B7C-4BD1-A15F-110E623A65F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xmlns="" id="{A2183FB4-8E3E-45A4-9208-74EE06CD206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xmlns="" id="{E9198D2A-35B5-459F-838C-A0349C613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xmlns="" id="{F057672E-5AE1-4682-B2BC-29A2414579A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xmlns="" id="{D6525F55-95EE-4381-9F26-D942BF00A5C2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xmlns="" id="{E02ECEA8-6C17-4CD5-B2C6-8D3B64E0E6F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xmlns="" id="{3EDCF841-0C31-496A-BDE3-189D00864391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xmlns="" id="{52D2961D-CA29-4803-95D3-51E2A8CF895B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xmlns="" id="{9B13CAE6-F93A-4FD1-B5DE-F8F2846DE54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xmlns="" id="{CC174E95-AF3F-4428-A67B-F91326C8905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xmlns="" id="{5DACE11A-38FB-4DBA-B92F-9FFA91679A88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xmlns="" id="{DFCC22B4-5EF8-4658-A07E-51DD1BCD1F4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xmlns="" id="{CF1E5FB6-A7B0-4533-8848-3590ADC7458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218FE6C9-A55C-4A5C-AC43-922F4D64A5EC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F7303816-E087-4A75-9D04-831F00AF35A3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2B4F7616-AA99-4FB4-AF9F-7B482CCE326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0F99C5FD-0E71-4C46-A0AE-7B4D24A63D4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52BC3042-16BD-4541-A704-0AF306661FAC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2BF6AD02-3BE4-43A5-820F-7ABD405BE06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DADD8EF5-861C-4F9D-9BB4-E036770C78D7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1EE4F59D-EAD9-4411-BF8A-D33435D5C31E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6E64A340-C89A-4AB6-90E1-A213A889138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9F5FEA59-30A7-4939-9B08-BE2ABBC7886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9B0522AD-E051-482A-8C82-0D12C4A98C10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9A4BA6C0-1C3C-46C5-969F-9A4458A4E57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76933543-49FA-4A35-B038-E9050BE952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F31AAD77-415A-49F5-843E-5977CDE68FB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5F10677B-835D-49EA-AD99-3468C7DF7892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3CB1001A-194A-4CA0-8A0F-4C8E946E4656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B4D8C7AB-71DF-4A02-8143-8CAC5FE0B0FB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243BA5E4-B79F-4F32-8CD3-46B3ABB7E30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7DC270D2-1F7D-4D26-B574-E91DD5BC72E8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F46555EE-D3EE-405E-A60D-D8EE5251DADB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82D828C5-9231-4B2C-A285-3229AB22C06B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4ED7B91A-791B-4187-B598-0362F73C925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4D55ACB8-E1A0-46A9-9429-F960F5535FAF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xmlns="" id="{641B0FC6-56CD-4C1E-82B1-D2AEFEAC83F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xmlns="" id="{CAF23912-69CA-4744-9272-29AAFDC0E7A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xmlns="" id="{CA6191D0-E3E2-43B3-AE0B-53CE2984398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xmlns="" id="{E5EFC32B-78BB-4E8B-9A9B-B78C6CD5119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xmlns="" id="{14065AE4-3043-4775-BA8E-BBEBE9E89739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xmlns="" id="{AB127968-F50B-482F-8123-9CAC6CFD18E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xmlns="" id="{C7941CA8-F714-4148-B082-776A6D4972F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xmlns="" id="{E808CF8F-A071-46DC-A00B-338C698C5AF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xmlns="" id="{78557655-256E-4E27-BC01-4C5316226E2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xmlns="" id="{FB027A2E-7F86-4CD4-BA6C-FF99BA99AB82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8069C099-FC52-401A-B825-071010F7C50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xmlns="" id="{6D73D104-0081-4A5B-9D31-241BB9CFE842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xmlns="" id="{2F15B01D-1612-4124-928F-5C8265F78BD0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60D5751B-6B17-4F23-BC13-47920F58FE4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xmlns="" id="{40565435-F9EE-4A6E-B3B2-D4FCF7A5FB1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64E89B6F-7C99-4841-B96F-4A8EAA8C7837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xmlns="" id="{E726AC33-4B76-4F20-BDB2-FA1743D8CA8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xmlns="" id="{3003FB26-FA30-4885-AEB7-18AE72B5285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xmlns="" id="{ED6291C4-8AA0-4CB0-B6A3-5FCF51C53BC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xmlns="" id="{84084AEE-0CA9-4B59-A824-EB0C037A742A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00D1FFC1-50CC-4D86-A8E0-BAEA51C0B25B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7D7CCF4A-507D-4708-9257-365F93DCACDE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834B5AD7-1A2E-4666-85FB-D814291213FA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7D75D84C-03FE-488E-B6EB-E58CCE2E9D99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2D46C929-1BB6-46F4-B777-67333BC3FA9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926AE88C-E9A5-44EE-82C5-15F61C39CFB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036A0A65-7A6A-4480-8E33-FFD4BF6DA84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471C854F-DFEB-4411-A5DC-AE060FC9DB2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0F8BEA8D-5F91-45AA-A160-644C9CD0934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B8114832-5A33-4DD7-BAC5-1E49E2921996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683AA2BF-F0CF-4387-9005-499AF5170E6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D997A8DE-19B8-42AA-9C90-83D7E67ECA57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1E05B374-6167-4F3E-9561-DE6BBBC043A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xmlns="" id="{54830554-78FE-497F-BAB9-1119919CEED9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xmlns="" id="{607F8BFC-5A3F-4B7A-B851-34A63C92D80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xmlns="" id="{11329350-907E-4150-AD0F-DE1765F88336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xmlns="" id="{3A0C8BDC-B595-49B4-9244-C2ECA3A6A32F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xmlns="" id="{4D9EB496-AB90-49F5-BD18-137322956D9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D8F5A89E-5DAC-4C9B-B87A-9BE7D4545771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DA6B1D00-6698-409C-ABB2-EB866308B07B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122828F8-578C-4A87-B455-612D8CA06DA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0AC590BC-3436-428A-B53E-6EBA7F5DA57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063F69D5-001D-497B-B227-79355A0D7B6F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CBFF81B1-F387-4404-BFB4-22FE2E56804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3B8EEC2D-9AD6-4EC9-BE4F-5F9531B05033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B12A8A50-296C-46D1-98D3-0FFCD4BF6A23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2CD86120-43D8-4B5C-9DAC-417D92495870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2FF7010B-30EB-491B-ACEA-4F2999819423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748BB88F-29A3-4129-B177-9F70DCC2745D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16127A0F-03EE-458C-90CC-A06B6D21B9B9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0C87BCC0-7700-49F0-977E-C686B000AA6A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07C92181-5EA2-4B03-9892-7DA36AE08045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EDFA5090-3253-4C3E-A395-549F305659A6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E7ADB148-7CC9-481C-9821-1182A445EB88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DA4B72C4-9612-454A-B423-47C5C9B84C5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71D6E186-7844-4DD1-A835-7CDB94534027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1CF4191F-3374-416E-9A82-3447B0475F7F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79BF98D4-E61B-4311-9411-63088DD1177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C29AF9A4-C182-4830-BA68-5AD97DEEA77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851633F6-C647-4976-9932-0B4C92EEC837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CA97371D-95EF-4469-B561-AAC62A37CF0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26E0398D-DAB5-4564-920D-FEC035E73A6F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xmlns="" id="{86286FD8-E012-4A27-8668-0451EDA0954B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6AD447CC-4E81-40AB-A1E1-1B9B9817D85D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xmlns="" id="{CC60B621-BCEB-4054-B258-8147F754ACA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886F336E-6E1A-4123-841E-91E7E6ECB74C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xmlns="" id="{7DCA4C9E-F266-47FF-811B-EBCC16431BD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xmlns="" id="{2A2E8AD5-FCE2-4B4C-9B4F-FF83022D49D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xmlns="" id="{D128E7E7-6159-4E12-9AC7-A2966457A64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xmlns="" id="{EAA6EED5-7EAC-42A5-963C-B0C6A452FCE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xmlns="" id="{BD5B50A2-4A67-4B8D-BFA4-88BD2377075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xmlns="" id="{951B6A89-7BED-4A0C-9306-FC8A40862F9C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xmlns="" id="{3C61C9A4-50AD-4152-BE44-EEAB58DD5EF3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xmlns="" id="{D310F31B-6BF1-4593-A827-A54C3965E20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xmlns="" id="{46B256E6-73D7-416B-8A13-D6277F037061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xmlns="" id="{829AD64E-651B-4EFF-AF92-610279D90FD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xmlns="" id="{C5E4C38C-B85A-4CB8-8B34-E056CBA54D13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xmlns="" id="{8BDE407C-D601-422E-90F6-F6FD0FC3C013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67BC359A-2090-4BAC-A721-FAABAB3D8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6145AC7D-65F9-430C-804C-8FED43510DE7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80C432D2-19A7-4F2B-AA83-B1005251090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41D933B6-CAEF-4669-9A63-6087508119CF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xmlns="" id="{E50FDE73-EC07-4DD2-ABE7-FAE6F2E6A191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226A5ED3-8437-4BBE-A76B-FDE9DB1279D8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467E7827-8908-4BDB-A57C-A008CE2DF0C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451ED227-DE25-418B-813E-EBDB025145A4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588D67D2-0EAB-4CE1-9FA3-06EB5415EC2C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3AEB1E40-B66A-47D0-AC95-D28732B3C50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F33B7040-B188-4A97-806B-E1BB35109DB0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1A47E621-C69C-4DBB-A728-F8ACC58D6B88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DD1356E7-029C-4B94-B3B0-C15431878633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1B598443-E6EE-4EED-B6F6-2EED5C7F878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66EEBCD4-AF77-4BE2-9556-0973FAB36E56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E8A01682-8BEA-4163-AE95-17412D8C0A5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BF4623E3-E4E7-4268-9A97-9CEE117B3B00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A1B42622-B2F2-4D51-B0CE-898AA42466F7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4283EC4E-E91B-4938-B5C2-DF73944EB54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BBEC9BA8-4043-461D-BB61-35EE9EE7B64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34D0FF92-93C8-4559-8BCF-A4549CB47154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AF63C4E5-F6A9-4152-9945-00C96A5E1CC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0A83534C-AA0B-4EAF-B902-18CD8C7AFB42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E2183193-30D9-49B0-9D62-BA280FAFDCF1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6AAC9612-B4F6-4180-98E1-3E43E713B6D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A5541DA1-68C2-4573-9EFA-205FD034F0DB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08385496-EF05-4148-8D03-10BB194D03B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8DF8D0C6-FFDF-420F-A762-6BC9B3DCD7A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09C2FF96-BC2A-423E-8A68-78F919F85D1E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DC3E3EFE-DA33-4FDF-875A-A587F474ACCF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4A06C693-DAFB-4CB5-B36C-B36172651A51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C5B25E9D-732E-4642-895B-92A8D4A5336D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1561A53F-61D9-4018-9367-FFCDF3100575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1C734B02-C35F-42C7-919A-87C9BE4437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09596FF2-0565-40B6-8DA2-23CD2ABC50E5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676E7173-3964-4139-8C61-A09461DB34C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2E54FD90-FF78-442E-BE15-8374DF38A90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E20A58B2-69F3-4362-9A93-7C0433B28D0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34833C92-36B4-452F-BD6E-F06684E5EF4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7220D624-948C-4D06-8008-1314FB74A69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965E81AB-2874-434D-9CE0-0EB60CD852E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344A56F4-58C8-4CA0-9320-53B7346C92DF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3536D16D-C47B-4127-A1E4-0CC962D70D34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xmlns="" id="{6ABDC91F-95A2-4037-ACFF-91C9CCAF8046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xmlns="" id="{6C6D9A84-A682-4284-BB1D-6CA78C1F7962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xmlns="" id="{DE1C0DCE-8CD9-4EBF-B3E7-645A7C42EDEB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A61A781D-A274-42B5-AD24-916DC12C56F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xmlns="" id="{1E0DF2CC-BF0F-493A-8985-0CA034A2B03B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xmlns="" id="{97D4BF49-3119-464E-B80A-5AD8E4B6BE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xmlns="" id="{98F917EC-65FD-4996-983F-E02DD23F48BB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xmlns="" id="{1721EC6B-3F17-41F8-A8C1-6252E0B65743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xmlns="" id="{082D938D-B061-4F11-A70C-78B8977F6C49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="" id="{49E5FBFC-7470-4833-B361-115F58334AFD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D53B9248-3C58-4868-A430-7F1491A53CC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xmlns="" id="{97E0FDEA-BE72-4FBF-915F-70ABAD30709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xmlns="" id="{11255790-7540-4E46-B817-D253DC56936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xmlns="" id="{66EC3747-B50A-4AA8-B79E-AF67192913A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="" id="{B19F4383-0F0A-4269-A5D8-4E61F91F923C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E778957A-896E-4F10-91FA-52AEC59AFE6C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xmlns="" id="{DF473A79-41D3-4A73-AE4B-2616C1B22D44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xmlns="" id="{5D88D2CA-61FF-4104-84D3-85576A21F4A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xmlns="" id="{88425CB6-6D7B-41B6-9B75-E593C365E2F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7B05E3BA-82B4-41CE-88CC-FD06BE5EA93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2470D9B5-F0B9-4F29-A3BE-02208D685F9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FBEA468A-7E06-470E-A46D-08CAD64446C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96C9CCC7-6B36-402C-87B6-4EF73308405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DFDE5EB4-3230-4BA2-8D64-81EF26226542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59EB9F12-124F-4907-A802-F2CBD8DB3EC0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885FCB13-DAD9-4459-A1FA-B90CD3E057B4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="" id="{EC516942-8AED-496B-8A57-FA7B640ECF26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xmlns="" id="{7ADD06FB-F911-44A9-83BC-2F8292357FF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7E29067E-A42B-4947-AE45-932D77C36DCD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="" id="{86CB3CEF-7112-41D4-BBF3-0743D5CE97E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96743FEE-F14F-4D24-A376-BC278725A21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492B4729-6F64-4025-A87C-5C197AB5BD86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="" id="{7FE4E1C4-0D60-4E57-B8C2-B9B118AB8017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xmlns="" id="{6F31A27F-9156-412A-889F-8E69DCBC7EE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xmlns="" id="{06AC4CC5-D38E-43A0-8AC9-68BE1FC83363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xmlns="" id="{794981B3-4381-4B8E-BB8C-C180C05CC878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995E85B2-B1F0-4CC8-9982-1908F1B99EA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D8C8D07B-2E72-44A4-A9B8-82302262263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D302AC29-E026-4B9B-B219-531FCAE41D5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xmlns="" id="{1D39C2BD-E9C9-4D12-8150-1AA61FCBD9F5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0" name="组合 459">
            <a:extLst>
              <a:ext uri="{FF2B5EF4-FFF2-40B4-BE49-F238E27FC236}">
                <a16:creationId xmlns:a16="http://schemas.microsoft.com/office/drawing/2014/main" xmlns="" id="{DCA5222A-B975-4C41-9D01-F9CA8FF62BD9}"/>
              </a:ext>
            </a:extLst>
          </p:cNvPr>
          <p:cNvGrpSpPr/>
          <p:nvPr/>
        </p:nvGrpSpPr>
        <p:grpSpPr>
          <a:xfrm>
            <a:off x="2183220" y="3692595"/>
            <a:ext cx="4005411" cy="987713"/>
            <a:chOff x="1180425" y="2587284"/>
            <a:chExt cx="4005411" cy="987713"/>
          </a:xfrm>
        </p:grpSpPr>
        <p:sp>
          <p:nvSpPr>
            <p:cNvPr id="461" name="iŝḷîḋe">
              <a:extLst>
                <a:ext uri="{FF2B5EF4-FFF2-40B4-BE49-F238E27FC236}">
                  <a16:creationId xmlns:a16="http://schemas.microsoft.com/office/drawing/2014/main" xmlns="" id="{1D2F1016-95EE-4817-A605-8DD0D3ED5924}"/>
                </a:ext>
              </a:extLst>
            </p:cNvPr>
            <p:cNvSpPr/>
            <p:nvPr/>
          </p:nvSpPr>
          <p:spPr bwMode="auto">
            <a:xfrm>
              <a:off x="1206849" y="2592570"/>
              <a:ext cx="3978987" cy="939246"/>
            </a:xfrm>
            <a:prstGeom prst="roundRect">
              <a:avLst>
                <a:gd name="adj" fmla="val 6684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101600" dir="11400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anchor="t" anchorCtr="1" forceAA="0" compatLnSpc="1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62" name="组合 461">
              <a:extLst>
                <a:ext uri="{FF2B5EF4-FFF2-40B4-BE49-F238E27FC236}">
                  <a16:creationId xmlns:a16="http://schemas.microsoft.com/office/drawing/2014/main" xmlns="" id="{5CCCEC6F-1BB3-43AF-938C-BC794BE624DB}"/>
                </a:ext>
              </a:extLst>
            </p:cNvPr>
            <p:cNvGrpSpPr/>
            <p:nvPr/>
          </p:nvGrpSpPr>
          <p:grpSpPr>
            <a:xfrm>
              <a:off x="1180425" y="2587284"/>
              <a:ext cx="1111814" cy="987713"/>
              <a:chOff x="630323" y="2397423"/>
              <a:chExt cx="1146172" cy="1294851"/>
            </a:xfrm>
          </p:grpSpPr>
          <p:grpSp>
            <p:nvGrpSpPr>
              <p:cNvPr id="463" name="组合 462">
                <a:extLst>
                  <a:ext uri="{FF2B5EF4-FFF2-40B4-BE49-F238E27FC236}">
                    <a16:creationId xmlns:a16="http://schemas.microsoft.com/office/drawing/2014/main" xmlns="" id="{7F86932A-F793-4BC3-B164-A3BD313A8C44}"/>
                  </a:ext>
                </a:extLst>
              </p:cNvPr>
              <p:cNvGrpSpPr/>
              <p:nvPr/>
            </p:nvGrpSpPr>
            <p:grpSpPr>
              <a:xfrm flipH="1">
                <a:off x="630323" y="2397423"/>
                <a:ext cx="1146172" cy="1294851"/>
                <a:chOff x="2163228" y="2397423"/>
                <a:chExt cx="1146172" cy="1294851"/>
              </a:xfrm>
            </p:grpSpPr>
            <p:sp>
              <p:nvSpPr>
                <p:cNvPr id="465" name="îṥlïḑè">
                  <a:extLst>
                    <a:ext uri="{FF2B5EF4-FFF2-40B4-BE49-F238E27FC236}">
                      <a16:creationId xmlns:a16="http://schemas.microsoft.com/office/drawing/2014/main" xmlns="" id="{67803139-CE37-483C-A711-84022F798501}"/>
                    </a:ext>
                  </a:extLst>
                </p:cNvPr>
                <p:cNvSpPr/>
                <p:nvPr/>
              </p:nvSpPr>
              <p:spPr bwMode="auto">
                <a:xfrm>
                  <a:off x="2163228" y="2407362"/>
                  <a:ext cx="1146172" cy="1284912"/>
                </a:xfrm>
                <a:custGeom>
                  <a:avLst/>
                  <a:gdLst>
                    <a:gd name="connsiteX0" fmla="*/ 5290 w 1247323"/>
                    <a:gd name="connsiteY0" fmla="*/ 0 h 1638297"/>
                    <a:gd name="connsiteX1" fmla="*/ 381699 w 1247323"/>
                    <a:gd name="connsiteY1" fmla="*/ 0 h 1638297"/>
                    <a:gd name="connsiteX2" fmla="*/ 344885 w 1247323"/>
                    <a:gd name="connsiteY2" fmla="*/ 100584 h 1638297"/>
                    <a:gd name="connsiteX3" fmla="*/ 293217 w 1247323"/>
                    <a:gd name="connsiteY3" fmla="*/ 442333 h 1638297"/>
                    <a:gd name="connsiteX4" fmla="*/ 1210847 w 1247323"/>
                    <a:gd name="connsiteY4" fmla="*/ 1568226 h 1638297"/>
                    <a:gd name="connsiteX5" fmla="*/ 1247323 w 1247323"/>
                    <a:gd name="connsiteY5" fmla="*/ 1573793 h 1638297"/>
                    <a:gd name="connsiteX6" fmla="*/ 1247323 w 1247323"/>
                    <a:gd name="connsiteY6" fmla="*/ 1638297 h 1638297"/>
                    <a:gd name="connsiteX7" fmla="*/ 1100442 w 1247323"/>
                    <a:gd name="connsiteY7" fmla="*/ 1600530 h 1638297"/>
                    <a:gd name="connsiteX8" fmla="*/ 0 w 1247323"/>
                    <a:gd name="connsiteY8" fmla="*/ 104768 h 1638297"/>
                    <a:gd name="connsiteX9" fmla="*/ 5290 w 1247323"/>
                    <a:gd name="connsiteY9" fmla="*/ 0 h 163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7323" h="1638297">
                      <a:moveTo>
                        <a:pt x="5290" y="0"/>
                      </a:moveTo>
                      <a:lnTo>
                        <a:pt x="381699" y="0"/>
                      </a:lnTo>
                      <a:lnTo>
                        <a:pt x="344885" y="100584"/>
                      </a:lnTo>
                      <a:cubicBezTo>
                        <a:pt x="311306" y="208542"/>
                        <a:pt x="293217" y="323325"/>
                        <a:pt x="293217" y="442333"/>
                      </a:cubicBezTo>
                      <a:cubicBezTo>
                        <a:pt x="293217" y="997704"/>
                        <a:pt x="687156" y="1461064"/>
                        <a:pt x="1210847" y="1568226"/>
                      </a:cubicBezTo>
                      <a:lnTo>
                        <a:pt x="1247323" y="1573793"/>
                      </a:lnTo>
                      <a:lnTo>
                        <a:pt x="1247323" y="1638297"/>
                      </a:lnTo>
                      <a:lnTo>
                        <a:pt x="1100442" y="1600530"/>
                      </a:lnTo>
                      <a:cubicBezTo>
                        <a:pt x="462902" y="1402234"/>
                        <a:pt x="0" y="807560"/>
                        <a:pt x="0" y="104768"/>
                      </a:cubicBezTo>
                      <a:lnTo>
                        <a:pt x="5290" y="0"/>
                      </a:lnTo>
                      <a:close/>
                    </a:path>
                  </a:pathLst>
                </a:custGeom>
                <a:solidFill>
                  <a:srgbClr val="FFB505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îṥļïḑe">
                  <a:extLst>
                    <a:ext uri="{FF2B5EF4-FFF2-40B4-BE49-F238E27FC236}">
                      <a16:creationId xmlns:a16="http://schemas.microsoft.com/office/drawing/2014/main" xmlns="" id="{25C1A52C-6D44-4E7A-8B93-415C544E4221}"/>
                    </a:ext>
                  </a:extLst>
                </p:cNvPr>
                <p:cNvSpPr/>
                <p:nvPr/>
              </p:nvSpPr>
              <p:spPr bwMode="auto">
                <a:xfrm>
                  <a:off x="2422730" y="2397423"/>
                  <a:ext cx="876733" cy="1234322"/>
                </a:xfrm>
                <a:custGeom>
                  <a:avLst/>
                  <a:gdLst>
                    <a:gd name="connsiteX0" fmla="*/ 88482 w 954106"/>
                    <a:gd name="connsiteY0" fmla="*/ 0 h 1573793"/>
                    <a:gd name="connsiteX1" fmla="*/ 826561 w 954106"/>
                    <a:gd name="connsiteY1" fmla="*/ 0 h 1573793"/>
                    <a:gd name="connsiteX2" fmla="*/ 954106 w 954106"/>
                    <a:gd name="connsiteY2" fmla="*/ 127545 h 1573793"/>
                    <a:gd name="connsiteX3" fmla="*/ 954106 w 954106"/>
                    <a:gd name="connsiteY3" fmla="*/ 1573793 h 1573793"/>
                    <a:gd name="connsiteX4" fmla="*/ 917630 w 954106"/>
                    <a:gd name="connsiteY4" fmla="*/ 1568226 h 1573793"/>
                    <a:gd name="connsiteX5" fmla="*/ 0 w 954106"/>
                    <a:gd name="connsiteY5" fmla="*/ 442333 h 1573793"/>
                    <a:gd name="connsiteX6" fmla="*/ 51668 w 954106"/>
                    <a:gd name="connsiteY6" fmla="*/ 100584 h 1573793"/>
                    <a:gd name="connsiteX7" fmla="*/ 88482 w 954106"/>
                    <a:gd name="connsiteY7" fmla="*/ 0 h 1573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106" h="1573793">
                      <a:moveTo>
                        <a:pt x="88482" y="0"/>
                      </a:moveTo>
                      <a:lnTo>
                        <a:pt x="826561" y="0"/>
                      </a:lnTo>
                      <a:cubicBezTo>
                        <a:pt x="897002" y="0"/>
                        <a:pt x="954106" y="57104"/>
                        <a:pt x="954106" y="127545"/>
                      </a:cubicBezTo>
                      <a:lnTo>
                        <a:pt x="954106" y="1573793"/>
                      </a:lnTo>
                      <a:lnTo>
                        <a:pt x="917630" y="1568226"/>
                      </a:lnTo>
                      <a:cubicBezTo>
                        <a:pt x="393939" y="1461064"/>
                        <a:pt x="0" y="997704"/>
                        <a:pt x="0" y="442333"/>
                      </a:cubicBezTo>
                      <a:cubicBezTo>
                        <a:pt x="0" y="323325"/>
                        <a:pt x="18089" y="208542"/>
                        <a:pt x="51668" y="100584"/>
                      </a:cubicBezTo>
                      <a:lnTo>
                        <a:pt x="88482" y="0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r"/>
                  <a:endParaRPr lang="en-US" altLang="zh-CN" sz="3600" dirty="0"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4" name="矩形 463">
                <a:extLst>
                  <a:ext uri="{FF2B5EF4-FFF2-40B4-BE49-F238E27FC236}">
                    <a16:creationId xmlns:a16="http://schemas.microsoft.com/office/drawing/2014/main" xmlns="" id="{6EADE454-DBFC-4C58-BF39-56C77A553918}"/>
                  </a:ext>
                </a:extLst>
              </p:cNvPr>
              <p:cNvSpPr/>
              <p:nvPr/>
            </p:nvSpPr>
            <p:spPr>
              <a:xfrm>
                <a:off x="699323" y="2603335"/>
                <a:ext cx="666304" cy="685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5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</a:p>
            </p:txBody>
          </p:sp>
        </p:grpSp>
      </p:grpSp>
      <p:grpSp>
        <p:nvGrpSpPr>
          <p:cNvPr id="445" name="组合 444">
            <a:extLst>
              <a:ext uri="{FF2B5EF4-FFF2-40B4-BE49-F238E27FC236}">
                <a16:creationId xmlns:a16="http://schemas.microsoft.com/office/drawing/2014/main" xmlns="" id="{9AD08DA7-A8E5-4D4F-8A92-D9883FC5F89B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446" name="任意多边形 49">
              <a:extLst>
                <a:ext uri="{FF2B5EF4-FFF2-40B4-BE49-F238E27FC236}">
                  <a16:creationId xmlns:a16="http://schemas.microsoft.com/office/drawing/2014/main" xmlns="" id="{4E05DD26-0526-4246-AEC5-1B2523931C75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7" name="直角三角形 3">
              <a:extLst>
                <a:ext uri="{FF2B5EF4-FFF2-40B4-BE49-F238E27FC236}">
                  <a16:creationId xmlns:a16="http://schemas.microsoft.com/office/drawing/2014/main" xmlns="" id="{DF517CEA-23B4-4303-BC7B-E6EFAE75D879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48" name="图片 447">
            <a:extLst>
              <a:ext uri="{FF2B5EF4-FFF2-40B4-BE49-F238E27FC236}">
                <a16:creationId xmlns:a16="http://schemas.microsoft.com/office/drawing/2014/main" xmlns="" id="{1A005944-A909-4786-A9CA-EF16592C4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869019" y="2123275"/>
            <a:ext cx="3218402" cy="3784200"/>
          </a:xfrm>
          <a:prstGeom prst="rect">
            <a:avLst/>
          </a:prstGeom>
        </p:spPr>
      </p:pic>
      <p:sp>
        <p:nvSpPr>
          <p:cNvPr id="8" name="íŝḷiḑè">
            <a:extLst>
              <a:ext uri="{FF2B5EF4-FFF2-40B4-BE49-F238E27FC236}">
                <a16:creationId xmlns:a16="http://schemas.microsoft.com/office/drawing/2014/main" xmlns="" id="{A5FFBE0D-4AE6-464D-80FE-6B9C73392B47}"/>
              </a:ext>
            </a:extLst>
          </p:cNvPr>
          <p:cNvSpPr/>
          <p:nvPr/>
        </p:nvSpPr>
        <p:spPr>
          <a:xfrm>
            <a:off x="666749" y="1231524"/>
            <a:ext cx="2134239" cy="524311"/>
          </a:xfrm>
          <a:prstGeom prst="rect">
            <a:avLst/>
          </a:prstGeom>
          <a:solidFill>
            <a:srgbClr val="FBD247"/>
          </a:solidFill>
        </p:spPr>
        <p:txBody>
          <a:bodyPr wrap="square" lIns="91440" tIns="45720" rIns="91440" bIns="45720" anchor="b">
            <a:normAutofit/>
          </a:bodyPr>
          <a:lstStyle/>
          <a:p>
            <a:r>
              <a:rPr lang="en-US" altLang="zh-CN" sz="2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CONTE</a:t>
            </a:r>
            <a:r>
              <a:rPr lang="en-US" altLang="zh-CN" sz="1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NT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2B24C70-B0F7-4E25-8A57-AC59F54542B8}"/>
              </a:ext>
            </a:extLst>
          </p:cNvPr>
          <p:cNvCxnSpPr/>
          <p:nvPr/>
        </p:nvCxnSpPr>
        <p:spPr>
          <a:xfrm>
            <a:off x="2501345" y="1755835"/>
            <a:ext cx="9023905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A630075-7C56-412A-8A98-C9208A166F1E}"/>
              </a:ext>
            </a:extLst>
          </p:cNvPr>
          <p:cNvGrpSpPr/>
          <p:nvPr/>
        </p:nvGrpSpPr>
        <p:grpSpPr>
          <a:xfrm>
            <a:off x="2194039" y="2454624"/>
            <a:ext cx="4005411" cy="987713"/>
            <a:chOff x="1180425" y="2587284"/>
            <a:chExt cx="4005411" cy="987713"/>
          </a:xfrm>
        </p:grpSpPr>
        <p:sp>
          <p:nvSpPr>
            <p:cNvPr id="18" name="iŝḷîḋe">
              <a:extLst>
                <a:ext uri="{FF2B5EF4-FFF2-40B4-BE49-F238E27FC236}">
                  <a16:creationId xmlns:a16="http://schemas.microsoft.com/office/drawing/2014/main" xmlns="" id="{2AAED6EA-D2BC-4163-BC13-3AE174A3CEDE}"/>
                </a:ext>
              </a:extLst>
            </p:cNvPr>
            <p:cNvSpPr/>
            <p:nvPr/>
          </p:nvSpPr>
          <p:spPr bwMode="auto">
            <a:xfrm>
              <a:off x="1206849" y="2592570"/>
              <a:ext cx="3978987" cy="939246"/>
            </a:xfrm>
            <a:prstGeom prst="roundRect">
              <a:avLst>
                <a:gd name="adj" fmla="val 6684"/>
              </a:avLst>
            </a:prstGeom>
            <a:solidFill>
              <a:schemeClr val="bg1"/>
            </a:solidFill>
            <a:ln w="12700">
              <a:noFill/>
              <a:round/>
            </a:ln>
            <a:effectLst>
              <a:outerShdw blurRad="190500" dist="101600" dir="11400000" algn="ctr" rotWithShape="0">
                <a:srgbClr val="000000">
                  <a:alpha val="43137"/>
                </a:srgbClr>
              </a:outerShdw>
            </a:effectLst>
          </p:spPr>
          <p:txBody>
            <a:bodyPr rot="0" spcFirstLastPara="0" vert="horz" wrap="square" lIns="91440" tIns="45720" rIns="91440" bIns="45720" anchor="t" anchorCtr="1" forceAA="0" compatLnSpc="1">
              <a:norm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08D5F43A-ADAF-4A0D-8482-F1317EE9955D}"/>
                </a:ext>
              </a:extLst>
            </p:cNvPr>
            <p:cNvGrpSpPr/>
            <p:nvPr/>
          </p:nvGrpSpPr>
          <p:grpSpPr>
            <a:xfrm>
              <a:off x="1180425" y="2587284"/>
              <a:ext cx="1111814" cy="987713"/>
              <a:chOff x="630323" y="2397423"/>
              <a:chExt cx="1146172" cy="1294851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xmlns="" id="{A2B10724-BEC5-4C2B-9044-2A09897861FC}"/>
                  </a:ext>
                </a:extLst>
              </p:cNvPr>
              <p:cNvGrpSpPr/>
              <p:nvPr/>
            </p:nvGrpSpPr>
            <p:grpSpPr>
              <a:xfrm flipH="1">
                <a:off x="630323" y="2397423"/>
                <a:ext cx="1146172" cy="1294851"/>
                <a:chOff x="2163228" y="2397423"/>
                <a:chExt cx="1146172" cy="1294851"/>
              </a:xfrm>
            </p:grpSpPr>
            <p:sp>
              <p:nvSpPr>
                <p:cNvPr id="16" name="îṥlïḑè">
                  <a:extLst>
                    <a:ext uri="{FF2B5EF4-FFF2-40B4-BE49-F238E27FC236}">
                      <a16:creationId xmlns:a16="http://schemas.microsoft.com/office/drawing/2014/main" xmlns="" id="{31D929F9-C385-454F-B710-EEDC688F0EBE}"/>
                    </a:ext>
                  </a:extLst>
                </p:cNvPr>
                <p:cNvSpPr/>
                <p:nvPr/>
              </p:nvSpPr>
              <p:spPr bwMode="auto">
                <a:xfrm>
                  <a:off x="2163228" y="2407362"/>
                  <a:ext cx="1146172" cy="1284912"/>
                </a:xfrm>
                <a:custGeom>
                  <a:avLst/>
                  <a:gdLst>
                    <a:gd name="connsiteX0" fmla="*/ 5290 w 1247323"/>
                    <a:gd name="connsiteY0" fmla="*/ 0 h 1638297"/>
                    <a:gd name="connsiteX1" fmla="*/ 381699 w 1247323"/>
                    <a:gd name="connsiteY1" fmla="*/ 0 h 1638297"/>
                    <a:gd name="connsiteX2" fmla="*/ 344885 w 1247323"/>
                    <a:gd name="connsiteY2" fmla="*/ 100584 h 1638297"/>
                    <a:gd name="connsiteX3" fmla="*/ 293217 w 1247323"/>
                    <a:gd name="connsiteY3" fmla="*/ 442333 h 1638297"/>
                    <a:gd name="connsiteX4" fmla="*/ 1210847 w 1247323"/>
                    <a:gd name="connsiteY4" fmla="*/ 1568226 h 1638297"/>
                    <a:gd name="connsiteX5" fmla="*/ 1247323 w 1247323"/>
                    <a:gd name="connsiteY5" fmla="*/ 1573793 h 1638297"/>
                    <a:gd name="connsiteX6" fmla="*/ 1247323 w 1247323"/>
                    <a:gd name="connsiteY6" fmla="*/ 1638297 h 1638297"/>
                    <a:gd name="connsiteX7" fmla="*/ 1100442 w 1247323"/>
                    <a:gd name="connsiteY7" fmla="*/ 1600530 h 1638297"/>
                    <a:gd name="connsiteX8" fmla="*/ 0 w 1247323"/>
                    <a:gd name="connsiteY8" fmla="*/ 104768 h 1638297"/>
                    <a:gd name="connsiteX9" fmla="*/ 5290 w 1247323"/>
                    <a:gd name="connsiteY9" fmla="*/ 0 h 163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7323" h="1638297">
                      <a:moveTo>
                        <a:pt x="5290" y="0"/>
                      </a:moveTo>
                      <a:lnTo>
                        <a:pt x="381699" y="0"/>
                      </a:lnTo>
                      <a:lnTo>
                        <a:pt x="344885" y="100584"/>
                      </a:lnTo>
                      <a:cubicBezTo>
                        <a:pt x="311306" y="208542"/>
                        <a:pt x="293217" y="323325"/>
                        <a:pt x="293217" y="442333"/>
                      </a:cubicBezTo>
                      <a:cubicBezTo>
                        <a:pt x="293217" y="997704"/>
                        <a:pt x="687156" y="1461064"/>
                        <a:pt x="1210847" y="1568226"/>
                      </a:cubicBezTo>
                      <a:lnTo>
                        <a:pt x="1247323" y="1573793"/>
                      </a:lnTo>
                      <a:lnTo>
                        <a:pt x="1247323" y="1638297"/>
                      </a:lnTo>
                      <a:lnTo>
                        <a:pt x="1100442" y="1600530"/>
                      </a:lnTo>
                      <a:cubicBezTo>
                        <a:pt x="462902" y="1402234"/>
                        <a:pt x="0" y="807560"/>
                        <a:pt x="0" y="104768"/>
                      </a:cubicBezTo>
                      <a:lnTo>
                        <a:pt x="5290" y="0"/>
                      </a:lnTo>
                      <a:close/>
                    </a:path>
                  </a:pathLst>
                </a:custGeom>
                <a:solidFill>
                  <a:srgbClr val="FFB505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îṥļïḑe">
                  <a:extLst>
                    <a:ext uri="{FF2B5EF4-FFF2-40B4-BE49-F238E27FC236}">
                      <a16:creationId xmlns:a16="http://schemas.microsoft.com/office/drawing/2014/main" xmlns="" id="{22173F5B-1CAE-4BC8-BAB4-2E02DF83C9C3}"/>
                    </a:ext>
                  </a:extLst>
                </p:cNvPr>
                <p:cNvSpPr/>
                <p:nvPr/>
              </p:nvSpPr>
              <p:spPr bwMode="auto">
                <a:xfrm>
                  <a:off x="2422730" y="2397423"/>
                  <a:ext cx="876733" cy="1234322"/>
                </a:xfrm>
                <a:custGeom>
                  <a:avLst/>
                  <a:gdLst>
                    <a:gd name="connsiteX0" fmla="*/ 88482 w 954106"/>
                    <a:gd name="connsiteY0" fmla="*/ 0 h 1573793"/>
                    <a:gd name="connsiteX1" fmla="*/ 826561 w 954106"/>
                    <a:gd name="connsiteY1" fmla="*/ 0 h 1573793"/>
                    <a:gd name="connsiteX2" fmla="*/ 954106 w 954106"/>
                    <a:gd name="connsiteY2" fmla="*/ 127545 h 1573793"/>
                    <a:gd name="connsiteX3" fmla="*/ 954106 w 954106"/>
                    <a:gd name="connsiteY3" fmla="*/ 1573793 h 1573793"/>
                    <a:gd name="connsiteX4" fmla="*/ 917630 w 954106"/>
                    <a:gd name="connsiteY4" fmla="*/ 1568226 h 1573793"/>
                    <a:gd name="connsiteX5" fmla="*/ 0 w 954106"/>
                    <a:gd name="connsiteY5" fmla="*/ 442333 h 1573793"/>
                    <a:gd name="connsiteX6" fmla="*/ 51668 w 954106"/>
                    <a:gd name="connsiteY6" fmla="*/ 100584 h 1573793"/>
                    <a:gd name="connsiteX7" fmla="*/ 88482 w 954106"/>
                    <a:gd name="connsiteY7" fmla="*/ 0 h 1573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4106" h="1573793">
                      <a:moveTo>
                        <a:pt x="88482" y="0"/>
                      </a:moveTo>
                      <a:lnTo>
                        <a:pt x="826561" y="0"/>
                      </a:lnTo>
                      <a:cubicBezTo>
                        <a:pt x="897002" y="0"/>
                        <a:pt x="954106" y="57104"/>
                        <a:pt x="954106" y="127545"/>
                      </a:cubicBezTo>
                      <a:lnTo>
                        <a:pt x="954106" y="1573793"/>
                      </a:lnTo>
                      <a:lnTo>
                        <a:pt x="917630" y="1568226"/>
                      </a:lnTo>
                      <a:cubicBezTo>
                        <a:pt x="393939" y="1461064"/>
                        <a:pt x="0" y="997704"/>
                        <a:pt x="0" y="442333"/>
                      </a:cubicBezTo>
                      <a:cubicBezTo>
                        <a:pt x="0" y="323325"/>
                        <a:pt x="18089" y="208542"/>
                        <a:pt x="51668" y="100584"/>
                      </a:cubicBezTo>
                      <a:lnTo>
                        <a:pt x="88482" y="0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 w="19050">
                  <a:noFill/>
                  <a:round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/>
                <a:p>
                  <a:pPr algn="r"/>
                  <a:endParaRPr lang="en-US" altLang="zh-CN" sz="3600" dirty="0">
                    <a:solidFill>
                      <a:srgbClr val="5C629E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704C5F0D-2F4E-4DA1-B4E8-9FB0CD02AB0C}"/>
                  </a:ext>
                </a:extLst>
              </p:cNvPr>
              <p:cNvSpPr/>
              <p:nvPr/>
            </p:nvSpPr>
            <p:spPr>
              <a:xfrm>
                <a:off x="699323" y="2603335"/>
                <a:ext cx="666304" cy="685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</a:t>
                </a:r>
                <a:r>
                  <a:rPr lang="en-US" altLang="zh-CN" sz="5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2844A98-5EEE-4739-99C5-4BDE24159EE1}"/>
              </a:ext>
            </a:extLst>
          </p:cNvPr>
          <p:cNvSpPr/>
          <p:nvPr/>
        </p:nvSpPr>
        <p:spPr>
          <a:xfrm>
            <a:off x="3683463" y="258510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有效沟通</a:t>
            </a:r>
            <a:endParaRPr lang="en-US" altLang="zh-CN" sz="3600" b="1" dirty="0">
              <a:solidFill>
                <a:srgbClr val="222D57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4" name="矩形 443">
            <a:extLst>
              <a:ext uri="{FF2B5EF4-FFF2-40B4-BE49-F238E27FC236}">
                <a16:creationId xmlns:a16="http://schemas.microsoft.com/office/drawing/2014/main" xmlns="" id="{B0B14717-9411-4236-98B8-874D6CB4D3C7}"/>
              </a:ext>
            </a:extLst>
          </p:cNvPr>
          <p:cNvSpPr/>
          <p:nvPr/>
        </p:nvSpPr>
        <p:spPr>
          <a:xfrm>
            <a:off x="3485226" y="3816579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</a:p>
        </p:txBody>
      </p:sp>
      <p:grpSp>
        <p:nvGrpSpPr>
          <p:cNvPr id="449" name="组合 448">
            <a:extLst>
              <a:ext uri="{FF2B5EF4-FFF2-40B4-BE49-F238E27FC236}">
                <a16:creationId xmlns:a16="http://schemas.microsoft.com/office/drawing/2014/main" xmlns="" id="{5BF5AC5F-F845-44DE-8096-61B9D6B61E24}"/>
              </a:ext>
            </a:extLst>
          </p:cNvPr>
          <p:cNvGrpSpPr/>
          <p:nvPr/>
        </p:nvGrpSpPr>
        <p:grpSpPr>
          <a:xfrm>
            <a:off x="9332586" y="1284351"/>
            <a:ext cx="2011323" cy="278053"/>
            <a:chOff x="9571647" y="423379"/>
            <a:chExt cx="2505128" cy="346318"/>
          </a:xfrm>
        </p:grpSpPr>
        <p:grpSp>
          <p:nvGrpSpPr>
            <p:cNvPr id="450" name="Group 833">
              <a:extLst>
                <a:ext uri="{FF2B5EF4-FFF2-40B4-BE49-F238E27FC236}">
                  <a16:creationId xmlns:a16="http://schemas.microsoft.com/office/drawing/2014/main" xmlns="" id="{8EEF1F21-AB8C-4C6A-904D-A8F5D2C74D37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454" name="Group 45">
                <a:extLst>
                  <a:ext uri="{FF2B5EF4-FFF2-40B4-BE49-F238E27FC236}">
                    <a16:creationId xmlns:a16="http://schemas.microsoft.com/office/drawing/2014/main" xmlns="" id="{677BA8A5-7501-45A3-9DFA-8CF7D545FB8E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458" name="Oval 120">
                  <a:extLst>
                    <a:ext uri="{FF2B5EF4-FFF2-40B4-BE49-F238E27FC236}">
                      <a16:creationId xmlns:a16="http://schemas.microsoft.com/office/drawing/2014/main" xmlns="" id="{B7B4BA72-3583-4E1E-B311-7D63452D53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122">
                  <a:extLst>
                    <a:ext uri="{FF2B5EF4-FFF2-40B4-BE49-F238E27FC236}">
                      <a16:creationId xmlns:a16="http://schemas.microsoft.com/office/drawing/2014/main" xmlns="" id="{EAC8404A-9387-4F7D-892D-EF872BAF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5" name="Freeform 122">
                <a:extLst>
                  <a:ext uri="{FF2B5EF4-FFF2-40B4-BE49-F238E27FC236}">
                    <a16:creationId xmlns:a16="http://schemas.microsoft.com/office/drawing/2014/main" xmlns="" id="{F6034012-6273-4570-B734-5AD6AACD18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Freeform 122">
                <a:extLst>
                  <a:ext uri="{FF2B5EF4-FFF2-40B4-BE49-F238E27FC236}">
                    <a16:creationId xmlns:a16="http://schemas.microsoft.com/office/drawing/2014/main" xmlns="" id="{ADC7B664-FF18-47B7-A361-6C9B196425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Freeform 122">
                <a:extLst>
                  <a:ext uri="{FF2B5EF4-FFF2-40B4-BE49-F238E27FC236}">
                    <a16:creationId xmlns:a16="http://schemas.microsoft.com/office/drawing/2014/main" xmlns="" id="{C2A20C73-9554-4346-B000-1952226CBC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1" name="Oval 120">
              <a:extLst>
                <a:ext uri="{FF2B5EF4-FFF2-40B4-BE49-F238E27FC236}">
                  <a16:creationId xmlns:a16="http://schemas.microsoft.com/office/drawing/2014/main" xmlns="" id="{1555FEEA-F71F-4A79-815E-25401698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2" name="Oval 120">
              <a:extLst>
                <a:ext uri="{FF2B5EF4-FFF2-40B4-BE49-F238E27FC236}">
                  <a16:creationId xmlns:a16="http://schemas.microsoft.com/office/drawing/2014/main" xmlns="" id="{190924F1-3059-4C92-8A0F-93EB34F6B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3" name="Oval 120">
              <a:extLst>
                <a:ext uri="{FF2B5EF4-FFF2-40B4-BE49-F238E27FC236}">
                  <a16:creationId xmlns:a16="http://schemas.microsoft.com/office/drawing/2014/main" xmlns="" id="{F2C00E89-DD1F-4653-87D3-C6DD09EC3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72390" y="836712"/>
            <a:ext cx="1703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6E78868-52AC-4B0D-889F-EE531929DE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48" r="9678"/>
          <a:stretch/>
        </p:blipFill>
        <p:spPr>
          <a:xfrm>
            <a:off x="1347813" y="2192212"/>
            <a:ext cx="2489658" cy="3756622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241454" y="1438548"/>
            <a:ext cx="4681538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了解双方的立场及优先顺序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241454" y="2253479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权衡双方的优先顺序，订出共同目标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241454" y="3068410"/>
            <a:ext cx="4681538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商谈时双方注意维持充分自由的环境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41454" y="4698272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抓住总结结论的时机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41454" y="5513205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按照协议行动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241454" y="3883341"/>
            <a:ext cx="4681537" cy="43562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当仍有分歧时，要寻找更多的信息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457324" y="1964217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7457324" y="2763835"/>
            <a:ext cx="216668" cy="2166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7457324" y="3563454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7457324" y="4363072"/>
            <a:ext cx="216668" cy="21666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7457324" y="5162692"/>
            <a:ext cx="216668" cy="21666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367808" y="1484784"/>
            <a:ext cx="492443" cy="4464050"/>
          </a:xfrm>
          <a:prstGeom prst="rect">
            <a:avLst/>
          </a:prstGeom>
          <a:solidFill>
            <a:srgbClr val="222D57"/>
          </a:solidFill>
          <a:ln w="9525">
            <a:noFill/>
            <a:round/>
            <a:headEnd/>
            <a:tailEnd/>
          </a:ln>
          <a:effectLst/>
        </p:spPr>
        <p:txBody>
          <a:bodyPr vert="eaVert" wrap="none" anchor="ctr"/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解决冲突行动模式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C3E8E459-A30D-4665-B54B-32EC2F7683C6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A9D08A93-9588-4B18-B264-56DEFED81C28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0644955-2C84-4233-9C63-58D2879A3525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18100013-E076-4060-8B6E-4538EA238B1D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xmlns="" id="{DDB7C9A6-5C5E-4B56-98C0-CC76C17CCA4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6" name="îSḻíḍé">
                  <a:extLst>
                    <a:ext uri="{FF2B5EF4-FFF2-40B4-BE49-F238E27FC236}">
                      <a16:creationId xmlns:a16="http://schemas.microsoft.com/office/drawing/2014/main" xmlns="" id="{E6422A21-7248-4921-89B3-77F2FF5337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íṧliḍè">
                  <a:extLst>
                    <a:ext uri="{FF2B5EF4-FFF2-40B4-BE49-F238E27FC236}">
                      <a16:creationId xmlns:a16="http://schemas.microsoft.com/office/drawing/2014/main" xmlns="" id="{669F89AC-0CF0-473B-96AD-7E03497D446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xmlns="" id="{89D4A38B-1A65-41EB-A60C-71865336B04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4" name="îSḻíḍé">
                  <a:extLst>
                    <a:ext uri="{FF2B5EF4-FFF2-40B4-BE49-F238E27FC236}">
                      <a16:creationId xmlns:a16="http://schemas.microsoft.com/office/drawing/2014/main" xmlns="" id="{93C1771D-91AA-4A2F-81B7-FB112CC3998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íṧliḍè">
                  <a:extLst>
                    <a:ext uri="{FF2B5EF4-FFF2-40B4-BE49-F238E27FC236}">
                      <a16:creationId xmlns:a16="http://schemas.microsoft.com/office/drawing/2014/main" xmlns="" id="{07EB4C04-857C-4464-AED2-AD1DF47DEA6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xmlns="" id="{CDEA181D-3BDF-44C2-88AA-C9E38921A06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xmlns="" id="{EBA9CE53-94FA-4FA7-95E5-0BE58A4DAFA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xmlns="" id="{9F038DB8-7240-4D85-9D4F-B22F6967285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8125E2B8-3C77-4E1E-AD1B-602985C2CD9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B7C6A28-46F6-4FFA-A658-27CFEDE5312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xmlns="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xmlns="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xmlns="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xmlns="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xmlns="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xmlns="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xmlns="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xmlns="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xmlns="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xmlns="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xmlns="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xmlns="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xmlns="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xmlns="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xmlns="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xmlns="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xmlns="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xmlns="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xmlns="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xmlns="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xmlns="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xmlns="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xmlns="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xmlns="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xmlns="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xmlns="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xmlns="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xmlns="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xmlns="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xmlns="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xmlns="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xmlns="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xmlns="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xmlns="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xmlns="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xmlns="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xmlns="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xmlns="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xmlns="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xmlns="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xmlns="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xmlns="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xmlns="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xmlns="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xmlns="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xmlns="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xmlns="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xmlns="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xmlns="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xmlns="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xmlns="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xmlns="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xmlns="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xmlns="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xmlns="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xmlns="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xmlns="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xmlns="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xmlns="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xmlns="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xmlns="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xmlns="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xmlns="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xmlns="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xmlns="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xmlns="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xmlns="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xmlns="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xmlns="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xmlns="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xmlns="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xmlns="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xmlns="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xmlns="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xmlns="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xmlns="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xmlns="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xmlns="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xmlns="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xmlns="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xmlns="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xmlns="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xmlns="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xmlns="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xmlns="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xmlns="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xmlns="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xmlns="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xmlns="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xmlns="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xmlns="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xmlns="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xmlns="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xmlns="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xmlns="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xmlns="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xmlns="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xmlns="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xmlns="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xmlns="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xmlns="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xmlns="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xmlns="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xmlns="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xmlns="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xmlns="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xmlns="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xmlns="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xmlns="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xmlns="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xmlns="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xmlns="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xmlns="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xmlns="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xmlns="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xmlns="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xmlns="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xmlns="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xmlns="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xmlns="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xmlns="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xmlns="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xmlns="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xmlns="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xmlns="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xmlns="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xmlns="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xmlns="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xmlns="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xmlns="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xmlns="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xmlns="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xmlns="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xmlns="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xmlns="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xmlns="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xmlns="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xmlns="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xmlns="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xmlns="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xmlns="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xmlns="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xmlns="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xmlns="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xmlns="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xmlns="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xmlns="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xmlns="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xmlns="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xmlns="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xmlns="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xmlns="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xmlns="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xmlns="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xmlns="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xmlns="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xmlns="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xmlns="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xmlns="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xmlns="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xmlns="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xmlns="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xmlns="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xmlns="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xmlns="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xmlns="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xmlns="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xmlns="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xmlns="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xmlns="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xmlns="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xmlns="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xmlns="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xmlns="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xmlns="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xmlns="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xmlns="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xmlns="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xmlns="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xmlns="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xmlns="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xmlns="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xmlns="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xmlns="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xmlns="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xmlns="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xmlns="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xmlns="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xmlns="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xmlns="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xmlns="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xmlns="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xmlns="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xmlns="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xmlns="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xmlns="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xmlns="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xmlns="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="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xmlns="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="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="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xmlns="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xmlns="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xmlns="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xmlns="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xmlns="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646645B-33DE-4D8C-82E4-86F1073A0224}"/>
              </a:ext>
            </a:extLst>
          </p:cNvPr>
          <p:cNvGrpSpPr/>
          <p:nvPr/>
        </p:nvGrpSpPr>
        <p:grpSpPr>
          <a:xfrm flipH="1"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xmlns="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xmlns="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1130957" y="1103531"/>
            <a:ext cx="4078872" cy="47959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D8C39D4-A790-408D-814A-4AE1915FA95D}"/>
              </a:ext>
            </a:extLst>
          </p:cNvPr>
          <p:cNvSpPr txBox="1"/>
          <p:nvPr/>
        </p:nvSpPr>
        <p:spPr>
          <a:xfrm>
            <a:off x="5666359" y="2665229"/>
            <a:ext cx="467293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有效执行力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xmlns="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24552" y="3763189"/>
            <a:ext cx="3986559" cy="4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dist" defTabSz="457200">
              <a:lnSpc>
                <a:spcPct val="80000"/>
              </a:lnSpc>
            </a:pPr>
            <a:r>
              <a:rPr lang="en-US" altLang="zh-CN" sz="2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461" name="组合 460">
            <a:extLst>
              <a:ext uri="{FF2B5EF4-FFF2-40B4-BE49-F238E27FC236}">
                <a16:creationId xmlns:a16="http://schemas.microsoft.com/office/drawing/2014/main" xmlns="" id="{1F7373EC-6C35-43A8-9383-72F3ED525BC3}"/>
              </a:ext>
            </a:extLst>
          </p:cNvPr>
          <p:cNvGrpSpPr/>
          <p:nvPr/>
        </p:nvGrpSpPr>
        <p:grpSpPr>
          <a:xfrm>
            <a:off x="805282" y="484154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xmlns="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xmlns="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xmlns="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xmlns="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xmlns="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xmlns="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xmlns="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xmlns="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xmlns="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xmlns="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2E5B72F-F3C9-4E99-AB52-E33C70F5EF74}"/>
              </a:ext>
            </a:extLst>
          </p:cNvPr>
          <p:cNvGrpSpPr/>
          <p:nvPr/>
        </p:nvGrpSpPr>
        <p:grpSpPr>
          <a:xfrm>
            <a:off x="5749115" y="1790591"/>
            <a:ext cx="4590177" cy="584775"/>
            <a:chOff x="5749115" y="1790591"/>
            <a:chExt cx="4590177" cy="5847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8E1962F-58CD-4188-AA87-155191F15A15}"/>
                </a:ext>
              </a:extLst>
            </p:cNvPr>
            <p:cNvSpPr txBox="1"/>
            <p:nvPr/>
          </p:nvSpPr>
          <p:spPr>
            <a:xfrm>
              <a:off x="5749115" y="1896830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490FD68-EB41-48B6-8DFA-45FA33EEAF56}"/>
                </a:ext>
              </a:extLst>
            </p:cNvPr>
            <p:cNvGrpSpPr/>
            <p:nvPr/>
          </p:nvGrpSpPr>
          <p:grpSpPr>
            <a:xfrm>
              <a:off x="7354427" y="1968170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xmlns="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xmlns="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xmlns="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xmlns="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xmlns="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xmlns="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xmlns="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xmlns="" id="{19C9C142-4192-4D9B-9586-14560BB08660}"/>
                </a:ext>
              </a:extLst>
            </p:cNvPr>
            <p:cNvSpPr txBox="1"/>
            <p:nvPr/>
          </p:nvSpPr>
          <p:spPr>
            <a:xfrm>
              <a:off x="7992021" y="1790591"/>
              <a:ext cx="23472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32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57" name="直接连接符 456">
            <a:extLst>
              <a:ext uri="{FF2B5EF4-FFF2-40B4-BE49-F238E27FC236}">
                <a16:creationId xmlns:a16="http://schemas.microsoft.com/office/drawing/2014/main" xmlns="" id="{917A1B2C-6805-4A75-BFCB-2ED0081B0F84}"/>
              </a:ext>
            </a:extLst>
          </p:cNvPr>
          <p:cNvCxnSpPr>
            <a:cxnSpLocks/>
          </p:cNvCxnSpPr>
          <p:nvPr/>
        </p:nvCxnSpPr>
        <p:spPr>
          <a:xfrm>
            <a:off x="5681417" y="4347942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xmlns="" id="{6E018181-7564-4B13-8973-AFDEF0BCA38E}"/>
              </a:ext>
            </a:extLst>
          </p:cNvPr>
          <p:cNvCxnSpPr>
            <a:cxnSpLocks/>
          </p:cNvCxnSpPr>
          <p:nvPr/>
        </p:nvCxnSpPr>
        <p:spPr>
          <a:xfrm>
            <a:off x="5681417" y="2492896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4617" y="1726612"/>
            <a:ext cx="2926646" cy="369332"/>
          </a:xfr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分   析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24617" y="2296434"/>
            <a:ext cx="3923685" cy="497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40000"/>
              </a:lnSpc>
              <a:spcAft>
                <a:spcPts val="0"/>
              </a:spcAft>
              <a:buFontTx/>
              <a:buNone/>
            </a:pPr>
            <a:r>
              <a:rPr lang="zh-CN" altLang="en-US" sz="2400" b="1" dirty="0">
                <a:solidFill>
                  <a:srgbClr val="222D57"/>
                </a:solidFill>
                <a:cs typeface="+mn-ea"/>
                <a:sym typeface="+mn-lt"/>
              </a:rPr>
              <a:t>你如何检查部属的执行力？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CFFBD7E-78FE-430C-8C5F-4B13A9DD53B5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08EEBD-A1E9-450A-A438-8A2EFB5A62C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0FAA49E-5162-4F64-9E91-A4C795C21C77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56378593-26F3-45B6-AB73-1196A8E1BBD6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58D76F0-6B99-423F-A590-D11A04E0944C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109ABD30-E310-4CEB-89A6-E4CE02F100BE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ECF79CC5-18AD-4950-BFB5-07A21E29514A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xmlns="" id="{833CC12F-6E95-48CD-BC65-1C081265BB79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xmlns="" id="{E2ED809A-3BD3-441F-B801-346CADCC2DB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xmlns="" id="{954AB984-4422-4D54-A5CC-C2B61EC37F6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9356D2E5-8FC6-4CF2-A496-C357D9F198D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2CCEB834-C4FB-46AB-A541-DC364743C30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xmlns="" id="{A14BEDB1-C4DB-4554-BBB6-D8F6BD6A410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1B7A8805-4170-4FBD-8CA2-228E30740EC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85B207FF-F777-4768-9486-AED25A4AE5B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96BACB7-2BDC-4BEC-A046-95872B9F68AF}"/>
              </a:ext>
            </a:extLst>
          </p:cNvPr>
          <p:cNvSpPr txBox="1"/>
          <p:nvPr/>
        </p:nvSpPr>
        <p:spPr>
          <a:xfrm>
            <a:off x="1957113" y="3046217"/>
            <a:ext cx="3964547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谁是</a:t>
            </a:r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总指挥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？他是否被授权调度一切？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D1416C3-7C6C-4705-A057-B5FA4AE8461B}"/>
              </a:ext>
            </a:extLst>
          </p:cNvPr>
          <p:cNvSpPr txBox="1"/>
          <p:nvPr/>
        </p:nvSpPr>
        <p:spPr>
          <a:xfrm>
            <a:off x="1957113" y="3529936"/>
            <a:ext cx="6221575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事前有没有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工作派遣单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，将高端愿望解码成每个人应该做的事？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D3227BB-DD73-434E-9A10-F7FE8B14EE84}"/>
              </a:ext>
            </a:extLst>
          </p:cNvPr>
          <p:cNvSpPr txBox="1"/>
          <p:nvPr/>
        </p:nvSpPr>
        <p:spPr>
          <a:xfrm>
            <a:off x="1957113" y="4013655"/>
            <a:ext cx="328808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是否人人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紧盯</a:t>
            </a:r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过程且随时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调整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39C348A-1B7C-4183-A1C4-BD4102703972}"/>
              </a:ext>
            </a:extLst>
          </p:cNvPr>
          <p:cNvSpPr txBox="1"/>
          <p:nvPr/>
        </p:nvSpPr>
        <p:spPr>
          <a:xfrm>
            <a:off x="1957113" y="4497374"/>
            <a:ext cx="328808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是否已经养成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自动回报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的习惯？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A8F2635E-E668-4AE6-933D-4474A3517E55}"/>
              </a:ext>
            </a:extLst>
          </p:cNvPr>
          <p:cNvSpPr txBox="1"/>
          <p:nvPr/>
        </p:nvSpPr>
        <p:spPr>
          <a:xfrm>
            <a:off x="1957113" y="4981093"/>
            <a:ext cx="6016391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是否在一定的时段，对误失、疏忽、敷衍、损害</a:t>
            </a:r>
            <a:r>
              <a:rPr lang="zh-CN" altLang="en-US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诚实地总结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？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4D7B880B-8E3D-4E06-9576-4CFDB5FC3A23}"/>
              </a:ext>
            </a:extLst>
          </p:cNvPr>
          <p:cNvSpPr txBox="1"/>
          <p:nvPr/>
        </p:nvSpPr>
        <p:spPr>
          <a:xfrm>
            <a:off x="1957113" y="5464811"/>
            <a:ext cx="2589170" cy="313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931863" lvl="1" indent="-474663" algn="l" defTabSz="914400" eaLnBrk="1" latinLnBrk="0" hangingPunct="1">
              <a:lnSpc>
                <a:spcPct val="150000"/>
              </a:lnSpc>
              <a:spcBef>
                <a:spcPts val="500"/>
              </a:spcBef>
              <a:buFontTx/>
              <a:buChar char="•"/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是否</a:t>
            </a:r>
            <a:r>
              <a:rPr lang="zh-CN" altLang="en-US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撤换</a:t>
            </a:r>
            <a:r>
              <a:rPr lang="zh-CN" altLang="en-US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错误的人选？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BE35681D-0F45-44F7-84D4-AD27FFF989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616280" y="1725186"/>
            <a:ext cx="2016224" cy="412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2" grpId="0" animBg="1"/>
      <p:bldP spid="3" grpId="0" animBg="1"/>
      <p:bldP spid="4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-组合 46">
            <a:extLst>
              <a:ext uri="{FF2B5EF4-FFF2-40B4-BE49-F238E27FC236}">
                <a16:creationId xmlns:a16="http://schemas.microsoft.com/office/drawing/2014/main" xmlns="" id="{D1B3BD71-01F1-41DC-A5FE-2BC8528E76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26692" y="1916832"/>
            <a:ext cx="8353766" cy="3911600"/>
            <a:chOff x="1919117" y="2274951"/>
            <a:chExt cx="8353766" cy="3911600"/>
          </a:xfrm>
        </p:grpSpPr>
        <p:grpSp>
          <p:nvGrpSpPr>
            <p:cNvPr id="19" name="#459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xmlns="" id="{9B8EE428-D3AB-464B-900F-FF23ECF5352F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919117" y="2274951"/>
              <a:ext cx="8353766" cy="3911600"/>
              <a:chOff x="2386805" y="1473200"/>
              <a:chExt cx="7418389" cy="3911600"/>
            </a:xfrm>
          </p:grpSpPr>
          <p:grpSp>
            <p:nvGrpSpPr>
              <p:cNvPr id="29" name="íṣḷíḑe">
                <a:extLst>
                  <a:ext uri="{FF2B5EF4-FFF2-40B4-BE49-F238E27FC236}">
                    <a16:creationId xmlns:a16="http://schemas.microsoft.com/office/drawing/2014/main" xmlns="" id="{DBAE877B-EB95-4B0C-9BFD-F63D536CCC80}"/>
                  </a:ext>
                </a:extLst>
              </p:cNvPr>
              <p:cNvGrpSpPr/>
              <p:nvPr/>
            </p:nvGrpSpPr>
            <p:grpSpPr>
              <a:xfrm>
                <a:off x="23868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6" name="PA-išḷiḍé">
                  <a:extLst>
                    <a:ext uri="{FF2B5EF4-FFF2-40B4-BE49-F238E27FC236}">
                      <a16:creationId xmlns:a16="http://schemas.microsoft.com/office/drawing/2014/main" xmlns="" id="{7F5F81D6-855B-4CCA-9863-9E5FB42F4896}"/>
                    </a:ext>
                  </a:extLst>
                </p:cNvPr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PA-is1íḑê">
                  <a:extLst>
                    <a:ext uri="{FF2B5EF4-FFF2-40B4-BE49-F238E27FC236}">
                      <a16:creationId xmlns:a16="http://schemas.microsoft.com/office/drawing/2014/main" xmlns="" id="{2DC8BC8F-94C8-4346-B323-6E0B3E7DF77C}"/>
                    </a:ext>
                  </a:extLst>
                </p:cNvPr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0" name="îSľîḋe">
                <a:extLst>
                  <a:ext uri="{FF2B5EF4-FFF2-40B4-BE49-F238E27FC236}">
                    <a16:creationId xmlns:a16="http://schemas.microsoft.com/office/drawing/2014/main" xmlns="" id="{5215A63C-DBC4-4D92-A7E2-3B284393B492}"/>
                  </a:ext>
                </a:extLst>
              </p:cNvPr>
              <p:cNvGrpSpPr/>
              <p:nvPr/>
            </p:nvGrpSpPr>
            <p:grpSpPr>
              <a:xfrm>
                <a:off x="49649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4" name="PA-ïṡḻîḑè">
                  <a:extLst>
                    <a:ext uri="{FF2B5EF4-FFF2-40B4-BE49-F238E27FC236}">
                      <a16:creationId xmlns:a16="http://schemas.microsoft.com/office/drawing/2014/main" xmlns="" id="{EC6C6D8D-CEE5-4E43-B039-04E91BD5F61B}"/>
                    </a:ext>
                  </a:extLst>
                </p:cNvPr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PA-íṩlïḍê">
                  <a:extLst>
                    <a:ext uri="{FF2B5EF4-FFF2-40B4-BE49-F238E27FC236}">
                      <a16:creationId xmlns:a16="http://schemas.microsoft.com/office/drawing/2014/main" xmlns="" id="{CB1D6B12-4722-480D-B490-61EA2FEB26E0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îsļïḑe">
                <a:extLst>
                  <a:ext uri="{FF2B5EF4-FFF2-40B4-BE49-F238E27FC236}">
                    <a16:creationId xmlns:a16="http://schemas.microsoft.com/office/drawing/2014/main" xmlns="" id="{84CE208B-550E-4C7D-837E-A866E16058F0}"/>
                  </a:ext>
                </a:extLst>
              </p:cNvPr>
              <p:cNvGrpSpPr/>
              <p:nvPr/>
            </p:nvGrpSpPr>
            <p:grpSpPr>
              <a:xfrm>
                <a:off x="7543005" y="1473200"/>
                <a:ext cx="2262189" cy="3911600"/>
                <a:chOff x="1565274" y="1587500"/>
                <a:chExt cx="2262189" cy="3911600"/>
              </a:xfrm>
            </p:grpSpPr>
            <p:sp>
              <p:nvSpPr>
                <p:cNvPr id="32" name="PA-íṡḷíďè">
                  <a:extLst>
                    <a:ext uri="{FF2B5EF4-FFF2-40B4-BE49-F238E27FC236}">
                      <a16:creationId xmlns:a16="http://schemas.microsoft.com/office/drawing/2014/main" xmlns="" id="{318D9FC8-D2AD-48A1-8F5B-7B51D5F1AE82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798638" y="1587500"/>
                  <a:ext cx="2028825" cy="3911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PA-iśḻïḍe">
                  <a:extLst>
                    <a:ext uri="{FF2B5EF4-FFF2-40B4-BE49-F238E27FC236}">
                      <a16:creationId xmlns:a16="http://schemas.microsoft.com/office/drawing/2014/main" xmlns="" id="{F824D027-6DD1-4635-AEC6-FE57C2F6D730}"/>
                    </a:ext>
                  </a:extLst>
                </p:cNvPr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565274" y="1839912"/>
                  <a:ext cx="2028826" cy="17541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" name="PA-矩形 27">
              <a:extLst>
                <a:ext uri="{FF2B5EF4-FFF2-40B4-BE49-F238E27FC236}">
                  <a16:creationId xmlns:a16="http://schemas.microsoft.com/office/drawing/2014/main" xmlns="" id="{7BFD67D5-7D4F-4002-9C43-AD3BFDF391F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47104" y="5192481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简单描述符合既定需求的建议</a:t>
              </a:r>
            </a:p>
          </p:txBody>
        </p:sp>
        <p:sp>
          <p:nvSpPr>
            <p:cNvPr id="21" name="PA-文本框 28">
              <a:extLst>
                <a:ext uri="{FF2B5EF4-FFF2-40B4-BE49-F238E27FC236}">
                  <a16:creationId xmlns:a16="http://schemas.microsoft.com/office/drawing/2014/main" xmlns="" id="{408341E8-03AF-4387-8FDC-902DAFF9A1C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610106" y="476559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人员流程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PA-矩形 34">
              <a:extLst>
                <a:ext uri="{FF2B5EF4-FFF2-40B4-BE49-F238E27FC236}">
                  <a16:creationId xmlns:a16="http://schemas.microsoft.com/office/drawing/2014/main" xmlns="" id="{FC2463D6-5437-42B2-81B3-D2EC0273F18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70572" y="5185884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阐述你的建议的原因和实施方法</a:t>
              </a:r>
            </a:p>
          </p:txBody>
        </p:sp>
        <p:sp>
          <p:nvSpPr>
            <p:cNvPr id="23" name="PA-文本框 35">
              <a:extLst>
                <a:ext uri="{FF2B5EF4-FFF2-40B4-BE49-F238E27FC236}">
                  <a16:creationId xmlns:a16="http://schemas.microsoft.com/office/drawing/2014/main" xmlns="" id="{1B24A94E-CE8F-4D27-B072-6FFEBD59D59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470571" y="475899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战略流程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PA-矩形 40">
              <a:extLst>
                <a:ext uri="{FF2B5EF4-FFF2-40B4-BE49-F238E27FC236}">
                  <a16:creationId xmlns:a16="http://schemas.microsoft.com/office/drawing/2014/main" xmlns="" id="{08DEA2A5-0BAE-44ED-82DE-E972CFEB189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77242" y="5192481"/>
              <a:ext cx="1732852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简单描述符合既定需求的建议</a:t>
              </a:r>
            </a:p>
          </p:txBody>
        </p:sp>
        <p:sp>
          <p:nvSpPr>
            <p:cNvPr id="25" name="PA-文本框 41">
              <a:extLst>
                <a:ext uri="{FF2B5EF4-FFF2-40B4-BE49-F238E27FC236}">
                  <a16:creationId xmlns:a16="http://schemas.microsoft.com/office/drawing/2014/main" xmlns="" id="{F9644D28-AD7D-4C54-8606-36C330E68BE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277241" y="476559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运营流程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22D5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044DFACC-778E-4C11-9206-8848A8846CC0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92FF9F9-41F9-4400-9AAC-31C9B21AB1C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74556EB-6ADB-4D19-87FB-ACADE0EAF714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CF474066-4AA7-46F7-8A88-3BE6F2214EB3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3FD7B715-EC2B-4009-90E1-EB10586176D7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EE9FA72E-ED6F-461F-8030-230D367EE513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xmlns="" id="{575CB007-39B1-4133-B278-EBAF8CAF259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970476A8-8C57-4C65-A0C1-A37C063BB04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768283F1-50E2-40C7-A9EA-BD04CE24DD5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9FDF8ABC-ED95-486B-8C52-24BD0E55F56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28B28FFA-6447-4147-829E-9BEF46B666A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C97AAD1E-4D9F-4EB8-8E0D-26860BE4752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A6CFDF59-9955-42F4-8860-3639C79A71B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2" name="îSḻíḍé">
                  <a:extLst>
                    <a:ext uri="{FF2B5EF4-FFF2-40B4-BE49-F238E27FC236}">
                      <a16:creationId xmlns:a16="http://schemas.microsoft.com/office/drawing/2014/main" xmlns="" id="{403B319D-A33C-4C70-A7D6-10C5982C5C4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íṧliḍè">
                  <a:extLst>
                    <a:ext uri="{FF2B5EF4-FFF2-40B4-BE49-F238E27FC236}">
                      <a16:creationId xmlns:a16="http://schemas.microsoft.com/office/drawing/2014/main" xmlns="" id="{E4D3AF8F-C648-47E3-8C83-02C5EA03D47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0650A670-8A48-47F1-89F4-4C382FC60CD5}"/>
              </a:ext>
            </a:extLst>
          </p:cNvPr>
          <p:cNvSpPr/>
          <p:nvPr/>
        </p:nvSpPr>
        <p:spPr>
          <a:xfrm>
            <a:off x="1967128" y="1300157"/>
            <a:ext cx="2031325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68563" indent="-2468563">
              <a:lnSpc>
                <a:spcPct val="130000"/>
              </a:lnSpc>
              <a:buNone/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执行力的三个核心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C58AF4-0304-4674-A9EB-328AB7FB7CF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78" y="2293435"/>
            <a:ext cx="1991866" cy="150007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712E520E-377C-4DA0-8656-B3DBA8AFCB5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81" y="2293435"/>
            <a:ext cx="2046400" cy="150007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0A0DFB7-EFA8-42C8-902A-FFCA2B84A09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953" y="2293434"/>
            <a:ext cx="1997447" cy="1500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489893" y="1941579"/>
            <a:ext cx="4865434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222D57"/>
                </a:solidFill>
                <a:cs typeface="+mn-ea"/>
                <a:sym typeface="+mn-lt"/>
              </a:rPr>
              <a:t>从运营误区，判断以上三个流程的优先顺序。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E0CE57D8-A936-4AF2-A791-DC1ABBDA8548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5CA9DFE-75EF-4B86-9A43-8D6243DC04DA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6BE5540-8B94-42CE-AD40-8CC69DB93383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F24D95F0-58AA-47DF-9783-09C7E8F9A195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BDE85858-E83E-4C62-8DEA-A8ECA8572AEE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BD9EB96-1AAA-4D92-977A-C37181931404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D9DEEE0C-B905-4D08-9572-DB480385BD5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A5EA4471-0E84-40AE-96B4-75B53AB13FB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0B699534-DEB4-40E5-B4E0-FB205C3F398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249B0790-DADE-40F3-8AC1-B3B64EC57B99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7B03642C-1C33-400B-8B65-8524CF125AE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3437CA3F-D069-4D98-A059-97B68C33E6D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B3D40ED7-5CD4-4816-97BA-2AE1892E351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xmlns="" id="{179FBFDE-84C3-44FD-BEA4-E19B615CE0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xmlns="" id="{65134603-2247-4A3D-A3AF-8342E69FD71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9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E9A24FE2-2FD4-435C-A819-21E0A628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2927164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战略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确的事 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A0D4A131-C53B-426E-802F-328B495B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3924399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运营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做正确 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xmlns="" id="{CE3ED414-28F5-4513-B91D-E9142FA9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498" y="4776434"/>
            <a:ext cx="3605446" cy="461665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kumimoji="1"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1" lang="en-US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1"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确的人</a:t>
            </a:r>
            <a:endParaRPr kumimoji="1"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8C08843-2BC6-49A2-B3D1-9F4542A5BA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500" y="783484"/>
            <a:ext cx="4177915" cy="575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5" grpId="0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F9F6E774-71C0-448F-9D40-3D8AA783DD43}"/>
              </a:ext>
            </a:extLst>
          </p:cNvPr>
          <p:cNvGrpSpPr/>
          <p:nvPr/>
        </p:nvGrpSpPr>
        <p:grpSpPr>
          <a:xfrm>
            <a:off x="4893066" y="4128885"/>
            <a:ext cx="2242289" cy="1374086"/>
            <a:chOff x="1404524" y="1439077"/>
            <a:chExt cx="1655148" cy="1014282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9DB9A31A-0FE8-4D21-B158-40DC1F8C93F2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xmlns="" id="{54895EF8-B20F-483A-89D2-CC5AEF21302D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xmlns="" id="{B067DAA2-B8D5-4EB8-A42A-917B5D940C72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xmlns="" id="{9238A02A-0CBB-4283-8B57-C05FD4DDBE0C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xmlns="" id="{D7DE2055-0509-4471-97BB-0E1EE8570E19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xmlns="" id="{6CB49CB8-6301-48DF-9E16-FD01D6558192}"/>
                  </a:ext>
                </a:extLst>
              </p:cNvPr>
              <p:cNvSpPr txBox="1"/>
              <p:nvPr/>
            </p:nvSpPr>
            <p:spPr>
              <a:xfrm>
                <a:off x="1469872" y="1460530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xmlns="" id="{6F541366-5F99-418E-8327-941E040BA2C9}"/>
                </a:ext>
              </a:extLst>
            </p:cNvPr>
            <p:cNvSpPr/>
            <p:nvPr/>
          </p:nvSpPr>
          <p:spPr>
            <a:xfrm>
              <a:off x="1729005" y="1883966"/>
              <a:ext cx="1260000" cy="38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运营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6978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720674" y="1666478"/>
            <a:ext cx="5852884" cy="873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① 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战略正确与运营正确只能由人员来保证。 </a:t>
            </a:r>
          </a:p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② 战略一旦错误，运营越积极，企业陷入泥沼就越深。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D77B91CC-688E-4CED-9944-3F271D42D40C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3FBC714-27C5-4AEE-8C52-8F35224BC4E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D1EFA79-C094-4AAA-9E4F-DF6817D6FE5A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3B497353-6AF7-470B-AA23-579010023D0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1A6DEC1-2018-4503-9BD3-388A9AFA97F4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F948E6CA-C5BD-4C36-9B19-2FABEF6B0B69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55DF6075-24D6-4CF1-9EAE-458305374F7B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003908F5-D626-4838-87D7-DA4E86D9A9D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13457E68-4442-41C4-B259-C075BA59E5A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B5FA4C0F-02F1-4697-92EC-961335AC791A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B9B1A44E-27A2-4DBA-BC0B-545FBDD8055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FCE3E8B2-C075-4E84-8C5A-E7F657BDC3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03AD3559-6227-41BD-A8B0-05F86F4A22ED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D06AA26C-D8BE-49DE-AF34-14395A76B2F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CBD4CE0F-E8A6-48E4-AA45-A49775D1EE1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4A07D79-DC42-43B2-9408-0A1FEFC44B4C}"/>
              </a:ext>
            </a:extLst>
          </p:cNvPr>
          <p:cNvSpPr/>
          <p:nvPr/>
        </p:nvSpPr>
        <p:spPr>
          <a:xfrm>
            <a:off x="1720674" y="3140968"/>
            <a:ext cx="3737937" cy="369332"/>
          </a:xfrm>
          <a:prstGeom prst="rect">
            <a:avLst/>
          </a:prstGeom>
          <a:solidFill>
            <a:srgbClr val="222D57"/>
          </a:solidFill>
        </p:spPr>
        <p:txBody>
          <a:bodyPr wrap="square">
            <a:spAutoFit/>
          </a:bodyPr>
          <a:lstStyle/>
          <a:p>
            <a:pPr marL="2468563" indent="-2468563"/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三个核心流程的优先顺序是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EBF834EB-A7CC-46ED-B1C7-1AD7B92260B0}"/>
              </a:ext>
            </a:extLst>
          </p:cNvPr>
          <p:cNvGrpSpPr/>
          <p:nvPr/>
        </p:nvGrpSpPr>
        <p:grpSpPr>
          <a:xfrm>
            <a:off x="1834692" y="4128885"/>
            <a:ext cx="2242289" cy="1374086"/>
            <a:chOff x="1404524" y="1439077"/>
            <a:chExt cx="1655148" cy="101428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04AD9130-FAFD-4025-96EF-BE682EA5FC75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xmlns="" id="{F74F9B7B-1EA0-4577-8EC9-BDD363595C88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xmlns="" id="{ED40B5B0-4A1F-4D6C-9DA2-712CFB6C49ED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xmlns="" id="{A8777FA5-27DE-4771-87B0-14504F0191E6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xmlns="" id="{CA4AE009-3367-44A7-BEF2-FAF0079AD6FB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8">
                <a:extLst>
                  <a:ext uri="{FF2B5EF4-FFF2-40B4-BE49-F238E27FC236}">
                    <a16:creationId xmlns:a16="http://schemas.microsoft.com/office/drawing/2014/main" xmlns="" id="{4297C18C-D402-4F97-8393-5A5AD7BF6A06}"/>
                  </a:ext>
                </a:extLst>
              </p:cNvPr>
              <p:cNvSpPr txBox="1"/>
              <p:nvPr/>
            </p:nvSpPr>
            <p:spPr>
              <a:xfrm>
                <a:off x="1469879" y="1461470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98B78246-1251-4B95-9AC5-38DE85661B11}"/>
                </a:ext>
              </a:extLst>
            </p:cNvPr>
            <p:cNvSpPr/>
            <p:nvPr/>
          </p:nvSpPr>
          <p:spPr>
            <a:xfrm>
              <a:off x="1729005" y="1883966"/>
              <a:ext cx="1260000" cy="386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战略</a:t>
              </a:r>
              <a:endPara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3BE57276-2416-458A-97AE-2880CC7A647D}"/>
              </a:ext>
            </a:extLst>
          </p:cNvPr>
          <p:cNvGrpSpPr/>
          <p:nvPr/>
        </p:nvGrpSpPr>
        <p:grpSpPr>
          <a:xfrm>
            <a:off x="7951440" y="4128885"/>
            <a:ext cx="2242289" cy="1556814"/>
            <a:chOff x="1404524" y="1439077"/>
            <a:chExt cx="1655148" cy="114916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57FB66D0-A101-431D-921A-1E492DFE05E6}"/>
                </a:ext>
              </a:extLst>
            </p:cNvPr>
            <p:cNvGrpSpPr/>
            <p:nvPr/>
          </p:nvGrpSpPr>
          <p:grpSpPr>
            <a:xfrm>
              <a:off x="1404524" y="1439077"/>
              <a:ext cx="1655148" cy="1014282"/>
              <a:chOff x="1404524" y="1439077"/>
              <a:chExt cx="1655148" cy="1014282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="" id="{5834B5EF-344F-4FCA-A823-F072C7C65A8C}"/>
                  </a:ext>
                </a:extLst>
              </p:cNvPr>
              <p:cNvGrpSpPr/>
              <p:nvPr/>
            </p:nvGrpSpPr>
            <p:grpSpPr>
              <a:xfrm>
                <a:off x="1404524" y="1439077"/>
                <a:ext cx="1655148" cy="1014282"/>
                <a:chOff x="1404524" y="1439077"/>
                <a:chExt cx="1655148" cy="1014282"/>
              </a:xfrm>
            </p:grpSpPr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xmlns="" id="{FE9C3636-47B7-47D3-9FC1-0FB6B119CE1A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889721"/>
                </a:xfrm>
                <a:prstGeom prst="rect">
                  <a:avLst/>
                </a:prstGeom>
                <a:solidFill>
                  <a:srgbClr val="FBD2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xmlns="" id="{D84269E2-09B7-4DD3-AC56-FBA9DBA0B6AE}"/>
                    </a:ext>
                  </a:extLst>
                </p:cNvPr>
                <p:cNvSpPr/>
                <p:nvPr/>
              </p:nvSpPr>
              <p:spPr>
                <a:xfrm>
                  <a:off x="1619672" y="1563638"/>
                  <a:ext cx="1440000" cy="180000"/>
                </a:xfrm>
                <a:prstGeom prst="rect">
                  <a:avLst/>
                </a:prstGeom>
                <a:solidFill>
                  <a:srgbClr val="222D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xmlns="" id="{95A29B8E-EDE7-402E-96FD-E0D64E61E90A}"/>
                    </a:ext>
                  </a:extLst>
                </p:cNvPr>
                <p:cNvSpPr/>
                <p:nvPr/>
              </p:nvSpPr>
              <p:spPr>
                <a:xfrm>
                  <a:off x="1404524" y="1439077"/>
                  <a:ext cx="434420" cy="434420"/>
                </a:xfrm>
                <a:prstGeom prst="ellipse">
                  <a:avLst/>
                </a:prstGeom>
                <a:solidFill>
                  <a:srgbClr val="222D57"/>
                </a:solidFill>
                <a:ln w="381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38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TextBox 8">
                <a:extLst>
                  <a:ext uri="{FF2B5EF4-FFF2-40B4-BE49-F238E27FC236}">
                    <a16:creationId xmlns:a16="http://schemas.microsoft.com/office/drawing/2014/main" xmlns="" id="{55222190-CF24-417F-A3AD-B385EA094424}"/>
                  </a:ext>
                </a:extLst>
              </p:cNvPr>
              <p:cNvSpPr txBox="1"/>
              <p:nvPr/>
            </p:nvSpPr>
            <p:spPr>
              <a:xfrm>
                <a:off x="1469872" y="1487282"/>
                <a:ext cx="299601" cy="386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0495195C-C98F-466B-8F04-EF01B88D903E}"/>
                </a:ext>
              </a:extLst>
            </p:cNvPr>
            <p:cNvSpPr/>
            <p:nvPr/>
          </p:nvSpPr>
          <p:spPr>
            <a:xfrm>
              <a:off x="1729005" y="1883966"/>
              <a:ext cx="1260000" cy="704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kumimoji="1" lang="zh-CN" altLang="en-US" sz="28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人员</a:t>
              </a:r>
              <a:endParaRPr kumimoji="1" lang="zh-CN" altLang="en-US" sz="2800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defTabSz="457200"/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91C2F7F-7130-4B73-982B-73695571C615}"/>
              </a:ext>
            </a:extLst>
          </p:cNvPr>
          <p:cNvGrpSpPr/>
          <p:nvPr/>
        </p:nvGrpSpPr>
        <p:grpSpPr>
          <a:xfrm>
            <a:off x="1566977" y="2492896"/>
            <a:ext cx="2911996" cy="810613"/>
            <a:chOff x="2247900" y="5323487"/>
            <a:chExt cx="2911996" cy="810613"/>
          </a:xfrm>
        </p:grpSpPr>
        <p:sp>
          <p:nvSpPr>
            <p:cNvPr id="46" name="PA-iṧlîḋe">
              <a:extLst>
                <a:ext uri="{FF2B5EF4-FFF2-40B4-BE49-F238E27FC236}">
                  <a16:creationId xmlns:a16="http://schemas.microsoft.com/office/drawing/2014/main" xmlns="" id="{84FAD6BA-9D8A-4709-B581-A573FB6375D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iṣlïdé">
              <a:extLst>
                <a:ext uri="{FF2B5EF4-FFF2-40B4-BE49-F238E27FC236}">
                  <a16:creationId xmlns:a16="http://schemas.microsoft.com/office/drawing/2014/main" xmlns="" id="{936BA7A7-8C43-49E6-964E-2F6AABFD6AD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ïšliďe">
              <a:extLst>
                <a:ext uri="{FF2B5EF4-FFF2-40B4-BE49-F238E27FC236}">
                  <a16:creationId xmlns:a16="http://schemas.microsoft.com/office/drawing/2014/main" xmlns="" id="{21945B77-DCC8-47BA-B0CF-6C330A1C77D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en-US" altLang="zh-CN" sz="1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2400" b="1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5E046741-7F86-442E-A1C0-0829C0775AAB}"/>
              </a:ext>
            </a:extLst>
          </p:cNvPr>
          <p:cNvGrpSpPr/>
          <p:nvPr/>
        </p:nvGrpSpPr>
        <p:grpSpPr>
          <a:xfrm>
            <a:off x="1566977" y="3713725"/>
            <a:ext cx="2911996" cy="810613"/>
            <a:chOff x="2247900" y="5323487"/>
            <a:chExt cx="2911996" cy="810613"/>
          </a:xfrm>
        </p:grpSpPr>
        <p:sp>
          <p:nvSpPr>
            <p:cNvPr id="51" name="PA-iṧlîḋe">
              <a:extLst>
                <a:ext uri="{FF2B5EF4-FFF2-40B4-BE49-F238E27FC236}">
                  <a16:creationId xmlns:a16="http://schemas.microsoft.com/office/drawing/2014/main" xmlns="" id="{4B9F6571-022E-4C7A-A352-672DE862CB8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-iṣlïdé">
              <a:extLst>
                <a:ext uri="{FF2B5EF4-FFF2-40B4-BE49-F238E27FC236}">
                  <a16:creationId xmlns:a16="http://schemas.microsoft.com/office/drawing/2014/main" xmlns="" id="{5DF080DA-69DB-4474-AE1D-BBCFF3680EF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-ïšliďe">
              <a:extLst>
                <a:ext uri="{FF2B5EF4-FFF2-40B4-BE49-F238E27FC236}">
                  <a16:creationId xmlns:a16="http://schemas.microsoft.com/office/drawing/2014/main" xmlns="" id="{B7E40BB8-D92B-40F2-94C0-496DDDD6958D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F6AD3AE6-257C-4DB7-9F25-6E4A2B31BA73}"/>
              </a:ext>
            </a:extLst>
          </p:cNvPr>
          <p:cNvGrpSpPr/>
          <p:nvPr/>
        </p:nvGrpSpPr>
        <p:grpSpPr>
          <a:xfrm>
            <a:off x="1566977" y="4934554"/>
            <a:ext cx="2911996" cy="810613"/>
            <a:chOff x="2247900" y="5323487"/>
            <a:chExt cx="2911996" cy="810613"/>
          </a:xfrm>
        </p:grpSpPr>
        <p:sp>
          <p:nvSpPr>
            <p:cNvPr id="55" name="PA-iṧlîḋe">
              <a:extLst>
                <a:ext uri="{FF2B5EF4-FFF2-40B4-BE49-F238E27FC236}">
                  <a16:creationId xmlns:a16="http://schemas.microsoft.com/office/drawing/2014/main" xmlns="" id="{D607759F-0F9A-462D-9FAF-2C87D9DB35A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6" name="PA-iṣlïdé">
              <a:extLst>
                <a:ext uri="{FF2B5EF4-FFF2-40B4-BE49-F238E27FC236}">
                  <a16:creationId xmlns:a16="http://schemas.microsoft.com/office/drawing/2014/main" xmlns="" id="{29D6E16E-6033-4005-AD6B-C339496A7E7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-ïšliďe">
              <a:extLst>
                <a:ext uri="{FF2B5EF4-FFF2-40B4-BE49-F238E27FC236}">
                  <a16:creationId xmlns:a16="http://schemas.microsoft.com/office/drawing/2014/main" xmlns="" id="{096C077C-1373-4A5F-9985-8EA0B9CDC31E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31C295B4-FC3D-4ECD-9F6E-51EECD75990A}"/>
              </a:ext>
            </a:extLst>
          </p:cNvPr>
          <p:cNvGrpSpPr/>
          <p:nvPr/>
        </p:nvGrpSpPr>
        <p:grpSpPr>
          <a:xfrm>
            <a:off x="4871864" y="2492896"/>
            <a:ext cx="2911996" cy="810613"/>
            <a:chOff x="2247900" y="5323487"/>
            <a:chExt cx="2911996" cy="810613"/>
          </a:xfrm>
        </p:grpSpPr>
        <p:sp>
          <p:nvSpPr>
            <p:cNvPr id="63" name="PA-iṧlîḋe">
              <a:extLst>
                <a:ext uri="{FF2B5EF4-FFF2-40B4-BE49-F238E27FC236}">
                  <a16:creationId xmlns:a16="http://schemas.microsoft.com/office/drawing/2014/main" xmlns="" id="{9DA7E81C-B9CD-4DE5-A2ED-30145B9B40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4" name="PA-iṣlïdé">
              <a:extLst>
                <a:ext uri="{FF2B5EF4-FFF2-40B4-BE49-F238E27FC236}">
                  <a16:creationId xmlns:a16="http://schemas.microsoft.com/office/drawing/2014/main" xmlns="" id="{9540F3C9-7DE4-41C8-A97D-9D099E52652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5" name="PA-ïšliďe">
              <a:extLst>
                <a:ext uri="{FF2B5EF4-FFF2-40B4-BE49-F238E27FC236}">
                  <a16:creationId xmlns:a16="http://schemas.microsoft.com/office/drawing/2014/main" xmlns="" id="{A6F8ADF4-3CC5-4E87-8A44-FEA417C48FA8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5A97751A-8EF0-4DFC-8F88-F22694320372}"/>
              </a:ext>
            </a:extLst>
          </p:cNvPr>
          <p:cNvGrpSpPr/>
          <p:nvPr/>
        </p:nvGrpSpPr>
        <p:grpSpPr>
          <a:xfrm>
            <a:off x="4871864" y="3713725"/>
            <a:ext cx="2911996" cy="810613"/>
            <a:chOff x="2247900" y="5323487"/>
            <a:chExt cx="2911996" cy="810613"/>
          </a:xfrm>
        </p:grpSpPr>
        <p:sp>
          <p:nvSpPr>
            <p:cNvPr id="67" name="PA-iṧlîḋe">
              <a:extLst>
                <a:ext uri="{FF2B5EF4-FFF2-40B4-BE49-F238E27FC236}">
                  <a16:creationId xmlns:a16="http://schemas.microsoft.com/office/drawing/2014/main" xmlns="" id="{80BF6358-2562-4BD8-B793-1B767E61C5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8" name="PA-iṣlïdé">
              <a:extLst>
                <a:ext uri="{FF2B5EF4-FFF2-40B4-BE49-F238E27FC236}">
                  <a16:creationId xmlns:a16="http://schemas.microsoft.com/office/drawing/2014/main" xmlns="" id="{E4B3ECEB-DE9F-4212-81BC-F7599571B4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69" name="PA-ïšliďe">
              <a:extLst>
                <a:ext uri="{FF2B5EF4-FFF2-40B4-BE49-F238E27FC236}">
                  <a16:creationId xmlns:a16="http://schemas.microsoft.com/office/drawing/2014/main" xmlns="" id="{7A0CABBC-47BF-47FE-9B8F-6C90A87BFAB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8DFF75B8-6C08-4F09-8C95-EDA96C69D52E}"/>
              </a:ext>
            </a:extLst>
          </p:cNvPr>
          <p:cNvGrpSpPr/>
          <p:nvPr/>
        </p:nvGrpSpPr>
        <p:grpSpPr>
          <a:xfrm>
            <a:off x="4871864" y="4934554"/>
            <a:ext cx="2911996" cy="810613"/>
            <a:chOff x="2247900" y="5323487"/>
            <a:chExt cx="2911996" cy="810613"/>
          </a:xfrm>
        </p:grpSpPr>
        <p:sp>
          <p:nvSpPr>
            <p:cNvPr id="71" name="PA-iṧlîḋe">
              <a:extLst>
                <a:ext uri="{FF2B5EF4-FFF2-40B4-BE49-F238E27FC236}">
                  <a16:creationId xmlns:a16="http://schemas.microsoft.com/office/drawing/2014/main" xmlns="" id="{67771445-5E77-4258-80EE-95E0FC82DE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2" name="PA-iṣlïdé">
              <a:extLst>
                <a:ext uri="{FF2B5EF4-FFF2-40B4-BE49-F238E27FC236}">
                  <a16:creationId xmlns:a16="http://schemas.microsoft.com/office/drawing/2014/main" xmlns="" id="{83FC9865-C36B-4ED2-BBD8-523AFB0A430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-ïšliďe">
              <a:extLst>
                <a:ext uri="{FF2B5EF4-FFF2-40B4-BE49-F238E27FC236}">
                  <a16:creationId xmlns:a16="http://schemas.microsoft.com/office/drawing/2014/main" xmlns="" id="{4C93A2EF-3458-49F3-B17C-888ABF95A24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6C5460F8-D7FB-47AF-B8EF-6AB37D5C6BD2}"/>
              </a:ext>
            </a:extLst>
          </p:cNvPr>
          <p:cNvGrpSpPr/>
          <p:nvPr/>
        </p:nvGrpSpPr>
        <p:grpSpPr>
          <a:xfrm>
            <a:off x="8256240" y="2492896"/>
            <a:ext cx="2911996" cy="810613"/>
            <a:chOff x="2247900" y="5323487"/>
            <a:chExt cx="2911996" cy="810613"/>
          </a:xfrm>
        </p:grpSpPr>
        <p:sp>
          <p:nvSpPr>
            <p:cNvPr id="75" name="PA-iṧlîḋe">
              <a:extLst>
                <a:ext uri="{FF2B5EF4-FFF2-40B4-BE49-F238E27FC236}">
                  <a16:creationId xmlns:a16="http://schemas.microsoft.com/office/drawing/2014/main" xmlns="" id="{686BB7FF-9CB2-444F-8EDE-683D9EDC38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6" name="PA-iṣlïdé">
              <a:extLst>
                <a:ext uri="{FF2B5EF4-FFF2-40B4-BE49-F238E27FC236}">
                  <a16:creationId xmlns:a16="http://schemas.microsoft.com/office/drawing/2014/main" xmlns="" id="{2CE0F1D3-C35A-473C-9750-56F0C9E5001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77" name="PA-ïšliďe">
              <a:extLst>
                <a:ext uri="{FF2B5EF4-FFF2-40B4-BE49-F238E27FC236}">
                  <a16:creationId xmlns:a16="http://schemas.microsoft.com/office/drawing/2014/main" xmlns="" id="{7F38E700-F288-4423-A112-1CC278A3758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6BAF6AC1-ADDF-4CEA-B745-B39C1BCCD424}"/>
              </a:ext>
            </a:extLst>
          </p:cNvPr>
          <p:cNvGrpSpPr/>
          <p:nvPr/>
        </p:nvGrpSpPr>
        <p:grpSpPr>
          <a:xfrm>
            <a:off x="8256240" y="3713725"/>
            <a:ext cx="2911996" cy="810613"/>
            <a:chOff x="2247900" y="5323487"/>
            <a:chExt cx="2911996" cy="810613"/>
          </a:xfrm>
        </p:grpSpPr>
        <p:sp>
          <p:nvSpPr>
            <p:cNvPr id="79" name="PA-iṧlîḋe">
              <a:extLst>
                <a:ext uri="{FF2B5EF4-FFF2-40B4-BE49-F238E27FC236}">
                  <a16:creationId xmlns:a16="http://schemas.microsoft.com/office/drawing/2014/main" xmlns="" id="{411DB679-E418-41C3-84B0-670C5BB488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0" name="PA-iṣlïdé">
              <a:extLst>
                <a:ext uri="{FF2B5EF4-FFF2-40B4-BE49-F238E27FC236}">
                  <a16:creationId xmlns:a16="http://schemas.microsoft.com/office/drawing/2014/main" xmlns="" id="{2AB478DA-E3F2-47B5-BC13-3A5CE77AFD0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1" name="PA-ïšliďe">
              <a:extLst>
                <a:ext uri="{FF2B5EF4-FFF2-40B4-BE49-F238E27FC236}">
                  <a16:creationId xmlns:a16="http://schemas.microsoft.com/office/drawing/2014/main" xmlns="" id="{070259BD-5E14-4593-91E4-F48F4084058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7B13CC2A-C31C-4E68-8EC5-B538E5E9D242}"/>
              </a:ext>
            </a:extLst>
          </p:cNvPr>
          <p:cNvGrpSpPr/>
          <p:nvPr/>
        </p:nvGrpSpPr>
        <p:grpSpPr>
          <a:xfrm>
            <a:off x="8256240" y="4934554"/>
            <a:ext cx="2911996" cy="810613"/>
            <a:chOff x="2247900" y="5323487"/>
            <a:chExt cx="2911996" cy="810613"/>
          </a:xfrm>
        </p:grpSpPr>
        <p:sp>
          <p:nvSpPr>
            <p:cNvPr id="83" name="PA-iṧlîḋe">
              <a:extLst>
                <a:ext uri="{FF2B5EF4-FFF2-40B4-BE49-F238E27FC236}">
                  <a16:creationId xmlns:a16="http://schemas.microsoft.com/office/drawing/2014/main" xmlns="" id="{871F0387-C6EF-492A-AC80-D5B2ECA2611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247901" y="5323487"/>
              <a:ext cx="2911995" cy="81061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4" name="PA-iṣlïdé">
              <a:extLst>
                <a:ext uri="{FF2B5EF4-FFF2-40B4-BE49-F238E27FC236}">
                  <a16:creationId xmlns:a16="http://schemas.microsoft.com/office/drawing/2014/main" xmlns="" id="{E24ED584-22A5-43B6-B7E6-25C1766E1B6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47900" y="5323487"/>
              <a:ext cx="184230" cy="810613"/>
            </a:xfrm>
            <a:prstGeom prst="rect">
              <a:avLst/>
            </a:prstGeom>
            <a:solidFill>
              <a:srgbClr val="FBD247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en-US" altLang="zh-CN" sz="1600" b="1" dirty="0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85" name="PA-ïšliďe">
              <a:extLst>
                <a:ext uri="{FF2B5EF4-FFF2-40B4-BE49-F238E27FC236}">
                  <a16:creationId xmlns:a16="http://schemas.microsoft.com/office/drawing/2014/main" xmlns="" id="{B0F73200-805D-419E-8870-706A2378997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604964" y="5497960"/>
              <a:ext cx="690243" cy="4616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altLang="zh-CN" sz="2400" b="1" dirty="0">
                  <a:solidFill>
                    <a:srgbClr val="222D57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zh-CN" altLang="en-US" sz="2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869" y="1492576"/>
            <a:ext cx="2095445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有执行力人的特色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4A513005-88D4-4A75-A98A-02BF558E691D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7B1832C-A1FF-48C2-8D91-DF942F3A7558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FFD945D-D677-4686-9477-FD8CC32D2F5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BCDCA80D-3DB1-4037-8BD7-E71C59205376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43A8A405-5077-4FE4-9CD1-4BA266B241CC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9F422CA4-3C15-4251-8C58-4B15BB45CBF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A759B24B-4530-4232-8F1C-30B1652BFBB4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0E2650C2-5897-4007-86B3-8253AB6B13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738C23C9-646A-4EC5-AC35-B659FD9B1A4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709D8713-3313-4555-8BC3-DC73EF83C3C7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3E1FBE20-C173-4D8D-959C-CA1FD7AF2F7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D40D2734-2770-4DE1-A26E-5D46119C7A1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02D4A319-3669-4540-BABB-C6C9E486C1B4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xmlns="" id="{6D6DF6CA-5408-483E-8CA3-93F4055A9C8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xmlns="" id="{E88A9324-1B5C-40BD-849A-67C9F176B12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B5EB03F-75C7-4404-B64E-B511736C6341}"/>
              </a:ext>
            </a:extLst>
          </p:cNvPr>
          <p:cNvSpPr/>
          <p:nvPr/>
        </p:nvSpPr>
        <p:spPr>
          <a:xfrm>
            <a:off x="2690365" y="2703084"/>
            <a:ext cx="1268296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自动、自发 </a:t>
            </a:r>
          </a:p>
        </p:txBody>
      </p:sp>
      <p:sp>
        <p:nvSpPr>
          <p:cNvPr id="129024" name="矩形 129023">
            <a:extLst>
              <a:ext uri="{FF2B5EF4-FFF2-40B4-BE49-F238E27FC236}">
                <a16:creationId xmlns:a16="http://schemas.microsoft.com/office/drawing/2014/main" xmlns="" id="{B4480386-9A51-43AB-9DD0-AB26B6F17848}"/>
              </a:ext>
            </a:extLst>
          </p:cNvPr>
          <p:cNvSpPr/>
          <p:nvPr/>
        </p:nvSpPr>
        <p:spPr>
          <a:xfrm>
            <a:off x="2726772" y="3910654"/>
            <a:ext cx="1063112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注意细节 </a:t>
            </a:r>
          </a:p>
        </p:txBody>
      </p:sp>
      <p:sp>
        <p:nvSpPr>
          <p:cNvPr id="129025" name="矩形 129024">
            <a:extLst>
              <a:ext uri="{FF2B5EF4-FFF2-40B4-BE49-F238E27FC236}">
                <a16:creationId xmlns:a16="http://schemas.microsoft.com/office/drawing/2014/main" xmlns="" id="{4D5DD3C4-5785-44C1-A86E-BFB2C4411119}"/>
              </a:ext>
            </a:extLst>
          </p:cNvPr>
          <p:cNvSpPr/>
          <p:nvPr/>
        </p:nvSpPr>
        <p:spPr>
          <a:xfrm>
            <a:off x="2561605" y="5158464"/>
            <a:ext cx="1678665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为人诚信、负责 </a:t>
            </a:r>
          </a:p>
        </p:txBody>
      </p:sp>
      <p:sp>
        <p:nvSpPr>
          <p:cNvPr id="129028" name="矩形 129027">
            <a:extLst>
              <a:ext uri="{FF2B5EF4-FFF2-40B4-BE49-F238E27FC236}">
                <a16:creationId xmlns:a16="http://schemas.microsoft.com/office/drawing/2014/main" xmlns="" id="{475EBFB2-AFD5-4D11-A924-3ADA4CFE5EB7}"/>
              </a:ext>
            </a:extLst>
          </p:cNvPr>
          <p:cNvSpPr/>
          <p:nvPr/>
        </p:nvSpPr>
        <p:spPr>
          <a:xfrm>
            <a:off x="5772807" y="2555351"/>
            <a:ext cx="164439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善于分析、判断、应变 </a:t>
            </a:r>
          </a:p>
        </p:txBody>
      </p:sp>
      <p:sp>
        <p:nvSpPr>
          <p:cNvPr id="129029" name="矩形 129028">
            <a:extLst>
              <a:ext uri="{FF2B5EF4-FFF2-40B4-BE49-F238E27FC236}">
                <a16:creationId xmlns:a16="http://schemas.microsoft.com/office/drawing/2014/main" xmlns="" id="{AE4626E4-9FE2-42C0-98AD-88BC29C0B345}"/>
              </a:ext>
            </a:extLst>
          </p:cNvPr>
          <p:cNvSpPr/>
          <p:nvPr/>
        </p:nvSpPr>
        <p:spPr>
          <a:xfrm>
            <a:off x="5935781" y="3937635"/>
            <a:ext cx="1678665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乐于学习、求知 </a:t>
            </a:r>
          </a:p>
        </p:txBody>
      </p:sp>
      <p:sp>
        <p:nvSpPr>
          <p:cNvPr id="129030" name="矩形 129029">
            <a:extLst>
              <a:ext uri="{FF2B5EF4-FFF2-40B4-BE49-F238E27FC236}">
                <a16:creationId xmlns:a16="http://schemas.microsoft.com/office/drawing/2014/main" xmlns="" id="{F40D344F-9C15-4D52-9A81-567096A745E4}"/>
              </a:ext>
            </a:extLst>
          </p:cNvPr>
          <p:cNvSpPr/>
          <p:nvPr/>
        </p:nvSpPr>
        <p:spPr>
          <a:xfrm>
            <a:off x="6071193" y="5159880"/>
            <a:ext cx="1063112" cy="362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8938" indent="-388938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具有创意 </a:t>
            </a:r>
          </a:p>
        </p:txBody>
      </p:sp>
      <p:sp>
        <p:nvSpPr>
          <p:cNvPr id="129031" name="矩形 129030">
            <a:extLst>
              <a:ext uri="{FF2B5EF4-FFF2-40B4-BE49-F238E27FC236}">
                <a16:creationId xmlns:a16="http://schemas.microsoft.com/office/drawing/2014/main" xmlns="" id="{3C1536DB-FC31-40B3-BB63-67CAD47A0C36}"/>
              </a:ext>
            </a:extLst>
          </p:cNvPr>
          <p:cNvSpPr/>
          <p:nvPr/>
        </p:nvSpPr>
        <p:spPr>
          <a:xfrm>
            <a:off x="9161485" y="2595236"/>
            <a:ext cx="159568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韧性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对工作投入 </a:t>
            </a:r>
          </a:p>
        </p:txBody>
      </p:sp>
      <p:sp>
        <p:nvSpPr>
          <p:cNvPr id="129033" name="矩形 129032">
            <a:extLst>
              <a:ext uri="{FF2B5EF4-FFF2-40B4-BE49-F238E27FC236}">
                <a16:creationId xmlns:a16="http://schemas.microsoft.com/office/drawing/2014/main" xmlns="" id="{014CD4B6-8B9F-4D6D-9B1F-C2911EF0BE92}"/>
              </a:ext>
            </a:extLst>
          </p:cNvPr>
          <p:cNvSpPr/>
          <p:nvPr/>
        </p:nvSpPr>
        <p:spPr>
          <a:xfrm>
            <a:off x="8971435" y="3762921"/>
            <a:ext cx="197579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人际关系（团队精神）良好 </a:t>
            </a:r>
          </a:p>
        </p:txBody>
      </p:sp>
      <p:sp>
        <p:nvSpPr>
          <p:cNvPr id="129034" name="矩形 129033">
            <a:extLst>
              <a:ext uri="{FF2B5EF4-FFF2-40B4-BE49-F238E27FC236}">
                <a16:creationId xmlns:a16="http://schemas.microsoft.com/office/drawing/2014/main" xmlns="" id="{7AC2CC45-1143-422A-908A-87ABAA6CE4CC}"/>
              </a:ext>
            </a:extLst>
          </p:cNvPr>
          <p:cNvSpPr/>
          <p:nvPr/>
        </p:nvSpPr>
        <p:spPr>
          <a:xfrm>
            <a:off x="9050936" y="5164776"/>
            <a:ext cx="1869743" cy="36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938"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求胜欲望强烈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5" grpId="0"/>
      <p:bldP spid="3" grpId="0"/>
      <p:bldP spid="129024" grpId="0"/>
      <p:bldP spid="129025" grpId="0"/>
      <p:bldP spid="129028" grpId="0"/>
      <p:bldP spid="129029" grpId="0"/>
      <p:bldP spid="129030" grpId="0"/>
      <p:bldP spid="129031" grpId="0"/>
      <p:bldP spid="129033" grpId="0"/>
      <p:bldP spid="1290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279576" y="2204864"/>
            <a:ext cx="5493812" cy="416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68563" indent="-2468563">
              <a:lnSpc>
                <a:spcPct val="130000"/>
              </a:lnSpc>
            </a:pPr>
            <a:r>
              <a:rPr lang="zh-CN" altLang="en-US" sz="18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决策的首要问题不在速度，在是否可行和是否有方法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94A270B9-1FDA-4AF4-A537-911CD1A60624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807170B-4A4A-40C7-A705-A74135ADA3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DFB00B7-75F1-4C02-B259-4538D83F4E8D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7E354A8B-2111-42C3-9B15-D51F190000A4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553C526D-4400-46B5-96A5-0E21FE131F58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48730996-E60C-4313-B018-45B1F3040FCB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7AABF6AC-8525-4FA1-899E-F3F7891D59B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3D7DD3ED-F7D2-4BA7-82E2-B49AB4DE089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8649BE3A-DA5A-4CF9-854B-8E2509F65F2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D9127B4F-D45D-4B00-9025-BAF4AE5C736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DA315C88-F2A4-4726-81F6-6A82B628B2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8C886E84-95FB-429D-A27B-AD7EBF89A4E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703B7615-A685-412D-9C34-7EF86F5FC33F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xmlns="" id="{698B4BD4-90F1-45AD-BF3F-F7EC1E5E3F8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xmlns="" id="{14EBF0C3-6802-4C36-9741-0A9B994AD8D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4B2A7D8B-666D-4860-B260-2E378C4FBAE5}"/>
              </a:ext>
            </a:extLst>
          </p:cNvPr>
          <p:cNvSpPr txBox="1"/>
          <p:nvPr/>
        </p:nvSpPr>
        <p:spPr>
          <a:xfrm>
            <a:off x="3465382" y="3360465"/>
            <a:ext cx="6591057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098675" indent="-2098675" algn="l" defTabSz="91440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0" dirty="0">
                <a:latin typeface="+mn-lt"/>
                <a:ea typeface="+mn-ea"/>
                <a:cs typeface="+mn-ea"/>
                <a:sym typeface="+mn-lt"/>
              </a:rPr>
              <a:t>策略没有充分论证和估计实际执行中的问题与变化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1B97F410-BC36-481C-848A-06EAE65BC3A8}"/>
              </a:ext>
            </a:extLst>
          </p:cNvPr>
          <p:cNvGrpSpPr/>
          <p:nvPr/>
        </p:nvGrpSpPr>
        <p:grpSpPr>
          <a:xfrm>
            <a:off x="2495600" y="3328429"/>
            <a:ext cx="7920880" cy="539876"/>
            <a:chOff x="2999656" y="2725950"/>
            <a:chExt cx="7920880" cy="539876"/>
          </a:xfrm>
        </p:grpSpPr>
        <p:sp>
          <p:nvSpPr>
            <p:cNvPr id="27" name="PA-iŝľíḋè">
              <a:extLst>
                <a:ext uri="{FF2B5EF4-FFF2-40B4-BE49-F238E27FC236}">
                  <a16:creationId xmlns:a16="http://schemas.microsoft.com/office/drawing/2014/main" xmlns="" id="{3F662F37-E5DC-4E72-80B7-946483EEBAD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 bwMode="auto">
            <a:xfrm>
              <a:off x="2999656" y="2725950"/>
              <a:ext cx="576063" cy="539876"/>
            </a:xfrm>
            <a:prstGeom prst="rect">
              <a:avLst/>
            </a:prstGeom>
            <a:solidFill>
              <a:srgbClr val="222D57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ctr" defTabSz="914354">
                <a:defRPr sz="16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spc="-150" dirty="0">
                  <a:cs typeface="+mn-ea"/>
                  <a:sym typeface="+mn-lt"/>
                </a:rPr>
                <a:t>0</a:t>
              </a:r>
              <a:r>
                <a:rPr lang="en-US" altLang="zh-CN" sz="100" spc="-150" dirty="0">
                  <a:cs typeface="+mn-ea"/>
                  <a:sym typeface="+mn-lt"/>
                </a:rPr>
                <a:t> </a:t>
              </a:r>
              <a:r>
                <a:rPr lang="en-US" altLang="zh-CN" sz="2000" spc="-150" dirty="0">
                  <a:cs typeface="+mn-ea"/>
                  <a:sym typeface="+mn-lt"/>
                </a:rPr>
                <a:t> 1</a:t>
              </a:r>
            </a:p>
          </p:txBody>
        </p:sp>
        <p:cxnSp>
          <p:nvCxnSpPr>
            <p:cNvPr id="28" name="PA-直接连接符 6">
              <a:extLst>
                <a:ext uri="{FF2B5EF4-FFF2-40B4-BE49-F238E27FC236}">
                  <a16:creationId xmlns:a16="http://schemas.microsoft.com/office/drawing/2014/main" xmlns="" id="{07B9936B-C1D9-406A-B0FF-A631C16DD065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2999656" y="3259723"/>
              <a:ext cx="792088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98E7FB7B-0893-4AD8-8665-094ADD34D2CD}"/>
              </a:ext>
            </a:extLst>
          </p:cNvPr>
          <p:cNvSpPr txBox="1"/>
          <p:nvPr/>
        </p:nvSpPr>
        <p:spPr>
          <a:xfrm>
            <a:off x="3465382" y="4466019"/>
            <a:ext cx="6591057" cy="3385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2098675" indent="-2098675" algn="l" defTabSz="91440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zh-CN" altLang="en-US" sz="1600" b="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员工等待老板自己发现错误</a:t>
            </a:r>
            <a:endParaRPr lang="zh-CN" altLang="en-US" sz="1600" b="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9A24A61A-9594-453C-A48E-C6F4F99073C5}"/>
              </a:ext>
            </a:extLst>
          </p:cNvPr>
          <p:cNvGrpSpPr/>
          <p:nvPr/>
        </p:nvGrpSpPr>
        <p:grpSpPr>
          <a:xfrm>
            <a:off x="2495600" y="4433983"/>
            <a:ext cx="7920880" cy="539876"/>
            <a:chOff x="2999656" y="2725950"/>
            <a:chExt cx="7920880" cy="539876"/>
          </a:xfrm>
        </p:grpSpPr>
        <p:sp>
          <p:nvSpPr>
            <p:cNvPr id="33" name="PA-iŝľíḋè">
              <a:extLst>
                <a:ext uri="{FF2B5EF4-FFF2-40B4-BE49-F238E27FC236}">
                  <a16:creationId xmlns:a16="http://schemas.microsoft.com/office/drawing/2014/main" xmlns="" id="{1314819C-77CD-4042-A301-610B0835936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 bwMode="auto">
            <a:xfrm>
              <a:off x="2999656" y="2725950"/>
              <a:ext cx="576063" cy="539876"/>
            </a:xfrm>
            <a:prstGeom prst="rect">
              <a:avLst/>
            </a:prstGeom>
            <a:solidFill>
              <a:srgbClr val="222D57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ctr" defTabSz="914354">
                <a:defRPr sz="16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000" spc="-150" dirty="0">
                  <a:cs typeface="+mn-ea"/>
                  <a:sym typeface="+mn-lt"/>
                </a:rPr>
                <a:t>0</a:t>
              </a:r>
              <a:r>
                <a:rPr lang="en-US" altLang="zh-CN" sz="100" spc="-150" dirty="0">
                  <a:cs typeface="+mn-ea"/>
                  <a:sym typeface="+mn-lt"/>
                </a:rPr>
                <a:t> </a:t>
              </a:r>
              <a:r>
                <a:rPr lang="en-US" altLang="zh-CN" sz="2000" spc="-150" dirty="0">
                  <a:cs typeface="+mn-ea"/>
                  <a:sym typeface="+mn-lt"/>
                </a:rPr>
                <a:t> 2</a:t>
              </a:r>
            </a:p>
          </p:txBody>
        </p:sp>
        <p:cxnSp>
          <p:nvCxnSpPr>
            <p:cNvPr id="34" name="PA-直接连接符 6">
              <a:extLst>
                <a:ext uri="{FF2B5EF4-FFF2-40B4-BE49-F238E27FC236}">
                  <a16:creationId xmlns:a16="http://schemas.microsoft.com/office/drawing/2014/main" xmlns="" id="{CEF58E03-29CB-42FE-B369-6DACA9B4EBC9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2999656" y="3259723"/>
              <a:ext cx="7920880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5" grpId="0"/>
      <p:bldP spid="21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03348" y="1521608"/>
            <a:ext cx="2454518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执行力不佳的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个原因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F2ACE05F-5561-49ED-A244-63B335F44646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F5776FD-0FDB-45E8-8506-FEBFDD62FE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7B30D7-28CB-4577-899C-90BECFD84C4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EDA8901-83EE-4F1D-85AD-480F2B97337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CF423CC-8221-4E7D-A47F-E7CF80FCAA8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0BC0CE70-BCB8-477C-AA16-60531361BF2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4A0276EF-DA9D-49FC-B7C6-A9000A24239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056BCF84-4E9E-41D5-9783-B34DB280AD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B0C2C9A2-AE2D-4C22-A782-2024C6FE6A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AF9734D8-C662-4425-B4BB-38B664F42B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7A7BC2F9-7E4E-4D50-9EE7-5E0C4D8083E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53E10202-41CC-4ECF-A093-4F0E25078B1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1A54C0FF-A97E-40F2-BB61-0C5084117ED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30391BF2-C3C8-4688-A7D5-9F2A19EB711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A225A4C8-0362-4916-8F03-4A24B54E77B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xmlns="" id="{79D2261B-C5AC-4885-9211-639CEF161C97}"/>
              </a:ext>
            </a:extLst>
          </p:cNvPr>
          <p:cNvGrpSpPr/>
          <p:nvPr/>
        </p:nvGrpSpPr>
        <p:grpSpPr>
          <a:xfrm>
            <a:off x="1544261" y="2363975"/>
            <a:ext cx="4352935" cy="1412601"/>
            <a:chOff x="1631504" y="1988840"/>
            <a:chExt cx="4352935" cy="1412601"/>
          </a:xfrm>
        </p:grpSpPr>
        <p:sp>
          <p:nvSpPr>
            <p:cNvPr id="95" name="矩形 94">
              <a:extLst>
                <a:ext uri="{FF2B5EF4-FFF2-40B4-BE49-F238E27FC236}">
                  <a16:creationId xmlns:a16="http://schemas.microsoft.com/office/drawing/2014/main" xmlns="" id="{7B32DF26-03C3-4BF6-B022-F191CD6B7FF0}"/>
                </a:ext>
              </a:extLst>
            </p:cNvPr>
            <p:cNvSpPr/>
            <p:nvPr/>
          </p:nvSpPr>
          <p:spPr>
            <a:xfrm>
              <a:off x="1631504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37037257-1906-4F07-B053-22F7D3B758BB}"/>
                </a:ext>
              </a:extLst>
            </p:cNvPr>
            <p:cNvGrpSpPr/>
            <p:nvPr/>
          </p:nvGrpSpPr>
          <p:grpSpPr>
            <a:xfrm>
              <a:off x="2206138" y="2197328"/>
              <a:ext cx="2930751" cy="878609"/>
              <a:chOff x="1160031" y="1878475"/>
              <a:chExt cx="2930751" cy="878609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16BBEA49-12B8-49DC-8FE4-A72B57743778}"/>
                  </a:ext>
                </a:extLst>
              </p:cNvPr>
              <p:cNvSpPr txBox="1"/>
              <p:nvPr/>
            </p:nvSpPr>
            <p:spPr>
              <a:xfrm>
                <a:off x="2567608" y="2220588"/>
                <a:ext cx="1523174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虎头蛇尾。 </a:t>
                </a: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xmlns="" id="{831ED292-3E65-4D8B-B0F9-A3C576B85F23}"/>
                  </a:ext>
                </a:extLst>
              </p:cNvPr>
              <p:cNvGrpSpPr/>
              <p:nvPr/>
            </p:nvGrpSpPr>
            <p:grpSpPr>
              <a:xfrm>
                <a:off x="1160031" y="1878475"/>
                <a:ext cx="2867125" cy="878609"/>
                <a:chOff x="1160031" y="1878475"/>
                <a:chExt cx="2867125" cy="878609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="" id="{6A2BCC35-2B0B-421E-8A50-F3CD56452B0D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1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" name="组合 1">
                  <a:extLst>
                    <a:ext uri="{FF2B5EF4-FFF2-40B4-BE49-F238E27FC236}">
                      <a16:creationId xmlns:a16="http://schemas.microsoft.com/office/drawing/2014/main" xmlns="" id="{7D10D745-692A-4F8C-B254-BE61D83FC460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302140" cy="878609"/>
                  <a:chOff x="2168364" y="2247472"/>
                  <a:chExt cx="2302140" cy="878609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xmlns="" id="{AC11DCC3-F174-4A0A-8927-8F565EB1BA5C}"/>
                      </a:ext>
                    </a:extLst>
                  </p:cNvPr>
                  <p:cNvSpPr/>
                  <p:nvPr/>
                </p:nvSpPr>
                <p:spPr>
                  <a:xfrm>
                    <a:off x="2439178" y="2247472"/>
                    <a:ext cx="20313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管理者没有常抓不懈</a:t>
                    </a:r>
                  </a:p>
                </p:txBody>
              </p:sp>
              <p:cxnSp>
                <p:nvCxnSpPr>
                  <p:cNvPr id="37" name="直接连接符 17">
                    <a:extLst>
                      <a:ext uri="{FF2B5EF4-FFF2-40B4-BE49-F238E27FC236}">
                        <a16:creationId xmlns:a16="http://schemas.microsoft.com/office/drawing/2014/main" xmlns="" id="{AECC6FEB-6DD6-4731-B828-BC9CB2050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xmlns="" id="{900727B3-F902-4DF2-8AC3-84E71936D000}"/>
              </a:ext>
            </a:extLst>
          </p:cNvPr>
          <p:cNvGrpSpPr/>
          <p:nvPr/>
        </p:nvGrpSpPr>
        <p:grpSpPr>
          <a:xfrm>
            <a:off x="1544261" y="4149080"/>
            <a:ext cx="4352935" cy="1412601"/>
            <a:chOff x="1631504" y="3773945"/>
            <a:chExt cx="4352935" cy="1412601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xmlns="" id="{31FE5EEB-0949-40D3-8632-1BEB0490F2CC}"/>
                </a:ext>
              </a:extLst>
            </p:cNvPr>
            <p:cNvSpPr/>
            <p:nvPr/>
          </p:nvSpPr>
          <p:spPr>
            <a:xfrm>
              <a:off x="1631504" y="3773945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8470E166-AA9B-4533-BF17-F16777457ECE}"/>
                </a:ext>
              </a:extLst>
            </p:cNvPr>
            <p:cNvGrpSpPr/>
            <p:nvPr/>
          </p:nvGrpSpPr>
          <p:grpSpPr>
            <a:xfrm>
              <a:off x="2152866" y="4105678"/>
              <a:ext cx="3754752" cy="851411"/>
              <a:chOff x="1167031" y="2930951"/>
              <a:chExt cx="3754752" cy="85141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378977BD-D126-48C9-BCC7-C33E2F4413D8}"/>
                  </a:ext>
                </a:extLst>
              </p:cNvPr>
              <p:cNvSpPr txBox="1"/>
              <p:nvPr/>
            </p:nvSpPr>
            <p:spPr>
              <a:xfrm>
                <a:off x="2523218" y="3317178"/>
                <a:ext cx="1523174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朝令夕改。 </a:t>
                </a: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0A0232CA-6521-465B-903F-87749AF325FD}"/>
                  </a:ext>
                </a:extLst>
              </p:cNvPr>
              <p:cNvGrpSpPr/>
              <p:nvPr/>
            </p:nvGrpSpPr>
            <p:grpSpPr>
              <a:xfrm>
                <a:off x="1167031" y="2930951"/>
                <a:ext cx="3754752" cy="851411"/>
                <a:chOff x="1160031" y="1905673"/>
                <a:chExt cx="3754752" cy="851411"/>
              </a:xfrm>
            </p:grpSpPr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xmlns="" id="{4012434C-D5F1-400E-B6F0-D7660A4E004A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2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xmlns="" id="{C65908FB-D813-437F-A741-20497C8A58D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3189767" cy="851411"/>
                  <a:chOff x="2168364" y="2274670"/>
                  <a:chExt cx="3189767" cy="851411"/>
                </a:xfrm>
              </p:grpSpPr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xmlns="" id="{D5F79018-52A5-40E6-A84A-9885BBA96F32}"/>
                      </a:ext>
                    </a:extLst>
                  </p:cNvPr>
                  <p:cNvSpPr/>
                  <p:nvPr/>
                </p:nvSpPr>
                <p:spPr>
                  <a:xfrm>
                    <a:off x="2506068" y="2330904"/>
                    <a:ext cx="2852063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管理者出台管理制度时不严谨</a:t>
                    </a:r>
                  </a:p>
                </p:txBody>
              </p:sp>
              <p:cxnSp>
                <p:nvCxnSpPr>
                  <p:cNvPr id="62" name="直接连接符 17">
                    <a:extLst>
                      <a:ext uri="{FF2B5EF4-FFF2-40B4-BE49-F238E27FC236}">
                        <a16:creationId xmlns:a16="http://schemas.microsoft.com/office/drawing/2014/main" xmlns="" id="{407541EB-055D-499C-8434-535461BE2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6D128259-8374-4ED7-B966-7F789C9AE49F}"/>
              </a:ext>
            </a:extLst>
          </p:cNvPr>
          <p:cNvGrpSpPr/>
          <p:nvPr/>
        </p:nvGrpSpPr>
        <p:grpSpPr>
          <a:xfrm>
            <a:off x="6168009" y="2363975"/>
            <a:ext cx="4352935" cy="1412601"/>
            <a:chOff x="6255252" y="1988840"/>
            <a:chExt cx="4352935" cy="1412601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xmlns="" id="{6E3D799F-7612-488F-A68B-E46EC143A2A9}"/>
                </a:ext>
              </a:extLst>
            </p:cNvPr>
            <p:cNvSpPr/>
            <p:nvPr/>
          </p:nvSpPr>
          <p:spPr>
            <a:xfrm>
              <a:off x="6255252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116EFB33-C526-481E-99A9-065910126F4D}"/>
                </a:ext>
              </a:extLst>
            </p:cNvPr>
            <p:cNvGrpSpPr/>
            <p:nvPr/>
          </p:nvGrpSpPr>
          <p:grpSpPr>
            <a:xfrm>
              <a:off x="6816080" y="2214800"/>
              <a:ext cx="3407721" cy="878609"/>
              <a:chOff x="7735770" y="2140749"/>
              <a:chExt cx="3407721" cy="878609"/>
            </a:xfrm>
          </p:grpSpPr>
          <p:sp>
            <p:nvSpPr>
              <p:cNvPr id="132097" name="文本框 132096">
                <a:extLst>
                  <a:ext uri="{FF2B5EF4-FFF2-40B4-BE49-F238E27FC236}">
                    <a16:creationId xmlns:a16="http://schemas.microsoft.com/office/drawing/2014/main" xmlns="" id="{1B627F4F-0EDC-4A45-AF70-3B77DC192EC7}"/>
                  </a:ext>
                </a:extLst>
              </p:cNvPr>
              <p:cNvSpPr txBox="1"/>
              <p:nvPr/>
            </p:nvSpPr>
            <p:spPr>
              <a:xfrm>
                <a:off x="8722635" y="2519591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缺少针对性、可行性。 </a:t>
                </a:r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xmlns="" id="{C6B70778-928B-42FA-BE87-C185DC3D1CE1}"/>
                  </a:ext>
                </a:extLst>
              </p:cNvPr>
              <p:cNvGrpSpPr/>
              <p:nvPr/>
            </p:nvGrpSpPr>
            <p:grpSpPr>
              <a:xfrm>
                <a:off x="7735770" y="2140749"/>
                <a:ext cx="2678354" cy="878609"/>
                <a:chOff x="1143617" y="1878475"/>
                <a:chExt cx="2678354" cy="878609"/>
              </a:xfrm>
            </p:grpSpPr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xmlns="" id="{F453542F-F4F3-4E00-8DBF-713336F85C26}"/>
                    </a:ext>
                  </a:extLst>
                </p:cNvPr>
                <p:cNvSpPr txBox="1"/>
                <p:nvPr/>
              </p:nvSpPr>
              <p:spPr>
                <a:xfrm>
                  <a:off x="1143617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3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xmlns="" id="{74331382-E07A-4002-A2B6-409AB4934709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096955" cy="878609"/>
                  <a:chOff x="2168364" y="2247472"/>
                  <a:chExt cx="2096955" cy="878609"/>
                </a:xfrm>
              </p:grpSpPr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xmlns="" id="{FE84ACA2-B106-49AA-B8B4-35D8A8133561}"/>
                      </a:ext>
                    </a:extLst>
                  </p:cNvPr>
                  <p:cNvSpPr/>
                  <p:nvPr/>
                </p:nvSpPr>
                <p:spPr>
                  <a:xfrm>
                    <a:off x="2644362" y="2247472"/>
                    <a:ext cx="162095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制度本身不合理</a:t>
                    </a:r>
                  </a:p>
                </p:txBody>
              </p:sp>
              <p:cxnSp>
                <p:nvCxnSpPr>
                  <p:cNvPr id="67" name="直接连接符 17">
                    <a:extLst>
                      <a:ext uri="{FF2B5EF4-FFF2-40B4-BE49-F238E27FC236}">
                        <a16:creationId xmlns:a16="http://schemas.microsoft.com/office/drawing/2014/main" xmlns="" id="{5DE0A171-E03A-4D72-AE9C-C8CF050A9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AB99F10-9086-4F12-B170-06D1A47AF0E4}"/>
              </a:ext>
            </a:extLst>
          </p:cNvPr>
          <p:cNvGrpSpPr/>
          <p:nvPr/>
        </p:nvGrpSpPr>
        <p:grpSpPr>
          <a:xfrm>
            <a:off x="6168008" y="4149080"/>
            <a:ext cx="4352935" cy="1412601"/>
            <a:chOff x="6255251" y="3773945"/>
            <a:chExt cx="4352935" cy="1412601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xmlns="" id="{47954AFF-914F-41E1-8F9D-023F18548B71}"/>
                </a:ext>
              </a:extLst>
            </p:cNvPr>
            <p:cNvSpPr/>
            <p:nvPr/>
          </p:nvSpPr>
          <p:spPr>
            <a:xfrm>
              <a:off x="6255251" y="3773945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D1E772AA-DFA1-4E7D-BDAE-EB69F53FA925}"/>
                </a:ext>
              </a:extLst>
            </p:cNvPr>
            <p:cNvGrpSpPr/>
            <p:nvPr/>
          </p:nvGrpSpPr>
          <p:grpSpPr>
            <a:xfrm>
              <a:off x="6816080" y="4092078"/>
              <a:ext cx="3356960" cy="878609"/>
              <a:chOff x="7752184" y="3166027"/>
              <a:chExt cx="3356960" cy="878609"/>
            </a:xfrm>
          </p:grpSpPr>
          <p:sp>
            <p:nvSpPr>
              <p:cNvPr id="132100" name="文本框 132099">
                <a:extLst>
                  <a:ext uri="{FF2B5EF4-FFF2-40B4-BE49-F238E27FC236}">
                    <a16:creationId xmlns:a16="http://schemas.microsoft.com/office/drawing/2014/main" xmlns="" id="{DE129641-4753-42C7-B39F-E8595A120EE5}"/>
                  </a:ext>
                </a:extLst>
              </p:cNvPr>
              <p:cNvSpPr txBox="1"/>
              <p:nvPr/>
            </p:nvSpPr>
            <p:spPr>
              <a:xfrm>
                <a:off x="8688288" y="3631475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囿于条款，不知变通。 </a:t>
                </a: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xmlns="" id="{71B4DE36-C6D8-4F7F-B4E6-8788EA64607E}"/>
                  </a:ext>
                </a:extLst>
              </p:cNvPr>
              <p:cNvGrpSpPr/>
              <p:nvPr/>
            </p:nvGrpSpPr>
            <p:grpSpPr>
              <a:xfrm>
                <a:off x="7752184" y="3166027"/>
                <a:ext cx="2874125" cy="878609"/>
                <a:chOff x="1153031" y="1878475"/>
                <a:chExt cx="2874125" cy="878609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xmlns="" id="{FE5E6781-BC82-456D-80B6-A15096CE5199}"/>
                    </a:ext>
                  </a:extLst>
                </p:cNvPr>
                <p:cNvSpPr txBox="1"/>
                <p:nvPr/>
              </p:nvSpPr>
              <p:spPr>
                <a:xfrm>
                  <a:off x="1153031" y="2108887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4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70" name="组合 69">
                  <a:extLst>
                    <a:ext uri="{FF2B5EF4-FFF2-40B4-BE49-F238E27FC236}">
                      <a16:creationId xmlns:a16="http://schemas.microsoft.com/office/drawing/2014/main" xmlns="" id="{3D438192-E058-434B-B4D5-70AA589750A9}"/>
                    </a:ext>
                  </a:extLst>
                </p:cNvPr>
                <p:cNvGrpSpPr/>
                <p:nvPr/>
              </p:nvGrpSpPr>
              <p:grpSpPr>
                <a:xfrm>
                  <a:off x="1725016" y="1878475"/>
                  <a:ext cx="2302140" cy="878609"/>
                  <a:chOff x="2168364" y="2247472"/>
                  <a:chExt cx="2302140" cy="878609"/>
                </a:xfrm>
              </p:grpSpPr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xmlns="" id="{FAE8447E-E835-4F9A-94A6-33059E5070EA}"/>
                      </a:ext>
                    </a:extLst>
                  </p:cNvPr>
                  <p:cNvSpPr/>
                  <p:nvPr/>
                </p:nvSpPr>
                <p:spPr>
                  <a:xfrm>
                    <a:off x="2439178" y="2247472"/>
                    <a:ext cx="20313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执行的过程过于繁琐</a:t>
                    </a:r>
                  </a:p>
                </p:txBody>
              </p:sp>
              <p:cxnSp>
                <p:nvCxnSpPr>
                  <p:cNvPr id="72" name="直接连接符 17">
                    <a:extLst>
                      <a:ext uri="{FF2B5EF4-FFF2-40B4-BE49-F238E27FC236}">
                        <a16:creationId xmlns:a16="http://schemas.microsoft.com/office/drawing/2014/main" xmlns="" id="{30D01E90-4CC7-457A-A589-A384BA196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5177" y="1424839"/>
            <a:ext cx="2454518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执行力不佳的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个原因 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F2ACE05F-5561-49ED-A244-63B335F44646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F5776FD-0FDB-45E8-8506-FEBFDD62FEAB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7B30D7-28CB-4577-899C-90BECFD84C42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FEDA8901-83EE-4F1D-85AD-480F2B97337B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CF423CC-8221-4E7D-A47F-E7CF80FCAA8D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0BC0CE70-BCB8-477C-AA16-60531361BF2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4A0276EF-DA9D-49FC-B7C6-A9000A242393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056BCF84-4E9E-41D5-9783-B34DB280AD6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B0C2C9A2-AE2D-4C22-A782-2024C6FE6AF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AF9734D8-C662-4425-B4BB-38B664F42B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6" name="îSḻíḍé">
                  <a:extLst>
                    <a:ext uri="{FF2B5EF4-FFF2-40B4-BE49-F238E27FC236}">
                      <a16:creationId xmlns:a16="http://schemas.microsoft.com/office/drawing/2014/main" xmlns="" id="{7A7BC2F9-7E4E-4D50-9EE7-5E0C4D8083E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íṧliḍè">
                  <a:extLst>
                    <a:ext uri="{FF2B5EF4-FFF2-40B4-BE49-F238E27FC236}">
                      <a16:creationId xmlns:a16="http://schemas.microsoft.com/office/drawing/2014/main" xmlns="" id="{53E10202-41CC-4ECF-A093-4F0E25078B1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1A54C0FF-A97E-40F2-BB61-0C5084117ED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4" name="îSḻíḍé">
                  <a:extLst>
                    <a:ext uri="{FF2B5EF4-FFF2-40B4-BE49-F238E27FC236}">
                      <a16:creationId xmlns:a16="http://schemas.microsoft.com/office/drawing/2014/main" xmlns="" id="{30391BF2-C3C8-4688-A7D5-9F2A19EB711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íṧliḍè">
                  <a:extLst>
                    <a:ext uri="{FF2B5EF4-FFF2-40B4-BE49-F238E27FC236}">
                      <a16:creationId xmlns:a16="http://schemas.microsoft.com/office/drawing/2014/main" xmlns="" id="{A225A4C8-0362-4916-8F03-4A24B54E77B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F50C8A5-2D78-40CE-9F80-40151AF3319C}"/>
              </a:ext>
            </a:extLst>
          </p:cNvPr>
          <p:cNvGrpSpPr/>
          <p:nvPr/>
        </p:nvGrpSpPr>
        <p:grpSpPr>
          <a:xfrm>
            <a:off x="1631504" y="2250939"/>
            <a:ext cx="4352935" cy="1412601"/>
            <a:chOff x="1631504" y="2037380"/>
            <a:chExt cx="4352935" cy="141260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3C56B456-12F8-47D4-9A03-2303D8ABB802}"/>
                </a:ext>
              </a:extLst>
            </p:cNvPr>
            <p:cNvSpPr/>
            <p:nvPr/>
          </p:nvSpPr>
          <p:spPr>
            <a:xfrm>
              <a:off x="1631504" y="203738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37037257-1906-4F07-B053-22F7D3B758BB}"/>
                </a:ext>
              </a:extLst>
            </p:cNvPr>
            <p:cNvGrpSpPr/>
            <p:nvPr/>
          </p:nvGrpSpPr>
          <p:grpSpPr>
            <a:xfrm>
              <a:off x="2172955" y="2388542"/>
              <a:ext cx="3492299" cy="851411"/>
              <a:chOff x="1160031" y="1905673"/>
              <a:chExt cx="3492299" cy="851411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16BBEA49-12B8-49DC-8FE4-A72B57743778}"/>
                  </a:ext>
                </a:extLst>
              </p:cNvPr>
              <p:cNvSpPr txBox="1"/>
              <p:nvPr/>
            </p:nvSpPr>
            <p:spPr>
              <a:xfrm>
                <a:off x="2231474" y="2331845"/>
                <a:ext cx="2420856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不会把工作分解汇总。 </a:t>
                </a:r>
              </a:p>
            </p:txBody>
          </p: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xmlns="" id="{831ED292-3E65-4D8B-B0F9-A3C576B85F23}"/>
                  </a:ext>
                </a:extLst>
              </p:cNvPr>
              <p:cNvGrpSpPr/>
              <p:nvPr/>
            </p:nvGrpSpPr>
            <p:grpSpPr>
              <a:xfrm>
                <a:off x="1160031" y="1905673"/>
                <a:ext cx="2516783" cy="851411"/>
                <a:chOff x="1160031" y="1905673"/>
                <a:chExt cx="2516783" cy="851411"/>
              </a:xfrm>
            </p:grpSpPr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="" id="{6A2BCC35-2B0B-421E-8A50-F3CD56452B0D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5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2" name="组合 1">
                  <a:extLst>
                    <a:ext uri="{FF2B5EF4-FFF2-40B4-BE49-F238E27FC236}">
                      <a16:creationId xmlns:a16="http://schemas.microsoft.com/office/drawing/2014/main" xmlns="" id="{7D10D745-692A-4F8C-B254-BE61D83FC46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1951798" cy="851411"/>
                  <a:chOff x="2168364" y="2274670"/>
                  <a:chExt cx="1951798" cy="851411"/>
                </a:xfrm>
              </p:grpSpPr>
              <p:sp>
                <p:nvSpPr>
                  <p:cNvPr id="35" name="矩形 34">
                    <a:extLst>
                      <a:ext uri="{FF2B5EF4-FFF2-40B4-BE49-F238E27FC236}">
                        <a16:creationId xmlns:a16="http://schemas.microsoft.com/office/drawing/2014/main" xmlns="" id="{AC11DCC3-F174-4A0A-8927-8F565EB1BA5C}"/>
                      </a:ext>
                    </a:extLst>
                  </p:cNvPr>
                  <p:cNvSpPr/>
                  <p:nvPr/>
                </p:nvSpPr>
                <p:spPr>
                  <a:xfrm>
                    <a:off x="2499205" y="2359033"/>
                    <a:ext cx="162095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缺少良好的方法</a:t>
                    </a:r>
                  </a:p>
                </p:txBody>
              </p:sp>
              <p:cxnSp>
                <p:nvCxnSpPr>
                  <p:cNvPr id="37" name="直接连接符 17">
                    <a:extLst>
                      <a:ext uri="{FF2B5EF4-FFF2-40B4-BE49-F238E27FC236}">
                        <a16:creationId xmlns:a16="http://schemas.microsoft.com/office/drawing/2014/main" xmlns="" id="{AECC6FEB-6DD6-4731-B828-BC9CB20506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94C5613D-1CA2-4B33-B207-C6810E1E7AAE}"/>
              </a:ext>
            </a:extLst>
          </p:cNvPr>
          <p:cNvGrpSpPr/>
          <p:nvPr/>
        </p:nvGrpSpPr>
        <p:grpSpPr>
          <a:xfrm>
            <a:off x="1631504" y="4010756"/>
            <a:ext cx="4366231" cy="1412601"/>
            <a:chOff x="1631504" y="4010756"/>
            <a:chExt cx="4366231" cy="1412601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xmlns="" id="{5C88E9D7-D927-4D2A-A4A8-3F66E5F63F1A}"/>
                </a:ext>
              </a:extLst>
            </p:cNvPr>
            <p:cNvSpPr/>
            <p:nvPr/>
          </p:nvSpPr>
          <p:spPr>
            <a:xfrm>
              <a:off x="1631504" y="4010756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8470E166-AA9B-4533-BF17-F16777457ECE}"/>
                </a:ext>
              </a:extLst>
            </p:cNvPr>
            <p:cNvGrpSpPr/>
            <p:nvPr/>
          </p:nvGrpSpPr>
          <p:grpSpPr>
            <a:xfrm>
              <a:off x="2149780" y="4291352"/>
              <a:ext cx="3847955" cy="851411"/>
              <a:chOff x="1167031" y="2930951"/>
              <a:chExt cx="3847955" cy="851411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378977BD-D126-48C9-BCC7-C33E2F4413D8}"/>
                  </a:ext>
                </a:extLst>
              </p:cNvPr>
              <p:cNvSpPr txBox="1"/>
              <p:nvPr/>
            </p:nvSpPr>
            <p:spPr>
              <a:xfrm>
                <a:off x="2055521" y="3344787"/>
                <a:ext cx="2959465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没人监督，也没有监督方法。 </a:t>
                </a:r>
              </a:p>
            </p:txBody>
          </p: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xmlns="" id="{0A0232CA-6521-465B-903F-87749AF325FD}"/>
                  </a:ext>
                </a:extLst>
              </p:cNvPr>
              <p:cNvGrpSpPr/>
              <p:nvPr/>
            </p:nvGrpSpPr>
            <p:grpSpPr>
              <a:xfrm>
                <a:off x="1167031" y="2930951"/>
                <a:ext cx="3232900" cy="851411"/>
                <a:chOff x="1160031" y="1905673"/>
                <a:chExt cx="3232900" cy="851411"/>
              </a:xfrm>
            </p:grpSpPr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xmlns="" id="{4012434C-D5F1-400E-B6F0-D7660A4E004A}"/>
                    </a:ext>
                  </a:extLst>
                </p:cNvPr>
                <p:cNvSpPr txBox="1"/>
                <p:nvPr/>
              </p:nvSpPr>
              <p:spPr>
                <a:xfrm>
                  <a:off x="1160031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6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0" name="组合 59">
                  <a:extLst>
                    <a:ext uri="{FF2B5EF4-FFF2-40B4-BE49-F238E27FC236}">
                      <a16:creationId xmlns:a16="http://schemas.microsoft.com/office/drawing/2014/main" xmlns="" id="{C65908FB-D813-437F-A741-20497C8A58D0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667915" cy="851411"/>
                  <a:chOff x="2168364" y="2274670"/>
                  <a:chExt cx="2667915" cy="851411"/>
                </a:xfrm>
              </p:grpSpPr>
              <p:sp>
                <p:nvSpPr>
                  <p:cNvPr id="61" name="矩形 60">
                    <a:extLst>
                      <a:ext uri="{FF2B5EF4-FFF2-40B4-BE49-F238E27FC236}">
                        <a16:creationId xmlns:a16="http://schemas.microsoft.com/office/drawing/2014/main" xmlns="" id="{D5F79018-52A5-40E6-A84A-9885BBA96F32}"/>
                      </a:ext>
                    </a:extLst>
                  </p:cNvPr>
                  <p:cNvSpPr/>
                  <p:nvPr/>
                </p:nvSpPr>
                <p:spPr>
                  <a:xfrm>
                    <a:off x="2394585" y="2349952"/>
                    <a:ext cx="24416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缺少科学的监督考核机制</a:t>
                    </a:r>
                  </a:p>
                </p:txBody>
              </p:sp>
              <p:cxnSp>
                <p:nvCxnSpPr>
                  <p:cNvPr id="62" name="直接连接符 17">
                    <a:extLst>
                      <a:ext uri="{FF2B5EF4-FFF2-40B4-BE49-F238E27FC236}">
                        <a16:creationId xmlns:a16="http://schemas.microsoft.com/office/drawing/2014/main" xmlns="" id="{407541EB-055D-499C-8434-535461BE2B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D527168C-3ADB-407F-BD20-DB882DDC098D}"/>
              </a:ext>
            </a:extLst>
          </p:cNvPr>
          <p:cNvGrpSpPr/>
          <p:nvPr/>
        </p:nvGrpSpPr>
        <p:grpSpPr>
          <a:xfrm>
            <a:off x="6256160" y="2250939"/>
            <a:ext cx="4352935" cy="1412601"/>
            <a:chOff x="6256160" y="1988840"/>
            <a:chExt cx="4352935" cy="1412601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xmlns="" id="{2C846497-206C-4629-8FC4-AE9B6EEFB9B3}"/>
                </a:ext>
              </a:extLst>
            </p:cNvPr>
            <p:cNvSpPr/>
            <p:nvPr/>
          </p:nvSpPr>
          <p:spPr>
            <a:xfrm>
              <a:off x="6256160" y="1988840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116EFB33-C526-481E-99A9-065910126F4D}"/>
                </a:ext>
              </a:extLst>
            </p:cNvPr>
            <p:cNvGrpSpPr/>
            <p:nvPr/>
          </p:nvGrpSpPr>
          <p:grpSpPr>
            <a:xfrm>
              <a:off x="6816080" y="2241998"/>
              <a:ext cx="3567416" cy="851411"/>
              <a:chOff x="7735770" y="2167947"/>
              <a:chExt cx="3567416" cy="851411"/>
            </a:xfrm>
          </p:grpSpPr>
          <p:sp>
            <p:nvSpPr>
              <p:cNvPr id="132097" name="文本框 132096">
                <a:extLst>
                  <a:ext uri="{FF2B5EF4-FFF2-40B4-BE49-F238E27FC236}">
                    <a16:creationId xmlns:a16="http://schemas.microsoft.com/office/drawing/2014/main" xmlns="" id="{1B627F4F-0EDC-4A45-AF70-3B77DC192EC7}"/>
                  </a:ext>
                </a:extLst>
              </p:cNvPr>
              <p:cNvSpPr txBox="1"/>
              <p:nvPr/>
            </p:nvSpPr>
            <p:spPr>
              <a:xfrm>
                <a:off x="8523258" y="2644793"/>
                <a:ext cx="2779928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忘了改造人的思想与心态。 </a:t>
                </a:r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xmlns="" id="{C6B70778-928B-42FA-BE87-C185DC3D1CE1}"/>
                  </a:ext>
                </a:extLst>
              </p:cNvPr>
              <p:cNvGrpSpPr/>
              <p:nvPr/>
            </p:nvGrpSpPr>
            <p:grpSpPr>
              <a:xfrm>
                <a:off x="7735770" y="2167947"/>
                <a:ext cx="2581570" cy="851411"/>
                <a:chOff x="1143617" y="1905673"/>
                <a:chExt cx="2581570" cy="851411"/>
              </a:xfrm>
            </p:grpSpPr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xmlns="" id="{F453542F-F4F3-4E00-8DBF-713336F85C26}"/>
                    </a:ext>
                  </a:extLst>
                </p:cNvPr>
                <p:cNvSpPr txBox="1"/>
                <p:nvPr/>
              </p:nvSpPr>
              <p:spPr>
                <a:xfrm>
                  <a:off x="1143617" y="2140749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7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65" name="组合 64">
                  <a:extLst>
                    <a:ext uri="{FF2B5EF4-FFF2-40B4-BE49-F238E27FC236}">
                      <a16:creationId xmlns:a16="http://schemas.microsoft.com/office/drawing/2014/main" xmlns="" id="{74331382-E07A-4002-A2B6-409AB4934709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000171" cy="851411"/>
                  <a:chOff x="2168364" y="2274670"/>
                  <a:chExt cx="2000171" cy="851411"/>
                </a:xfrm>
              </p:grpSpPr>
              <p:sp>
                <p:nvSpPr>
                  <p:cNvPr id="66" name="矩形 65">
                    <a:extLst>
                      <a:ext uri="{FF2B5EF4-FFF2-40B4-BE49-F238E27FC236}">
                        <a16:creationId xmlns:a16="http://schemas.microsoft.com/office/drawing/2014/main" xmlns="" id="{FE84ACA2-B106-49AA-B8B4-35D8A8133561}"/>
                      </a:ext>
                    </a:extLst>
                  </p:cNvPr>
                  <p:cNvSpPr/>
                  <p:nvPr/>
                </p:nvSpPr>
                <p:spPr>
                  <a:xfrm>
                    <a:off x="2342393" y="2372674"/>
                    <a:ext cx="1826142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只有形式上的培训</a:t>
                    </a:r>
                  </a:p>
                </p:txBody>
              </p:sp>
              <p:cxnSp>
                <p:nvCxnSpPr>
                  <p:cNvPr id="67" name="直接连接符 17">
                    <a:extLst>
                      <a:ext uri="{FF2B5EF4-FFF2-40B4-BE49-F238E27FC236}">
                        <a16:creationId xmlns:a16="http://schemas.microsoft.com/office/drawing/2014/main" xmlns="" id="{5DE0A171-E03A-4D72-AE9C-C8CF050A9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AF393382-D3BF-4EF2-928E-21FF547BE6F0}"/>
              </a:ext>
            </a:extLst>
          </p:cNvPr>
          <p:cNvGrpSpPr/>
          <p:nvPr/>
        </p:nvGrpSpPr>
        <p:grpSpPr>
          <a:xfrm>
            <a:off x="6256160" y="4010756"/>
            <a:ext cx="4352935" cy="1412601"/>
            <a:chOff x="6256160" y="4010756"/>
            <a:chExt cx="4352935" cy="1412601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xmlns="" id="{D25B65BE-EFE4-4057-9B0B-4799E1C9F5A6}"/>
                </a:ext>
              </a:extLst>
            </p:cNvPr>
            <p:cNvSpPr/>
            <p:nvPr/>
          </p:nvSpPr>
          <p:spPr>
            <a:xfrm>
              <a:off x="6256160" y="4010756"/>
              <a:ext cx="4352935" cy="1412601"/>
            </a:xfrm>
            <a:prstGeom prst="rect">
              <a:avLst/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D1E772AA-DFA1-4E7D-BDAE-EB69F53FA925}"/>
                </a:ext>
              </a:extLst>
            </p:cNvPr>
            <p:cNvGrpSpPr/>
            <p:nvPr/>
          </p:nvGrpSpPr>
          <p:grpSpPr>
            <a:xfrm>
              <a:off x="6816080" y="4265472"/>
              <a:ext cx="3361040" cy="851411"/>
              <a:chOff x="7752184" y="3193225"/>
              <a:chExt cx="3361040" cy="851411"/>
            </a:xfrm>
          </p:grpSpPr>
          <p:sp>
            <p:nvSpPr>
              <p:cNvPr id="132100" name="文本框 132099">
                <a:extLst>
                  <a:ext uri="{FF2B5EF4-FFF2-40B4-BE49-F238E27FC236}">
                    <a16:creationId xmlns:a16="http://schemas.microsoft.com/office/drawing/2014/main" xmlns="" id="{DE129641-4753-42C7-B39F-E8595A120EE5}"/>
                  </a:ext>
                </a:extLst>
              </p:cNvPr>
              <p:cNvSpPr txBox="1"/>
              <p:nvPr/>
            </p:nvSpPr>
            <p:spPr>
              <a:xfrm>
                <a:off x="8769636" y="3632941"/>
                <a:ext cx="2061783" cy="345094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spAutoFit/>
              </a:bodyPr>
              <a:lstStyle>
                <a:lvl1pPr marL="0" indent="0" algn="l" defTabSz="914400" eaLnBrk="1" latinLnBrk="0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仿宋_GB2312" pitchFamily="49" charset="-122"/>
                  </a:defRPr>
                </a:lvl1pPr>
                <a:lvl2pPr marL="6858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2pPr>
                <a:lvl3pPr marL="11430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3pPr>
                <a:lvl4pPr marL="16002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4pPr>
                <a:lvl5pPr marL="2057400" indent="-228600" algn="l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1400" b="0" dirty="0">
                    <a:ea typeface="+mn-ea"/>
                    <a:cs typeface="+mn-ea"/>
                    <a:sym typeface="+mn-lt"/>
                  </a:rPr>
                  <a:t>——</a:t>
                </a:r>
                <a:r>
                  <a:rPr lang="zh-CN" altLang="en-US" sz="1400" b="0" dirty="0">
                    <a:ea typeface="+mn-ea"/>
                    <a:cs typeface="+mn-ea"/>
                    <a:sym typeface="+mn-lt"/>
                  </a:rPr>
                  <a:t>没有形成凝聚力。 </a:t>
                </a: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xmlns="" id="{71B4DE36-C6D8-4F7F-B4E6-8788EA64607E}"/>
                  </a:ext>
                </a:extLst>
              </p:cNvPr>
              <p:cNvGrpSpPr/>
              <p:nvPr/>
            </p:nvGrpSpPr>
            <p:grpSpPr>
              <a:xfrm>
                <a:off x="7752184" y="3193225"/>
                <a:ext cx="3361040" cy="851411"/>
                <a:chOff x="1153031" y="1905673"/>
                <a:chExt cx="3361040" cy="851411"/>
              </a:xfrm>
            </p:grpSpPr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xmlns="" id="{FE5E6781-BC82-456D-80B6-A15096CE5199}"/>
                    </a:ext>
                  </a:extLst>
                </p:cNvPr>
                <p:cNvSpPr txBox="1"/>
                <p:nvPr/>
              </p:nvSpPr>
              <p:spPr>
                <a:xfrm>
                  <a:off x="1153031" y="2108887"/>
                  <a:ext cx="407371" cy="379078"/>
                </a:xfrm>
                <a:prstGeom prst="rect">
                  <a:avLst/>
                </a:prstGeom>
                <a:solidFill>
                  <a:srgbClr val="222D57"/>
                </a:solidFill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eaLnBrk="1" latinLnBrk="0" hangingPunct="1">
                    <a:lnSpc>
                      <a:spcPct val="13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18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仿宋_GB2312" pitchFamily="49" charset="-122"/>
                    </a:defRPr>
                  </a:lvl1pPr>
                  <a:lvl2pPr marL="6858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+mn-lt"/>
                      <a:ea typeface="+mn-ea"/>
                    </a:defRPr>
                  </a:lvl2pPr>
                  <a:lvl3pPr marL="11430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latin typeface="+mn-lt"/>
                      <a:ea typeface="+mn-ea"/>
                    </a:defRPr>
                  </a:lvl3pPr>
                  <a:lvl4pPr marL="16002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4pPr>
                  <a:lvl5pPr marL="2057400" indent="-228600" algn="l" defTabSz="91440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>
                      <a:latin typeface="+mn-lt"/>
                      <a:ea typeface="+mn-ea"/>
                    </a:defRPr>
                  </a:lvl9pPr>
                </a:lstStyle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ea typeface="+mn-ea"/>
                      <a:cs typeface="+mn-ea"/>
                      <a:sym typeface="+mn-lt"/>
                    </a:rPr>
                    <a:t>8</a:t>
                  </a:r>
                  <a:endParaRPr lang="zh-CN" altLang="en-US" sz="1600" dirty="0">
                    <a:solidFill>
                      <a:schemeClr val="bg1"/>
                    </a:solidFill>
                    <a:ea typeface="+mn-ea"/>
                    <a:cs typeface="+mn-ea"/>
                    <a:sym typeface="+mn-lt"/>
                  </a:endParaRPr>
                </a:p>
              </p:txBody>
            </p:sp>
            <p:grpSp>
              <p:nvGrpSpPr>
                <p:cNvPr id="70" name="组合 69">
                  <a:extLst>
                    <a:ext uri="{FF2B5EF4-FFF2-40B4-BE49-F238E27FC236}">
                      <a16:creationId xmlns:a16="http://schemas.microsoft.com/office/drawing/2014/main" xmlns="" id="{3D438192-E058-434B-B4D5-70AA589750A9}"/>
                    </a:ext>
                  </a:extLst>
                </p:cNvPr>
                <p:cNvGrpSpPr/>
                <p:nvPr/>
              </p:nvGrpSpPr>
              <p:grpSpPr>
                <a:xfrm>
                  <a:off x="1725016" y="1905673"/>
                  <a:ext cx="2789055" cy="851411"/>
                  <a:chOff x="2168364" y="2274670"/>
                  <a:chExt cx="2789055" cy="851411"/>
                </a:xfrm>
              </p:grpSpPr>
              <p:sp>
                <p:nvSpPr>
                  <p:cNvPr id="71" name="矩形 70">
                    <a:extLst>
                      <a:ext uri="{FF2B5EF4-FFF2-40B4-BE49-F238E27FC236}">
                        <a16:creationId xmlns:a16="http://schemas.microsoft.com/office/drawing/2014/main" xmlns="" id="{FAE8447E-E835-4F9A-94A6-33059E5070EA}"/>
                      </a:ext>
                    </a:extLst>
                  </p:cNvPr>
                  <p:cNvSpPr/>
                  <p:nvPr/>
                </p:nvSpPr>
                <p:spPr>
                  <a:xfrm>
                    <a:off x="2515725" y="2375832"/>
                    <a:ext cx="24416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defTabSz="914400">
                      <a:defRPr/>
                    </a:pPr>
                    <a:r>
                      <a:rPr lang="zh-CN" altLang="en-US" b="1" dirty="0">
                        <a:solidFill>
                          <a:srgbClr val="222D57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缺少大家认同的企业文化</a:t>
                    </a:r>
                  </a:p>
                </p:txBody>
              </p:sp>
              <p:cxnSp>
                <p:nvCxnSpPr>
                  <p:cNvPr id="72" name="直接连接符 17">
                    <a:extLst>
                      <a:ext uri="{FF2B5EF4-FFF2-40B4-BE49-F238E27FC236}">
                        <a16:creationId xmlns:a16="http://schemas.microsoft.com/office/drawing/2014/main" xmlns="" id="{30D01E90-4CC7-457A-A589-A384BA1961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364" y="2274670"/>
                    <a:ext cx="0" cy="851411"/>
                  </a:xfrm>
                  <a:prstGeom prst="line">
                    <a:avLst/>
                  </a:prstGeom>
                  <a:ln>
                    <a:solidFill>
                      <a:srgbClr val="222D5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4849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xmlns="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xmlns="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xmlns="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xmlns="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xmlns="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xmlns="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xmlns="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xmlns="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xmlns="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xmlns="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xmlns="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xmlns="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xmlns="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xmlns="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xmlns="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xmlns="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xmlns="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xmlns="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xmlns="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xmlns="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xmlns="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xmlns="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xmlns="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xmlns="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xmlns="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xmlns="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xmlns="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xmlns="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xmlns="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xmlns="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xmlns="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xmlns="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xmlns="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xmlns="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xmlns="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xmlns="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xmlns="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xmlns="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xmlns="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xmlns="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xmlns="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xmlns="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xmlns="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xmlns="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xmlns="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xmlns="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xmlns="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xmlns="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xmlns="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xmlns="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xmlns="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xmlns="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xmlns="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xmlns="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xmlns="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xmlns="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xmlns="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xmlns="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xmlns="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xmlns="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xmlns="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xmlns="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xmlns="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xmlns="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xmlns="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xmlns="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xmlns="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xmlns="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xmlns="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xmlns="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xmlns="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xmlns="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xmlns="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xmlns="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xmlns="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xmlns="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xmlns="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xmlns="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xmlns="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xmlns="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xmlns="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xmlns="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xmlns="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xmlns="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xmlns="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xmlns="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xmlns="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xmlns="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xmlns="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xmlns="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xmlns="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xmlns="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xmlns="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xmlns="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xmlns="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xmlns="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xmlns="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xmlns="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xmlns="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xmlns="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xmlns="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xmlns="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xmlns="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xmlns="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xmlns="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xmlns="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xmlns="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xmlns="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xmlns="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xmlns="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xmlns="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xmlns="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xmlns="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xmlns="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xmlns="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xmlns="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xmlns="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xmlns="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xmlns="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xmlns="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xmlns="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xmlns="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xmlns="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xmlns="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xmlns="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xmlns="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xmlns="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xmlns="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xmlns="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xmlns="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xmlns="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xmlns="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xmlns="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xmlns="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xmlns="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xmlns="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xmlns="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xmlns="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xmlns="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xmlns="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xmlns="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xmlns="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xmlns="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xmlns="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xmlns="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xmlns="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xmlns="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xmlns="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xmlns="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xmlns="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xmlns="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xmlns="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xmlns="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xmlns="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xmlns="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xmlns="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xmlns="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xmlns="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xmlns="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xmlns="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xmlns="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xmlns="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xmlns="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xmlns="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xmlns="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xmlns="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xmlns="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xmlns="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xmlns="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xmlns="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xmlns="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xmlns="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xmlns="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xmlns="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xmlns="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xmlns="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xmlns="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xmlns="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xmlns="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xmlns="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xmlns="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xmlns="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xmlns="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xmlns="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xmlns="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xmlns="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xmlns="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xmlns="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xmlns="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xmlns="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xmlns="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xmlns="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xmlns="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xmlns="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xmlns="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xmlns="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xmlns="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xmlns="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="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xmlns="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="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="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xmlns="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xmlns="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xmlns="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xmlns="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xmlns="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646645B-33DE-4D8C-82E4-86F1073A0224}"/>
              </a:ext>
            </a:extLst>
          </p:cNvPr>
          <p:cNvGrpSpPr/>
          <p:nvPr/>
        </p:nvGrpSpPr>
        <p:grpSpPr>
          <a:xfrm flipH="1"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xmlns="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xmlns="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1130957" y="1103531"/>
            <a:ext cx="4078872" cy="47959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D8C39D4-A790-408D-814A-4AE1915FA95D}"/>
              </a:ext>
            </a:extLst>
          </p:cNvPr>
          <p:cNvSpPr txBox="1"/>
          <p:nvPr/>
        </p:nvSpPr>
        <p:spPr>
          <a:xfrm>
            <a:off x="6250083" y="2654461"/>
            <a:ext cx="40389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有效沟通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xmlns="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49115" y="3748378"/>
            <a:ext cx="5580154" cy="4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457200">
              <a:lnSpc>
                <a:spcPct val="80000"/>
              </a:lnSpc>
            </a:pPr>
            <a:r>
              <a:rPr lang="en-US" altLang="zh-CN" sz="20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effectivecommunication</a:t>
            </a:r>
            <a:endParaRPr lang="en-US" altLang="zh-CN" sz="2000" spc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1" name="组合 460">
            <a:extLst>
              <a:ext uri="{FF2B5EF4-FFF2-40B4-BE49-F238E27FC236}">
                <a16:creationId xmlns:a16="http://schemas.microsoft.com/office/drawing/2014/main" xmlns="" id="{1F7373EC-6C35-43A8-9383-72F3ED525BC3}"/>
              </a:ext>
            </a:extLst>
          </p:cNvPr>
          <p:cNvGrpSpPr/>
          <p:nvPr/>
        </p:nvGrpSpPr>
        <p:grpSpPr>
          <a:xfrm>
            <a:off x="805282" y="484154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xmlns="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xmlns="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xmlns="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xmlns="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xmlns="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xmlns="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xmlns="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xmlns="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xmlns="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xmlns="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2E5B72F-F3C9-4E99-AB52-E33C70F5EF74}"/>
              </a:ext>
            </a:extLst>
          </p:cNvPr>
          <p:cNvGrpSpPr/>
          <p:nvPr/>
        </p:nvGrpSpPr>
        <p:grpSpPr>
          <a:xfrm>
            <a:off x="5749115" y="1790591"/>
            <a:ext cx="4539901" cy="584775"/>
            <a:chOff x="5749115" y="1790591"/>
            <a:chExt cx="4539901" cy="58477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8E1962F-58CD-4188-AA87-155191F15A15}"/>
                </a:ext>
              </a:extLst>
            </p:cNvPr>
            <p:cNvSpPr txBox="1"/>
            <p:nvPr/>
          </p:nvSpPr>
          <p:spPr>
            <a:xfrm>
              <a:off x="5749115" y="1896830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490FD68-EB41-48B6-8DFA-45FA33EEAF56}"/>
                </a:ext>
              </a:extLst>
            </p:cNvPr>
            <p:cNvGrpSpPr/>
            <p:nvPr/>
          </p:nvGrpSpPr>
          <p:grpSpPr>
            <a:xfrm>
              <a:off x="7354427" y="1968170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xmlns="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xmlns="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xmlns="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xmlns="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xmlns="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xmlns="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xmlns="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xmlns="" id="{19C9C142-4192-4D9B-9586-14560BB08660}"/>
                </a:ext>
              </a:extLst>
            </p:cNvPr>
            <p:cNvSpPr txBox="1"/>
            <p:nvPr/>
          </p:nvSpPr>
          <p:spPr>
            <a:xfrm>
              <a:off x="7992022" y="1790591"/>
              <a:ext cx="2296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32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457" name="直接连接符 456">
            <a:extLst>
              <a:ext uri="{FF2B5EF4-FFF2-40B4-BE49-F238E27FC236}">
                <a16:creationId xmlns:a16="http://schemas.microsoft.com/office/drawing/2014/main" xmlns="" id="{917A1B2C-6805-4A75-BFCB-2ED0081B0F84}"/>
              </a:ext>
            </a:extLst>
          </p:cNvPr>
          <p:cNvCxnSpPr>
            <a:cxnSpLocks/>
          </p:cNvCxnSpPr>
          <p:nvPr/>
        </p:nvCxnSpPr>
        <p:spPr>
          <a:xfrm>
            <a:off x="5681417" y="4347942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xmlns="" id="{6E018181-7564-4B13-8973-AFDEF0BCA38E}"/>
              </a:ext>
            </a:extLst>
          </p:cNvPr>
          <p:cNvCxnSpPr>
            <a:cxnSpLocks/>
          </p:cNvCxnSpPr>
          <p:nvPr/>
        </p:nvCxnSpPr>
        <p:spPr>
          <a:xfrm>
            <a:off x="5681417" y="2492896"/>
            <a:ext cx="518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7E065A1-51B6-4241-BAAE-CAFA31593037}"/>
              </a:ext>
            </a:extLst>
          </p:cNvPr>
          <p:cNvSpPr/>
          <p:nvPr/>
        </p:nvSpPr>
        <p:spPr>
          <a:xfrm>
            <a:off x="1631504" y="3387012"/>
            <a:ext cx="9217024" cy="2232244"/>
          </a:xfrm>
          <a:prstGeom prst="rect">
            <a:avLst/>
          </a:pr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idx="1"/>
          </p:nvPr>
        </p:nvSpPr>
        <p:spPr>
          <a:xfrm>
            <a:off x="1501915" y="2132856"/>
            <a:ext cx="4262705" cy="416909"/>
          </a:xfrm>
        </p:spPr>
        <p:txBody>
          <a:bodyPr wrap="none">
            <a:spAutoFit/>
          </a:bodyPr>
          <a:lstStyle/>
          <a:p>
            <a:pPr marL="2468563" indent="-2468563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 b="1" dirty="0">
                <a:solidFill>
                  <a:srgbClr val="222D57"/>
                </a:solidFill>
                <a:cs typeface="+mn-ea"/>
                <a:sym typeface="+mn-lt"/>
              </a:rPr>
              <a:t>我们更需要一个执行型的企业领导人      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3837471" y="3773903"/>
            <a:ext cx="5040411" cy="11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46175" indent="-1146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3366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27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76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9081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365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822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79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736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9000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——  </a:t>
            </a:r>
            <a:r>
              <a:rPr kumimoji="1"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他要打造一个执行力企业文化，还要建构一个执行力团队。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846785B6-55EE-4885-A58A-4549B3A6246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8409292-4E53-4C26-8556-9CA7E3D520AD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D62F4FF-C734-4604-97EA-812E88BA9E46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2F4E8416-9B77-47D0-ACFD-B9034057FDCF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92FCB4E2-AF46-4C60-97B3-0DF93C346BE0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C43042A4-9DC7-4D87-B0B6-E574A6851091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3907FD38-5F56-4C64-BC70-DB0D7B62A498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8B970AA5-2103-4A84-B1B2-FAD8F2C4423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C91447A1-6EE9-4781-94FA-A3946EA052C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íṡļíḍe">
                <a:extLst>
                  <a:ext uri="{FF2B5EF4-FFF2-40B4-BE49-F238E27FC236}">
                    <a16:creationId xmlns:a16="http://schemas.microsoft.com/office/drawing/2014/main" xmlns="" id="{49580A04-7B6D-4947-B440-9B51CF42218D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9E7D5B67-2A93-4AC8-8963-D270FE4573C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C6118C49-D81E-4716-8BA3-F15E2D2B0FE7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B687F7F4-9131-4FA1-BF12-4B404A6FFBAA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xmlns="" id="{0DB71900-60D2-43F3-A85B-91A7EC7477A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xmlns="" id="{6EDCBC62-1A83-4D2E-9725-31B1D80F94D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146" grpId="0" build="p"/>
      <p:bldP spid="134147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>
          <a:xfrm>
            <a:off x="1940775" y="2891284"/>
            <a:ext cx="3673425" cy="417352"/>
          </a:xfrm>
          <a:solidFill>
            <a:srgbClr val="222D57"/>
          </a:solidFill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．了解你的企业和员工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957113" y="3549365"/>
            <a:ext cx="7497762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8938" indent="-3889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572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47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你是否亲自参与企业的运营？ </a:t>
            </a:r>
          </a:p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你是否深入了解公司的真实情况和员工心理？ </a:t>
            </a:r>
          </a:p>
          <a:p>
            <a:pPr marL="285750" indent="-285750">
              <a:lnSpc>
                <a:spcPct val="25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你是否会问一些尖锐或一针见血的话，迫使手下思考问题，探索答案？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66731" y="1947339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86517095-A972-4398-BE51-4D9374B3C9B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13D0B10-7F34-4082-AB76-3F6704E199A4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0617455-88A3-4943-9FBC-6B4BDFFC0820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EA84DCCE-ABDA-4167-88C3-FFC84CE4616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03E9BB6-D3AB-4F55-9D6E-B0EA0B8DF1F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D391ED30-459B-4712-8D18-522DAF86653B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2" name="íṡļíḍe">
                <a:extLst>
                  <a:ext uri="{FF2B5EF4-FFF2-40B4-BE49-F238E27FC236}">
                    <a16:creationId xmlns:a16="http://schemas.microsoft.com/office/drawing/2014/main" xmlns="" id="{9E321C68-8032-493A-B0A1-70D431F7EC36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xmlns="" id="{1EABAC3B-F5B1-4876-B8DB-EB456063D43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xmlns="" id="{40E641B4-ACF8-4FCF-8958-78E4A06830B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3" name="íṡļíḍe">
                <a:extLst>
                  <a:ext uri="{FF2B5EF4-FFF2-40B4-BE49-F238E27FC236}">
                    <a16:creationId xmlns:a16="http://schemas.microsoft.com/office/drawing/2014/main" xmlns="" id="{D2272C6F-2594-4AF2-8D25-778907089AF3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7" name="îSḻíḍé">
                  <a:extLst>
                    <a:ext uri="{FF2B5EF4-FFF2-40B4-BE49-F238E27FC236}">
                      <a16:creationId xmlns:a16="http://schemas.microsoft.com/office/drawing/2014/main" xmlns="" id="{CD8B9313-2173-43D6-85DB-55B9CF5D54F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íṧliḍè">
                  <a:extLst>
                    <a:ext uri="{FF2B5EF4-FFF2-40B4-BE49-F238E27FC236}">
                      <a16:creationId xmlns:a16="http://schemas.microsoft.com/office/drawing/2014/main" xmlns="" id="{81D6AAA3-DA37-4145-8296-608C77408D26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4" name="íṡļíḍe">
                <a:extLst>
                  <a:ext uri="{FF2B5EF4-FFF2-40B4-BE49-F238E27FC236}">
                    <a16:creationId xmlns:a16="http://schemas.microsoft.com/office/drawing/2014/main" xmlns="" id="{F9F2D5FF-EC2B-4B48-A017-7C5281A74943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DD6A5C8C-38CD-411C-9C98-E14DB7DDFE4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195F7682-2634-4FA4-8DB8-5ED7663BB28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A37D92E-308B-4907-8CEB-A33EE038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041" y="2581741"/>
            <a:ext cx="3045667" cy="279889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 animBg="1"/>
      <p:bldP spid="13824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142" y="2672250"/>
            <a:ext cx="3312368" cy="324702"/>
          </a:xfrm>
          <a:solidFill>
            <a:srgbClr val="222D57"/>
          </a:solidFill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．坚持以事实为基础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748768" y="3284984"/>
            <a:ext cx="3600400" cy="226215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你是否知道员工和下层主管都常常有意地掩盖事实？ </a:t>
            </a:r>
          </a:p>
          <a:p>
            <a:pPr marL="285750" indent="-285750" fontAlgn="base">
              <a:lnSpc>
                <a:spcPct val="25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你是否可以确保在组织中进行任何谈话的时候，都把“实事求是”作为基准？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69248" y="2672249"/>
            <a:ext cx="4680520" cy="324701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defTabSz="91440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20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．树立明确的目标和实现目标的先后顺序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46192" y="3284984"/>
            <a:ext cx="4680520" cy="212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l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757238" algn="l"/>
            <a:lvl3pPr marL="947738" algn="l"/>
            <a:lvl4pPr algn="l"/>
            <a:lvl5pPr algn="l"/>
            <a:lvl6pPr fontAlgn="base">
              <a:spcBef>
                <a:spcPct val="0"/>
              </a:spcBef>
              <a:spcAft>
                <a:spcPct val="0"/>
              </a:spcAft>
            </a:lvl6pPr>
            <a:lvl7pPr fontAlgn="base">
              <a:spcBef>
                <a:spcPct val="0"/>
              </a:spcBef>
              <a:spcAft>
                <a:spcPct val="0"/>
              </a:spcAft>
            </a:lvl7pPr>
            <a:lvl8pPr fontAlgn="base">
              <a:spcBef>
                <a:spcPct val="0"/>
              </a:spcBef>
              <a:spcAft>
                <a:spcPct val="0"/>
              </a:spcAft>
            </a:lvl8pPr>
            <a:lvl9pPr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你是否集中精力在几个重要目标上？ </a:t>
            </a:r>
          </a:p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你是否调整自己的视角，为组织拟定几个现实的目标？ </a:t>
            </a:r>
          </a:p>
          <a:p>
            <a:pPr>
              <a:lnSpc>
                <a:spcPct val="3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你是否可以为这些目标寻求一个切入点并附带方法？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58386" y="1629505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92479474-9948-405A-A206-07DDE9800C11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F38D666A-37D3-42C5-843E-D79CCC814B0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16FD8E5C-456C-4207-A50E-6A9BAB114FE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D57F9C00-AFAA-4049-A248-B6FBD6CCB475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4A6267D-76BF-4F77-9537-F927087703EA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CF7F813C-2971-40FD-A0FE-85C9D4AEDF2C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xmlns="" id="{98F884B2-481E-42FD-83FA-5024A88405D0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xmlns="" id="{57D55C47-F8EA-47C9-B2BA-3CF7A4E6D8A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xmlns="" id="{44DB2410-8596-4523-91F0-76686012B68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xmlns="" id="{487FEDDE-CF65-4D6B-A35D-1E2E238B8C62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xmlns="" id="{412B17CA-9158-4A10-82E0-F27F914F733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xmlns="" id="{03676797-F417-4500-98E9-655B0301EB1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xmlns="" id="{A70CF482-A0C4-4B78-8BF4-2574C63AEA28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xmlns="" id="{D1AB9F84-CEF9-486E-AAD2-9A2C55851EB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xmlns="" id="{F5C60431-E518-4D8D-B2D0-6B1EFEB5710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67" grpId="0" build="p"/>
      <p:bldP spid="8" grpId="0" animBg="1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281" y="2580421"/>
            <a:ext cx="2016224" cy="347000"/>
          </a:xfr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．跟进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891312" y="3325659"/>
            <a:ext cx="5992091" cy="4093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你是否没有及时跟进，白白浪费了很多很好的机会？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0281" y="4277252"/>
            <a:ext cx="3096344" cy="349010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None/>
              <a:defRPr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．对执行者进行奖励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07173" y="4789565"/>
            <a:ext cx="7543800" cy="88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eaLnBrk="1" latinLnBrk="0" hangingPunct="1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你是否赏罚分明，让人们对公司做出更大的贡献或只造成很小的损害？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你是否提拔真正有执行力的员工？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44310" y="1536115"/>
            <a:ext cx="2916183" cy="4169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04A6331-A6C5-4499-8D18-2A1704F30D24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573D7AC-70C9-4E86-855B-BBAD84316B87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38DFB50-F75B-4F6C-800C-7EAF14139868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BF433DEC-C4A3-4F5F-B6AE-726E830EF61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969A7BF-3281-437C-BCA8-71491AEE12D5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D580B187-FC40-420F-A1B5-C7D40604C36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xmlns="" id="{C4A7285E-5C2B-41F3-A81D-E5768BDD61D4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xmlns="" id="{54DBF660-9748-4955-B17F-39D06E13D5A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xmlns="" id="{9583687C-D264-4725-B233-C3D23495C76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xmlns="" id="{E30EA915-4F66-4912-B5C9-0B2C736D647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xmlns="" id="{0865C724-4FF0-4402-BB23-C6E4E87E6A68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xmlns="" id="{EE179877-3D65-45E6-B890-CE365A5179D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xmlns="" id="{1068B462-959D-465A-AC51-1B1D1092621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8073E7F6-B74F-48EC-B720-128D4F89450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1D528C28-A9D7-403A-A26A-C3B3CFBDFD75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AABB7C1-2DCB-47CC-AFDA-9D5AF2D4B7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109" y="2393013"/>
            <a:ext cx="3279871" cy="3279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 build="p"/>
      <p:bldP spid="6" grpId="0" animBg="1"/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896" y="2365414"/>
            <a:ext cx="3193504" cy="417359"/>
          </a:xfr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 algn="ctr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．提高员工的能力和素质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991544" y="2924944"/>
            <a:ext cx="3240360" cy="25053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你是否常把自己的知识和经验传递给下一代领导者？ </a:t>
            </a:r>
          </a:p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你是否把与下属的会面看成是一次次指导他们的机会？ </a:t>
            </a:r>
          </a:p>
          <a:p>
            <a:pPr marL="285750" indent="-285750" fontAlgn="base">
              <a:lnSpc>
                <a:spcPct val="170000"/>
              </a:lnSpc>
              <a:spcBef>
                <a:spcPct val="50000"/>
              </a:spcBef>
              <a:spcAft>
                <a:spcPct val="0"/>
              </a:spcAft>
              <a:buClr>
                <a:srgbClr val="222D57"/>
              </a:buClr>
              <a:buFont typeface="Wingdings" panose="05000000000000000000" pitchFamily="2" charset="2"/>
              <a:buChar char="u"/>
            </a:pPr>
            <a:r>
              <a:rPr kumimoji="1"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你是否仔细观察一个人的行为，向他提供具体而有用的反馈？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19198" y="1572086"/>
            <a:ext cx="3384376" cy="4169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2468563" indent="-2468563">
              <a:lnSpc>
                <a:spcPct val="130000"/>
              </a:lnSpc>
              <a:buNone/>
              <a:defRPr sz="1800" b="1">
                <a:solidFill>
                  <a:srgbClr val="222D5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执行型领导者要做的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件事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48128" y="2365414"/>
            <a:ext cx="2592288" cy="417358"/>
          </a:xfrm>
          <a:prstGeom prst="rect">
            <a:avLst/>
          </a:prstGeom>
          <a:solidFill>
            <a:srgbClr val="222D57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defTabSz="914400" eaLnBrk="1" latinLnBrk="0" hangingPunct="1">
              <a:lnSpc>
                <a:spcPct val="100000"/>
              </a:lnSpc>
              <a:spcBef>
                <a:spcPts val="1000"/>
              </a:spcBef>
              <a:buNone/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．了解你自己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04112" y="2996952"/>
            <a:ext cx="3888432" cy="153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eaLnBrk="1" latinLnBrk="0" hangingPunct="1">
              <a:lnSpc>
                <a:spcPct val="170000"/>
              </a:lnSpc>
              <a:spcBef>
                <a:spcPct val="50000"/>
              </a:spcBef>
              <a:buClr>
                <a:srgbClr val="222D57"/>
              </a:buClr>
              <a:buFont typeface="Wingdings" panose="05000000000000000000" pitchFamily="2" charset="2"/>
              <a:buChar char="u"/>
              <a:defRPr kumimoji="1" sz="1400">
                <a:solidFill>
                  <a:schemeClr val="tx1">
                    <a:lumMod val="85000"/>
                    <a:lumOff val="15000"/>
                  </a:schemeClr>
                </a:solidFill>
                <a:ea typeface="楷体_GB2312" pitchFamily="49" charset="-122"/>
              </a:defRPr>
            </a:lvl1pPr>
            <a:lvl2pPr marL="6858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2pPr>
            <a:lvl3pPr marL="11430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3pPr>
            <a:lvl4pPr marL="16002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4pPr>
            <a:lvl5pPr marL="2057400" indent="-228600" algn="l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你是否容忍与自己相左的观点？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你是否注意公司伦理，超越自己的情绪？ 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你是否不够强势，姑息表现很差的员工？ 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17892CF-9018-46E7-A157-96B117DC84BB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261568D1-8BF6-4B4B-9D0A-95EC028170CE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execution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6D962E7-A445-4929-8A97-DAD87E00F4FB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73B50AC-E9F8-4BB6-8A0F-DDB60879C76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有效执行力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152037-FD3F-41F8-9861-D941470B64C2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第二部分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0A3DDBCE-F360-4A91-88FB-3B97D58754F2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5" name="íṡļíḍe">
                <a:extLst>
                  <a:ext uri="{FF2B5EF4-FFF2-40B4-BE49-F238E27FC236}">
                    <a16:creationId xmlns:a16="http://schemas.microsoft.com/office/drawing/2014/main" xmlns="" id="{5A2CBE39-245D-495F-8D7E-F89441F9EC1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2" name="îSḻíḍé">
                  <a:extLst>
                    <a:ext uri="{FF2B5EF4-FFF2-40B4-BE49-F238E27FC236}">
                      <a16:creationId xmlns:a16="http://schemas.microsoft.com/office/drawing/2014/main" xmlns="" id="{FA570CC9-1A8E-47D2-8A45-1F0A036D89D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íṧliḍè">
                  <a:extLst>
                    <a:ext uri="{FF2B5EF4-FFF2-40B4-BE49-F238E27FC236}">
                      <a16:creationId xmlns:a16="http://schemas.microsoft.com/office/drawing/2014/main" xmlns="" id="{0E2CA5C8-0DCD-4C54-BA09-3E53B7BC60D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xmlns="" id="{0FC998E4-EAED-47ED-B31C-03AB67999B94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0" name="îSḻíḍé">
                  <a:extLst>
                    <a:ext uri="{FF2B5EF4-FFF2-40B4-BE49-F238E27FC236}">
                      <a16:creationId xmlns:a16="http://schemas.microsoft.com/office/drawing/2014/main" xmlns="" id="{66D0DEE1-2C92-4224-B9C6-AFB7C000B49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íṧliḍè">
                  <a:extLst>
                    <a:ext uri="{FF2B5EF4-FFF2-40B4-BE49-F238E27FC236}">
                      <a16:creationId xmlns:a16="http://schemas.microsoft.com/office/drawing/2014/main" xmlns="" id="{3AEE307C-E12B-4932-8AF7-2FA145F82E5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xmlns="" id="{8CF156A1-AD70-40FB-822C-1708581A207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8" name="îSḻíḍé">
                  <a:extLst>
                    <a:ext uri="{FF2B5EF4-FFF2-40B4-BE49-F238E27FC236}">
                      <a16:creationId xmlns:a16="http://schemas.microsoft.com/office/drawing/2014/main" xmlns="" id="{DCCE6C4D-AE9A-4D21-A8FD-50D4A0F98EDB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 dirty="0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íṧliḍè">
                  <a:extLst>
                    <a:ext uri="{FF2B5EF4-FFF2-40B4-BE49-F238E27FC236}">
                      <a16:creationId xmlns:a16="http://schemas.microsoft.com/office/drawing/2014/main" xmlns="" id="{8EA79280-8AC0-48E2-9848-3D5D707D0AF4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nimBg="1"/>
      <p:bldP spid="143363" grpId="0" build="p"/>
      <p:bldP spid="6" grpId="0"/>
      <p:bldP spid="7" grpId="0" animBg="1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DEC1508-CD5D-4DE0-BC95-E17D99BDD25D}"/>
              </a:ext>
            </a:extLst>
          </p:cNvPr>
          <p:cNvGrpSpPr/>
          <p:nvPr/>
        </p:nvGrpSpPr>
        <p:grpSpPr>
          <a:xfrm>
            <a:off x="0" y="2820820"/>
            <a:ext cx="12192000" cy="3247673"/>
            <a:chOff x="142682" y="3511318"/>
            <a:chExt cx="11906635" cy="3144909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xmlns="" id="{B4C9009C-288F-43F2-A75B-B44C00BFB929}"/>
                </a:ext>
              </a:extLst>
            </p:cNvPr>
            <p:cNvGrpSpPr/>
            <p:nvPr/>
          </p:nvGrpSpPr>
          <p:grpSpPr>
            <a:xfrm>
              <a:off x="142682" y="6510315"/>
              <a:ext cx="11906635" cy="145912"/>
              <a:chOff x="116735" y="6527260"/>
              <a:chExt cx="11906635" cy="145912"/>
            </a:xfrm>
          </p:grpSpPr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xmlns="" id="{F14354BC-379F-41A7-83EB-9930164BCD53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xmlns="" id="{BA416308-1D92-4C30-905A-54996F0F9A21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xmlns="" id="{05F11E9F-0786-40A4-AAD3-2D161E087CB6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xmlns="" id="{5FB39B2F-C74E-41F3-9EA0-4170FF567F9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xmlns="" id="{B12B6CF6-D183-4FFC-9989-1118EF34E51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xmlns="" id="{8CAC04B3-4AF7-48E5-9D90-450DC28F076D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xmlns="" id="{DEED4F34-575B-4D16-8D55-3775118AA57E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xmlns="" id="{BAE19A2D-893E-4570-86AC-FE6269D65D9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xmlns="" id="{B774F180-4ED2-4B0F-96C9-2452DF7F810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xmlns="" id="{F18EA1ED-4D05-4632-94AB-10478D3CFB2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xmlns="" id="{7AFBF190-8CD7-417A-B388-F047A19C6D70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xmlns="" id="{A8B906B2-94A5-402C-B87E-CBD5D19D22A1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xmlns="" id="{B74E36AC-7991-4897-B63B-B7FB2441686C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xmlns="" id="{3859CE08-B788-405D-A83B-1314906F3FD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xmlns="" id="{62C53258-1153-4072-A16B-33661D7354A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xmlns="" id="{D59EA7DD-3D25-48FC-A43A-0E269A94AF5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xmlns="" id="{76F4C903-47E7-443C-ADCB-4D12D577007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xmlns="" id="{AE859D90-BFF5-46EF-8780-C309B5925DB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xmlns="" id="{91049E18-6329-4267-9F51-10978C06E68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xmlns="" id="{14C4173D-2641-45F3-8D6C-F67330641D0E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xmlns="" id="{C7ADCE6E-7DDD-4EC4-B655-D21385E8921B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xmlns="" id="{C03E93D5-BC30-478F-9DA0-A213E36684B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xmlns="" id="{B966F0D1-1345-44B6-A399-F6F49DFBF640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xmlns="" id="{B2C1EDE6-2A31-4440-A706-EE7DF8A97A7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xmlns="" id="{84A393F1-DAC2-4C52-B382-7633D780CC17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xmlns="" id="{6F4E47D5-4181-4B6C-8370-A3FF339DE73E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xmlns="" id="{D7C058BA-4DD1-4635-9078-5AE5B7D69F4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xmlns="" id="{47DA0B48-C02D-4A52-ABC7-DA1A82D8366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xmlns="" id="{4732E928-8BC5-445D-9F8F-9B968B49ADFE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xmlns="" id="{D2F7EEE4-A411-443B-A86F-51045E657ACA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xmlns="" id="{5F882E1E-2F66-4ECC-80CE-E512AF1CC127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xmlns="" id="{AC56C36B-C828-426F-B175-35D93EFB2E7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xmlns="" id="{73392AEB-EB54-4E16-A9F5-6FCC8B99ACF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xmlns="" id="{929D31A5-F082-4522-A85D-6649E6D42E2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xmlns="" id="{5DB3C7EC-BFEE-4B29-8F94-7BFE7D059024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xmlns="" id="{0A4D20E5-A926-49DA-8B4D-4900BC4334B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xmlns="" id="{042D5622-C22E-4F63-B2AA-A4F6222CEA4D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xmlns="" id="{3783DA0E-46E1-4FF5-808B-55604FE3ADD2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xmlns="" id="{D8195DCA-D211-4213-8DC9-ECA2B354111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xmlns="" id="{7B422ADD-E5C7-4AE3-971C-6B202695459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B14C054C-9D1A-4649-885C-472FBC87555F}"/>
                </a:ext>
              </a:extLst>
            </p:cNvPr>
            <p:cNvGrpSpPr/>
            <p:nvPr/>
          </p:nvGrpSpPr>
          <p:grpSpPr>
            <a:xfrm>
              <a:off x="142682" y="6177094"/>
              <a:ext cx="11906635" cy="145912"/>
              <a:chOff x="116735" y="6527260"/>
              <a:chExt cx="11906635" cy="145912"/>
            </a:xfrm>
          </p:grpSpPr>
          <p:sp>
            <p:nvSpPr>
              <p:cNvPr id="376" name="椭圆 375">
                <a:extLst>
                  <a:ext uri="{FF2B5EF4-FFF2-40B4-BE49-F238E27FC236}">
                    <a16:creationId xmlns:a16="http://schemas.microsoft.com/office/drawing/2014/main" xmlns="" id="{C5363E29-ADA2-4B15-872D-A951C1E655A8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椭圆 376">
                <a:extLst>
                  <a:ext uri="{FF2B5EF4-FFF2-40B4-BE49-F238E27FC236}">
                    <a16:creationId xmlns:a16="http://schemas.microsoft.com/office/drawing/2014/main" xmlns="" id="{084B7D9B-975C-42AB-9C44-A9211A08C2B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椭圆 377">
                <a:extLst>
                  <a:ext uri="{FF2B5EF4-FFF2-40B4-BE49-F238E27FC236}">
                    <a16:creationId xmlns:a16="http://schemas.microsoft.com/office/drawing/2014/main" xmlns="" id="{81CA9218-22AA-4364-98BE-9607B6327A37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椭圆 378">
                <a:extLst>
                  <a:ext uri="{FF2B5EF4-FFF2-40B4-BE49-F238E27FC236}">
                    <a16:creationId xmlns:a16="http://schemas.microsoft.com/office/drawing/2014/main" xmlns="" id="{78B21AF1-AF9C-4014-B78C-9A7A172D5E8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xmlns="" id="{713E7DB4-3BE7-4E7C-B378-48EC123EE401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xmlns="" id="{481497FA-2643-48BD-8A92-9576C6ED1A0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xmlns="" id="{893DC9F1-6E3C-4D83-ABAD-CC2252431867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xmlns="" id="{2BC8A1A8-5C5B-41AB-854F-6008CCF8708E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xmlns="" id="{0108EDE9-9CF6-48D5-A09F-BF212B5B68F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xmlns="" id="{2A075D05-2B42-4AA1-8E2B-0ECFECC36435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xmlns="" id="{00E2D6D4-550B-4568-94F1-7146AC7058E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xmlns="" id="{1F03B6D0-4C9F-4447-BFB8-4833AAD51C6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xmlns="" id="{119523D4-54F5-4499-8E72-3FA2AD51D40F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xmlns="" id="{A7782474-7CA7-48FB-963D-2405AE237FE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xmlns="" id="{B3F72EED-C83A-4E6E-87AC-62EAD2F8BB61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xmlns="" id="{6A15EFCF-7A63-4F56-8ECE-C90E43A0CDE3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xmlns="" id="{DD06A7A6-FC5D-42AC-A78F-DD3C395341C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xmlns="" id="{8F50DE10-145B-4DD6-ABAF-2F30B92421B5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xmlns="" id="{ED859A37-1F0F-48FE-AB02-23F38A6999D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xmlns="" id="{1BD72575-26A2-4039-97AD-A6542D6762F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xmlns="" id="{52C2788C-B3C9-464D-9239-A42D00498F5E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xmlns="" id="{45EE1995-E764-4419-ABCE-07B41233EB0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xmlns="" id="{2B7DE41A-FF58-4EE7-B005-ACDFCF47C8E4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xmlns="" id="{A9B801E1-09D5-4B53-9A0B-63ACCCC4A9C9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xmlns="" id="{2BDBE190-9D2D-489C-B449-C96D6A6361DB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xmlns="" id="{F2DC05A5-ECC9-456C-B772-FDEF73882D9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xmlns="" id="{FD7ACE1E-C23D-4CE9-A16F-05E58885C36A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xmlns="" id="{B0D8E339-6DF4-48E1-9251-FCE632611626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xmlns="" id="{62264030-C906-496A-85E0-437F1319D0D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xmlns="" id="{5A245C3A-3CD2-42BB-A4A5-164C21505B7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xmlns="" id="{70979230-3ABA-4318-82A8-4703BAE2411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xmlns="" id="{ABDB2C14-BC06-4832-9EF5-49EA1749920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xmlns="" id="{8D596FFF-C124-4EDD-A86A-F8AE5065B1C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xmlns="" id="{5759E1BE-B4E6-41B8-B2D2-5299F841F4DE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xmlns="" id="{01B30A88-0050-4F54-8227-A8440BB93DB1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xmlns="" id="{C7396CC8-3328-4078-9D1E-14A71F0FBFA3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xmlns="" id="{A4E476F4-79BC-4022-B55C-DFB67FED69D3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xmlns="" id="{6D29CC08-53D6-4322-977B-8989191FE3E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xmlns="" id="{09AEE96F-6582-4EA0-9187-6B236C2F9A3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xmlns="" id="{EFEE99EF-DD91-4BFA-AE4F-44400F05E2C4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="" id="{AB544AC1-91A1-4E7C-8675-74C247D6FF37}"/>
                </a:ext>
              </a:extLst>
            </p:cNvPr>
            <p:cNvGrpSpPr/>
            <p:nvPr/>
          </p:nvGrpSpPr>
          <p:grpSpPr>
            <a:xfrm>
              <a:off x="142682" y="5843872"/>
              <a:ext cx="11906635" cy="145912"/>
              <a:chOff x="116735" y="6527260"/>
              <a:chExt cx="11906635" cy="145912"/>
            </a:xfrm>
          </p:grpSpPr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xmlns="" id="{DF70E609-A7CE-4EBC-92A1-1A781C0A07D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xmlns="" id="{BD8991C0-2E98-4DD5-9022-E3B10BBE19B5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xmlns="" id="{6B3CB40B-CEC4-4EB3-87E3-95AE1B87E655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xmlns="" id="{A6E15091-4B0F-4ED7-AD56-3C97FB9DA111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xmlns="" id="{84F43E9B-BDBA-420E-8633-AF95FA4EA8F0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xmlns="" id="{FFB8C356-A6B9-4722-BA70-8435FB176DD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xmlns="" id="{B81E4D1F-60F7-4C85-A0D0-5288C1139E6F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xmlns="" id="{FA4994D1-D4A8-4EA0-BA1F-237AE417BD3C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xmlns="" id="{B26B2B8C-AA99-42C3-BBF3-9D417E2F891C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xmlns="" id="{7D209B85-DB8E-458C-A4F9-ACDC1C753E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xmlns="" id="{CC86A144-FB92-44A7-8431-BBDE2A4174E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xmlns="" id="{182FEF19-F29C-4430-A443-9DF9589237C7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xmlns="" id="{8C701B23-037E-43CE-AA70-747B6FF6F249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xmlns="" id="{877B09E8-820D-4F27-980E-477A7E04EF24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xmlns="" id="{EDDE9D9A-43D1-4655-AC1A-DE3A70D4E89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xmlns="" id="{2DE8AF24-D0EB-4E83-B4D4-FAFA1404F870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xmlns="" id="{E7218E17-9D01-415E-839D-9958DA2D439C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xmlns="" id="{ACB48ABC-7064-4A5C-AB91-A35425548E5D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xmlns="" id="{14632594-3A83-4D5F-AC62-104BC75F0883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xmlns="" id="{147C1C1D-A1E5-4E15-8057-5DD3D1A8D535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xmlns="" id="{0CE998A2-E03E-4AA9-A050-7A4A1E7BD69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xmlns="" id="{80985A24-ECED-4508-819D-F4FB5D42050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xmlns="" id="{0C653413-4602-494F-8038-A9EF4DF2D135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xmlns="" id="{3025DA15-8F55-47C9-9F76-6888061DCC84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xmlns="" id="{0A649A29-576E-4AFC-9496-8A0FB40EBF6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xmlns="" id="{9C88F652-501D-45B5-931D-2AB04E866FFA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xmlns="" id="{5DAB776D-61AD-483D-AC59-D7A27C2AC80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椭圆 362">
                <a:extLst>
                  <a:ext uri="{FF2B5EF4-FFF2-40B4-BE49-F238E27FC236}">
                    <a16:creationId xmlns:a16="http://schemas.microsoft.com/office/drawing/2014/main" xmlns="" id="{10DA267A-D96B-4878-8502-4948EBE87843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椭圆 363">
                <a:extLst>
                  <a:ext uri="{FF2B5EF4-FFF2-40B4-BE49-F238E27FC236}">
                    <a16:creationId xmlns:a16="http://schemas.microsoft.com/office/drawing/2014/main" xmlns="" id="{5AADD179-56FE-40AC-B103-FCE964B537D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椭圆 364">
                <a:extLst>
                  <a:ext uri="{FF2B5EF4-FFF2-40B4-BE49-F238E27FC236}">
                    <a16:creationId xmlns:a16="http://schemas.microsoft.com/office/drawing/2014/main" xmlns="" id="{F367894A-CB7B-41C5-B8CF-E8CF6D2F4FAB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椭圆 365">
                <a:extLst>
                  <a:ext uri="{FF2B5EF4-FFF2-40B4-BE49-F238E27FC236}">
                    <a16:creationId xmlns:a16="http://schemas.microsoft.com/office/drawing/2014/main" xmlns="" id="{48323B32-0533-4AA7-899B-515BFCB439C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椭圆 366">
                <a:extLst>
                  <a:ext uri="{FF2B5EF4-FFF2-40B4-BE49-F238E27FC236}">
                    <a16:creationId xmlns:a16="http://schemas.microsoft.com/office/drawing/2014/main" xmlns="" id="{4D249E12-C331-4658-A11E-A0DFC8E0595D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椭圆 367">
                <a:extLst>
                  <a:ext uri="{FF2B5EF4-FFF2-40B4-BE49-F238E27FC236}">
                    <a16:creationId xmlns:a16="http://schemas.microsoft.com/office/drawing/2014/main" xmlns="" id="{B4D5019D-21CB-4959-8524-C14F1C615A5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椭圆 368">
                <a:extLst>
                  <a:ext uri="{FF2B5EF4-FFF2-40B4-BE49-F238E27FC236}">
                    <a16:creationId xmlns:a16="http://schemas.microsoft.com/office/drawing/2014/main" xmlns="" id="{5E2A794B-7B93-4B29-AF79-8B9C352A1CF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椭圆 369">
                <a:extLst>
                  <a:ext uri="{FF2B5EF4-FFF2-40B4-BE49-F238E27FC236}">
                    <a16:creationId xmlns:a16="http://schemas.microsoft.com/office/drawing/2014/main" xmlns="" id="{2CFF0E22-D6F2-4831-B17A-054411B0C97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椭圆 370">
                <a:extLst>
                  <a:ext uri="{FF2B5EF4-FFF2-40B4-BE49-F238E27FC236}">
                    <a16:creationId xmlns:a16="http://schemas.microsoft.com/office/drawing/2014/main" xmlns="" id="{C39ADAAE-0206-454B-BB60-F97C3602D86B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椭圆 371">
                <a:extLst>
                  <a:ext uri="{FF2B5EF4-FFF2-40B4-BE49-F238E27FC236}">
                    <a16:creationId xmlns:a16="http://schemas.microsoft.com/office/drawing/2014/main" xmlns="" id="{FFE60FBF-3CF6-44D6-8CBB-90F93516E16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椭圆 372">
                <a:extLst>
                  <a:ext uri="{FF2B5EF4-FFF2-40B4-BE49-F238E27FC236}">
                    <a16:creationId xmlns:a16="http://schemas.microsoft.com/office/drawing/2014/main" xmlns="" id="{6CBC2D4B-757F-42F4-A109-52C1A62983A7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椭圆 373">
                <a:extLst>
                  <a:ext uri="{FF2B5EF4-FFF2-40B4-BE49-F238E27FC236}">
                    <a16:creationId xmlns:a16="http://schemas.microsoft.com/office/drawing/2014/main" xmlns="" id="{D693E18C-781D-4299-A6BA-ADB0B6E6C5EB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椭圆 374">
                <a:extLst>
                  <a:ext uri="{FF2B5EF4-FFF2-40B4-BE49-F238E27FC236}">
                    <a16:creationId xmlns:a16="http://schemas.microsoft.com/office/drawing/2014/main" xmlns="" id="{59EB68B9-C0C6-4B3A-8867-76C8E83D779D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7377C182-D185-45E7-AB36-D19D601F7C37}"/>
                </a:ext>
              </a:extLst>
            </p:cNvPr>
            <p:cNvGrpSpPr/>
            <p:nvPr/>
          </p:nvGrpSpPr>
          <p:grpSpPr>
            <a:xfrm>
              <a:off x="142682" y="5510650"/>
              <a:ext cx="11906635" cy="145912"/>
              <a:chOff x="116735" y="6527260"/>
              <a:chExt cx="11906635" cy="145912"/>
            </a:xfrm>
          </p:grpSpPr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xmlns="" id="{8B581262-869C-49F0-96B3-3FE95E26942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xmlns="" id="{D76E2821-C3DD-4D0B-8960-8C6BA83AAAB4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xmlns="" id="{AD9D6876-1485-48FE-8800-CCEF497AB7BE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xmlns="" id="{BF50B97D-D551-4F0B-922C-E633022BD616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xmlns="" id="{4D87CD0B-E155-4140-AE8B-E5CD156D88C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xmlns="" id="{A82EC08D-05E7-4B7F-AF63-C6611DEC1229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xmlns="" id="{9F28EE35-AB88-4209-A031-C3BFABA6D30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xmlns="" id="{0742C5A5-2999-40BF-95C5-4FF930ADFF8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xmlns="" id="{F0F3A909-9E6B-43FB-9501-63A334567CEB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xmlns="" id="{4BAAF0E4-981E-452C-BF3A-40C4D1AF0882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xmlns="" id="{AE1B0FDF-A9C1-413E-B6F3-EC675BBE3832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xmlns="" id="{70DE1796-E62B-4F71-890D-DE9058E0942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xmlns="" id="{114CEDC6-CA94-4493-BAD1-A1FD343DE54A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xmlns="" id="{AD479E1F-25B7-476E-86B0-08A5F92FFCA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xmlns="" id="{3A631CD2-98AF-4106-B2E6-0A2EDC8319D3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xmlns="" id="{1F6BE77A-14ED-449C-93AB-DE25B9BF7A4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xmlns="" id="{AB71B7C5-A3DD-4FBB-A83E-18EE9C2409BA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xmlns="" id="{82EB8D34-6912-45EE-B616-17E9A8E6CAAE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xmlns="" id="{6FDD8833-A328-441E-9855-E4E70CF17DAA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xmlns="" id="{7BEC10FA-F299-4BCC-9EED-6BAD08A8F5D7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xmlns="" id="{3766856F-F19E-4A2D-A68A-6B16B672A6D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xmlns="" id="{CA708280-BC2A-43A3-8E2C-48DE6A00435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xmlns="" id="{56827D3B-75D4-475D-9C30-FF424D64503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xmlns="" id="{62A4FE89-EEFC-4F74-BE6B-15BD57D832F0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xmlns="" id="{2ADE95B4-2706-40AF-ACB3-920D2FDFD508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xmlns="" id="{812BF976-42A0-4FEE-A8C6-020740196C90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xmlns="" id="{F95AD16A-0726-49BD-AA0C-0B89A368E225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xmlns="" id="{D83C2E5B-54E7-49DE-9053-EA23A26712E2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xmlns="" id="{E3B38105-89E7-489F-AC26-8FDB2BC72ED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xmlns="" id="{3B2D959B-ED9A-413D-824F-6292FEDD5E3E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xmlns="" id="{457075D8-40AC-4309-9C0C-89E20A1FD0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xmlns="" id="{AF164ADB-1F82-477F-84AF-8F161645EEE0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xmlns="" id="{0907282A-913E-444A-9037-16E9A6BFFC10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xmlns="" id="{CC41D4D8-4D02-423A-B9E8-7F9D0448E7E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xmlns="" id="{5C022AC0-7C40-4092-B099-1D95B484201E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xmlns="" id="{5DB16459-7464-4150-A067-114D64468C45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xmlns="" id="{D038E64C-A205-4C2A-A90E-DA8A5E30B2FA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xmlns="" id="{20077F04-9B4E-4E6E-88C0-BE25787A7141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xmlns="" id="{C25997BB-B994-4D12-9E8E-18029AD91774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xmlns="" id="{00726159-0C84-4508-AA9D-0F422C631D16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A926A230-CAE1-49FA-A12A-75728B25DA93}"/>
                </a:ext>
              </a:extLst>
            </p:cNvPr>
            <p:cNvGrpSpPr/>
            <p:nvPr/>
          </p:nvGrpSpPr>
          <p:grpSpPr>
            <a:xfrm>
              <a:off x="142682" y="5177428"/>
              <a:ext cx="11906635" cy="145912"/>
              <a:chOff x="116735" y="6527260"/>
              <a:chExt cx="11906635" cy="145912"/>
            </a:xfrm>
          </p:grpSpPr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xmlns="" id="{9C5786AE-E193-43D8-88B5-21957E9DF654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xmlns="" id="{1B4E2975-C7C2-467D-8333-E69F75ACADED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xmlns="" id="{B3F668C3-085C-4C5C-B49A-0D414D1C7C9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xmlns="" id="{FBDB6C77-86E1-4971-A21D-5B199C54E9D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xmlns="" id="{1DD06379-8E23-400D-8458-BB01E9783A33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xmlns="" id="{0CAA37B0-6DF5-4A6B-91E6-FFC9675C5056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xmlns="" id="{2160989A-ACE6-4CE9-9DEC-BE3A5A335F25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xmlns="" id="{4AB76805-B4CC-4529-B1A7-B63F81158B2D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xmlns="" id="{490C2525-C95C-44B2-A465-1FEA85BB3F15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xmlns="" id="{D0B756C1-F8FC-413F-99DC-E9C50DAC946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xmlns="" id="{EF82C8B2-E5E9-4CC0-AB09-3191822BE9D4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xmlns="" id="{96A720E4-B56E-49C3-822C-1E2DA6B49559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xmlns="" id="{2FE6348F-C7B4-4F72-A37D-4797CAE90B5D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xmlns="" id="{A99478D9-5BDA-45BA-B704-6960E72235FB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xmlns="" id="{754E35CC-3EA1-4426-A4B2-19F90EA47AF7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xmlns="" id="{9D8F099D-4456-4E30-932B-5E341BBA6678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xmlns="" id="{041FBFE8-3CD5-47CF-8ED1-9099B87F5FEB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xmlns="" id="{6FC0E2DB-568C-477E-998E-2B4118E6BBBC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xmlns="" id="{B9C9CA1B-FE59-44F7-9274-FC7DC1006E79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xmlns="" id="{2B7CE2EE-2742-48CC-BF20-2E8A57CC528F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xmlns="" id="{FB589BE1-BDBB-4B21-859B-25D5956EC61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xmlns="" id="{9D8DD399-9367-4C04-8CBD-937338A0FC30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xmlns="" id="{A7C9FD5D-C009-4F93-B1B0-49245BBC376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xmlns="" id="{57BDF104-F8FC-4954-BBC8-5D7B3CAE03BD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xmlns="" id="{A71A135E-28BF-4814-AE94-73C8813EFEE4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xmlns="" id="{A05199B9-327F-413B-8653-4FC879D1957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xmlns="" id="{21857106-7DC1-496E-AFEB-6CAAA78ECC8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xmlns="" id="{146E9AA7-6D15-4105-BBD2-3C66179A9FF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xmlns="" id="{B8D291A9-CACF-46C2-87FC-66242FDB0948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xmlns="" id="{4C655738-F16F-45DA-AC76-6752CCC9325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xmlns="" id="{CE687C79-3232-4171-A8DF-F0C3439F6A73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xmlns="" id="{F228FB6E-98C0-4ABA-AF4B-1575241D2F78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xmlns="" id="{7E5B80EB-C4B5-4961-80EF-FBDE0F9CC1D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xmlns="" id="{E423F1BD-DF20-4330-AAD4-CD5EBAFD4821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xmlns="" id="{BBA6AE79-8D4D-4F25-8422-B4138F6D15CB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xmlns="" id="{E96D1FC6-7BCB-4036-8CB8-B60049BF6B1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xmlns="" id="{7A83C5B3-8040-4FFE-8C3B-C685930CD51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xmlns="" id="{5CF4D98B-B1ED-4DE2-97D9-1C1F98CE59DD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xmlns="" id="{F848DF84-F827-4D2F-9DD2-8C83FEF61BD1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xmlns="" id="{2CF3225B-563B-4C76-B0D3-260560FDCB5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="" id="{034BCFCE-3A76-436F-AFE2-D3A0270D038D}"/>
                </a:ext>
              </a:extLst>
            </p:cNvPr>
            <p:cNvGrpSpPr/>
            <p:nvPr/>
          </p:nvGrpSpPr>
          <p:grpSpPr>
            <a:xfrm>
              <a:off x="142682" y="4844206"/>
              <a:ext cx="11906635" cy="145912"/>
              <a:chOff x="116735" y="6527260"/>
              <a:chExt cx="11906635" cy="145912"/>
            </a:xfrm>
          </p:grpSpPr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xmlns="" id="{FD7126F4-E71A-4126-B24A-CE4DE03A9BF1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xmlns="" id="{89EF9ED0-DF27-4C09-80D3-BE8EA4B0D84B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xmlns="" id="{3D948B19-2133-4F7E-A0C8-509311E570D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xmlns="" id="{47158EA6-64C7-4C5C-B643-C98C591F2402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xmlns="" id="{0C12C33A-EDD0-4B4F-8034-21B4920DC39F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xmlns="" id="{399B44D4-4D6D-436F-82FA-B7F84FD64DC2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xmlns="" id="{0DB61EB7-C5ED-433E-B669-2CE695F453E4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xmlns="" id="{124D51FE-F3F8-4545-88E6-C918311B8F3F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xmlns="" id="{15774CE0-3412-4360-830E-FEABF2A3E7B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xmlns="" id="{2F5287BC-0B53-4101-8311-4931C2DBBD70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xmlns="" id="{BB59B584-7DCB-4AE1-9327-2302110AD29B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xmlns="" id="{DBC5DE63-B25D-4FD5-930E-19793A93EC70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xmlns="" id="{05CFD41B-62C3-46C2-B426-AB173F7E9E81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xmlns="" id="{E821A22F-F867-4531-BCEF-3AF6DCA41BA3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xmlns="" id="{BF3BD012-040B-4E5E-A7B0-144A1E099EE9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xmlns="" id="{DD00A976-B5BB-4989-9B63-92B18BA983E1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xmlns="" id="{B161A298-397A-4F96-921D-97F9B55C9783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xmlns="" id="{E620A57D-A908-4499-8339-13487ACD1A19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xmlns="" id="{DD180618-864C-4A79-9CED-1D2BC60C8502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xmlns="" id="{BF3679CC-D914-4D29-8052-E126AE13256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xmlns="" id="{8E36FA98-D825-4CE7-998E-2EDC8F4BBD86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xmlns="" id="{DAB11AAF-BB0E-4F66-BDB7-678D45E13E26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xmlns="" id="{F7BFE157-2DF2-497C-AF10-FD5146A2AA0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xmlns="" id="{269304B1-5E01-4AD3-A402-C6F91E307C55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xmlns="" id="{9B81F1C7-D3FF-49BF-B207-43647745BED9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xmlns="" id="{B861723C-38B3-437E-857D-3623E743D358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xmlns="" id="{98907071-1B7C-4CC3-8E8D-261E445E7780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xmlns="" id="{2397CF05-F921-47F9-9621-1436801AB755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xmlns="" id="{4845E79F-EC61-4BBD-9937-593439F7B1AA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xmlns="" id="{8E67098F-5605-4D75-B495-73223F8D3FB2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xmlns="" id="{4E93AA25-F157-4AE5-B4A8-AACB1394F75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xmlns="" id="{2D763F58-96F0-420B-BE55-69852E735002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xmlns="" id="{A3EA0038-3E99-4243-833E-5EB7AEC60F2D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xmlns="" id="{EE6DC709-96EE-4903-9CB5-9156097746F0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xmlns="" id="{BA997D09-B10F-4EBB-9220-CC50F4C1DACF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xmlns="" id="{70CA4657-03F1-467F-918C-7B982242A80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xmlns="" id="{64F723E9-94AA-4B98-BF57-FA3C527683B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xmlns="" id="{8D1E2192-64EB-4A5B-8A8F-545BC0C3261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xmlns="" id="{FD12C315-0FED-43D7-A3FA-66F94486E205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xmlns="" id="{E5C72F93-C449-4835-A25A-619555DCB05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="" id="{C5F3BB8B-E948-4874-87F1-7C5747C2BD24}"/>
                </a:ext>
              </a:extLst>
            </p:cNvPr>
            <p:cNvGrpSpPr/>
            <p:nvPr/>
          </p:nvGrpSpPr>
          <p:grpSpPr>
            <a:xfrm>
              <a:off x="142682" y="4510984"/>
              <a:ext cx="11906635" cy="145912"/>
              <a:chOff x="116735" y="6527260"/>
              <a:chExt cx="11906635" cy="145912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xmlns="" id="{5A44C1CE-C8E8-4A8C-8134-89B35554DC65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xmlns="" id="{E67A2572-2A17-4D41-AA41-24CBC935F1E6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xmlns="" id="{CAA5DCD0-8C46-4B75-AC38-09B33138114D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xmlns="" id="{9BBD8662-F288-4808-A196-B76660B7ABBC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xmlns="" id="{833BC982-3071-47C6-A09E-DD9A4F8B45FC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xmlns="" id="{6080130B-2D27-429A-8DCB-4F41286B5C18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xmlns="" id="{D41B16B3-D93A-4941-AABC-17A10DF41350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xmlns="" id="{6408C43A-3DF9-4B0A-8BFD-A4641560EC99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xmlns="" id="{A75DCAD4-7F6E-4353-9709-49A16F8450F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xmlns="" id="{D91BF77D-602C-4AD5-9EEE-63C98B8BE17F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xmlns="" id="{D456E3D8-AB5E-43E1-99A5-34F365ECA0BE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xmlns="" id="{5DA605FF-A843-4F57-86CC-AE28886FBF23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xmlns="" id="{391CE06E-446F-49CC-A4D0-0C355BA521F3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xmlns="" id="{3C98E0D3-EF1B-4AAD-9416-F59604A012FE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xmlns="" id="{72B07E46-7CA7-4926-A022-69C1DBED284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xmlns="" id="{02318A33-76AF-4042-9DC7-27284F00D0FB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xmlns="" id="{CC32ABE2-13F6-44E4-8053-E978E7D1E53D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xmlns="" id="{9AFF9A1A-FB67-4B09-8BC7-AB2352F6BE7A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xmlns="" id="{372EF098-C918-4801-AE60-DE88676C6B57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xmlns="" id="{F9C083FE-C20C-4466-9576-F8C58A8C1670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xmlns="" id="{EE6CB684-DEDE-416C-B45E-8F0DEAA09793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xmlns="" id="{E17E3381-947C-4951-B91A-F107F6A9791C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xmlns="" id="{5351DFDB-E48E-4BF8-8F2A-C2B38FED9B82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xmlns="" id="{887153BD-E578-45E6-B1D2-B53CC3365BA3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xmlns="" id="{2FD91FAB-67BE-407A-B6C2-F758405AEA7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xmlns="" id="{7FEEA008-7179-4413-AD50-85077FE56142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xmlns="" id="{058FCD36-2BFC-4CBF-A999-24BFECC333E2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xmlns="" id="{FF516ACA-BB3C-459B-A06A-EED45C24F3E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xmlns="" id="{265F986D-417C-4925-B991-E5FE837EA117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xmlns="" id="{B224ECF8-15D2-4E98-B998-E42435F500E6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xmlns="" id="{83CDEB86-F6A8-44C7-90B1-AECE51A36D52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xmlns="" id="{4D22D5A6-9C66-4884-B85B-1CE81FEA2BB7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xmlns="" id="{52B3094A-A21E-490F-845A-99A753861251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xmlns="" id="{F7AA451C-876F-4FDF-A851-4F5A3E0B885D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xmlns="" id="{A36798DA-F481-46E2-AAA8-1394919121D5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xmlns="" id="{CF416A2E-98B2-4179-BFC9-BEEBD601A682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xmlns="" id="{B8ABA305-910C-4E15-A622-9D3A1B55ABD7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xmlns="" id="{C84B1C5C-FC71-45A7-989B-C3B6C6B906DB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xmlns="" id="{EF9D9460-7AF9-44C6-A8A3-FBA8369F2F52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xmlns="" id="{326D08BD-AA66-41F8-9466-393D93303C9C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="" id="{9FE2EDFD-DF9F-4748-8A95-31CF330B6B78}"/>
                </a:ext>
              </a:extLst>
            </p:cNvPr>
            <p:cNvGrpSpPr/>
            <p:nvPr/>
          </p:nvGrpSpPr>
          <p:grpSpPr>
            <a:xfrm>
              <a:off x="142682" y="4177762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53000"/>
                  </a:schemeClr>
                </a:gs>
                <a:gs pos="74000">
                  <a:srgbClr val="F1F1F1"/>
                </a:gs>
                <a:gs pos="83000">
                  <a:srgbClr val="F1F1F1"/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136" name="椭圆 135">
                <a:extLst>
                  <a:ext uri="{FF2B5EF4-FFF2-40B4-BE49-F238E27FC236}">
                    <a16:creationId xmlns:a16="http://schemas.microsoft.com/office/drawing/2014/main" xmlns="" id="{EA1D0466-82C1-4053-9EC1-A032C33B595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椭圆 136">
                <a:extLst>
                  <a:ext uri="{FF2B5EF4-FFF2-40B4-BE49-F238E27FC236}">
                    <a16:creationId xmlns:a16="http://schemas.microsoft.com/office/drawing/2014/main" xmlns="" id="{A988D4AB-6CB8-47F6-B47F-E516EDAAC09C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xmlns="" id="{7184A72C-1671-4AAE-9152-69DD11B3AEE0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xmlns="" id="{2BCF0EC3-FF68-4B0E-8185-918AED5C522A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xmlns="" id="{22AAAAE5-ACBC-4A46-990E-72CD0F5BF134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xmlns="" id="{5BAE531A-A818-41AB-93D0-84621F8A5337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xmlns="" id="{213C5EC2-D980-4DEF-9435-40D865A695E8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xmlns="" id="{D9367985-2642-4D36-B98B-5DABA96A089A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xmlns="" id="{3B340FF1-ACD6-4BAD-B506-7ED6898F9452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xmlns="" id="{C541F587-6826-43F4-B57F-E5826B9B2681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xmlns="" id="{029A2870-C7F4-47ED-960B-411828CE490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xmlns="" id="{F7FDF436-4583-4757-9F57-7850F2B2230C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xmlns="" id="{1E9CE343-22CD-4C18-A2C8-3C0628D97FD2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xmlns="" id="{58369EC4-2F50-48C7-B49A-54255ECD7E77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xmlns="" id="{C400C587-3773-48DF-9C57-F1CA84688FFE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xmlns="" id="{1B917C1B-501C-4AAB-AE17-0FE4ECD1F274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xmlns="" id="{6C5F63B7-0616-41B4-A238-A1E0DF40DB7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xmlns="" id="{EC011A75-1EC8-413A-92E7-71DA5C277FF2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xmlns="" id="{55C9A663-B676-42EA-994C-99CF2D024A1B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xmlns="" id="{CBD8FFAE-61A0-4FD3-8389-EB878D586EEA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xmlns="" id="{469358BE-F46E-4061-8938-3714BA8431ED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xmlns="" id="{F258944F-1310-4D46-82F8-B137539EA38F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xmlns="" id="{D6C8CADD-039F-48CE-8BBA-E0E4FE0E22B3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xmlns="" id="{946D512C-C731-40FA-823C-C4AD2547BD67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xmlns="" id="{4900848B-FDD9-4949-A93F-93C40AAE02A6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xmlns="" id="{44276D47-0B41-447B-BCCA-72F3A8404125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xmlns="" id="{CD1FB04D-D2AE-4A95-9DB1-E91002E4D099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xmlns="" id="{6389016A-DB4A-4B40-BB34-D5D918019060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xmlns="" id="{7E5E723C-9253-485C-9F47-903D6B93D590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xmlns="" id="{6E699136-8F17-447D-B7DE-2781099EDB19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xmlns="" id="{B6EF4218-31F3-4C94-B164-1FEE0BBB3959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xmlns="" id="{DD617525-E98C-4CFC-BB07-A7565E75D8DF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xmlns="" id="{7D3C62F1-FC05-4066-BDFE-815D3CB9A63A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xmlns="" id="{D8262091-F926-4AEB-8CF0-D7D2D9E82C75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xmlns="" id="{E1EA31E9-D6EE-4FB6-ABBA-A487DC19D6F8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xmlns="" id="{03005CF9-DE3A-439A-B0E7-902C10C7819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xmlns="" id="{7B89A3A3-87A7-4F6F-AA55-9D51FF69316E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xmlns="" id="{005FFF90-87A6-4743-B09B-71D26B4763D8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xmlns="" id="{E7F4E641-E346-41C6-9F66-99CA9BC16EAC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xmlns="" id="{B8DD99EC-4AEA-49E1-A42C-83D3F53DC06A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="" id="{487CA0EA-F9DF-4345-B369-807C5AD4F2A8}"/>
                </a:ext>
              </a:extLst>
            </p:cNvPr>
            <p:cNvGrpSpPr/>
            <p:nvPr/>
          </p:nvGrpSpPr>
          <p:grpSpPr>
            <a:xfrm>
              <a:off x="142682" y="3844540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68000"/>
                  </a:srgbClr>
                </a:gs>
                <a:gs pos="83000">
                  <a:srgbClr val="F1F1F1">
                    <a:alpha val="62000"/>
                  </a:srgbClr>
                </a:gs>
                <a:gs pos="100000">
                  <a:srgbClr val="F1F1F1">
                    <a:alpha val="60000"/>
                  </a:srgbClr>
                </a:gs>
              </a:gsLst>
              <a:lin ang="5400000" scaled="1"/>
            </a:gra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="" id="{B3F379C0-0EF5-43DD-B081-6C0D242E2C4E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xmlns="" id="{31B7E607-534F-4E40-8D90-39A8AFB00B7E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xmlns="" id="{F337F35F-DA10-4CB9-8295-D51097E0E703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xmlns="" id="{01BD8BD6-FAB0-4080-A337-FD0FD661AEC4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xmlns="" id="{608C282E-2A17-460A-97CB-C35D3279434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="" id="{2D62679B-FBEE-42EB-BF31-B2DA4ADFF06E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xmlns="" id="{6475A302-17B7-4A67-8455-5EC9618879D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xmlns="" id="{1641D0AA-2299-47A2-8391-6BE443D7077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xmlns="" id="{5CB1F074-2013-41E1-90BC-2059A8D5C64E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xmlns="" id="{D7F0B168-CCE3-4F2D-BE8F-8C6458219C23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xmlns="" id="{BC2404DB-B71F-4ECF-B774-60789376A2BA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xmlns="" id="{A193DF39-3E52-4DB4-94B8-B66E149D2486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xmlns="" id="{ADD024D0-8C85-4765-A599-3968E8632C6B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xmlns="" id="{8FCD4B9F-FAFF-4B12-BE4A-7D3D2F720E25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xmlns="" id="{39B7154F-2EDB-44C6-B034-E03B5BCDA6CA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xmlns="" id="{3C44BF4D-4B55-4CE6-84AD-BF31FCCB2F26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xmlns="" id="{5F146766-C3B0-4D5F-84B6-E94E00697EFF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xmlns="" id="{C89695E1-39F3-4D3B-86F1-4DA250B8A8E0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xmlns="" id="{789B093C-C4A9-42AF-AD22-25FEA6F6AFB0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xmlns="" id="{1E0BFE6C-841F-4807-8009-890B4525D988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xmlns="" id="{9DC80A65-E11C-48E4-B323-0C635167DE28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xmlns="" id="{24330FA6-A79B-4C90-AB01-8DA2F2CC7F88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xmlns="" id="{1265BB2B-664E-48FA-96DB-1038A8613E91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xmlns="" id="{4A82904F-BDAB-490F-B26F-6A824ABBD75F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xmlns="" id="{D0B96D94-9F01-4E16-8C08-684404B99CAF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xmlns="" id="{E7FEC9EA-62EF-4867-9EE2-5DEE794A8B76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xmlns="" id="{3F653086-0FB3-4DC9-9C7A-CC5E84F25CF3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xmlns="" id="{1228AA43-16E9-46E2-979D-31DB088283A4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xmlns="" id="{12FECB3E-AC4A-441D-B558-96372B674A3F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xmlns="" id="{194D3CBA-46C5-4822-BCA1-6787DB8C3263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xmlns="" id="{02A18B31-F826-45F7-AA8C-6AB329441F86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xmlns="" id="{5031F56E-8A17-434B-9864-31D73EED51EA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xmlns="" id="{215CE815-993F-4D9A-A775-1DBE637762D2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椭圆 128">
                <a:extLst>
                  <a:ext uri="{FF2B5EF4-FFF2-40B4-BE49-F238E27FC236}">
                    <a16:creationId xmlns:a16="http://schemas.microsoft.com/office/drawing/2014/main" xmlns="" id="{A2A218C2-B3CE-4175-BAE0-CD992DE5DB1A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椭圆 129">
                <a:extLst>
                  <a:ext uri="{FF2B5EF4-FFF2-40B4-BE49-F238E27FC236}">
                    <a16:creationId xmlns:a16="http://schemas.microsoft.com/office/drawing/2014/main" xmlns="" id="{043249B5-8831-44D1-9450-A84CE4D1FCE7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椭圆 130">
                <a:extLst>
                  <a:ext uri="{FF2B5EF4-FFF2-40B4-BE49-F238E27FC236}">
                    <a16:creationId xmlns:a16="http://schemas.microsoft.com/office/drawing/2014/main" xmlns="" id="{1A9BDA71-D6DF-4AB2-9C66-D3FD25D2BB37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椭圆 131">
                <a:extLst>
                  <a:ext uri="{FF2B5EF4-FFF2-40B4-BE49-F238E27FC236}">
                    <a16:creationId xmlns:a16="http://schemas.microsoft.com/office/drawing/2014/main" xmlns="" id="{844719A2-08BF-4945-B176-2FE016B5B7E5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xmlns="" id="{AD8D4074-DDFF-44D6-8DC4-AD81BE859F8C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xmlns="" id="{D7703A83-4EDF-4FA5-9FEF-0DA5E883DAC0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xmlns="" id="{440BBFDD-D70E-486F-82F7-095262F173A8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6B95F15-0D7C-48C8-9381-C0DFA27A8D0D}"/>
                </a:ext>
              </a:extLst>
            </p:cNvPr>
            <p:cNvGrpSpPr/>
            <p:nvPr/>
          </p:nvGrpSpPr>
          <p:grpSpPr>
            <a:xfrm>
              <a:off x="142682" y="3511318"/>
              <a:ext cx="11906635" cy="145912"/>
              <a:chOff x="116735" y="6527260"/>
              <a:chExt cx="11906635" cy="145912"/>
            </a:xfr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74000">
                  <a:srgbClr val="F1F1F1">
                    <a:alpha val="40000"/>
                  </a:srgbClr>
                </a:gs>
                <a:gs pos="83000">
                  <a:srgbClr val="F1F1F1"/>
                </a:gs>
                <a:gs pos="100000">
                  <a:srgbClr val="F1F1F1">
                    <a:alpha val="30000"/>
                  </a:srgbClr>
                </a:gs>
              </a:gsLst>
              <a:lin ang="5400000" scaled="1"/>
            </a:gradFill>
          </p:grpSpPr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xmlns="" id="{C68B27B3-6BCD-4306-9E73-F9921307885C}"/>
                  </a:ext>
                </a:extLst>
              </p:cNvPr>
              <p:cNvSpPr/>
              <p:nvPr/>
            </p:nvSpPr>
            <p:spPr>
              <a:xfrm>
                <a:off x="11673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DE3C3C61-2094-4EB1-A72B-48BD6CCC6FF7}"/>
                  </a:ext>
                </a:extLst>
              </p:cNvPr>
              <p:cNvSpPr/>
              <p:nvPr/>
            </p:nvSpPr>
            <p:spPr>
              <a:xfrm>
                <a:off x="41829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xmlns="" id="{D454E979-61DB-4363-8F01-811B3D7F08D4}"/>
                  </a:ext>
                </a:extLst>
              </p:cNvPr>
              <p:cNvSpPr/>
              <p:nvPr/>
            </p:nvSpPr>
            <p:spPr>
              <a:xfrm>
                <a:off x="71984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xmlns="" id="{1BE5288C-C4BE-4199-86E7-1FDC59BE6A73}"/>
                  </a:ext>
                </a:extLst>
              </p:cNvPr>
              <p:cNvSpPr/>
              <p:nvPr/>
            </p:nvSpPr>
            <p:spPr>
              <a:xfrm>
                <a:off x="102140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="" id="{91E78E42-5377-4AC8-9FE6-5E7C67B2BFC9}"/>
                  </a:ext>
                </a:extLst>
              </p:cNvPr>
              <p:cNvSpPr/>
              <p:nvPr/>
            </p:nvSpPr>
            <p:spPr>
              <a:xfrm>
                <a:off x="132296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xmlns="" id="{2B633B36-554E-4C22-8E26-EA04D7E6E4AB}"/>
                  </a:ext>
                </a:extLst>
              </p:cNvPr>
              <p:cNvSpPr/>
              <p:nvPr/>
            </p:nvSpPr>
            <p:spPr>
              <a:xfrm>
                <a:off x="162452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E273AB9E-4029-4351-9AE4-C982D32F9E16}"/>
                  </a:ext>
                </a:extLst>
              </p:cNvPr>
              <p:cNvSpPr/>
              <p:nvPr/>
            </p:nvSpPr>
            <p:spPr>
              <a:xfrm>
                <a:off x="192607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="" id="{A8A145BD-E57D-4099-AD09-C6472E3CCC87}"/>
                  </a:ext>
                </a:extLst>
              </p:cNvPr>
              <p:cNvSpPr/>
              <p:nvPr/>
            </p:nvSpPr>
            <p:spPr>
              <a:xfrm>
                <a:off x="222763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xmlns="" id="{B9C7499B-9693-4D5F-8EDD-A3E6233D5E66}"/>
                  </a:ext>
                </a:extLst>
              </p:cNvPr>
              <p:cNvSpPr/>
              <p:nvPr/>
            </p:nvSpPr>
            <p:spPr>
              <a:xfrm>
                <a:off x="252919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xmlns="" id="{B48E37CB-3DBB-4ECE-A603-A5650B29618B}"/>
                  </a:ext>
                </a:extLst>
              </p:cNvPr>
              <p:cNvSpPr/>
              <p:nvPr/>
            </p:nvSpPr>
            <p:spPr>
              <a:xfrm>
                <a:off x="283074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="" id="{0131B253-6332-4128-A106-599874F620E6}"/>
                  </a:ext>
                </a:extLst>
              </p:cNvPr>
              <p:cNvSpPr/>
              <p:nvPr/>
            </p:nvSpPr>
            <p:spPr>
              <a:xfrm>
                <a:off x="313230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3CB35ACF-D2B6-4741-87F3-0924A261245D}"/>
                  </a:ext>
                </a:extLst>
              </p:cNvPr>
              <p:cNvSpPr/>
              <p:nvPr/>
            </p:nvSpPr>
            <p:spPr>
              <a:xfrm>
                <a:off x="343386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xmlns="" id="{CF6D59F8-8B15-4CD2-9BB1-24A17E8060E7}"/>
                  </a:ext>
                </a:extLst>
              </p:cNvPr>
              <p:cNvSpPr/>
              <p:nvPr/>
            </p:nvSpPr>
            <p:spPr>
              <a:xfrm>
                <a:off x="373541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="" id="{8F671CE7-29BF-49E6-916B-55EA81B1835C}"/>
                  </a:ext>
                </a:extLst>
              </p:cNvPr>
              <p:cNvSpPr/>
              <p:nvPr/>
            </p:nvSpPr>
            <p:spPr>
              <a:xfrm>
                <a:off x="403697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xmlns="" id="{C4DCAF76-FB32-4732-B9A2-F036B04DA9BD}"/>
                  </a:ext>
                </a:extLst>
              </p:cNvPr>
              <p:cNvSpPr/>
              <p:nvPr/>
            </p:nvSpPr>
            <p:spPr>
              <a:xfrm>
                <a:off x="433853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xmlns="" id="{D507657E-8CE9-471D-B700-84DBAAB3DA49}"/>
                  </a:ext>
                </a:extLst>
              </p:cNvPr>
              <p:cNvSpPr/>
              <p:nvPr/>
            </p:nvSpPr>
            <p:spPr>
              <a:xfrm>
                <a:off x="464009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xmlns="" id="{67E74A24-FF44-4EBA-A36B-43ECC4355160}"/>
                  </a:ext>
                </a:extLst>
              </p:cNvPr>
              <p:cNvSpPr/>
              <p:nvPr/>
            </p:nvSpPr>
            <p:spPr>
              <a:xfrm>
                <a:off x="494164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xmlns="" id="{76A95FA7-BB57-4356-9932-AB96CE7DE1A1}"/>
                  </a:ext>
                </a:extLst>
              </p:cNvPr>
              <p:cNvSpPr/>
              <p:nvPr/>
            </p:nvSpPr>
            <p:spPr>
              <a:xfrm>
                <a:off x="524320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xmlns="" id="{8F051A0F-954E-4845-9829-BD06A4BA9CF8}"/>
                  </a:ext>
                </a:extLst>
              </p:cNvPr>
              <p:cNvSpPr/>
              <p:nvPr/>
            </p:nvSpPr>
            <p:spPr>
              <a:xfrm>
                <a:off x="554476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xmlns="" id="{C427958C-AED2-4C98-AED2-196AAC93BC26}"/>
                  </a:ext>
                </a:extLst>
              </p:cNvPr>
              <p:cNvSpPr/>
              <p:nvPr/>
            </p:nvSpPr>
            <p:spPr>
              <a:xfrm>
                <a:off x="584631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xmlns="" id="{2169EEF8-56EF-49BD-9BC0-3BD2E5D37C4F}"/>
                  </a:ext>
                </a:extLst>
              </p:cNvPr>
              <p:cNvSpPr/>
              <p:nvPr/>
            </p:nvSpPr>
            <p:spPr>
              <a:xfrm>
                <a:off x="614787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xmlns="" id="{04F11A82-47BA-4AB6-90F0-59A9A69AD525}"/>
                  </a:ext>
                </a:extLst>
              </p:cNvPr>
              <p:cNvSpPr/>
              <p:nvPr/>
            </p:nvSpPr>
            <p:spPr>
              <a:xfrm>
                <a:off x="644943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xmlns="" id="{056F98C6-F48E-466D-9A19-38D2A98E459C}"/>
                  </a:ext>
                </a:extLst>
              </p:cNvPr>
              <p:cNvSpPr/>
              <p:nvPr/>
            </p:nvSpPr>
            <p:spPr>
              <a:xfrm>
                <a:off x="675098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xmlns="" id="{98E23966-2376-446B-8A38-37CDFC73B1D1}"/>
                  </a:ext>
                </a:extLst>
              </p:cNvPr>
              <p:cNvSpPr/>
              <p:nvPr/>
            </p:nvSpPr>
            <p:spPr>
              <a:xfrm>
                <a:off x="705254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xmlns="" id="{73BFABD1-4154-4EF1-B3BE-4ABDE20F18A3}"/>
                  </a:ext>
                </a:extLst>
              </p:cNvPr>
              <p:cNvSpPr/>
              <p:nvPr/>
            </p:nvSpPr>
            <p:spPr>
              <a:xfrm>
                <a:off x="735410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xmlns="" id="{D0DFAB90-0EF9-4937-8889-EE5D43A49807}"/>
                  </a:ext>
                </a:extLst>
              </p:cNvPr>
              <p:cNvSpPr/>
              <p:nvPr/>
            </p:nvSpPr>
            <p:spPr>
              <a:xfrm>
                <a:off x="765566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xmlns="" id="{4B1AF403-00A5-4C4B-9427-23EEADD1383D}"/>
                  </a:ext>
                </a:extLst>
              </p:cNvPr>
              <p:cNvSpPr/>
              <p:nvPr/>
            </p:nvSpPr>
            <p:spPr>
              <a:xfrm>
                <a:off x="795721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="" id="{84BD8BC0-8D9B-493B-A4CF-9A4350899AD7}"/>
                  </a:ext>
                </a:extLst>
              </p:cNvPr>
              <p:cNvSpPr/>
              <p:nvPr/>
            </p:nvSpPr>
            <p:spPr>
              <a:xfrm>
                <a:off x="825877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xmlns="" id="{FFECC9CA-952B-4C1A-B762-1ECC85C45759}"/>
                  </a:ext>
                </a:extLst>
              </p:cNvPr>
              <p:cNvSpPr/>
              <p:nvPr/>
            </p:nvSpPr>
            <p:spPr>
              <a:xfrm>
                <a:off x="856033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xmlns="" id="{149844DE-55C5-4173-A51F-8E2825367E74}"/>
                  </a:ext>
                </a:extLst>
              </p:cNvPr>
              <p:cNvSpPr/>
              <p:nvPr/>
            </p:nvSpPr>
            <p:spPr>
              <a:xfrm>
                <a:off x="886188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="" id="{121B1685-8F8A-4F73-BF2F-9E425B55D94B}"/>
                  </a:ext>
                </a:extLst>
              </p:cNvPr>
              <p:cNvSpPr/>
              <p:nvPr/>
            </p:nvSpPr>
            <p:spPr>
              <a:xfrm>
                <a:off x="9163445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xmlns="" id="{500A52E4-23B5-4DEF-8239-B3D240857095}"/>
                  </a:ext>
                </a:extLst>
              </p:cNvPr>
              <p:cNvSpPr/>
              <p:nvPr/>
            </p:nvSpPr>
            <p:spPr>
              <a:xfrm>
                <a:off x="9465002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xmlns="" id="{184CEC36-A7FD-4A69-A440-FC20BE66C3E3}"/>
                  </a:ext>
                </a:extLst>
              </p:cNvPr>
              <p:cNvSpPr/>
              <p:nvPr/>
            </p:nvSpPr>
            <p:spPr>
              <a:xfrm>
                <a:off x="9766559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xmlns="" id="{DBD4C812-2DF2-4614-9650-5EE5797E89A4}"/>
                  </a:ext>
                </a:extLst>
              </p:cNvPr>
              <p:cNvSpPr/>
              <p:nvPr/>
            </p:nvSpPr>
            <p:spPr>
              <a:xfrm>
                <a:off x="10068116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="" id="{9C9236EA-BEE2-4727-A3BF-C7049E61671D}"/>
                  </a:ext>
                </a:extLst>
              </p:cNvPr>
              <p:cNvSpPr/>
              <p:nvPr/>
            </p:nvSpPr>
            <p:spPr>
              <a:xfrm>
                <a:off x="10369673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xmlns="" id="{6EE61048-9EA8-4FA9-9AF8-228080B40DEE}"/>
                  </a:ext>
                </a:extLst>
              </p:cNvPr>
              <p:cNvSpPr/>
              <p:nvPr/>
            </p:nvSpPr>
            <p:spPr>
              <a:xfrm>
                <a:off x="10671230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xmlns="" id="{66C23BF6-51B2-489F-929B-0BBA0E4D0A52}"/>
                  </a:ext>
                </a:extLst>
              </p:cNvPr>
              <p:cNvSpPr/>
              <p:nvPr/>
            </p:nvSpPr>
            <p:spPr>
              <a:xfrm>
                <a:off x="10972787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xmlns="" id="{F07C16E3-EC92-4F30-BE59-A5B906E161D5}"/>
                  </a:ext>
                </a:extLst>
              </p:cNvPr>
              <p:cNvSpPr/>
              <p:nvPr/>
            </p:nvSpPr>
            <p:spPr>
              <a:xfrm>
                <a:off x="11274344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xmlns="" id="{76A04A95-98D6-4115-9D3C-DA207C2D2A77}"/>
                  </a:ext>
                </a:extLst>
              </p:cNvPr>
              <p:cNvSpPr/>
              <p:nvPr/>
            </p:nvSpPr>
            <p:spPr>
              <a:xfrm>
                <a:off x="11575901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xmlns="" id="{8A68941F-3CE9-4D59-A71E-D0D196E3F7F7}"/>
                  </a:ext>
                </a:extLst>
              </p:cNvPr>
              <p:cNvSpPr/>
              <p:nvPr/>
            </p:nvSpPr>
            <p:spPr>
              <a:xfrm>
                <a:off x="11877458" y="6527260"/>
                <a:ext cx="145912" cy="1459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直角三角形 3">
            <a:extLst>
              <a:ext uri="{FF2B5EF4-FFF2-40B4-BE49-F238E27FC236}">
                <a16:creationId xmlns:a16="http://schemas.microsoft.com/office/drawing/2014/main" xmlns="" id="{E2CE3EA2-E6E0-426B-9BAC-AA8B9000EBAF}"/>
              </a:ext>
            </a:extLst>
          </p:cNvPr>
          <p:cNvSpPr/>
          <p:nvPr/>
        </p:nvSpPr>
        <p:spPr>
          <a:xfrm flipV="1">
            <a:off x="-10129" y="-13997"/>
            <a:ext cx="2535419" cy="2420915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275130" y="446416"/>
                  <a:pt x="1013931" y="132969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22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直角三角形 3">
            <a:extLst>
              <a:ext uri="{FF2B5EF4-FFF2-40B4-BE49-F238E27FC236}">
                <a16:creationId xmlns:a16="http://schemas.microsoft.com/office/drawing/2014/main" xmlns="" id="{DF9F1D0C-58D5-4A05-B146-C04239233FC5}"/>
              </a:ext>
            </a:extLst>
          </p:cNvPr>
          <p:cNvSpPr/>
          <p:nvPr/>
        </p:nvSpPr>
        <p:spPr>
          <a:xfrm flipV="1">
            <a:off x="-28205" y="-22453"/>
            <a:ext cx="1524012" cy="2089583"/>
          </a:xfrm>
          <a:custGeom>
            <a:avLst/>
            <a:gdLst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  <a:gd name="connsiteX0" fmla="*/ 0 w 1336306"/>
              <a:gd name="connsiteY0" fmla="*/ 2495550 h 2495550"/>
              <a:gd name="connsiteX1" fmla="*/ 0 w 1336306"/>
              <a:gd name="connsiteY1" fmla="*/ 0 h 2495550"/>
              <a:gd name="connsiteX2" fmla="*/ 1336306 w 1336306"/>
              <a:gd name="connsiteY2" fmla="*/ 2495550 h 2495550"/>
              <a:gd name="connsiteX3" fmla="*/ 0 w 1336306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6306" h="2495550">
                <a:moveTo>
                  <a:pt x="0" y="2495550"/>
                </a:moveTo>
                <a:lnTo>
                  <a:pt x="0" y="0"/>
                </a:lnTo>
                <a:cubicBezTo>
                  <a:pt x="469186" y="511216"/>
                  <a:pt x="890871" y="820552"/>
                  <a:pt x="1336306" y="2495550"/>
                </a:cubicBezTo>
                <a:lnTo>
                  <a:pt x="0" y="2495550"/>
                </a:lnTo>
                <a:close/>
              </a:path>
            </a:pathLst>
          </a:custGeom>
          <a:solidFill>
            <a:srgbClr val="FBD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A646645B-33DE-4D8C-82E4-86F1073A0224}"/>
              </a:ext>
            </a:extLst>
          </p:cNvPr>
          <p:cNvGrpSpPr/>
          <p:nvPr/>
        </p:nvGrpSpPr>
        <p:grpSpPr>
          <a:xfrm>
            <a:off x="0" y="5013176"/>
            <a:ext cx="12211246" cy="1844824"/>
            <a:chOff x="3052950" y="5346121"/>
            <a:chExt cx="9154718" cy="1511879"/>
          </a:xfrm>
          <a:solidFill>
            <a:srgbClr val="FBD247"/>
          </a:solidFill>
        </p:grpSpPr>
        <p:sp>
          <p:nvSpPr>
            <p:cNvPr id="5" name="任意多边形 49">
              <a:extLst>
                <a:ext uri="{FF2B5EF4-FFF2-40B4-BE49-F238E27FC236}">
                  <a16:creationId xmlns:a16="http://schemas.microsoft.com/office/drawing/2014/main" xmlns="" id="{161DB836-8EE0-48E8-8FC4-17583710622C}"/>
                </a:ext>
              </a:extLst>
            </p:cNvPr>
            <p:cNvSpPr/>
            <p:nvPr/>
          </p:nvSpPr>
          <p:spPr>
            <a:xfrm flipH="1">
              <a:off x="3052950" y="5553542"/>
              <a:ext cx="9144000" cy="1297528"/>
            </a:xfrm>
            <a:custGeom>
              <a:avLst/>
              <a:gdLst>
                <a:gd name="connsiteX0" fmla="*/ 3395672 w 9123216"/>
                <a:gd name="connsiteY0" fmla="*/ 502 h 1972691"/>
                <a:gd name="connsiteX1" fmla="*/ 0 w 9123216"/>
                <a:gd name="connsiteY1" fmla="*/ 344287 h 1972691"/>
                <a:gd name="connsiteX2" fmla="*/ 0 w 9123216"/>
                <a:gd name="connsiteY2" fmla="*/ 1972691 h 1972691"/>
                <a:gd name="connsiteX3" fmla="*/ 9123216 w 9123216"/>
                <a:gd name="connsiteY3" fmla="*/ 1972691 h 1972691"/>
                <a:gd name="connsiteX4" fmla="*/ 9123216 w 9123216"/>
                <a:gd name="connsiteY4" fmla="*/ 1340582 h 1972691"/>
                <a:gd name="connsiteX5" fmla="*/ 8811866 w 9123216"/>
                <a:gd name="connsiteY5" fmla="*/ 1183691 h 1972691"/>
                <a:gd name="connsiteX6" fmla="*/ 3395672 w 9123216"/>
                <a:gd name="connsiteY6" fmla="*/ 502 h 197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23216" h="1972691">
                  <a:moveTo>
                    <a:pt x="3395672" y="502"/>
                  </a:moveTo>
                  <a:cubicBezTo>
                    <a:pt x="2392937" y="8614"/>
                    <a:pt x="1273390" y="115526"/>
                    <a:pt x="0" y="344287"/>
                  </a:cubicBezTo>
                  <a:lnTo>
                    <a:pt x="0" y="1972691"/>
                  </a:lnTo>
                  <a:lnTo>
                    <a:pt x="9123216" y="1972691"/>
                  </a:lnTo>
                  <a:lnTo>
                    <a:pt x="9123216" y="1340582"/>
                  </a:lnTo>
                  <a:lnTo>
                    <a:pt x="8811866" y="1183691"/>
                  </a:lnTo>
                  <a:cubicBezTo>
                    <a:pt x="7316622" y="464167"/>
                    <a:pt x="5651826" y="-17751"/>
                    <a:pt x="3395672" y="502"/>
                  </a:cubicBezTo>
                  <a:close/>
                </a:path>
              </a:pathLst>
            </a:cu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>
              <a:extLst>
                <a:ext uri="{FF2B5EF4-FFF2-40B4-BE49-F238E27FC236}">
                  <a16:creationId xmlns:a16="http://schemas.microsoft.com/office/drawing/2014/main" xmlns="" id="{6D6251DC-362C-4E43-B0DC-D5C73EB7AF33}"/>
                </a:ext>
              </a:extLst>
            </p:cNvPr>
            <p:cNvSpPr/>
            <p:nvPr/>
          </p:nvSpPr>
          <p:spPr>
            <a:xfrm flipH="1">
              <a:off x="5262749" y="5346121"/>
              <a:ext cx="6944919" cy="1511879"/>
            </a:xfrm>
            <a:custGeom>
              <a:avLst/>
              <a:gdLst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  <a:gd name="connsiteX0" fmla="*/ 0 w 1336306"/>
                <a:gd name="connsiteY0" fmla="*/ 2495550 h 2495550"/>
                <a:gd name="connsiteX1" fmla="*/ 0 w 1336306"/>
                <a:gd name="connsiteY1" fmla="*/ 0 h 2495550"/>
                <a:gd name="connsiteX2" fmla="*/ 1336306 w 1336306"/>
                <a:gd name="connsiteY2" fmla="*/ 2495550 h 2495550"/>
                <a:gd name="connsiteX3" fmla="*/ 0 w 1336306"/>
                <a:gd name="connsiteY3" fmla="*/ 2495550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6306" h="2495550">
                  <a:moveTo>
                    <a:pt x="0" y="2495550"/>
                  </a:moveTo>
                  <a:lnTo>
                    <a:pt x="0" y="0"/>
                  </a:lnTo>
                  <a:cubicBezTo>
                    <a:pt x="587780" y="17209"/>
                    <a:pt x="1156544" y="1105757"/>
                    <a:pt x="1336306" y="2495550"/>
                  </a:cubicBezTo>
                  <a:lnTo>
                    <a:pt x="0" y="24955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D8C39D4-A790-408D-814A-4AE1915FA95D}"/>
              </a:ext>
            </a:extLst>
          </p:cNvPr>
          <p:cNvSpPr txBox="1"/>
          <p:nvPr/>
        </p:nvSpPr>
        <p:spPr>
          <a:xfrm>
            <a:off x="1674850" y="2204313"/>
            <a:ext cx="46312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600" b="1" noProof="0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rPr>
              <a:t>感谢观看！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212C56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17">
            <a:extLst>
              <a:ext uri="{FF2B5EF4-FFF2-40B4-BE49-F238E27FC236}">
                <a16:creationId xmlns:a16="http://schemas.microsoft.com/office/drawing/2014/main" xmlns="" id="{EB3CC7F7-E78C-4E0F-ADF2-33CF438C46A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17296" y="3417243"/>
            <a:ext cx="443309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defPPr>
              <a:defRPr lang="en-US"/>
            </a:defPPr>
            <a:lvl1pPr defTabSz="914400">
              <a:defRPr sz="3200">
                <a:ln w="0"/>
                <a:solidFill>
                  <a:srgbClr val="394A5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indent="0" algn="l" defTabSz="457200">
              <a:lnSpc>
                <a:spcPct val="80000"/>
              </a:lnSpc>
            </a:pPr>
            <a:r>
              <a:rPr lang="en-US" altLang="zh-CN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Effective communication and effective execution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4C2182E0-7D22-4089-A313-C51B5C091D06}"/>
              </a:ext>
            </a:extLst>
          </p:cNvPr>
          <p:cNvGrpSpPr/>
          <p:nvPr/>
        </p:nvGrpSpPr>
        <p:grpSpPr>
          <a:xfrm>
            <a:off x="1777608" y="4432639"/>
            <a:ext cx="2052273" cy="435150"/>
            <a:chOff x="642562" y="4093318"/>
            <a:chExt cx="2052273" cy="506699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48668D38-E514-43CA-BBB5-52675DE17F3D}"/>
                </a:ext>
              </a:extLst>
            </p:cNvPr>
            <p:cNvSpPr/>
            <p:nvPr/>
          </p:nvSpPr>
          <p:spPr>
            <a:xfrm rot="16200000">
              <a:off x="1408200" y="3327680"/>
              <a:ext cx="506699" cy="2037976"/>
            </a:xfrm>
            <a:prstGeom prst="roundRect">
              <a:avLst>
                <a:gd name="adj" fmla="val 50000"/>
              </a:avLst>
            </a:prstGeom>
            <a:solidFill>
              <a:srgbClr val="FBD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rgbClr val="222D57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0694968A-C94D-4CCB-B2CE-BC7E9D60A989}"/>
                </a:ext>
              </a:extLst>
            </p:cNvPr>
            <p:cNvSpPr txBox="1"/>
            <p:nvPr/>
          </p:nvSpPr>
          <p:spPr>
            <a:xfrm>
              <a:off x="656859" y="4162002"/>
              <a:ext cx="2037976" cy="358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汇报人</a:t>
              </a:r>
              <a:r>
                <a:rPr lang="zh-CN" altLang="en-US" sz="1400" b="1" dirty="0" smtClean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400" b="1" dirty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1400" b="1" dirty="0" smtClean="0">
                  <a:solidFill>
                    <a:srgbClr val="222D57"/>
                  </a:solidFill>
                  <a:latin typeface="+mn-ea"/>
                  <a:ea typeface="+mn-ea"/>
                  <a:cs typeface="+mn-ea"/>
                  <a:sym typeface="+mn-lt"/>
                </a:rPr>
                <a:t>PPT</a:t>
              </a:r>
              <a:endParaRPr lang="zh-CN" altLang="en-US" sz="1400" b="1" dirty="0">
                <a:solidFill>
                  <a:srgbClr val="222D57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C20906BE-1DF1-4722-AB61-F7EBDF1C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70" t="14399" r="5401" b="13256"/>
          <a:stretch/>
        </p:blipFill>
        <p:spPr>
          <a:xfrm>
            <a:off x="7107087" y="827163"/>
            <a:ext cx="4308244" cy="5065637"/>
          </a:xfrm>
          <a:prstGeom prst="rect">
            <a:avLst/>
          </a:prstGeom>
        </p:spPr>
      </p:pic>
      <p:grpSp>
        <p:nvGrpSpPr>
          <p:cNvPr id="461" name="组合 460">
            <a:extLst>
              <a:ext uri="{FF2B5EF4-FFF2-40B4-BE49-F238E27FC236}">
                <a16:creationId xmlns:a16="http://schemas.microsoft.com/office/drawing/2014/main" xmlns="" id="{1F7373EC-6C35-43A8-9383-72F3ED525BC3}"/>
              </a:ext>
            </a:extLst>
          </p:cNvPr>
          <p:cNvGrpSpPr/>
          <p:nvPr/>
        </p:nvGrpSpPr>
        <p:grpSpPr>
          <a:xfrm>
            <a:off x="9795736" y="308752"/>
            <a:ext cx="2011323" cy="278053"/>
            <a:chOff x="9571647" y="423379"/>
            <a:chExt cx="2505128" cy="346318"/>
          </a:xfrm>
        </p:grpSpPr>
        <p:grpSp>
          <p:nvGrpSpPr>
            <p:cNvPr id="9" name="Group 833">
              <a:extLst>
                <a:ext uri="{FF2B5EF4-FFF2-40B4-BE49-F238E27FC236}">
                  <a16:creationId xmlns:a16="http://schemas.microsoft.com/office/drawing/2014/main" xmlns="" id="{5FBD6BCD-6C19-4CC4-A66B-54CAC289A7BC}"/>
                </a:ext>
              </a:extLst>
            </p:cNvPr>
            <p:cNvGrpSpPr/>
            <p:nvPr/>
          </p:nvGrpSpPr>
          <p:grpSpPr>
            <a:xfrm>
              <a:off x="9571647" y="428152"/>
              <a:ext cx="2410335" cy="341545"/>
              <a:chOff x="8964606" y="466982"/>
              <a:chExt cx="2540765" cy="360027"/>
            </a:xfrm>
          </p:grpSpPr>
          <p:grpSp>
            <p:nvGrpSpPr>
              <p:cNvPr id="10" name="Group 45">
                <a:extLst>
                  <a:ext uri="{FF2B5EF4-FFF2-40B4-BE49-F238E27FC236}">
                    <a16:creationId xmlns:a16="http://schemas.microsoft.com/office/drawing/2014/main" xmlns="" id="{71398038-A009-4E1D-B0D5-2B4AAE7B1528}"/>
                  </a:ext>
                </a:extLst>
              </p:cNvPr>
              <p:cNvGrpSpPr/>
              <p:nvPr/>
            </p:nvGrpSpPr>
            <p:grpSpPr>
              <a:xfrm>
                <a:off x="8964606" y="466982"/>
                <a:ext cx="360821" cy="360027"/>
                <a:chOff x="1052358" y="3989666"/>
                <a:chExt cx="940105" cy="938035"/>
              </a:xfrm>
              <a:effectLst/>
            </p:grpSpPr>
            <p:sp>
              <p:nvSpPr>
                <p:cNvPr id="20" name="Oval 120">
                  <a:extLst>
                    <a:ext uri="{FF2B5EF4-FFF2-40B4-BE49-F238E27FC236}">
                      <a16:creationId xmlns:a16="http://schemas.microsoft.com/office/drawing/2014/main" xmlns="" id="{CFA161A9-4CE3-4ACF-A591-AB45529CB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2358" y="3989666"/>
                  <a:ext cx="940105" cy="938035"/>
                </a:xfrm>
                <a:prstGeom prst="ellipse">
                  <a:avLst/>
                </a:prstGeom>
                <a:noFill/>
                <a:ln>
                  <a:solidFill>
                    <a:srgbClr val="222D57"/>
                  </a:solidFill>
                </a:ln>
                <a:effectLst/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8F8F8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22">
                  <a:extLst>
                    <a:ext uri="{FF2B5EF4-FFF2-40B4-BE49-F238E27FC236}">
                      <a16:creationId xmlns:a16="http://schemas.microsoft.com/office/drawing/2014/main" xmlns="" id="{C3317BB3-0D1E-49E1-B49B-F62EB2B881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3337" y="4258256"/>
                  <a:ext cx="438150" cy="374649"/>
                </a:xfrm>
                <a:custGeom>
                  <a:avLst/>
                  <a:gdLst>
                    <a:gd name="T0" fmla="*/ 49 w 138"/>
                    <a:gd name="T1" fmla="*/ 77 h 118"/>
                    <a:gd name="T2" fmla="*/ 49 w 138"/>
                    <a:gd name="T3" fmla="*/ 118 h 118"/>
                    <a:gd name="T4" fmla="*/ 80 w 138"/>
                    <a:gd name="T5" fmla="*/ 118 h 118"/>
                    <a:gd name="T6" fmla="*/ 80 w 138"/>
                    <a:gd name="T7" fmla="*/ 81 h 118"/>
                    <a:gd name="T8" fmla="*/ 66 w 138"/>
                    <a:gd name="T9" fmla="*/ 94 h 118"/>
                    <a:gd name="T10" fmla="*/ 49 w 138"/>
                    <a:gd name="T11" fmla="*/ 77 h 118"/>
                    <a:gd name="T12" fmla="*/ 6 w 138"/>
                    <a:gd name="T13" fmla="*/ 112 h 118"/>
                    <a:gd name="T14" fmla="*/ 11 w 138"/>
                    <a:gd name="T15" fmla="*/ 118 h 118"/>
                    <a:gd name="T16" fmla="*/ 36 w 138"/>
                    <a:gd name="T17" fmla="*/ 118 h 118"/>
                    <a:gd name="T18" fmla="*/ 36 w 138"/>
                    <a:gd name="T19" fmla="*/ 64 h 118"/>
                    <a:gd name="T20" fmla="*/ 6 w 138"/>
                    <a:gd name="T21" fmla="*/ 95 h 118"/>
                    <a:gd name="T22" fmla="*/ 6 w 138"/>
                    <a:gd name="T23" fmla="*/ 112 h 118"/>
                    <a:gd name="T24" fmla="*/ 92 w 138"/>
                    <a:gd name="T25" fmla="*/ 68 h 118"/>
                    <a:gd name="T26" fmla="*/ 92 w 138"/>
                    <a:gd name="T27" fmla="*/ 118 h 118"/>
                    <a:gd name="T28" fmla="*/ 117 w 138"/>
                    <a:gd name="T29" fmla="*/ 118 h 118"/>
                    <a:gd name="T30" fmla="*/ 123 w 138"/>
                    <a:gd name="T31" fmla="*/ 112 h 118"/>
                    <a:gd name="T32" fmla="*/ 123 w 138"/>
                    <a:gd name="T33" fmla="*/ 64 h 118"/>
                    <a:gd name="T34" fmla="*/ 123 w 138"/>
                    <a:gd name="T35" fmla="*/ 38 h 118"/>
                    <a:gd name="T36" fmla="*/ 96 w 138"/>
                    <a:gd name="T37" fmla="*/ 64 h 118"/>
                    <a:gd name="T38" fmla="*/ 92 w 138"/>
                    <a:gd name="T39" fmla="*/ 68 h 118"/>
                    <a:gd name="T40" fmla="*/ 110 w 138"/>
                    <a:gd name="T41" fmla="*/ 3 h 118"/>
                    <a:gd name="T42" fmla="*/ 105 w 138"/>
                    <a:gd name="T43" fmla="*/ 9 h 118"/>
                    <a:gd name="T44" fmla="*/ 111 w 138"/>
                    <a:gd name="T45" fmla="*/ 14 h 118"/>
                    <a:gd name="T46" fmla="*/ 117 w 138"/>
                    <a:gd name="T47" fmla="*/ 13 h 118"/>
                    <a:gd name="T48" fmla="*/ 66 w 138"/>
                    <a:gd name="T49" fmla="*/ 64 h 118"/>
                    <a:gd name="T50" fmla="*/ 36 w 138"/>
                    <a:gd name="T51" fmla="*/ 34 h 118"/>
                    <a:gd name="T52" fmla="*/ 2 w 138"/>
                    <a:gd name="T53" fmla="*/ 69 h 118"/>
                    <a:gd name="T54" fmla="*/ 2 w 138"/>
                    <a:gd name="T55" fmla="*/ 77 h 118"/>
                    <a:gd name="T56" fmla="*/ 9 w 138"/>
                    <a:gd name="T57" fmla="*/ 77 h 118"/>
                    <a:gd name="T58" fmla="*/ 36 w 138"/>
                    <a:gd name="T59" fmla="*/ 50 h 118"/>
                    <a:gd name="T60" fmla="*/ 66 w 138"/>
                    <a:gd name="T61" fmla="*/ 80 h 118"/>
                    <a:gd name="T62" fmla="*/ 125 w 138"/>
                    <a:gd name="T63" fmla="*/ 21 h 118"/>
                    <a:gd name="T64" fmla="*/ 125 w 138"/>
                    <a:gd name="T65" fmla="*/ 27 h 118"/>
                    <a:gd name="T66" fmla="*/ 130 w 138"/>
                    <a:gd name="T67" fmla="*/ 33 h 118"/>
                    <a:gd name="T68" fmla="*/ 130 w 138"/>
                    <a:gd name="T69" fmla="*/ 33 h 118"/>
                    <a:gd name="T70" fmla="*/ 136 w 138"/>
                    <a:gd name="T71" fmla="*/ 28 h 118"/>
                    <a:gd name="T72" fmla="*/ 138 w 138"/>
                    <a:gd name="T73" fmla="*/ 0 h 118"/>
                    <a:gd name="T74" fmla="*/ 110 w 138"/>
                    <a:gd name="T75" fmla="*/ 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118">
                      <a:moveTo>
                        <a:pt x="49" y="77"/>
                      </a:move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81"/>
                        <a:pt x="80" y="81"/>
                        <a:pt x="80" y="81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lnTo>
                        <a:pt x="49" y="77"/>
                      </a:lnTo>
                      <a:close/>
                      <a:moveTo>
                        <a:pt x="6" y="112"/>
                      </a:moveTo>
                      <a:cubicBezTo>
                        <a:pt x="6" y="115"/>
                        <a:pt x="8" y="118"/>
                        <a:pt x="11" y="118"/>
                      </a:cubicBezTo>
                      <a:cubicBezTo>
                        <a:pt x="36" y="118"/>
                        <a:pt x="36" y="118"/>
                        <a:pt x="36" y="118"/>
                      </a:cubicBezTo>
                      <a:cubicBezTo>
                        <a:pt x="36" y="64"/>
                        <a:pt x="36" y="64"/>
                        <a:pt x="36" y="64"/>
                      </a:cubicBezTo>
                      <a:cubicBezTo>
                        <a:pt x="6" y="95"/>
                        <a:pt x="6" y="95"/>
                        <a:pt x="6" y="95"/>
                      </a:cubicBezTo>
                      <a:lnTo>
                        <a:pt x="6" y="112"/>
                      </a:lnTo>
                      <a:close/>
                      <a:moveTo>
                        <a:pt x="92" y="68"/>
                      </a:moveTo>
                      <a:cubicBezTo>
                        <a:pt x="92" y="118"/>
                        <a:pt x="92" y="118"/>
                        <a:pt x="92" y="118"/>
                      </a:cubicBezTo>
                      <a:cubicBezTo>
                        <a:pt x="117" y="118"/>
                        <a:pt x="117" y="118"/>
                        <a:pt x="117" y="118"/>
                      </a:cubicBezTo>
                      <a:cubicBezTo>
                        <a:pt x="120" y="118"/>
                        <a:pt x="123" y="115"/>
                        <a:pt x="123" y="112"/>
                      </a:cubicBezTo>
                      <a:cubicBezTo>
                        <a:pt x="123" y="64"/>
                        <a:pt x="123" y="64"/>
                        <a:pt x="123" y="64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lnTo>
                        <a:pt x="92" y="68"/>
                      </a:lnTo>
                      <a:close/>
                      <a:moveTo>
                        <a:pt x="110" y="3"/>
                      </a:moveTo>
                      <a:cubicBezTo>
                        <a:pt x="107" y="3"/>
                        <a:pt x="105" y="6"/>
                        <a:pt x="105" y="9"/>
                      </a:cubicBezTo>
                      <a:cubicBezTo>
                        <a:pt x="106" y="12"/>
                        <a:pt x="108" y="14"/>
                        <a:pt x="111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66" y="64"/>
                        <a:pt x="66" y="64"/>
                        <a:pt x="66" y="6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0" y="71"/>
                        <a:pt x="0" y="75"/>
                        <a:pt x="2" y="77"/>
                      </a:cubicBezTo>
                      <a:cubicBezTo>
                        <a:pt x="4" y="79"/>
                        <a:pt x="7" y="79"/>
                        <a:pt x="9" y="77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66" y="80"/>
                        <a:pt x="66" y="80"/>
                        <a:pt x="66" y="80"/>
                      </a:cubicBezTo>
                      <a:cubicBezTo>
                        <a:pt x="125" y="21"/>
                        <a:pt x="125" y="21"/>
                        <a:pt x="125" y="21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4" y="30"/>
                        <a:pt x="127" y="33"/>
                        <a:pt x="130" y="33"/>
                      </a:cubicBezTo>
                      <a:cubicBezTo>
                        <a:pt x="130" y="33"/>
                        <a:pt x="130" y="33"/>
                        <a:pt x="130" y="33"/>
                      </a:cubicBezTo>
                      <a:cubicBezTo>
                        <a:pt x="133" y="33"/>
                        <a:pt x="135" y="31"/>
                        <a:pt x="136" y="28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lnTo>
                        <a:pt x="110" y="3"/>
                      </a:lnTo>
                      <a:close/>
                    </a:path>
                  </a:pathLst>
                </a:custGeom>
                <a:solidFill>
                  <a:srgbClr val="222D57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Freeform 122">
                <a:extLst>
                  <a:ext uri="{FF2B5EF4-FFF2-40B4-BE49-F238E27FC236}">
                    <a16:creationId xmlns:a16="http://schemas.microsoft.com/office/drawing/2014/main" xmlns="" id="{EBF096DE-DE33-4A15-A8C5-8FE9F921AD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19691" y="559656"/>
                <a:ext cx="168166" cy="164623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xmlns="" id="{73E32ECD-1C40-434D-AC64-C6B7DB258E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8447" y="557953"/>
                <a:ext cx="168166" cy="168027"/>
              </a:xfrm>
              <a:custGeom>
                <a:avLst/>
                <a:gdLst>
                  <a:gd name="T0" fmla="*/ 11212 w 12607"/>
                  <a:gd name="T1" fmla="*/ 4855 h 12594"/>
                  <a:gd name="T2" fmla="*/ 11019 w 12607"/>
                  <a:gd name="T3" fmla="*/ 4855 h 12594"/>
                  <a:gd name="T4" fmla="*/ 10644 w 12607"/>
                  <a:gd name="T5" fmla="*/ 3981 h 12594"/>
                  <a:gd name="T6" fmla="*/ 10796 w 12607"/>
                  <a:gd name="T7" fmla="*/ 3830 h 12594"/>
                  <a:gd name="T8" fmla="*/ 10796 w 12607"/>
                  <a:gd name="T9" fmla="*/ 1864 h 12594"/>
                  <a:gd name="T10" fmla="*/ 10755 w 12607"/>
                  <a:gd name="T11" fmla="*/ 1823 h 12594"/>
                  <a:gd name="T12" fmla="*/ 8781 w 12607"/>
                  <a:gd name="T13" fmla="*/ 1823 h 12594"/>
                  <a:gd name="T14" fmla="*/ 8611 w 12607"/>
                  <a:gd name="T15" fmla="*/ 1992 h 12594"/>
                  <a:gd name="T16" fmla="*/ 7729 w 12607"/>
                  <a:gd name="T17" fmla="*/ 1634 h 12594"/>
                  <a:gd name="T18" fmla="*/ 7729 w 12607"/>
                  <a:gd name="T19" fmla="*/ 1390 h 12594"/>
                  <a:gd name="T20" fmla="*/ 6333 w 12607"/>
                  <a:gd name="T21" fmla="*/ 0 h 12594"/>
                  <a:gd name="T22" fmla="*/ 6274 w 12607"/>
                  <a:gd name="T23" fmla="*/ 0 h 12594"/>
                  <a:gd name="T24" fmla="*/ 4878 w 12607"/>
                  <a:gd name="T25" fmla="*/ 1390 h 12594"/>
                  <a:gd name="T26" fmla="*/ 4878 w 12607"/>
                  <a:gd name="T27" fmla="*/ 1652 h 12594"/>
                  <a:gd name="T28" fmla="*/ 4033 w 12607"/>
                  <a:gd name="T29" fmla="*/ 2003 h 12594"/>
                  <a:gd name="T30" fmla="*/ 3852 w 12607"/>
                  <a:gd name="T31" fmla="*/ 1823 h 12594"/>
                  <a:gd name="T32" fmla="*/ 1878 w 12607"/>
                  <a:gd name="T33" fmla="*/ 1823 h 12594"/>
                  <a:gd name="T34" fmla="*/ 1837 w 12607"/>
                  <a:gd name="T35" fmla="*/ 1864 h 12594"/>
                  <a:gd name="T36" fmla="*/ 1837 w 12607"/>
                  <a:gd name="T37" fmla="*/ 3830 h 12594"/>
                  <a:gd name="T38" fmla="*/ 2012 w 12607"/>
                  <a:gd name="T39" fmla="*/ 4004 h 12594"/>
                  <a:gd name="T40" fmla="*/ 1650 w 12607"/>
                  <a:gd name="T41" fmla="*/ 4855 h 12594"/>
                  <a:gd name="T42" fmla="*/ 1396 w 12607"/>
                  <a:gd name="T43" fmla="*/ 4855 h 12594"/>
                  <a:gd name="T44" fmla="*/ 0 w 12607"/>
                  <a:gd name="T45" fmla="*/ 6245 h 12594"/>
                  <a:gd name="T46" fmla="*/ 0 w 12607"/>
                  <a:gd name="T47" fmla="*/ 6304 h 12594"/>
                  <a:gd name="T48" fmla="*/ 1396 w 12607"/>
                  <a:gd name="T49" fmla="*/ 7694 h 12594"/>
                  <a:gd name="T50" fmla="*/ 1618 w 12607"/>
                  <a:gd name="T51" fmla="*/ 7694 h 12594"/>
                  <a:gd name="T52" fmla="*/ 1983 w 12607"/>
                  <a:gd name="T53" fmla="*/ 8593 h 12594"/>
                  <a:gd name="T54" fmla="*/ 1814 w 12607"/>
                  <a:gd name="T55" fmla="*/ 8761 h 12594"/>
                  <a:gd name="T56" fmla="*/ 1814 w 12607"/>
                  <a:gd name="T57" fmla="*/ 10728 h 12594"/>
                  <a:gd name="T58" fmla="*/ 1855 w 12607"/>
                  <a:gd name="T59" fmla="*/ 10769 h 12594"/>
                  <a:gd name="T60" fmla="*/ 3829 w 12607"/>
                  <a:gd name="T61" fmla="*/ 10769 h 12594"/>
                  <a:gd name="T62" fmla="*/ 3981 w 12607"/>
                  <a:gd name="T63" fmla="*/ 10618 h 12594"/>
                  <a:gd name="T64" fmla="*/ 4878 w 12607"/>
                  <a:gd name="T65" fmla="*/ 10999 h 12594"/>
                  <a:gd name="T66" fmla="*/ 4878 w 12607"/>
                  <a:gd name="T67" fmla="*/ 11204 h 12594"/>
                  <a:gd name="T68" fmla="*/ 6274 w 12607"/>
                  <a:gd name="T69" fmla="*/ 12594 h 12594"/>
                  <a:gd name="T70" fmla="*/ 6333 w 12607"/>
                  <a:gd name="T71" fmla="*/ 12594 h 12594"/>
                  <a:gd name="T72" fmla="*/ 7729 w 12607"/>
                  <a:gd name="T73" fmla="*/ 11204 h 12594"/>
                  <a:gd name="T74" fmla="*/ 7729 w 12607"/>
                  <a:gd name="T75" fmla="*/ 11016 h 12594"/>
                  <a:gd name="T76" fmla="*/ 8664 w 12607"/>
                  <a:gd name="T77" fmla="*/ 10630 h 12594"/>
                  <a:gd name="T78" fmla="*/ 8803 w 12607"/>
                  <a:gd name="T79" fmla="*/ 10769 h 12594"/>
                  <a:gd name="T80" fmla="*/ 10777 w 12607"/>
                  <a:gd name="T81" fmla="*/ 10769 h 12594"/>
                  <a:gd name="T82" fmla="*/ 10819 w 12607"/>
                  <a:gd name="T83" fmla="*/ 10728 h 12594"/>
                  <a:gd name="T84" fmla="*/ 10819 w 12607"/>
                  <a:gd name="T85" fmla="*/ 8761 h 12594"/>
                  <a:gd name="T86" fmla="*/ 10673 w 12607"/>
                  <a:gd name="T87" fmla="*/ 8616 h 12594"/>
                  <a:gd name="T88" fmla="*/ 11051 w 12607"/>
                  <a:gd name="T89" fmla="*/ 7694 h 12594"/>
                  <a:gd name="T90" fmla="*/ 11211 w 12607"/>
                  <a:gd name="T91" fmla="*/ 7694 h 12594"/>
                  <a:gd name="T92" fmla="*/ 12607 w 12607"/>
                  <a:gd name="T93" fmla="*/ 6304 h 12594"/>
                  <a:gd name="T94" fmla="*/ 12607 w 12607"/>
                  <a:gd name="T95" fmla="*/ 6245 h 12594"/>
                  <a:gd name="T96" fmla="*/ 11212 w 12607"/>
                  <a:gd name="T97" fmla="*/ 4855 h 12594"/>
                  <a:gd name="T98" fmla="*/ 6337 w 12607"/>
                  <a:gd name="T99" fmla="*/ 8498 h 12594"/>
                  <a:gd name="T100" fmla="*/ 4152 w 12607"/>
                  <a:gd name="T101" fmla="*/ 6323 h 12594"/>
                  <a:gd name="T102" fmla="*/ 6337 w 12607"/>
                  <a:gd name="T103" fmla="*/ 4146 h 12594"/>
                  <a:gd name="T104" fmla="*/ 8521 w 12607"/>
                  <a:gd name="T105" fmla="*/ 6323 h 12594"/>
                  <a:gd name="T106" fmla="*/ 6337 w 12607"/>
                  <a:gd name="T107" fmla="*/ 8498 h 12594"/>
                  <a:gd name="T108" fmla="*/ 6337 w 12607"/>
                  <a:gd name="T109" fmla="*/ 8498 h 1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07" h="12594">
                    <a:moveTo>
                      <a:pt x="11212" y="4855"/>
                    </a:moveTo>
                    <a:lnTo>
                      <a:pt x="11019" y="4855"/>
                    </a:lnTo>
                    <a:cubicBezTo>
                      <a:pt x="10923" y="4550"/>
                      <a:pt x="10796" y="4258"/>
                      <a:pt x="10644" y="3981"/>
                    </a:cubicBezTo>
                    <a:lnTo>
                      <a:pt x="10796" y="3830"/>
                    </a:lnTo>
                    <a:cubicBezTo>
                      <a:pt x="11341" y="3287"/>
                      <a:pt x="11341" y="2407"/>
                      <a:pt x="10796" y="1864"/>
                    </a:cubicBezTo>
                    <a:lnTo>
                      <a:pt x="10755" y="1823"/>
                    </a:lnTo>
                    <a:cubicBezTo>
                      <a:pt x="10209" y="1279"/>
                      <a:pt x="9326" y="1279"/>
                      <a:pt x="8781" y="1823"/>
                    </a:cubicBezTo>
                    <a:lnTo>
                      <a:pt x="8611" y="1992"/>
                    </a:lnTo>
                    <a:cubicBezTo>
                      <a:pt x="8332" y="1846"/>
                      <a:pt x="8037" y="1725"/>
                      <a:pt x="7729" y="1634"/>
                    </a:cubicBezTo>
                    <a:lnTo>
                      <a:pt x="7729" y="1390"/>
                    </a:lnTo>
                    <a:cubicBezTo>
                      <a:pt x="7729" y="622"/>
                      <a:pt x="7104" y="0"/>
                      <a:pt x="6333" y="0"/>
                    </a:cubicBezTo>
                    <a:lnTo>
                      <a:pt x="6274" y="0"/>
                    </a:lnTo>
                    <a:cubicBezTo>
                      <a:pt x="5503" y="0"/>
                      <a:pt x="4878" y="622"/>
                      <a:pt x="4878" y="1390"/>
                    </a:cubicBezTo>
                    <a:lnTo>
                      <a:pt x="4878" y="1652"/>
                    </a:lnTo>
                    <a:cubicBezTo>
                      <a:pt x="4584" y="1742"/>
                      <a:pt x="4301" y="1861"/>
                      <a:pt x="4033" y="2003"/>
                    </a:cubicBezTo>
                    <a:lnTo>
                      <a:pt x="3852" y="1823"/>
                    </a:lnTo>
                    <a:cubicBezTo>
                      <a:pt x="3307" y="1280"/>
                      <a:pt x="2423" y="1280"/>
                      <a:pt x="1878" y="1823"/>
                    </a:cubicBezTo>
                    <a:lnTo>
                      <a:pt x="1837" y="1864"/>
                    </a:lnTo>
                    <a:cubicBezTo>
                      <a:pt x="1292" y="2407"/>
                      <a:pt x="1292" y="3287"/>
                      <a:pt x="1837" y="3830"/>
                    </a:cubicBezTo>
                    <a:lnTo>
                      <a:pt x="2012" y="4004"/>
                    </a:lnTo>
                    <a:cubicBezTo>
                      <a:pt x="1865" y="4274"/>
                      <a:pt x="1743" y="4558"/>
                      <a:pt x="1650" y="4855"/>
                    </a:cubicBezTo>
                    <a:lnTo>
                      <a:pt x="1396" y="4855"/>
                    </a:lnTo>
                    <a:cubicBezTo>
                      <a:pt x="625" y="4855"/>
                      <a:pt x="0" y="5478"/>
                      <a:pt x="0" y="6245"/>
                    </a:cubicBezTo>
                    <a:lnTo>
                      <a:pt x="0" y="6304"/>
                    </a:lnTo>
                    <a:cubicBezTo>
                      <a:pt x="0" y="7072"/>
                      <a:pt x="625" y="7694"/>
                      <a:pt x="1396" y="7694"/>
                    </a:cubicBezTo>
                    <a:lnTo>
                      <a:pt x="1618" y="7694"/>
                    </a:lnTo>
                    <a:cubicBezTo>
                      <a:pt x="1710" y="8008"/>
                      <a:pt x="1833" y="8308"/>
                      <a:pt x="1983" y="8593"/>
                    </a:cubicBezTo>
                    <a:lnTo>
                      <a:pt x="1814" y="8761"/>
                    </a:lnTo>
                    <a:cubicBezTo>
                      <a:pt x="1269" y="9304"/>
                      <a:pt x="1269" y="10185"/>
                      <a:pt x="1814" y="10728"/>
                    </a:cubicBezTo>
                    <a:lnTo>
                      <a:pt x="1855" y="10769"/>
                    </a:lnTo>
                    <a:cubicBezTo>
                      <a:pt x="2400" y="11312"/>
                      <a:pt x="3284" y="11312"/>
                      <a:pt x="3829" y="10769"/>
                    </a:cubicBezTo>
                    <a:lnTo>
                      <a:pt x="3981" y="10618"/>
                    </a:lnTo>
                    <a:cubicBezTo>
                      <a:pt x="4264" y="10773"/>
                      <a:pt x="4564" y="10902"/>
                      <a:pt x="4878" y="10999"/>
                    </a:cubicBezTo>
                    <a:lnTo>
                      <a:pt x="4878" y="11204"/>
                    </a:lnTo>
                    <a:cubicBezTo>
                      <a:pt x="4878" y="11972"/>
                      <a:pt x="5503" y="12594"/>
                      <a:pt x="6274" y="12594"/>
                    </a:cubicBezTo>
                    <a:lnTo>
                      <a:pt x="6333" y="12594"/>
                    </a:lnTo>
                    <a:cubicBezTo>
                      <a:pt x="7104" y="12594"/>
                      <a:pt x="7729" y="11972"/>
                      <a:pt x="7729" y="11204"/>
                    </a:cubicBezTo>
                    <a:lnTo>
                      <a:pt x="7729" y="11016"/>
                    </a:lnTo>
                    <a:cubicBezTo>
                      <a:pt x="8056" y="10920"/>
                      <a:pt x="8368" y="10788"/>
                      <a:pt x="8664" y="10630"/>
                    </a:cubicBezTo>
                    <a:lnTo>
                      <a:pt x="8803" y="10769"/>
                    </a:lnTo>
                    <a:cubicBezTo>
                      <a:pt x="9348" y="11312"/>
                      <a:pt x="10233" y="11312"/>
                      <a:pt x="10777" y="10769"/>
                    </a:cubicBezTo>
                    <a:lnTo>
                      <a:pt x="10819" y="10728"/>
                    </a:lnTo>
                    <a:cubicBezTo>
                      <a:pt x="11364" y="10185"/>
                      <a:pt x="11364" y="9304"/>
                      <a:pt x="10819" y="8761"/>
                    </a:cubicBezTo>
                    <a:lnTo>
                      <a:pt x="10673" y="8616"/>
                    </a:lnTo>
                    <a:cubicBezTo>
                      <a:pt x="10828" y="8324"/>
                      <a:pt x="10956" y="8017"/>
                      <a:pt x="11051" y="7694"/>
                    </a:cubicBezTo>
                    <a:lnTo>
                      <a:pt x="11211" y="7694"/>
                    </a:lnTo>
                    <a:cubicBezTo>
                      <a:pt x="11982" y="7694"/>
                      <a:pt x="12607" y="7071"/>
                      <a:pt x="12607" y="6304"/>
                    </a:cubicBezTo>
                    <a:lnTo>
                      <a:pt x="12607" y="6245"/>
                    </a:lnTo>
                    <a:cubicBezTo>
                      <a:pt x="12607" y="5477"/>
                      <a:pt x="11982" y="4855"/>
                      <a:pt x="11212" y="4855"/>
                    </a:cubicBezTo>
                    <a:close/>
                    <a:moveTo>
                      <a:pt x="6337" y="8498"/>
                    </a:moveTo>
                    <a:cubicBezTo>
                      <a:pt x="5130" y="8498"/>
                      <a:pt x="4152" y="7524"/>
                      <a:pt x="4152" y="6323"/>
                    </a:cubicBezTo>
                    <a:cubicBezTo>
                      <a:pt x="4152" y="5120"/>
                      <a:pt x="5130" y="4146"/>
                      <a:pt x="6337" y="4146"/>
                    </a:cubicBezTo>
                    <a:cubicBezTo>
                      <a:pt x="7544" y="4146"/>
                      <a:pt x="8521" y="5120"/>
                      <a:pt x="8521" y="6323"/>
                    </a:cubicBezTo>
                    <a:cubicBezTo>
                      <a:pt x="8521" y="7524"/>
                      <a:pt x="7544" y="8498"/>
                      <a:pt x="6337" y="8498"/>
                    </a:cubicBezTo>
                    <a:close/>
                    <a:moveTo>
                      <a:pt x="6337" y="8498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22">
                <a:extLst>
                  <a:ext uri="{FF2B5EF4-FFF2-40B4-BE49-F238E27FC236}">
                    <a16:creationId xmlns:a16="http://schemas.microsoft.com/office/drawing/2014/main" xmlns="" id="{8245E8DA-D125-4642-8399-846AD3EB46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37205" y="573318"/>
                <a:ext cx="168166" cy="137298"/>
              </a:xfrm>
              <a:custGeom>
                <a:avLst/>
                <a:gdLst>
                  <a:gd name="T0" fmla="*/ 8626 w 12744"/>
                  <a:gd name="T1" fmla="*/ 3144 h 10406"/>
                  <a:gd name="T2" fmla="*/ 9071 w 12744"/>
                  <a:gd name="T3" fmla="*/ 3172 h 10406"/>
                  <a:gd name="T4" fmla="*/ 4508 w 12744"/>
                  <a:gd name="T5" fmla="*/ 0 h 10406"/>
                  <a:gd name="T6" fmla="*/ 0 w 12744"/>
                  <a:gd name="T7" fmla="*/ 3840 h 10406"/>
                  <a:gd name="T8" fmla="*/ 1809 w 12744"/>
                  <a:gd name="T9" fmla="*/ 6873 h 10406"/>
                  <a:gd name="T10" fmla="*/ 1363 w 12744"/>
                  <a:gd name="T11" fmla="*/ 8264 h 10406"/>
                  <a:gd name="T12" fmla="*/ 2949 w 12744"/>
                  <a:gd name="T13" fmla="*/ 7485 h 10406"/>
                  <a:gd name="T14" fmla="*/ 4535 w 12744"/>
                  <a:gd name="T15" fmla="*/ 7707 h 10406"/>
                  <a:gd name="T16" fmla="*/ 4953 w 12744"/>
                  <a:gd name="T17" fmla="*/ 7680 h 10406"/>
                  <a:gd name="T18" fmla="*/ 4814 w 12744"/>
                  <a:gd name="T19" fmla="*/ 6733 h 10406"/>
                  <a:gd name="T20" fmla="*/ 8626 w 12744"/>
                  <a:gd name="T21" fmla="*/ 3144 h 10406"/>
                  <a:gd name="T22" fmla="*/ 6205 w 12744"/>
                  <a:gd name="T23" fmla="*/ 1920 h 10406"/>
                  <a:gd name="T24" fmla="*/ 6762 w 12744"/>
                  <a:gd name="T25" fmla="*/ 2476 h 10406"/>
                  <a:gd name="T26" fmla="*/ 6205 w 12744"/>
                  <a:gd name="T27" fmla="*/ 3033 h 10406"/>
                  <a:gd name="T28" fmla="*/ 5537 w 12744"/>
                  <a:gd name="T29" fmla="*/ 2476 h 10406"/>
                  <a:gd name="T30" fmla="*/ 6205 w 12744"/>
                  <a:gd name="T31" fmla="*/ 1920 h 10406"/>
                  <a:gd name="T32" fmla="*/ 3033 w 12744"/>
                  <a:gd name="T33" fmla="*/ 3060 h 10406"/>
                  <a:gd name="T34" fmla="*/ 2365 w 12744"/>
                  <a:gd name="T35" fmla="*/ 2504 h 10406"/>
                  <a:gd name="T36" fmla="*/ 3033 w 12744"/>
                  <a:gd name="T37" fmla="*/ 1947 h 10406"/>
                  <a:gd name="T38" fmla="*/ 3589 w 12744"/>
                  <a:gd name="T39" fmla="*/ 2504 h 10406"/>
                  <a:gd name="T40" fmla="*/ 3033 w 12744"/>
                  <a:gd name="T41" fmla="*/ 3060 h 10406"/>
                  <a:gd name="T42" fmla="*/ 3033 w 12744"/>
                  <a:gd name="T43" fmla="*/ 3060 h 10406"/>
                  <a:gd name="T44" fmla="*/ 12744 w 12744"/>
                  <a:gd name="T45" fmla="*/ 6678 h 10406"/>
                  <a:gd name="T46" fmla="*/ 8904 w 12744"/>
                  <a:gd name="T47" fmla="*/ 3394 h 10406"/>
                  <a:gd name="T48" fmla="*/ 5064 w 12744"/>
                  <a:gd name="T49" fmla="*/ 6678 h 10406"/>
                  <a:gd name="T50" fmla="*/ 8904 w 12744"/>
                  <a:gd name="T51" fmla="*/ 9961 h 10406"/>
                  <a:gd name="T52" fmla="*/ 10268 w 12744"/>
                  <a:gd name="T53" fmla="*/ 9739 h 10406"/>
                  <a:gd name="T54" fmla="*/ 11492 w 12744"/>
                  <a:gd name="T55" fmla="*/ 10406 h 10406"/>
                  <a:gd name="T56" fmla="*/ 11158 w 12744"/>
                  <a:gd name="T57" fmla="*/ 9266 h 10406"/>
                  <a:gd name="T58" fmla="*/ 12744 w 12744"/>
                  <a:gd name="T59" fmla="*/ 6678 h 10406"/>
                  <a:gd name="T60" fmla="*/ 7680 w 12744"/>
                  <a:gd name="T61" fmla="*/ 6093 h 10406"/>
                  <a:gd name="T62" fmla="*/ 7235 w 12744"/>
                  <a:gd name="T63" fmla="*/ 5648 h 10406"/>
                  <a:gd name="T64" fmla="*/ 7680 w 12744"/>
                  <a:gd name="T65" fmla="*/ 5203 h 10406"/>
                  <a:gd name="T66" fmla="*/ 8236 w 12744"/>
                  <a:gd name="T67" fmla="*/ 5648 h 10406"/>
                  <a:gd name="T68" fmla="*/ 7680 w 12744"/>
                  <a:gd name="T69" fmla="*/ 6093 h 10406"/>
                  <a:gd name="T70" fmla="*/ 10156 w 12744"/>
                  <a:gd name="T71" fmla="*/ 6093 h 10406"/>
                  <a:gd name="T72" fmla="*/ 9711 w 12744"/>
                  <a:gd name="T73" fmla="*/ 5648 h 10406"/>
                  <a:gd name="T74" fmla="*/ 10156 w 12744"/>
                  <a:gd name="T75" fmla="*/ 5203 h 10406"/>
                  <a:gd name="T76" fmla="*/ 10713 w 12744"/>
                  <a:gd name="T77" fmla="*/ 5648 h 10406"/>
                  <a:gd name="T78" fmla="*/ 10156 w 12744"/>
                  <a:gd name="T79" fmla="*/ 6093 h 10406"/>
                  <a:gd name="T80" fmla="*/ 10156 w 12744"/>
                  <a:gd name="T81" fmla="*/ 6093 h 10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44" h="10406">
                    <a:moveTo>
                      <a:pt x="8626" y="3144"/>
                    </a:moveTo>
                    <a:cubicBezTo>
                      <a:pt x="8765" y="3144"/>
                      <a:pt x="8904" y="3144"/>
                      <a:pt x="9071" y="3172"/>
                    </a:cubicBezTo>
                    <a:cubicBezTo>
                      <a:pt x="8682" y="1363"/>
                      <a:pt x="6734" y="0"/>
                      <a:pt x="4508" y="0"/>
                    </a:cubicBezTo>
                    <a:cubicBezTo>
                      <a:pt x="2031" y="0"/>
                      <a:pt x="0" y="1697"/>
                      <a:pt x="0" y="3840"/>
                    </a:cubicBezTo>
                    <a:cubicBezTo>
                      <a:pt x="0" y="5092"/>
                      <a:pt x="668" y="6093"/>
                      <a:pt x="1809" y="6873"/>
                    </a:cubicBezTo>
                    <a:lnTo>
                      <a:pt x="1363" y="8264"/>
                    </a:lnTo>
                    <a:lnTo>
                      <a:pt x="2949" y="7485"/>
                    </a:lnTo>
                    <a:cubicBezTo>
                      <a:pt x="3506" y="7596"/>
                      <a:pt x="3979" y="7707"/>
                      <a:pt x="4535" y="7707"/>
                    </a:cubicBezTo>
                    <a:cubicBezTo>
                      <a:pt x="4675" y="7707"/>
                      <a:pt x="4814" y="7707"/>
                      <a:pt x="4953" y="7680"/>
                    </a:cubicBezTo>
                    <a:cubicBezTo>
                      <a:pt x="4869" y="7373"/>
                      <a:pt x="4814" y="7067"/>
                      <a:pt x="4814" y="6733"/>
                    </a:cubicBezTo>
                    <a:cubicBezTo>
                      <a:pt x="4786" y="4758"/>
                      <a:pt x="6483" y="3144"/>
                      <a:pt x="8626" y="3144"/>
                    </a:cubicBezTo>
                    <a:close/>
                    <a:moveTo>
                      <a:pt x="6205" y="1920"/>
                    </a:moveTo>
                    <a:cubicBezTo>
                      <a:pt x="6539" y="1920"/>
                      <a:pt x="6762" y="2142"/>
                      <a:pt x="6762" y="2476"/>
                    </a:cubicBezTo>
                    <a:cubicBezTo>
                      <a:pt x="6762" y="2810"/>
                      <a:pt x="6539" y="3033"/>
                      <a:pt x="6205" y="3033"/>
                    </a:cubicBezTo>
                    <a:cubicBezTo>
                      <a:pt x="5871" y="3033"/>
                      <a:pt x="5537" y="2810"/>
                      <a:pt x="5537" y="2476"/>
                    </a:cubicBezTo>
                    <a:cubicBezTo>
                      <a:pt x="5537" y="2142"/>
                      <a:pt x="5871" y="1920"/>
                      <a:pt x="6205" y="1920"/>
                    </a:cubicBezTo>
                    <a:close/>
                    <a:moveTo>
                      <a:pt x="3033" y="3060"/>
                    </a:moveTo>
                    <a:cubicBezTo>
                      <a:pt x="2699" y="3060"/>
                      <a:pt x="2365" y="2838"/>
                      <a:pt x="2365" y="2504"/>
                    </a:cubicBezTo>
                    <a:cubicBezTo>
                      <a:pt x="2365" y="2170"/>
                      <a:pt x="2699" y="1947"/>
                      <a:pt x="3033" y="1947"/>
                    </a:cubicBezTo>
                    <a:cubicBezTo>
                      <a:pt x="3367" y="1947"/>
                      <a:pt x="3589" y="2170"/>
                      <a:pt x="3589" y="2504"/>
                    </a:cubicBezTo>
                    <a:cubicBezTo>
                      <a:pt x="3617" y="2838"/>
                      <a:pt x="3395" y="3060"/>
                      <a:pt x="3033" y="3060"/>
                    </a:cubicBezTo>
                    <a:close/>
                    <a:moveTo>
                      <a:pt x="3033" y="3060"/>
                    </a:moveTo>
                    <a:close/>
                    <a:moveTo>
                      <a:pt x="12744" y="6678"/>
                    </a:moveTo>
                    <a:cubicBezTo>
                      <a:pt x="12744" y="4869"/>
                      <a:pt x="10935" y="3394"/>
                      <a:pt x="8904" y="3394"/>
                    </a:cubicBezTo>
                    <a:cubicBezTo>
                      <a:pt x="6762" y="3394"/>
                      <a:pt x="5064" y="4869"/>
                      <a:pt x="5064" y="6678"/>
                    </a:cubicBezTo>
                    <a:cubicBezTo>
                      <a:pt x="5064" y="8486"/>
                      <a:pt x="6762" y="9961"/>
                      <a:pt x="8904" y="9961"/>
                    </a:cubicBezTo>
                    <a:cubicBezTo>
                      <a:pt x="9349" y="9961"/>
                      <a:pt x="9795" y="9850"/>
                      <a:pt x="10268" y="9739"/>
                    </a:cubicBezTo>
                    <a:lnTo>
                      <a:pt x="11492" y="10406"/>
                    </a:lnTo>
                    <a:lnTo>
                      <a:pt x="11158" y="9266"/>
                    </a:lnTo>
                    <a:cubicBezTo>
                      <a:pt x="12076" y="8598"/>
                      <a:pt x="12744" y="7680"/>
                      <a:pt x="12744" y="6678"/>
                    </a:cubicBezTo>
                    <a:close/>
                    <a:moveTo>
                      <a:pt x="7680" y="6093"/>
                    </a:moveTo>
                    <a:cubicBezTo>
                      <a:pt x="7457" y="6093"/>
                      <a:pt x="7235" y="5871"/>
                      <a:pt x="7235" y="5648"/>
                    </a:cubicBezTo>
                    <a:cubicBezTo>
                      <a:pt x="7235" y="5426"/>
                      <a:pt x="7457" y="5203"/>
                      <a:pt x="7680" y="5203"/>
                    </a:cubicBezTo>
                    <a:cubicBezTo>
                      <a:pt x="8014" y="5203"/>
                      <a:pt x="8236" y="5426"/>
                      <a:pt x="8236" y="5648"/>
                    </a:cubicBezTo>
                    <a:cubicBezTo>
                      <a:pt x="8236" y="5871"/>
                      <a:pt x="8014" y="6093"/>
                      <a:pt x="7680" y="6093"/>
                    </a:cubicBezTo>
                    <a:close/>
                    <a:moveTo>
                      <a:pt x="10156" y="6093"/>
                    </a:moveTo>
                    <a:cubicBezTo>
                      <a:pt x="9934" y="6093"/>
                      <a:pt x="9711" y="5871"/>
                      <a:pt x="9711" y="5648"/>
                    </a:cubicBezTo>
                    <a:cubicBezTo>
                      <a:pt x="9711" y="5426"/>
                      <a:pt x="9934" y="5203"/>
                      <a:pt x="10156" y="5203"/>
                    </a:cubicBezTo>
                    <a:cubicBezTo>
                      <a:pt x="10490" y="5203"/>
                      <a:pt x="10713" y="5426"/>
                      <a:pt x="10713" y="5648"/>
                    </a:cubicBezTo>
                    <a:cubicBezTo>
                      <a:pt x="10713" y="5871"/>
                      <a:pt x="10490" y="6093"/>
                      <a:pt x="10156" y="6093"/>
                    </a:cubicBezTo>
                    <a:close/>
                    <a:moveTo>
                      <a:pt x="10156" y="6093"/>
                    </a:moveTo>
                    <a:close/>
                  </a:path>
                </a:pathLst>
              </a:custGeom>
              <a:solidFill>
                <a:srgbClr val="222D57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58" name="Oval 120">
              <a:extLst>
                <a:ext uri="{FF2B5EF4-FFF2-40B4-BE49-F238E27FC236}">
                  <a16:creationId xmlns:a16="http://schemas.microsoft.com/office/drawing/2014/main" xmlns="" id="{AB521BB4-ECAD-4D4E-BF62-042607EF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5153" y="428152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9" name="Oval 120">
              <a:extLst>
                <a:ext uri="{FF2B5EF4-FFF2-40B4-BE49-F238E27FC236}">
                  <a16:creationId xmlns:a16="http://schemas.microsoft.com/office/drawing/2014/main" xmlns="" id="{32A93D29-84AC-481B-A15C-3DF822F78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9815" y="423380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0" name="Oval 120">
              <a:extLst>
                <a:ext uri="{FF2B5EF4-FFF2-40B4-BE49-F238E27FC236}">
                  <a16:creationId xmlns:a16="http://schemas.microsoft.com/office/drawing/2014/main" xmlns="" id="{08B3D001-33E7-41D6-BA3E-9718E05FB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4477" y="423379"/>
              <a:ext cx="342298" cy="341545"/>
            </a:xfrm>
            <a:prstGeom prst="ellipse">
              <a:avLst/>
            </a:prstGeom>
            <a:noFill/>
            <a:ln>
              <a:solidFill>
                <a:srgbClr val="222D57"/>
              </a:solidFill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576B14B-AF2E-4EDC-873D-070BA9F5A818}"/>
              </a:ext>
            </a:extLst>
          </p:cNvPr>
          <p:cNvGrpSpPr/>
          <p:nvPr/>
        </p:nvGrpSpPr>
        <p:grpSpPr>
          <a:xfrm>
            <a:off x="1833854" y="1681644"/>
            <a:ext cx="4317139" cy="523220"/>
            <a:chOff x="1947557" y="999066"/>
            <a:chExt cx="4317139" cy="523220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8E1962F-58CD-4188-AA87-155191F15A15}"/>
                </a:ext>
              </a:extLst>
            </p:cNvPr>
            <p:cNvSpPr txBox="1"/>
            <p:nvPr/>
          </p:nvSpPr>
          <p:spPr>
            <a:xfrm>
              <a:off x="1947557" y="1015925"/>
              <a:ext cx="1434614" cy="400110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企业培训</a:t>
              </a: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F490FD68-EB41-48B6-8DFA-45FA33EEAF56}"/>
                </a:ext>
              </a:extLst>
            </p:cNvPr>
            <p:cNvGrpSpPr/>
            <p:nvPr/>
          </p:nvGrpSpPr>
          <p:grpSpPr>
            <a:xfrm>
              <a:off x="3552869" y="1087265"/>
              <a:ext cx="411613" cy="250382"/>
              <a:chOff x="4264648" y="1635721"/>
              <a:chExt cx="567789" cy="234124"/>
            </a:xfrm>
            <a:solidFill>
              <a:srgbClr val="212C56"/>
            </a:solidFill>
          </p:grpSpPr>
          <p:grpSp>
            <p:nvGrpSpPr>
              <p:cNvPr id="32" name="íṡļíḍe">
                <a:extLst>
                  <a:ext uri="{FF2B5EF4-FFF2-40B4-BE49-F238E27FC236}">
                    <a16:creationId xmlns:a16="http://schemas.microsoft.com/office/drawing/2014/main" xmlns="" id="{217B82A5-CE29-4A14-BBDA-F9007AC6365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7F29D76F-80C9-47B4-B837-2E6BE395204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2E391184-8086-4597-B054-06FCE941329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5" name="íṡļíḍe">
                <a:extLst>
                  <a:ext uri="{FF2B5EF4-FFF2-40B4-BE49-F238E27FC236}">
                    <a16:creationId xmlns:a16="http://schemas.microsoft.com/office/drawing/2014/main" xmlns="" id="{0260D17B-E0F6-4818-B492-36502F02E9A6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6" name="îSḻíḍé">
                  <a:extLst>
                    <a:ext uri="{FF2B5EF4-FFF2-40B4-BE49-F238E27FC236}">
                      <a16:creationId xmlns:a16="http://schemas.microsoft.com/office/drawing/2014/main" xmlns="" id="{6A6A3AD2-D020-4B9A-81C7-9A560ED05FE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íṧliḍè">
                  <a:extLst>
                    <a:ext uri="{FF2B5EF4-FFF2-40B4-BE49-F238E27FC236}">
                      <a16:creationId xmlns:a16="http://schemas.microsoft.com/office/drawing/2014/main" xmlns="" id="{483790CC-E4C0-4D69-8C32-368B20BA98F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xmlns="" id="{92F7F932-9CD5-4E53-B9AC-1104C6A420CB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xmlns="" id="{89125F49-7306-45D6-8241-B4B879FBB08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xmlns="" id="{B06BE60C-5B6E-4837-89A6-E66FA393CDE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xmlns="" id="{19C9C142-4192-4D9B-9586-14560BB08660}"/>
                </a:ext>
              </a:extLst>
            </p:cNvPr>
            <p:cNvSpPr txBox="1"/>
            <p:nvPr/>
          </p:nvSpPr>
          <p:spPr>
            <a:xfrm>
              <a:off x="4049463" y="999066"/>
              <a:ext cx="2215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BUSINESS</a:t>
              </a:r>
              <a:endParaRPr lang="zh-CN" altLang="en-US" sz="2800" b="1" dirty="0">
                <a:solidFill>
                  <a:srgbClr val="212C5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51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706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88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24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4083740" y="3260484"/>
            <a:ext cx="576262" cy="2640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1800" b="1">
                <a:latin typeface="+mn-lt"/>
                <a:ea typeface="+mn-ea"/>
                <a:cs typeface="+mn-ea"/>
                <a:sym typeface="+mn-lt"/>
              </a:rPr>
              <a:t>沟    　通 　  者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DF5AE18-3EA0-43CD-AE8A-D156FF876F6F}"/>
              </a:ext>
            </a:extLst>
          </p:cNvPr>
          <p:cNvGrpSpPr/>
          <p:nvPr/>
        </p:nvGrpSpPr>
        <p:grpSpPr>
          <a:xfrm>
            <a:off x="4037487" y="1174798"/>
            <a:ext cx="6298681" cy="1836675"/>
            <a:chOff x="4835668" y="1288703"/>
            <a:chExt cx="5510616" cy="1836675"/>
          </a:xfrm>
        </p:grpSpPr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4835668" y="2102868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反馈</a:t>
              </a:r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7101433" y="1288703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发起者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3A2D2CC0-62EA-4574-8EE5-D6D63706A9B5}"/>
                </a:ext>
              </a:extLst>
            </p:cNvPr>
            <p:cNvGrpSpPr/>
            <p:nvPr/>
          </p:nvGrpSpPr>
          <p:grpSpPr>
            <a:xfrm>
              <a:off x="5304383" y="1472059"/>
              <a:ext cx="4464051" cy="1522984"/>
              <a:chOff x="5304383" y="1472059"/>
              <a:chExt cx="4464051" cy="1522984"/>
            </a:xfrm>
          </p:grpSpPr>
          <p:sp>
            <p:nvSpPr>
              <p:cNvPr id="105483" name="Line 11"/>
              <p:cNvSpPr>
                <a:spLocks noChangeShapeType="1"/>
              </p:cNvSpPr>
              <p:nvPr/>
            </p:nvSpPr>
            <p:spPr bwMode="auto">
              <a:xfrm>
                <a:off x="5304384" y="1472059"/>
                <a:ext cx="1758981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xmlns="" id="{4682FBAC-3434-42F4-8ED4-D8EB8AAB2545}"/>
                  </a:ext>
                </a:extLst>
              </p:cNvPr>
              <p:cNvGrpSpPr/>
              <p:nvPr/>
            </p:nvGrpSpPr>
            <p:grpSpPr>
              <a:xfrm>
                <a:off x="5304383" y="1482155"/>
                <a:ext cx="4464051" cy="1512888"/>
                <a:chOff x="5304383" y="1482155"/>
                <a:chExt cx="4464051" cy="1512888"/>
              </a:xfrm>
            </p:grpSpPr>
            <p:sp>
              <p:nvSpPr>
                <p:cNvPr id="105484" name="Line 12"/>
                <p:cNvSpPr>
                  <a:spLocks noChangeShapeType="1"/>
                </p:cNvSpPr>
                <p:nvPr/>
              </p:nvSpPr>
              <p:spPr bwMode="auto">
                <a:xfrm>
                  <a:off x="8184109" y="1482155"/>
                  <a:ext cx="1584325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5" name="Line 13"/>
                <p:cNvSpPr>
                  <a:spLocks noChangeShapeType="1"/>
                </p:cNvSpPr>
                <p:nvPr/>
              </p:nvSpPr>
              <p:spPr bwMode="auto">
                <a:xfrm>
                  <a:off x="9768433" y="1482155"/>
                  <a:ext cx="0" cy="64770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6" name="Line 14"/>
                <p:cNvSpPr>
                  <a:spLocks noChangeShapeType="1"/>
                </p:cNvSpPr>
                <p:nvPr/>
              </p:nvSpPr>
              <p:spPr bwMode="auto">
                <a:xfrm>
                  <a:off x="9768433" y="2490218"/>
                  <a:ext cx="0" cy="504825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247025" y="2995042"/>
                  <a:ext cx="1521408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304384" y="2995042"/>
                  <a:ext cx="1758981" cy="0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304383" y="2490218"/>
                  <a:ext cx="0" cy="504825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5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304383" y="1482155"/>
                  <a:ext cx="0" cy="576262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480" name="Text Box 8"/>
            <p:cNvSpPr txBox="1">
              <a:spLocks noChangeArrowheads="1"/>
            </p:cNvSpPr>
            <p:nvPr/>
          </p:nvSpPr>
          <p:spPr bwMode="auto">
            <a:xfrm>
              <a:off x="7101433" y="2758665"/>
              <a:ext cx="1046657" cy="366713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接受者</a:t>
              </a:r>
            </a:p>
          </p:txBody>
        </p:sp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9336634" y="2074864"/>
              <a:ext cx="1009650" cy="366712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过滤</a:t>
              </a:r>
            </a:p>
          </p:txBody>
        </p:sp>
      </p:grp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6755774" y="3674848"/>
            <a:ext cx="735663" cy="1811458"/>
          </a:xfrm>
          <a:prstGeom prst="rect">
            <a:avLst/>
          </a:prstGeom>
          <a:solidFill>
            <a:srgbClr val="FBD247"/>
          </a:solidFill>
          <a:ln w="9525">
            <a:noFill/>
            <a:prstDash val="dash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思考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F9F23A1-0AEC-40B8-A479-6236EC67A5D2}"/>
              </a:ext>
            </a:extLst>
          </p:cNvPr>
          <p:cNvGrpSpPr/>
          <p:nvPr/>
        </p:nvGrpSpPr>
        <p:grpSpPr>
          <a:xfrm>
            <a:off x="679882" y="372443"/>
            <a:ext cx="3124331" cy="400110"/>
            <a:chOff x="697014" y="208535"/>
            <a:chExt cx="3124331" cy="40011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32485982-E7F5-45F8-9A36-EBF814750C59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BE9649A4-E6E2-472E-8C5A-07BACD5F6A8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="" id="{BA6C6176-E304-491F-A3FE-85E3DDE422D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41" name="íṡļíḍe">
                <a:extLst>
                  <a:ext uri="{FF2B5EF4-FFF2-40B4-BE49-F238E27FC236}">
                    <a16:creationId xmlns:a16="http://schemas.microsoft.com/office/drawing/2014/main" xmlns="" id="{A57ADE58-025F-47B8-8875-C7F0257048D2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8" name="îSḻíḍé">
                  <a:extLst>
                    <a:ext uri="{FF2B5EF4-FFF2-40B4-BE49-F238E27FC236}">
                      <a16:creationId xmlns:a16="http://schemas.microsoft.com/office/drawing/2014/main" xmlns="" id="{E4D53CA0-164F-4B12-9580-2F52BDAEA2D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íṧliḍè">
                  <a:extLst>
                    <a:ext uri="{FF2B5EF4-FFF2-40B4-BE49-F238E27FC236}">
                      <a16:creationId xmlns:a16="http://schemas.microsoft.com/office/drawing/2014/main" xmlns="" id="{F7492511-3F38-45A8-9D7F-A11236D36043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íṡļíḍe">
                <a:extLst>
                  <a:ext uri="{FF2B5EF4-FFF2-40B4-BE49-F238E27FC236}">
                    <a16:creationId xmlns:a16="http://schemas.microsoft.com/office/drawing/2014/main" xmlns="" id="{F066BC0B-5C3B-4BFD-BBF7-601A799D29BF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6" name="îSḻíḍé">
                  <a:extLst>
                    <a:ext uri="{FF2B5EF4-FFF2-40B4-BE49-F238E27FC236}">
                      <a16:creationId xmlns:a16="http://schemas.microsoft.com/office/drawing/2014/main" xmlns="" id="{62D71AA4-4DA9-4F5B-B217-548E0D38111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íṧliḍè">
                  <a:extLst>
                    <a:ext uri="{FF2B5EF4-FFF2-40B4-BE49-F238E27FC236}">
                      <a16:creationId xmlns:a16="http://schemas.microsoft.com/office/drawing/2014/main" xmlns="" id="{F99B96E6-2EBF-4F8A-9051-0F3C24EC745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3" name="íṡļíḍe">
                <a:extLst>
                  <a:ext uri="{FF2B5EF4-FFF2-40B4-BE49-F238E27FC236}">
                    <a16:creationId xmlns:a16="http://schemas.microsoft.com/office/drawing/2014/main" xmlns="" id="{9AC5B4C3-D399-48C8-9D03-AF29B284130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4" name="îSḻíḍé">
                  <a:extLst>
                    <a:ext uri="{FF2B5EF4-FFF2-40B4-BE49-F238E27FC236}">
                      <a16:creationId xmlns:a16="http://schemas.microsoft.com/office/drawing/2014/main" xmlns="" id="{0E6735D9-665D-4015-87DC-29337FA46E02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íṧliḍè">
                  <a:extLst>
                    <a:ext uri="{FF2B5EF4-FFF2-40B4-BE49-F238E27FC236}">
                      <a16:creationId xmlns:a16="http://schemas.microsoft.com/office/drawing/2014/main" xmlns="" id="{C049A568-6309-413D-9F51-8F49999778EF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58E01C0-2EC2-4FC4-AE59-55197F957AAB}"/>
              </a:ext>
            </a:extLst>
          </p:cNvPr>
          <p:cNvGrpSpPr/>
          <p:nvPr/>
        </p:nvGrpSpPr>
        <p:grpSpPr>
          <a:xfrm>
            <a:off x="1144740" y="1765198"/>
            <a:ext cx="760450" cy="4082234"/>
            <a:chOff x="3981196" y="2320678"/>
            <a:chExt cx="3064221" cy="379888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FFC2E585-F89A-4545-8DD4-AF478A70A003}"/>
                </a:ext>
              </a:extLst>
            </p:cNvPr>
            <p:cNvSpPr/>
            <p:nvPr/>
          </p:nvSpPr>
          <p:spPr>
            <a:xfrm>
              <a:off x="3989759" y="2320678"/>
              <a:ext cx="3055658" cy="3798880"/>
            </a:xfrm>
            <a:prstGeom prst="rect">
              <a:avLst/>
            </a:prstGeom>
            <a:solidFill>
              <a:srgbClr val="22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55336302-83C2-43DF-BBFB-0293B9C95833}"/>
                </a:ext>
              </a:extLst>
            </p:cNvPr>
            <p:cNvSpPr/>
            <p:nvPr/>
          </p:nvSpPr>
          <p:spPr>
            <a:xfrm>
              <a:off x="3981196" y="2786558"/>
              <a:ext cx="2728396" cy="278492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3200" b="1" spc="-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什么是沟通</a:t>
              </a:r>
            </a:p>
          </p:txBody>
        </p:sp>
      </p:grpSp>
      <p:sp>
        <p:nvSpPr>
          <p:cNvPr id="50" name="Text Box 34">
            <a:extLst>
              <a:ext uri="{FF2B5EF4-FFF2-40B4-BE49-F238E27FC236}">
                <a16:creationId xmlns:a16="http://schemas.microsoft.com/office/drawing/2014/main" xmlns="" id="{5F4D27D0-007C-4BCC-B112-58DDB4B7D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3385839"/>
            <a:ext cx="761623" cy="338554"/>
          </a:xfrm>
          <a:prstGeom prst="homePlate">
            <a:avLst>
              <a:gd name="adj" fmla="val 22668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说</a:t>
            </a:r>
          </a:p>
        </p:txBody>
      </p:sp>
      <p:sp>
        <p:nvSpPr>
          <p:cNvPr id="51" name="Text Box 34">
            <a:extLst>
              <a:ext uri="{FF2B5EF4-FFF2-40B4-BE49-F238E27FC236}">
                <a16:creationId xmlns:a16="http://schemas.microsoft.com/office/drawing/2014/main" xmlns="" id="{28EFD5F6-4993-42B0-B377-7B2A7F61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3900189"/>
            <a:ext cx="761624" cy="338554"/>
          </a:xfrm>
          <a:prstGeom prst="homePlate">
            <a:avLst>
              <a:gd name="adj" fmla="val 2467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问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 Box 34">
            <a:extLst>
              <a:ext uri="{FF2B5EF4-FFF2-40B4-BE49-F238E27FC236}">
                <a16:creationId xmlns:a16="http://schemas.microsoft.com/office/drawing/2014/main" xmlns="" id="{ECA2B3F6-C3B4-4715-8726-9663A5E5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40" y="4414539"/>
            <a:ext cx="761624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</a:t>
            </a:r>
          </a:p>
        </p:txBody>
      </p:sp>
      <p:sp>
        <p:nvSpPr>
          <p:cNvPr id="55" name="Text Box 34">
            <a:extLst>
              <a:ext uri="{FF2B5EF4-FFF2-40B4-BE49-F238E27FC236}">
                <a16:creationId xmlns:a16="http://schemas.microsoft.com/office/drawing/2014/main" xmlns="" id="{E9DF086F-CB60-4198-986C-531EAE94C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39" y="4928889"/>
            <a:ext cx="761625" cy="338554"/>
          </a:xfrm>
          <a:prstGeom prst="homePlate">
            <a:avLst>
              <a:gd name="adj" fmla="val 3593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看</a:t>
            </a: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xmlns="" id="{4471BFA9-C07E-426D-A640-06EBA5220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540" y="5443239"/>
            <a:ext cx="761622" cy="307777"/>
          </a:xfrm>
          <a:prstGeom prst="homePlate">
            <a:avLst>
              <a:gd name="adj" fmla="val 43810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xmlns="" id="{EAC5C35F-1837-4D39-B72B-0172CD058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9272" y="3260484"/>
            <a:ext cx="576262" cy="26401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zh-CN" altLang="en-US" sz="1800" b="1">
                <a:latin typeface="+mn-lt"/>
                <a:ea typeface="+mn-ea"/>
                <a:cs typeface="+mn-ea"/>
                <a:sym typeface="+mn-lt"/>
              </a:rPr>
              <a:t>沟    　通 　  者</a:t>
            </a: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xmlns="" id="{AD814D6B-39D2-40FE-A577-6077CDDDC6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75686" y="3361340"/>
            <a:ext cx="796319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说</a:t>
            </a:r>
          </a:p>
        </p:txBody>
      </p:sp>
      <p:sp>
        <p:nvSpPr>
          <p:cNvPr id="59" name="Text Box 34">
            <a:extLst>
              <a:ext uri="{FF2B5EF4-FFF2-40B4-BE49-F238E27FC236}">
                <a16:creationId xmlns:a16="http://schemas.microsoft.com/office/drawing/2014/main" xmlns="" id="{51043866-72C3-4E8F-8F1B-108C5F2C32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4" y="3875690"/>
            <a:ext cx="761622" cy="338554"/>
          </a:xfrm>
          <a:prstGeom prst="homePlate">
            <a:avLst>
              <a:gd name="adj" fmla="val 2749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问</a:t>
            </a:r>
          </a:p>
        </p:txBody>
      </p:sp>
      <p:sp>
        <p:nvSpPr>
          <p:cNvPr id="60" name="Text Box 34">
            <a:extLst>
              <a:ext uri="{FF2B5EF4-FFF2-40B4-BE49-F238E27FC236}">
                <a16:creationId xmlns:a16="http://schemas.microsoft.com/office/drawing/2014/main" xmlns="" id="{C5FA8B2B-6ECE-4C6C-913B-D1EB5B21642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5" y="4390040"/>
            <a:ext cx="761624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</a:t>
            </a: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xmlns="" id="{CCCA0C15-A630-4B4B-8EFB-D70C9718F08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75691" y="4904390"/>
            <a:ext cx="796318" cy="338554"/>
          </a:xfrm>
          <a:prstGeom prst="homePlate">
            <a:avLst>
              <a:gd name="adj" fmla="val 33119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看</a:t>
            </a:r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xmlns="" id="{76F24C17-DEAB-44D4-8C08-F7F5861F16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10382" y="5418740"/>
            <a:ext cx="761622" cy="338554"/>
          </a:xfrm>
          <a:prstGeom prst="homePlate">
            <a:avLst>
              <a:gd name="adj" fmla="val 35933"/>
            </a:avLst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534A0E0-B834-4ED3-8B5C-D0D98FC9C3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537" y="3356546"/>
            <a:ext cx="2708919" cy="2708919"/>
          </a:xfrm>
          <a:prstGeom prst="rect">
            <a:avLst/>
          </a:prstGeom>
        </p:spPr>
      </p:pic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xmlns="" id="{FB8BE9A4-6F8B-4D3E-9687-26050F8A6CB3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xmlns="" id="{23A06C74-ABA7-44DE-9261-E337C7326E4E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1" grpId="0" animBg="1"/>
      <p:bldP spid="105493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702944" y="1198364"/>
            <a:ext cx="2447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沟通障碍模型</a:t>
            </a: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187141" y="251930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语义问题</a:t>
            </a: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7536160" y="187557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无反馈</a:t>
            </a: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5470367" y="187557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信道失当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3187141" y="3140989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文化差异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187141" y="1897620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地位影响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5470368" y="2519305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感觉失真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5487115" y="3140989"/>
            <a:ext cx="1439863" cy="336550"/>
          </a:xfrm>
          <a:prstGeom prst="rect">
            <a:avLst/>
          </a:prstGeom>
          <a:solidFill>
            <a:srgbClr val="FFB505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环境混乱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B1444B50-566C-4523-A3E4-C385C9C6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40725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缺乏适合沟通的随意、开放、友好的气氛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xmlns="" id="{17B8E149-93EA-4BD1-9405-BF9E8FCB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47102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没有明确沟通的目的，无法传递恰当信息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xmlns="" id="{C9EC952B-5BA9-46A5-8761-075E9DF74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42" y="5347917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沟通方式过于烦琐、复杂，使对方感到枯燥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3B946760-40FE-4EC2-ABF5-7C7BE0B5B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40725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没有感到沟通后的反馈，认为说了等于白说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xmlns="" id="{665D26B3-E849-4C49-80D3-677482E16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4710216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认为信息分享后，对自己无益，拒绝沟通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248B5A55-45B5-4AD9-8867-49AEBF9DC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78" y="5315500"/>
            <a:ext cx="42466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614488" indent="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08363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3587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37671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394652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403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860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531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775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信息对自己不利，不愿沟通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6CA0B7A1-8882-4BC0-8E1D-F107C12E7685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15AC38E7-D567-4E3F-B5B3-893C8262A60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05E5E7E2-0B6E-4AA7-B48C-F12E38519A9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90BAE4F5-7FC6-4ADF-A04A-BCA9507AA81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xmlns="" id="{304061C1-8C29-4D3E-BDBB-B946F396C887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33" name="îSḻíḍé">
                  <a:extLst>
                    <a:ext uri="{FF2B5EF4-FFF2-40B4-BE49-F238E27FC236}">
                      <a16:creationId xmlns:a16="http://schemas.microsoft.com/office/drawing/2014/main" xmlns="" id="{C1B2022B-6451-4074-A30A-9F29724FFDD3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ṧliḍè">
                  <a:extLst>
                    <a:ext uri="{FF2B5EF4-FFF2-40B4-BE49-F238E27FC236}">
                      <a16:creationId xmlns:a16="http://schemas.microsoft.com/office/drawing/2014/main" xmlns="" id="{E6AEF882-795B-4713-B2DF-27104BE27D4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íṡļíḍe">
                <a:extLst>
                  <a:ext uri="{FF2B5EF4-FFF2-40B4-BE49-F238E27FC236}">
                    <a16:creationId xmlns:a16="http://schemas.microsoft.com/office/drawing/2014/main" xmlns="" id="{EEFB1828-3300-4D44-B8A9-E56F3EC2CA38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1" name="îSḻíḍé">
                  <a:extLst>
                    <a:ext uri="{FF2B5EF4-FFF2-40B4-BE49-F238E27FC236}">
                      <a16:creationId xmlns:a16="http://schemas.microsoft.com/office/drawing/2014/main" xmlns="" id="{62F0EED8-C4F4-4C17-B1CA-EED1BD7DF38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ṧliḍè">
                  <a:extLst>
                    <a:ext uri="{FF2B5EF4-FFF2-40B4-BE49-F238E27FC236}">
                      <a16:creationId xmlns:a16="http://schemas.microsoft.com/office/drawing/2014/main" xmlns="" id="{A5764AEA-6257-4EDB-9C60-FA0F10D0302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íṡļíḍe">
                <a:extLst>
                  <a:ext uri="{FF2B5EF4-FFF2-40B4-BE49-F238E27FC236}">
                    <a16:creationId xmlns:a16="http://schemas.microsoft.com/office/drawing/2014/main" xmlns="" id="{B759987F-9996-4D8B-9839-8F9CF3A7B126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9" name="îSḻíḍé">
                  <a:extLst>
                    <a:ext uri="{FF2B5EF4-FFF2-40B4-BE49-F238E27FC236}">
                      <a16:creationId xmlns:a16="http://schemas.microsoft.com/office/drawing/2014/main" xmlns="" id="{34C3032F-D0E1-4A43-881F-A79A02DBD0E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ṧliḍè">
                  <a:extLst>
                    <a:ext uri="{FF2B5EF4-FFF2-40B4-BE49-F238E27FC236}">
                      <a16:creationId xmlns:a16="http://schemas.microsoft.com/office/drawing/2014/main" xmlns="" id="{55D0FF40-B6A5-47C0-B92E-C9E248BBA9AE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813DCE1-66B3-4F15-B0CE-914A0469A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29318" y="1260395"/>
            <a:ext cx="2059429" cy="2726170"/>
          </a:xfrm>
          <a:prstGeom prst="rect">
            <a:avLst/>
          </a:prstGeom>
        </p:spPr>
      </p:pic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CBA2DFBE-5EAB-4553-B8BE-B9790F70DC1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2A11D0E2-A090-43CC-8684-2AE2AF33F6B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62" grpId="0" animBg="1"/>
      <p:bldP spid="65565" grpId="0" animBg="1"/>
      <p:bldP spid="65568" grpId="0" animBg="1"/>
      <p:bldP spid="65571" grpId="0" animBg="1"/>
      <p:bldP spid="65572" grpId="0" animBg="1"/>
      <p:bldP spid="65573" grpId="0" animBg="1"/>
      <p:bldP spid="6557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487488" y="1401762"/>
            <a:ext cx="2447925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沟通三阶段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927016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很少的共同经历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1950954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表意方式不同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1927206" y="4552306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容易产生误解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4943872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中等的共同经历</a:t>
            </a: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4943871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表意方式类似</a:t>
            </a: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943871" y="4437112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能够合理理解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7968208" y="2749387"/>
            <a:ext cx="2144042" cy="503237"/>
          </a:xfrm>
          <a:prstGeom prst="rect">
            <a:avLst/>
          </a:prstGeom>
          <a:solidFill>
            <a:srgbClr val="FFB50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大量的共同经历</a:t>
            </a: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7985584" y="3775564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表意方式相同</a:t>
            </a: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7985584" y="4437112"/>
            <a:ext cx="2144042" cy="5032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深层次的理解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0727C02-7D2B-4E36-964C-F8D6D7451BBC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07352B09-028F-4424-A19E-0BB534DE64FC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199C0A45-FDFC-4DFF-B8A0-01028314D746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D147AE18-173A-48BD-ADB5-CCFA3F665EA1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6" name="íṡļíḍe">
                <a:extLst>
                  <a:ext uri="{FF2B5EF4-FFF2-40B4-BE49-F238E27FC236}">
                    <a16:creationId xmlns:a16="http://schemas.microsoft.com/office/drawing/2014/main" xmlns="" id="{382D4753-225B-405D-9F6D-7A03D006D969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xmlns="" id="{5B9AD1D7-52C8-45A8-9BCE-ECBFF322DBB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xmlns="" id="{AB5E1E13-8E02-4214-ACC8-4969F365B301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íṡļíḍe">
                <a:extLst>
                  <a:ext uri="{FF2B5EF4-FFF2-40B4-BE49-F238E27FC236}">
                    <a16:creationId xmlns:a16="http://schemas.microsoft.com/office/drawing/2014/main" xmlns="" id="{BF5632DE-ED85-4FCC-A5A5-E5B758240C8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xmlns="" id="{D3DC21BA-D2E2-496B-9127-694C973763FC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xmlns="" id="{D6BC59AC-1044-4A91-A976-0CEAAB1AE8A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xmlns="" id="{A4D01B9D-417F-4BDD-B260-41A190796130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9" name="îSḻíḍé">
                  <a:extLst>
                    <a:ext uri="{FF2B5EF4-FFF2-40B4-BE49-F238E27FC236}">
                      <a16:creationId xmlns:a16="http://schemas.microsoft.com/office/drawing/2014/main" xmlns="" id="{BBC6564D-AFA3-42E0-9698-921CCD92983F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íṧliḍè">
                  <a:extLst>
                    <a:ext uri="{FF2B5EF4-FFF2-40B4-BE49-F238E27FC236}">
                      <a16:creationId xmlns:a16="http://schemas.microsoft.com/office/drawing/2014/main" xmlns="" id="{F356C89C-CD19-4FB5-8862-0B15CEFE9E9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6E2BA48-3861-4A7F-AA0C-96F2C78FF203}"/>
              </a:ext>
            </a:extLst>
          </p:cNvPr>
          <p:cNvSpPr/>
          <p:nvPr/>
        </p:nvSpPr>
        <p:spPr>
          <a:xfrm>
            <a:off x="1631504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EFCE585A-8E24-4027-89C6-037D99FB0115}"/>
              </a:ext>
            </a:extLst>
          </p:cNvPr>
          <p:cNvSpPr/>
          <p:nvPr/>
        </p:nvSpPr>
        <p:spPr>
          <a:xfrm>
            <a:off x="4654614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DB4BBE53-E833-4181-A06B-CF63E54D838A}"/>
              </a:ext>
            </a:extLst>
          </p:cNvPr>
          <p:cNvSpPr/>
          <p:nvPr/>
        </p:nvSpPr>
        <p:spPr>
          <a:xfrm>
            <a:off x="7677723" y="2348880"/>
            <a:ext cx="2736304" cy="316835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07165B26-D773-4340-9708-C8030861673E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BF60034F-CEAC-4516-BF72-78F8A86E8305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2" grpId="0" animBg="1"/>
      <p:bldP spid="26" grpId="0" animBg="1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466375" y="1640097"/>
            <a:ext cx="20001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卓越的工作团队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F70ADC-541B-44CE-AA9B-8BD411D4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5823" y="1067164"/>
            <a:ext cx="2533223" cy="338554"/>
          </a:xfrm>
          <a:prstGeom prst="rect">
            <a:avLst/>
          </a:prstGeom>
          <a:solidFill>
            <a:srgbClr val="222D57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卓越工作团队的特征</a:t>
            </a:r>
            <a:endParaRPr lang="en-US" altLang="zh-CN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79475FF-07C3-489A-AEBC-357C161D1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415" y="2358127"/>
            <a:ext cx="2522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成员相互信任，对所属的工作团队有很高的忠诚度；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96F924D-E655-413C-8A29-823ABF16B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288" y="3474321"/>
            <a:ext cx="22929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工作团队的价值及目标能满足成员的价值观及需求；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34E5BEB6-8FF4-4BDA-AE78-D46B84C7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4521081"/>
            <a:ext cx="29926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成员间的互动，问题解决方式，决策程序都是在相互支持的气氛下进行，一些建议、创意、信息评、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，都是以帮助对方为出发点；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06C0EAC5-59B1-456E-8149-3D8089EAF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148" y="5733256"/>
            <a:ext cx="2877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工作团队能帮助每个人发挥潜力；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921F42B7-8A0B-4576-8BC8-13972BF72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718" y="2467573"/>
            <a:ext cx="3219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成员深切了解建设性的遵从的价值，知道什么时候该遵从；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BE6FD781-48E6-4234-986E-A434C9C9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794" y="3675149"/>
            <a:ext cx="37753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相关信息，能充分的获得及彼此坦诚的交换；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671712E-CD06-4A33-A0CB-6CF8D538C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5230" y="4780287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marL="185738" indent="-185738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成员都能虚心地学习团队中聆听的技巧、协调的技巧、讨论的技巧、团队互相学习的技巧。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494DDAE-9247-43D6-AA1B-67E7CAE4777F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3398903-5EFE-4EE6-AE5D-B63E19101082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FD31BCF3-3CE0-4965-8F5C-1BF7918A80D0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104579A-7C21-4AA4-832F-87316C9092A8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18" name="íṡļíḍe">
                <a:extLst>
                  <a:ext uri="{FF2B5EF4-FFF2-40B4-BE49-F238E27FC236}">
                    <a16:creationId xmlns:a16="http://schemas.microsoft.com/office/drawing/2014/main" xmlns="" id="{88637953-EB90-460E-A843-84A41AB3DE8D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25" name="îSḻíḍé">
                  <a:extLst>
                    <a:ext uri="{FF2B5EF4-FFF2-40B4-BE49-F238E27FC236}">
                      <a16:creationId xmlns:a16="http://schemas.microsoft.com/office/drawing/2014/main" xmlns="" id="{C5522A11-3EBB-43FD-A21B-3B580AB32861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íṧliḍè">
                  <a:extLst>
                    <a:ext uri="{FF2B5EF4-FFF2-40B4-BE49-F238E27FC236}">
                      <a16:creationId xmlns:a16="http://schemas.microsoft.com/office/drawing/2014/main" xmlns="" id="{D5787D19-1B8B-47BC-8B04-A1FBA741103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íṡļíḍe">
                <a:extLst>
                  <a:ext uri="{FF2B5EF4-FFF2-40B4-BE49-F238E27FC236}">
                    <a16:creationId xmlns:a16="http://schemas.microsoft.com/office/drawing/2014/main" xmlns="" id="{7A192AB6-802F-483D-9723-4C0099C9CC2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3" name="îSḻíḍé">
                  <a:extLst>
                    <a:ext uri="{FF2B5EF4-FFF2-40B4-BE49-F238E27FC236}">
                      <a16:creationId xmlns:a16="http://schemas.microsoft.com/office/drawing/2014/main" xmlns="" id="{011C698F-D74E-443E-88B1-89FAA67F1A57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íṧliḍè">
                  <a:extLst>
                    <a:ext uri="{FF2B5EF4-FFF2-40B4-BE49-F238E27FC236}">
                      <a16:creationId xmlns:a16="http://schemas.microsoft.com/office/drawing/2014/main" xmlns="" id="{F678044D-31B2-4BDF-B5DE-03C0677252F9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íṡļíḍe">
                <a:extLst>
                  <a:ext uri="{FF2B5EF4-FFF2-40B4-BE49-F238E27FC236}">
                    <a16:creationId xmlns:a16="http://schemas.microsoft.com/office/drawing/2014/main" xmlns="" id="{9F8F79F5-BED7-49A6-A357-C8B7A183BE62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21" name="îSḻíḍé">
                  <a:extLst>
                    <a:ext uri="{FF2B5EF4-FFF2-40B4-BE49-F238E27FC236}">
                      <a16:creationId xmlns:a16="http://schemas.microsoft.com/office/drawing/2014/main" xmlns="" id="{9AF862E9-8E62-4C3F-85FF-0513D2943664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ṧliḍè">
                  <a:extLst>
                    <a:ext uri="{FF2B5EF4-FFF2-40B4-BE49-F238E27FC236}">
                      <a16:creationId xmlns:a16="http://schemas.microsoft.com/office/drawing/2014/main" xmlns="" id="{FE6C8D2F-ECB5-464C-B4D3-724132A879A2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53A81A6-796A-43A7-9AE2-110B8B75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424" y="2174540"/>
            <a:ext cx="3165376" cy="3150928"/>
          </a:xfrm>
          <a:prstGeom prst="ellipse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5F883A58-CD11-41A9-829C-C9A1763E0A51}"/>
              </a:ext>
            </a:extLst>
          </p:cNvPr>
          <p:cNvSpPr/>
          <p:nvPr/>
        </p:nvSpPr>
        <p:spPr>
          <a:xfrm>
            <a:off x="4104945" y="2391751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1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477CD80A-704E-4358-A55A-35F811278AEB}"/>
              </a:ext>
            </a:extLst>
          </p:cNvPr>
          <p:cNvSpPr/>
          <p:nvPr/>
        </p:nvSpPr>
        <p:spPr>
          <a:xfrm>
            <a:off x="3541779" y="3626766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2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29DDBEEF-0590-46BF-AA74-197F2B371479}"/>
              </a:ext>
            </a:extLst>
          </p:cNvPr>
          <p:cNvSpPr/>
          <p:nvPr/>
        </p:nvSpPr>
        <p:spPr>
          <a:xfrm>
            <a:off x="3970562" y="4713765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3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20BD949B-C610-442B-8B37-9F6BF6CB9542}"/>
              </a:ext>
            </a:extLst>
          </p:cNvPr>
          <p:cNvSpPr/>
          <p:nvPr/>
        </p:nvSpPr>
        <p:spPr>
          <a:xfrm>
            <a:off x="5156873" y="5148814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4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F9EF7E54-09AA-46E4-ADC1-26AE1E7255AE}"/>
              </a:ext>
            </a:extLst>
          </p:cNvPr>
          <p:cNvSpPr/>
          <p:nvPr/>
        </p:nvSpPr>
        <p:spPr>
          <a:xfrm>
            <a:off x="6379271" y="2391751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5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E8331608-651D-4A2B-9FC7-AC13E07E459B}"/>
              </a:ext>
            </a:extLst>
          </p:cNvPr>
          <p:cNvSpPr/>
          <p:nvPr/>
        </p:nvSpPr>
        <p:spPr>
          <a:xfrm>
            <a:off x="6789093" y="3639776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6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9E0C14D5-4E5D-47A1-B1CD-8B0C09DC666C}"/>
              </a:ext>
            </a:extLst>
          </p:cNvPr>
          <p:cNvSpPr/>
          <p:nvPr/>
        </p:nvSpPr>
        <p:spPr>
          <a:xfrm>
            <a:off x="6444869" y="4713765"/>
            <a:ext cx="336271" cy="336271"/>
          </a:xfrm>
          <a:prstGeom prst="ellipse">
            <a:avLst/>
          </a:prstGeom>
          <a:solidFill>
            <a:srgbClr val="FFB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222D57"/>
                </a:solidFill>
                <a:cs typeface="+mn-ea"/>
                <a:sym typeface="+mn-lt"/>
              </a:rPr>
              <a:t>7</a:t>
            </a:r>
            <a:endParaRPr lang="zh-CN" altLang="en-US" sz="1800" b="1" dirty="0">
              <a:solidFill>
                <a:srgbClr val="222D57"/>
              </a:solidFill>
              <a:cs typeface="+mn-ea"/>
              <a:sym typeface="+mn-lt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676CA634-B4FF-4883-8261-52146A6FDC62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59BABF57-2C07-4F57-A61F-2E36A7A1BB62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3" grpId="0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927815" y="1454769"/>
            <a:ext cx="40776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领导者在团队沟通与管理的角色</a:t>
            </a:r>
          </a:p>
        </p:txBody>
      </p:sp>
      <p:graphicFrame>
        <p:nvGraphicFramePr>
          <p:cNvPr id="59414" name="Group 2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23896519"/>
              </p:ext>
            </p:extLst>
          </p:nvPr>
        </p:nvGraphicFramePr>
        <p:xfrm>
          <a:off x="2031778" y="2250607"/>
          <a:ext cx="3725213" cy="3638402"/>
        </p:xfrm>
        <a:graphic>
          <a:graphicData uri="http://schemas.openxmlformats.org/drawingml/2006/table">
            <a:tbl>
              <a:tblPr/>
              <a:tblGrid>
                <a:gridCol w="3725213">
                  <a:extLst>
                    <a:ext uri="{9D8B030D-6E8A-4147-A177-3AD203B41FA5}">
                      <a16:colId xmlns:a16="http://schemas.microsoft.com/office/drawing/2014/main" xmlns="" val="3525552005"/>
                    </a:ext>
                  </a:extLst>
                </a:gridCol>
              </a:tblGrid>
              <a:tr h="6623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D57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沟通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041983"/>
                  </a:ext>
                </a:extLst>
              </a:tr>
              <a:tr h="29760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D57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294134"/>
                  </a:ext>
                </a:extLst>
              </a:tr>
            </a:tbl>
          </a:graphicData>
        </a:graphic>
      </p:graphicFrame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33A0972-F265-4ED8-A104-7F972CEBCA88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B2045E75-B6E3-4E61-8284-78F782C548D0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980DD657-40B5-4BD2-8DA1-AFCDAD6A975A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97FB90D-C221-4E6B-81BD-49B79A2B2C8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8" name="íṡļíḍe">
                <a:extLst>
                  <a:ext uri="{FF2B5EF4-FFF2-40B4-BE49-F238E27FC236}">
                    <a16:creationId xmlns:a16="http://schemas.microsoft.com/office/drawing/2014/main" xmlns="" id="{AA39FD2A-B78E-48E7-BCE5-823D5A29724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15" name="îSḻíḍé">
                  <a:extLst>
                    <a:ext uri="{FF2B5EF4-FFF2-40B4-BE49-F238E27FC236}">
                      <a16:creationId xmlns:a16="http://schemas.microsoft.com/office/drawing/2014/main" xmlns="" id="{9DC4D121-BC40-412F-89F7-31C8874D50F0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íṧliḍè">
                  <a:extLst>
                    <a:ext uri="{FF2B5EF4-FFF2-40B4-BE49-F238E27FC236}">
                      <a16:creationId xmlns:a16="http://schemas.microsoft.com/office/drawing/2014/main" xmlns="" id="{5D4E2016-AD8F-4962-B1FF-10561860055D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íṡļíḍe">
                <a:extLst>
                  <a:ext uri="{FF2B5EF4-FFF2-40B4-BE49-F238E27FC236}">
                    <a16:creationId xmlns:a16="http://schemas.microsoft.com/office/drawing/2014/main" xmlns="" id="{2D4E4001-451D-440E-8CA9-1D2675CD1ECE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3" name="îSḻíḍé">
                  <a:extLst>
                    <a:ext uri="{FF2B5EF4-FFF2-40B4-BE49-F238E27FC236}">
                      <a16:creationId xmlns:a16="http://schemas.microsoft.com/office/drawing/2014/main" xmlns="" id="{1F25E09F-71B2-463A-80B2-0AE0EF37453D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íṧliḍè">
                  <a:extLst>
                    <a:ext uri="{FF2B5EF4-FFF2-40B4-BE49-F238E27FC236}">
                      <a16:creationId xmlns:a16="http://schemas.microsoft.com/office/drawing/2014/main" xmlns="" id="{844FA23B-8879-42AF-A15D-D9F00F5B1E58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íṡļíḍe">
                <a:extLst>
                  <a:ext uri="{FF2B5EF4-FFF2-40B4-BE49-F238E27FC236}">
                    <a16:creationId xmlns:a16="http://schemas.microsoft.com/office/drawing/2014/main" xmlns="" id="{059FEF26-6556-4D0A-A452-198C04475E27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11" name="îSḻíḍé">
                  <a:extLst>
                    <a:ext uri="{FF2B5EF4-FFF2-40B4-BE49-F238E27FC236}">
                      <a16:creationId xmlns:a16="http://schemas.microsoft.com/office/drawing/2014/main" xmlns="" id="{667A360A-B6F4-40F8-A7AB-546CC735D0A6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íṧliḍè">
                  <a:extLst>
                    <a:ext uri="{FF2B5EF4-FFF2-40B4-BE49-F238E27FC236}">
                      <a16:creationId xmlns:a16="http://schemas.microsoft.com/office/drawing/2014/main" xmlns="" id="{774C0510-676D-4E4E-9F78-A5BA9B03585A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853BD76-369A-44B2-A3FF-BDA7F4784DC9}"/>
              </a:ext>
            </a:extLst>
          </p:cNvPr>
          <p:cNvSpPr/>
          <p:nvPr/>
        </p:nvSpPr>
        <p:spPr>
          <a:xfrm>
            <a:off x="2783632" y="3284984"/>
            <a:ext cx="280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期待团队是最好的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关怀、分享愿景、使命和目标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写下梦想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不断发现团队的力量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充分了解团队的力量</a:t>
            </a:r>
          </a:p>
          <a:p>
            <a:pPr lvl="0" algn="l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授权与支持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8" name="Group 22">
            <a:extLst>
              <a:ext uri="{FF2B5EF4-FFF2-40B4-BE49-F238E27FC236}">
                <a16:creationId xmlns:a16="http://schemas.microsoft.com/office/drawing/2014/main" xmlns="" id="{4E040F8E-A915-4F77-B117-5E8B80C212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52621"/>
              </p:ext>
            </p:extLst>
          </p:nvPr>
        </p:nvGraphicFramePr>
        <p:xfrm>
          <a:off x="6672064" y="2250607"/>
          <a:ext cx="3725213" cy="3638402"/>
        </p:xfrm>
        <a:graphic>
          <a:graphicData uri="http://schemas.openxmlformats.org/drawingml/2006/table">
            <a:tbl>
              <a:tblPr/>
              <a:tblGrid>
                <a:gridCol w="3725213">
                  <a:extLst>
                    <a:ext uri="{9D8B030D-6E8A-4147-A177-3AD203B41FA5}">
                      <a16:colId xmlns:a16="http://schemas.microsoft.com/office/drawing/2014/main" xmlns="" val="3525552005"/>
                    </a:ext>
                  </a:extLst>
                </a:gridCol>
              </a:tblGrid>
              <a:tr h="6623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22D57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管理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5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041983"/>
                  </a:ext>
                </a:extLst>
              </a:tr>
              <a:tr h="29760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l"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22D57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3294134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F535B3C-BC22-48FE-B6A4-0AD2F747A438}"/>
              </a:ext>
            </a:extLst>
          </p:cNvPr>
          <p:cNvSpPr/>
          <p:nvPr/>
        </p:nvSpPr>
        <p:spPr>
          <a:xfrm>
            <a:off x="7588965" y="3209579"/>
            <a:ext cx="2808312" cy="228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设立团队的绩效标准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明确授权的程序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尊重团队的决策</a:t>
            </a:r>
          </a:p>
          <a:p>
            <a:pPr lvl="0" algn="l">
              <a:lnSpc>
                <a:spcPct val="25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建立好的规范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FB111F35-B9BF-43BA-AEE2-DBC2CB52E31A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B96B0FC-C705-4B37-8A4F-56E235299D48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06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2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15461" y="1401306"/>
            <a:ext cx="3312356" cy="400110"/>
          </a:xfrm>
          <a:prstGeom prst="rect">
            <a:avLst/>
          </a:prstGeom>
          <a:solidFill>
            <a:srgbClr val="222D57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领导者交流技能</a:t>
            </a:r>
          </a:p>
        </p:txBody>
      </p:sp>
      <p:sp>
        <p:nvSpPr>
          <p:cNvPr id="17" name="PA-文本框 42">
            <a:extLst>
              <a:ext uri="{FF2B5EF4-FFF2-40B4-BE49-F238E27FC236}">
                <a16:creationId xmlns:a16="http://schemas.microsoft.com/office/drawing/2014/main" xmlns="" id="{FC00A96C-E107-4CC7-8DEC-8DA43F2467E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1154" y="2281660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一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3C5742F7-650F-44E2-8762-150349E8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268" y="2350864"/>
            <a:ext cx="30203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怎样简明扼要地说明任务的性质？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931F67C3-1FF3-48E1-94B1-EC454EC1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718" y="2973374"/>
            <a:ext cx="319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怎样告知员工去做什么，如何去做？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xmlns="" id="{33E11F6D-3464-41C1-894A-D37D6C453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718" y="3641021"/>
            <a:ext cx="28408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怎样鼓励圆满完成任务的员工？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8E539ADE-10B1-40C3-B36A-AD8DBCE7C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511" y="4340629"/>
            <a:ext cx="2661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怎样与员工建立和谐的关系？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5DDE8F1E-157E-4FF2-AB2A-452D9A25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1569" y="4788277"/>
            <a:ext cx="3321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怎样与员工一起探讨问题，听取他们的意见，了解他们的感情？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D9B62E4D-BB9E-493E-B0E8-6B6990276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633" y="5501172"/>
            <a:ext cx="3199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怎样有效地委托职责，以便了解员工应该向你提出的问题？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2F30852C-0D6E-4F88-9FA8-7E05C38B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835" y="5495939"/>
            <a:ext cx="3035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作为领导，怎样解释特定环境中的失常行为不端？</a:t>
            </a:r>
          </a:p>
        </p:txBody>
      </p:sp>
      <p:sp>
        <p:nvSpPr>
          <p:cNvPr id="26" name="PA-文本框 42">
            <a:extLst>
              <a:ext uri="{FF2B5EF4-FFF2-40B4-BE49-F238E27FC236}">
                <a16:creationId xmlns:a16="http://schemas.microsoft.com/office/drawing/2014/main" xmlns="" id="{4537CE27-4E94-4BBE-93BA-2CC8C15F9E9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41154" y="2947107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二</a:t>
            </a:r>
          </a:p>
        </p:txBody>
      </p:sp>
      <p:sp>
        <p:nvSpPr>
          <p:cNvPr id="27" name="PA-文本框 42">
            <a:extLst>
              <a:ext uri="{FF2B5EF4-FFF2-40B4-BE49-F238E27FC236}">
                <a16:creationId xmlns:a16="http://schemas.microsoft.com/office/drawing/2014/main" xmlns="" id="{1FCF3C59-4B50-4710-B2D7-B1146C0B908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41154" y="3612554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三</a:t>
            </a: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xmlns="" id="{5C036596-6E10-45CB-ACA0-9701D33383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41154" y="4278001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四</a:t>
            </a:r>
          </a:p>
        </p:txBody>
      </p:sp>
      <p:sp>
        <p:nvSpPr>
          <p:cNvPr id="29" name="PA-文本框 42">
            <a:extLst>
              <a:ext uri="{FF2B5EF4-FFF2-40B4-BE49-F238E27FC236}">
                <a16:creationId xmlns:a16="http://schemas.microsoft.com/office/drawing/2014/main" xmlns="" id="{A0F6E421-6339-4DA0-90B9-5AEC0CCDBFE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641154" y="4943448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五</a:t>
            </a:r>
          </a:p>
        </p:txBody>
      </p:sp>
      <p:sp>
        <p:nvSpPr>
          <p:cNvPr id="30" name="PA-文本框 42">
            <a:extLst>
              <a:ext uri="{FF2B5EF4-FFF2-40B4-BE49-F238E27FC236}">
                <a16:creationId xmlns:a16="http://schemas.microsoft.com/office/drawing/2014/main" xmlns="" id="{C03FBAB9-60BE-4B09-BA5F-C2B355FEA66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41154" y="5608894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六</a:t>
            </a:r>
          </a:p>
        </p:txBody>
      </p:sp>
      <p:sp>
        <p:nvSpPr>
          <p:cNvPr id="31" name="PA-文本框 42">
            <a:extLst>
              <a:ext uri="{FF2B5EF4-FFF2-40B4-BE49-F238E27FC236}">
                <a16:creationId xmlns:a16="http://schemas.microsoft.com/office/drawing/2014/main" xmlns="" id="{EE0D5048-6BCC-473F-9809-EA112E57F6D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21771" y="5608893"/>
            <a:ext cx="494032" cy="307777"/>
          </a:xfrm>
          <a:prstGeom prst="homePlate">
            <a:avLst/>
          </a:prstGeom>
          <a:solidFill>
            <a:srgbClr val="FFB505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b="1" i="1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七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C60003A-3C53-4D2A-ABA2-660D88CDE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2024" y="2350864"/>
            <a:ext cx="4392488" cy="267308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CF4B909-DC31-4129-94A7-0ED9CE87E0B9}"/>
              </a:ext>
            </a:extLst>
          </p:cNvPr>
          <p:cNvGrpSpPr/>
          <p:nvPr/>
        </p:nvGrpSpPr>
        <p:grpSpPr>
          <a:xfrm>
            <a:off x="713140" y="376072"/>
            <a:ext cx="3124331" cy="400110"/>
            <a:chOff x="697014" y="208535"/>
            <a:chExt cx="3124331" cy="40011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4CD1C413-A692-4484-AD10-72520C0D568D}"/>
                </a:ext>
              </a:extLst>
            </p:cNvPr>
            <p:cNvSpPr txBox="1"/>
            <p:nvPr/>
          </p:nvSpPr>
          <p:spPr>
            <a:xfrm>
              <a:off x="2192353" y="208535"/>
              <a:ext cx="1628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有效沟通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4690CB2-6754-44FA-870E-70EFA555B83B}"/>
                </a:ext>
              </a:extLst>
            </p:cNvPr>
            <p:cNvSpPr txBox="1"/>
            <p:nvPr/>
          </p:nvSpPr>
          <p:spPr>
            <a:xfrm>
              <a:off x="697014" y="246590"/>
              <a:ext cx="1013552" cy="338554"/>
            </a:xfrm>
            <a:prstGeom prst="rect">
              <a:avLst/>
            </a:prstGeom>
            <a:solidFill>
              <a:srgbClr val="FBD247"/>
            </a:solidFill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212C56"/>
                  </a:solidFill>
                  <a:latin typeface="+mn-lt"/>
                  <a:ea typeface="+mn-ea"/>
                  <a:cs typeface="+mn-ea"/>
                  <a:sym typeface="+mn-lt"/>
                </a:rPr>
                <a:t>第一部分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2DAC7DF3-6E8C-46EF-8537-6CF112EA3786}"/>
                </a:ext>
              </a:extLst>
            </p:cNvPr>
            <p:cNvGrpSpPr/>
            <p:nvPr/>
          </p:nvGrpSpPr>
          <p:grpSpPr>
            <a:xfrm>
              <a:off x="1818566" y="305261"/>
              <a:ext cx="357449" cy="217437"/>
              <a:chOff x="4264648" y="1635721"/>
              <a:chExt cx="567789" cy="234128"/>
            </a:xfrm>
            <a:solidFill>
              <a:srgbClr val="212C56"/>
            </a:solidFill>
          </p:grpSpPr>
          <p:grpSp>
            <p:nvGrpSpPr>
              <p:cNvPr id="36" name="íṡļíḍe">
                <a:extLst>
                  <a:ext uri="{FF2B5EF4-FFF2-40B4-BE49-F238E27FC236}">
                    <a16:creationId xmlns:a16="http://schemas.microsoft.com/office/drawing/2014/main" xmlns="" id="{55DB38F9-4833-409B-97B2-4A92611E188C}"/>
                  </a:ext>
                </a:extLst>
              </p:cNvPr>
              <p:cNvGrpSpPr/>
              <p:nvPr/>
            </p:nvGrpSpPr>
            <p:grpSpPr>
              <a:xfrm>
                <a:off x="4264648" y="1635721"/>
                <a:ext cx="194460" cy="234128"/>
                <a:chOff x="6932220" y="2026513"/>
                <a:chExt cx="194460" cy="234128"/>
              </a:xfrm>
              <a:grpFill/>
            </p:grpSpPr>
            <p:sp>
              <p:nvSpPr>
                <p:cNvPr id="43" name="îSḻíḍé">
                  <a:extLst>
                    <a:ext uri="{FF2B5EF4-FFF2-40B4-BE49-F238E27FC236}">
                      <a16:creationId xmlns:a16="http://schemas.microsoft.com/office/drawing/2014/main" xmlns="" id="{FEA4FFCB-DDB3-43D1-8837-5B50561E9CB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íṧliḍè">
                  <a:extLst>
                    <a:ext uri="{FF2B5EF4-FFF2-40B4-BE49-F238E27FC236}">
                      <a16:creationId xmlns:a16="http://schemas.microsoft.com/office/drawing/2014/main" xmlns="" id="{D45C3F27-B315-4CC4-B1DB-9229CAC27F70}"/>
                    </a:ext>
                  </a:extLst>
                </p:cNvPr>
                <p:cNvSpPr/>
                <p:nvPr/>
              </p:nvSpPr>
              <p:spPr bwMode="auto">
                <a:xfrm>
                  <a:off x="6932220" y="2104742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íṡļíḍe">
                <a:extLst>
                  <a:ext uri="{FF2B5EF4-FFF2-40B4-BE49-F238E27FC236}">
                    <a16:creationId xmlns:a16="http://schemas.microsoft.com/office/drawing/2014/main" xmlns="" id="{937D10EB-1BFC-42DA-85CC-19E4FFF4D095}"/>
                  </a:ext>
                </a:extLst>
              </p:cNvPr>
              <p:cNvGrpSpPr/>
              <p:nvPr/>
            </p:nvGrpSpPr>
            <p:grpSpPr>
              <a:xfrm>
                <a:off x="445910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41" name="îSḻíḍé">
                  <a:extLst>
                    <a:ext uri="{FF2B5EF4-FFF2-40B4-BE49-F238E27FC236}">
                      <a16:creationId xmlns:a16="http://schemas.microsoft.com/office/drawing/2014/main" xmlns="" id="{18472D11-ED0C-42BE-A8D4-17E73FE350CE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ṧliḍè">
                  <a:extLst>
                    <a:ext uri="{FF2B5EF4-FFF2-40B4-BE49-F238E27FC236}">
                      <a16:creationId xmlns:a16="http://schemas.microsoft.com/office/drawing/2014/main" xmlns="" id="{34450EA8-8760-4230-96AA-62FC16509FCB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íṡļíḍe">
                <a:extLst>
                  <a:ext uri="{FF2B5EF4-FFF2-40B4-BE49-F238E27FC236}">
                    <a16:creationId xmlns:a16="http://schemas.microsoft.com/office/drawing/2014/main" xmlns="" id="{A59BA1CE-2B0E-414C-942D-38E88EE1BD69}"/>
                  </a:ext>
                </a:extLst>
              </p:cNvPr>
              <p:cNvGrpSpPr/>
              <p:nvPr/>
            </p:nvGrpSpPr>
            <p:grpSpPr>
              <a:xfrm>
                <a:off x="4637977" y="1635721"/>
                <a:ext cx="194460" cy="234124"/>
                <a:chOff x="6932220" y="2026513"/>
                <a:chExt cx="194460" cy="234124"/>
              </a:xfrm>
              <a:grpFill/>
            </p:grpSpPr>
            <p:sp>
              <p:nvSpPr>
                <p:cNvPr id="39" name="îSḻíḍé">
                  <a:extLst>
                    <a:ext uri="{FF2B5EF4-FFF2-40B4-BE49-F238E27FC236}">
                      <a16:creationId xmlns:a16="http://schemas.microsoft.com/office/drawing/2014/main" xmlns="" id="{F09B49E3-C5A1-4386-9891-5453E38B58DA}"/>
                    </a:ext>
                  </a:extLst>
                </p:cNvPr>
                <p:cNvSpPr/>
                <p:nvPr/>
              </p:nvSpPr>
              <p:spPr bwMode="auto">
                <a:xfrm>
                  <a:off x="6932220" y="2026513"/>
                  <a:ext cx="194460" cy="155899"/>
                </a:xfrm>
                <a:custGeom>
                  <a:avLst/>
                  <a:gdLst>
                    <a:gd name="T0" fmla="*/ 0 w 353"/>
                    <a:gd name="T1" fmla="*/ 0 h 283"/>
                    <a:gd name="T2" fmla="*/ 282 w 353"/>
                    <a:gd name="T3" fmla="*/ 283 h 283"/>
                    <a:gd name="T4" fmla="*/ 353 w 353"/>
                    <a:gd name="T5" fmla="*/ 212 h 283"/>
                    <a:gd name="T6" fmla="*/ 141 w 353"/>
                    <a:gd name="T7" fmla="*/ 0 h 283"/>
                    <a:gd name="T8" fmla="*/ 0 w 353"/>
                    <a:gd name="T9" fmla="*/ 0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0"/>
                      </a:moveTo>
                      <a:lnTo>
                        <a:pt x="282" y="283"/>
                      </a:lnTo>
                      <a:lnTo>
                        <a:pt x="353" y="212"/>
                      </a:lnTo>
                      <a:lnTo>
                        <a:pt x="1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ṧliḍè">
                  <a:extLst>
                    <a:ext uri="{FF2B5EF4-FFF2-40B4-BE49-F238E27FC236}">
                      <a16:creationId xmlns:a16="http://schemas.microsoft.com/office/drawing/2014/main" xmlns="" id="{2E32A17E-14D5-4618-A671-3E360DE135CC}"/>
                    </a:ext>
                  </a:extLst>
                </p:cNvPr>
                <p:cNvSpPr/>
                <p:nvPr/>
              </p:nvSpPr>
              <p:spPr bwMode="auto">
                <a:xfrm>
                  <a:off x="6932220" y="2104738"/>
                  <a:ext cx="194460" cy="155899"/>
                </a:xfrm>
                <a:custGeom>
                  <a:avLst/>
                  <a:gdLst>
                    <a:gd name="T0" fmla="*/ 0 w 353"/>
                    <a:gd name="T1" fmla="*/ 283 h 283"/>
                    <a:gd name="T2" fmla="*/ 282 w 353"/>
                    <a:gd name="T3" fmla="*/ 0 h 283"/>
                    <a:gd name="T4" fmla="*/ 353 w 353"/>
                    <a:gd name="T5" fmla="*/ 71 h 283"/>
                    <a:gd name="T6" fmla="*/ 141 w 353"/>
                    <a:gd name="T7" fmla="*/ 283 h 283"/>
                    <a:gd name="T8" fmla="*/ 0 w 353"/>
                    <a:gd name="T9" fmla="*/ 283 h 2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3" h="283">
                      <a:moveTo>
                        <a:pt x="0" y="283"/>
                      </a:moveTo>
                      <a:lnTo>
                        <a:pt x="282" y="0"/>
                      </a:lnTo>
                      <a:lnTo>
                        <a:pt x="353" y="71"/>
                      </a:lnTo>
                      <a:lnTo>
                        <a:pt x="141" y="283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grpFill/>
                <a:ln>
                  <a:solidFill>
                    <a:srgbClr val="5C629E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id-ID"/>
                  </a:defPPr>
                  <a:lvl1pPr marL="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1pPr>
                  <a:lvl2pPr marL="3429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2pPr>
                  <a:lvl3pPr marL="6858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3pPr>
                  <a:lvl4pPr marL="10287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4pPr>
                  <a:lvl5pPr marL="13716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5pPr>
                  <a:lvl6pPr marL="17145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6pPr>
                  <a:lvl7pPr marL="20574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7pPr>
                  <a:lvl8pPr marL="24003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8pPr>
                  <a:lvl9pPr marL="2743200" algn="l" defTabSz="685800" rtl="0" eaLnBrk="1" latinLnBrk="0" hangingPunct="1">
                    <a:defRPr sz="135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 sz="600" b="1">
                    <a:solidFill>
                      <a:srgbClr val="3C5CA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xmlns="" id="{45514769-43DB-428B-9A0E-49ADAE2850B7}"/>
              </a:ext>
            </a:extLst>
          </p:cNvPr>
          <p:cNvCxnSpPr/>
          <p:nvPr/>
        </p:nvCxnSpPr>
        <p:spPr>
          <a:xfrm>
            <a:off x="767408" y="909166"/>
            <a:ext cx="10801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41D9749B-68DB-4120-98C8-C36411507C56}"/>
              </a:ext>
            </a:extLst>
          </p:cNvPr>
          <p:cNvSpPr/>
          <p:nvPr/>
        </p:nvSpPr>
        <p:spPr>
          <a:xfrm>
            <a:off x="7968208" y="552427"/>
            <a:ext cx="343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/>
            <a:r>
              <a:rPr lang="en-US" altLang="zh-CN" dirty="0">
                <a:solidFill>
                  <a:srgbClr val="222D57"/>
                </a:solidFill>
                <a:latin typeface="+mn-lt"/>
                <a:ea typeface="+mn-ea"/>
                <a:cs typeface="+mn-ea"/>
                <a:sym typeface="+mn-lt"/>
              </a:rPr>
              <a:t>effective 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4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ANIM" val="450"/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994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2ycrj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3238</TotalTime>
  <Words>2107</Words>
  <Application>Microsoft Office PowerPoint</Application>
  <PresentationFormat>宽屏</PresentationFormat>
  <Paragraphs>462</Paragraphs>
  <Slides>36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Meiryo</vt:lpstr>
      <vt:lpstr>楷体_GB2312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分   析 </vt:lpstr>
      <vt:lpstr>PowerPoint 演示文稿</vt:lpstr>
      <vt:lpstr>PowerPoint 演示文稿</vt:lpstr>
      <vt:lpstr>PowerPoint 演示文稿</vt:lpstr>
      <vt:lpstr>有执行力人的特色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2．坚持以事实为基础 </vt:lpstr>
      <vt:lpstr>4．跟进 </vt:lpstr>
      <vt:lpstr>6．提高员工的能力和素质 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348</cp:revision>
  <dcterms:created xsi:type="dcterms:W3CDTF">2003-02-11T08:50:59Z</dcterms:created>
  <dcterms:modified xsi:type="dcterms:W3CDTF">2023-01-15T02:32:24Z</dcterms:modified>
</cp:coreProperties>
</file>