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759" r:id="rId2"/>
    <p:sldMasterId id="2147483763" r:id="rId3"/>
  </p:sldMasterIdLst>
  <p:notesMasterIdLst>
    <p:notesMasterId r:id="rId41"/>
  </p:notesMasterIdLst>
  <p:sldIdLst>
    <p:sldId id="528" r:id="rId4"/>
    <p:sldId id="529" r:id="rId5"/>
    <p:sldId id="530" r:id="rId6"/>
    <p:sldId id="531" r:id="rId7"/>
    <p:sldId id="532" r:id="rId8"/>
    <p:sldId id="533" r:id="rId9"/>
    <p:sldId id="534" r:id="rId10"/>
    <p:sldId id="535" r:id="rId11"/>
    <p:sldId id="564" r:id="rId12"/>
    <p:sldId id="536" r:id="rId13"/>
    <p:sldId id="537" r:id="rId14"/>
    <p:sldId id="539" r:id="rId15"/>
    <p:sldId id="540" r:id="rId16"/>
    <p:sldId id="541" r:id="rId17"/>
    <p:sldId id="542" r:id="rId18"/>
    <p:sldId id="543" r:id="rId19"/>
    <p:sldId id="545" r:id="rId20"/>
    <p:sldId id="546" r:id="rId21"/>
    <p:sldId id="547" r:id="rId22"/>
    <p:sldId id="548" r:id="rId23"/>
    <p:sldId id="549" r:id="rId24"/>
    <p:sldId id="565" r:id="rId25"/>
    <p:sldId id="551" r:id="rId26"/>
    <p:sldId id="552" r:id="rId27"/>
    <p:sldId id="553" r:id="rId28"/>
    <p:sldId id="554" r:id="rId29"/>
    <p:sldId id="555" r:id="rId30"/>
    <p:sldId id="556" r:id="rId31"/>
    <p:sldId id="557" r:id="rId32"/>
    <p:sldId id="558" r:id="rId33"/>
    <p:sldId id="566" r:id="rId34"/>
    <p:sldId id="560" r:id="rId35"/>
    <p:sldId id="561" r:id="rId36"/>
    <p:sldId id="562" r:id="rId37"/>
    <p:sldId id="563" r:id="rId38"/>
    <p:sldId id="567" r:id="rId39"/>
    <p:sldId id="568" r:id="rId40"/>
  </p:sldIdLst>
  <p:sldSz cx="9144000" cy="5143500" type="screen16x9"/>
  <p:notesSz cx="6858000" cy="9144000"/>
  <p:custDataLst>
    <p:tags r:id="rId4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FE"/>
    <a:srgbClr val="E6EDF3"/>
    <a:srgbClr val="FFCDB8"/>
    <a:srgbClr val="FF7566"/>
    <a:srgbClr val="FFD53D"/>
    <a:srgbClr val="B8DE3C"/>
    <a:srgbClr val="90B0CA"/>
    <a:srgbClr val="F38065"/>
    <a:srgbClr val="F27254"/>
    <a:srgbClr val="FFA8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53" autoAdjust="0"/>
    <p:restoredTop sz="96314" autoAdjust="0"/>
  </p:normalViewPr>
  <p:slideViewPr>
    <p:cSldViewPr>
      <p:cViewPr varScale="1">
        <p:scale>
          <a:sx n="143" d="100"/>
          <a:sy n="143" d="100"/>
        </p:scale>
        <p:origin x="846" y="1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7" d="100"/>
          <a:sy n="87" d="100"/>
        </p:scale>
        <p:origin x="358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gs" Target="tags/tag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pPr/>
              <a:t>1/17/2023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pPr/>
              <a:t>‹#›</a:t>
            </a:fld>
            <a:endParaRPr lang="en-US"/>
          </a:p>
        </p:txBody>
      </p:sp>
    </p:spTree>
    <p:extLst>
      <p:ext uri="{BB962C8B-B14F-4D97-AF65-F5344CB8AC3E}">
        <p14:creationId xmlns:p14="http://schemas.microsoft.com/office/powerpoint/2010/main"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1</a:t>
            </a:fld>
            <a:endParaRPr lang="en-US"/>
          </a:p>
        </p:txBody>
      </p:sp>
    </p:spTree>
    <p:extLst>
      <p:ext uri="{BB962C8B-B14F-4D97-AF65-F5344CB8AC3E}">
        <p14:creationId xmlns:p14="http://schemas.microsoft.com/office/powerpoint/2010/main" val="2072840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10</a:t>
            </a:fld>
            <a:endParaRPr lang="en-US"/>
          </a:p>
        </p:txBody>
      </p:sp>
    </p:spTree>
    <p:extLst>
      <p:ext uri="{BB962C8B-B14F-4D97-AF65-F5344CB8AC3E}">
        <p14:creationId xmlns:p14="http://schemas.microsoft.com/office/powerpoint/2010/main" val="1496025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11</a:t>
            </a:fld>
            <a:endParaRPr lang="en-US"/>
          </a:p>
        </p:txBody>
      </p:sp>
    </p:spTree>
    <p:extLst>
      <p:ext uri="{BB962C8B-B14F-4D97-AF65-F5344CB8AC3E}">
        <p14:creationId xmlns:p14="http://schemas.microsoft.com/office/powerpoint/2010/main" val="769455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12</a:t>
            </a:fld>
            <a:endParaRPr lang="en-US"/>
          </a:p>
        </p:txBody>
      </p:sp>
    </p:spTree>
    <p:extLst>
      <p:ext uri="{BB962C8B-B14F-4D97-AF65-F5344CB8AC3E}">
        <p14:creationId xmlns:p14="http://schemas.microsoft.com/office/powerpoint/2010/main" val="781908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13</a:t>
            </a:fld>
            <a:endParaRPr lang="en-US"/>
          </a:p>
        </p:txBody>
      </p:sp>
    </p:spTree>
    <p:extLst>
      <p:ext uri="{BB962C8B-B14F-4D97-AF65-F5344CB8AC3E}">
        <p14:creationId xmlns:p14="http://schemas.microsoft.com/office/powerpoint/2010/main" val="325092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14</a:t>
            </a:fld>
            <a:endParaRPr lang="en-US"/>
          </a:p>
        </p:txBody>
      </p:sp>
    </p:spTree>
    <p:extLst>
      <p:ext uri="{BB962C8B-B14F-4D97-AF65-F5344CB8AC3E}">
        <p14:creationId xmlns:p14="http://schemas.microsoft.com/office/powerpoint/2010/main" val="2415435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15</a:t>
            </a:fld>
            <a:endParaRPr lang="en-US"/>
          </a:p>
        </p:txBody>
      </p:sp>
    </p:spTree>
    <p:extLst>
      <p:ext uri="{BB962C8B-B14F-4D97-AF65-F5344CB8AC3E}">
        <p14:creationId xmlns:p14="http://schemas.microsoft.com/office/powerpoint/2010/main" val="3530881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16</a:t>
            </a:fld>
            <a:endParaRPr lang="en-US"/>
          </a:p>
        </p:txBody>
      </p:sp>
    </p:spTree>
    <p:extLst>
      <p:ext uri="{BB962C8B-B14F-4D97-AF65-F5344CB8AC3E}">
        <p14:creationId xmlns:p14="http://schemas.microsoft.com/office/powerpoint/2010/main" val="2714672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17</a:t>
            </a:fld>
            <a:endParaRPr lang="en-US"/>
          </a:p>
        </p:txBody>
      </p:sp>
    </p:spTree>
    <p:extLst>
      <p:ext uri="{BB962C8B-B14F-4D97-AF65-F5344CB8AC3E}">
        <p14:creationId xmlns:p14="http://schemas.microsoft.com/office/powerpoint/2010/main" val="2503450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18</a:t>
            </a:fld>
            <a:endParaRPr lang="en-US"/>
          </a:p>
        </p:txBody>
      </p:sp>
    </p:spTree>
    <p:extLst>
      <p:ext uri="{BB962C8B-B14F-4D97-AF65-F5344CB8AC3E}">
        <p14:creationId xmlns:p14="http://schemas.microsoft.com/office/powerpoint/2010/main" val="34029795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19</a:t>
            </a:fld>
            <a:endParaRPr lang="en-US"/>
          </a:p>
        </p:txBody>
      </p:sp>
    </p:spTree>
    <p:extLst>
      <p:ext uri="{BB962C8B-B14F-4D97-AF65-F5344CB8AC3E}">
        <p14:creationId xmlns:p14="http://schemas.microsoft.com/office/powerpoint/2010/main" val="3913997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2</a:t>
            </a:fld>
            <a:endParaRPr lang="en-US"/>
          </a:p>
        </p:txBody>
      </p:sp>
    </p:spTree>
    <p:extLst>
      <p:ext uri="{BB962C8B-B14F-4D97-AF65-F5344CB8AC3E}">
        <p14:creationId xmlns:p14="http://schemas.microsoft.com/office/powerpoint/2010/main" val="23885442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20</a:t>
            </a:fld>
            <a:endParaRPr lang="en-US"/>
          </a:p>
        </p:txBody>
      </p:sp>
    </p:spTree>
    <p:extLst>
      <p:ext uri="{BB962C8B-B14F-4D97-AF65-F5344CB8AC3E}">
        <p14:creationId xmlns:p14="http://schemas.microsoft.com/office/powerpoint/2010/main" val="40185641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21</a:t>
            </a:fld>
            <a:endParaRPr lang="en-US"/>
          </a:p>
        </p:txBody>
      </p:sp>
    </p:spTree>
    <p:extLst>
      <p:ext uri="{BB962C8B-B14F-4D97-AF65-F5344CB8AC3E}">
        <p14:creationId xmlns:p14="http://schemas.microsoft.com/office/powerpoint/2010/main" val="16813111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22</a:t>
            </a:fld>
            <a:endParaRPr lang="en-US"/>
          </a:p>
        </p:txBody>
      </p:sp>
    </p:spTree>
    <p:extLst>
      <p:ext uri="{BB962C8B-B14F-4D97-AF65-F5344CB8AC3E}">
        <p14:creationId xmlns:p14="http://schemas.microsoft.com/office/powerpoint/2010/main" val="33076677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23</a:t>
            </a:fld>
            <a:endParaRPr lang="en-US"/>
          </a:p>
        </p:txBody>
      </p:sp>
    </p:spTree>
    <p:extLst>
      <p:ext uri="{BB962C8B-B14F-4D97-AF65-F5344CB8AC3E}">
        <p14:creationId xmlns:p14="http://schemas.microsoft.com/office/powerpoint/2010/main" val="38007298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24</a:t>
            </a:fld>
            <a:endParaRPr lang="en-US"/>
          </a:p>
        </p:txBody>
      </p:sp>
    </p:spTree>
    <p:extLst>
      <p:ext uri="{BB962C8B-B14F-4D97-AF65-F5344CB8AC3E}">
        <p14:creationId xmlns:p14="http://schemas.microsoft.com/office/powerpoint/2010/main" val="41924829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25</a:t>
            </a:fld>
            <a:endParaRPr lang="en-US"/>
          </a:p>
        </p:txBody>
      </p:sp>
    </p:spTree>
    <p:extLst>
      <p:ext uri="{BB962C8B-B14F-4D97-AF65-F5344CB8AC3E}">
        <p14:creationId xmlns:p14="http://schemas.microsoft.com/office/powerpoint/2010/main" val="3404584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26</a:t>
            </a:fld>
            <a:endParaRPr lang="en-US"/>
          </a:p>
        </p:txBody>
      </p:sp>
    </p:spTree>
    <p:extLst>
      <p:ext uri="{BB962C8B-B14F-4D97-AF65-F5344CB8AC3E}">
        <p14:creationId xmlns:p14="http://schemas.microsoft.com/office/powerpoint/2010/main" val="40773335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27</a:t>
            </a:fld>
            <a:endParaRPr lang="en-US"/>
          </a:p>
        </p:txBody>
      </p:sp>
    </p:spTree>
    <p:extLst>
      <p:ext uri="{BB962C8B-B14F-4D97-AF65-F5344CB8AC3E}">
        <p14:creationId xmlns:p14="http://schemas.microsoft.com/office/powerpoint/2010/main" val="28164039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28</a:t>
            </a:fld>
            <a:endParaRPr lang="en-US"/>
          </a:p>
        </p:txBody>
      </p:sp>
    </p:spTree>
    <p:extLst>
      <p:ext uri="{BB962C8B-B14F-4D97-AF65-F5344CB8AC3E}">
        <p14:creationId xmlns:p14="http://schemas.microsoft.com/office/powerpoint/2010/main" val="923980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29</a:t>
            </a:fld>
            <a:endParaRPr lang="en-US"/>
          </a:p>
        </p:txBody>
      </p:sp>
    </p:spTree>
    <p:extLst>
      <p:ext uri="{BB962C8B-B14F-4D97-AF65-F5344CB8AC3E}">
        <p14:creationId xmlns:p14="http://schemas.microsoft.com/office/powerpoint/2010/main" val="4110582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3</a:t>
            </a:fld>
            <a:endParaRPr lang="en-US"/>
          </a:p>
        </p:txBody>
      </p:sp>
    </p:spTree>
    <p:extLst>
      <p:ext uri="{BB962C8B-B14F-4D97-AF65-F5344CB8AC3E}">
        <p14:creationId xmlns:p14="http://schemas.microsoft.com/office/powerpoint/2010/main" val="941190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30</a:t>
            </a:fld>
            <a:endParaRPr lang="en-US"/>
          </a:p>
        </p:txBody>
      </p:sp>
    </p:spTree>
    <p:extLst>
      <p:ext uri="{BB962C8B-B14F-4D97-AF65-F5344CB8AC3E}">
        <p14:creationId xmlns:p14="http://schemas.microsoft.com/office/powerpoint/2010/main" val="3347452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31</a:t>
            </a:fld>
            <a:endParaRPr lang="en-US"/>
          </a:p>
        </p:txBody>
      </p:sp>
    </p:spTree>
    <p:extLst>
      <p:ext uri="{BB962C8B-B14F-4D97-AF65-F5344CB8AC3E}">
        <p14:creationId xmlns:p14="http://schemas.microsoft.com/office/powerpoint/2010/main" val="15611444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32</a:t>
            </a:fld>
            <a:endParaRPr lang="en-US"/>
          </a:p>
        </p:txBody>
      </p:sp>
    </p:spTree>
    <p:extLst>
      <p:ext uri="{BB962C8B-B14F-4D97-AF65-F5344CB8AC3E}">
        <p14:creationId xmlns:p14="http://schemas.microsoft.com/office/powerpoint/2010/main" val="3588786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33</a:t>
            </a:fld>
            <a:endParaRPr lang="en-US"/>
          </a:p>
        </p:txBody>
      </p:sp>
    </p:spTree>
    <p:extLst>
      <p:ext uri="{BB962C8B-B14F-4D97-AF65-F5344CB8AC3E}">
        <p14:creationId xmlns:p14="http://schemas.microsoft.com/office/powerpoint/2010/main" val="29545699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34</a:t>
            </a:fld>
            <a:endParaRPr lang="en-US"/>
          </a:p>
        </p:txBody>
      </p:sp>
    </p:spTree>
    <p:extLst>
      <p:ext uri="{BB962C8B-B14F-4D97-AF65-F5344CB8AC3E}">
        <p14:creationId xmlns:p14="http://schemas.microsoft.com/office/powerpoint/2010/main" val="42854567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35</a:t>
            </a:fld>
            <a:endParaRPr lang="en-US"/>
          </a:p>
        </p:txBody>
      </p:sp>
    </p:spTree>
    <p:extLst>
      <p:ext uri="{BB962C8B-B14F-4D97-AF65-F5344CB8AC3E}">
        <p14:creationId xmlns:p14="http://schemas.microsoft.com/office/powerpoint/2010/main" val="16336791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36</a:t>
            </a:fld>
            <a:endParaRPr lang="en-US"/>
          </a:p>
        </p:txBody>
      </p:sp>
    </p:spTree>
    <p:extLst>
      <p:ext uri="{BB962C8B-B14F-4D97-AF65-F5344CB8AC3E}">
        <p14:creationId xmlns:p14="http://schemas.microsoft.com/office/powerpoint/2010/main" val="1478877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130740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4</a:t>
            </a:fld>
            <a:endParaRPr lang="en-US"/>
          </a:p>
        </p:txBody>
      </p:sp>
    </p:spTree>
    <p:extLst>
      <p:ext uri="{BB962C8B-B14F-4D97-AF65-F5344CB8AC3E}">
        <p14:creationId xmlns:p14="http://schemas.microsoft.com/office/powerpoint/2010/main" val="1057564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5</a:t>
            </a:fld>
            <a:endParaRPr lang="en-US"/>
          </a:p>
        </p:txBody>
      </p:sp>
    </p:spTree>
    <p:extLst>
      <p:ext uri="{BB962C8B-B14F-4D97-AF65-F5344CB8AC3E}">
        <p14:creationId xmlns:p14="http://schemas.microsoft.com/office/powerpoint/2010/main" val="3484556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6</a:t>
            </a:fld>
            <a:endParaRPr lang="en-US"/>
          </a:p>
        </p:txBody>
      </p:sp>
    </p:spTree>
    <p:extLst>
      <p:ext uri="{BB962C8B-B14F-4D97-AF65-F5344CB8AC3E}">
        <p14:creationId xmlns:p14="http://schemas.microsoft.com/office/powerpoint/2010/main" val="2410874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7</a:t>
            </a:fld>
            <a:endParaRPr lang="en-US"/>
          </a:p>
        </p:txBody>
      </p:sp>
    </p:spTree>
    <p:extLst>
      <p:ext uri="{BB962C8B-B14F-4D97-AF65-F5344CB8AC3E}">
        <p14:creationId xmlns:p14="http://schemas.microsoft.com/office/powerpoint/2010/main" val="2908674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8</a:t>
            </a:fld>
            <a:endParaRPr lang="en-US"/>
          </a:p>
        </p:txBody>
      </p:sp>
    </p:spTree>
    <p:extLst>
      <p:ext uri="{BB962C8B-B14F-4D97-AF65-F5344CB8AC3E}">
        <p14:creationId xmlns:p14="http://schemas.microsoft.com/office/powerpoint/2010/main" val="3425329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pPr/>
              <a:t>9</a:t>
            </a:fld>
            <a:endParaRPr lang="en-US"/>
          </a:p>
        </p:txBody>
      </p:sp>
    </p:spTree>
    <p:extLst>
      <p:ext uri="{BB962C8B-B14F-4D97-AF65-F5344CB8AC3E}">
        <p14:creationId xmlns:p14="http://schemas.microsoft.com/office/powerpoint/2010/main" val="18076813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chemeClr val="bg1"/>
        </a:solidFill>
        <a:effectLst/>
      </p:bgPr>
    </p:bg>
    <p:spTree>
      <p:nvGrpSpPr>
        <p:cNvPr id="1" name=""/>
        <p:cNvGrpSpPr/>
        <p:nvPr/>
      </p:nvGrpSpPr>
      <p:grpSpPr>
        <a:xfrm>
          <a:off x="0" y="0"/>
          <a:ext cx="0" cy="0"/>
          <a:chOff x="0" y="0"/>
          <a:chExt cx="0" cy="0"/>
        </a:xfrm>
      </p:grpSpPr>
      <p:pic>
        <p:nvPicPr>
          <p:cNvPr id="3" name="图片 2">
            <a:extLst>
              <a:ext uri="{FF2B5EF4-FFF2-40B4-BE49-F238E27FC236}">
                <a16:creationId xmlns="" xmlns:a16="http://schemas.microsoft.com/office/drawing/2014/main" id="{A1E669A7-FF76-4EFA-ABE5-FA42E7F3518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5523" t="5522" r="5523" b="5522"/>
          <a:stretch/>
        </p:blipFill>
        <p:spPr>
          <a:xfrm>
            <a:off x="-1" y="-1"/>
            <a:ext cx="9144001" cy="5143501"/>
          </a:xfrm>
          <a:prstGeom prst="rect">
            <a:avLst/>
          </a:prstGeom>
        </p:spPr>
      </p:pic>
    </p:spTree>
    <p:extLst>
      <p:ext uri="{BB962C8B-B14F-4D97-AF65-F5344CB8AC3E}">
        <p14:creationId xmlns:p14="http://schemas.microsoft.com/office/powerpoint/2010/main" val="17175893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7890267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2255058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2376004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28030707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4073564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7482177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
        <p:nvSpPr>
          <p:cNvPr id="7" name="TextBox 6"/>
          <p:cNvSpPr txBox="1"/>
          <p:nvPr userDrawn="1"/>
        </p:nvSpPr>
        <p:spPr>
          <a:xfrm>
            <a:off x="228600" y="5025070"/>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http://www.1ppt.com/xiazai/</a:t>
            </a:r>
          </a:p>
        </p:txBody>
      </p:sp>
    </p:spTree>
    <p:extLst>
      <p:ext uri="{BB962C8B-B14F-4D97-AF65-F5344CB8AC3E}">
        <p14:creationId xmlns:p14="http://schemas.microsoft.com/office/powerpoint/2010/main" val="3468737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2443625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2E3AAC11-D570-4EA9-AFC0-30FB72BA45EB}" type="datetimeFigureOut">
              <a:rPr lang="zh-CN" altLang="en-US" smtClean="0">
                <a:solidFill>
                  <a:prstClr val="black"/>
                </a:solidFill>
              </a:rPr>
              <a:pPr/>
              <a:t>2023/1/17</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701386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2E3AAC11-D570-4EA9-AFC0-30FB72BA45EB}" type="datetimeFigureOut">
              <a:rPr lang="zh-CN" altLang="en-US" smtClean="0">
                <a:solidFill>
                  <a:prstClr val="black"/>
                </a:solidFill>
              </a:rPr>
              <a:pPr/>
              <a:t>2023/1/17</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43201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17" name="图片 16">
            <a:extLst>
              <a:ext uri="{FF2B5EF4-FFF2-40B4-BE49-F238E27FC236}">
                <a16:creationId xmlns="" xmlns:a16="http://schemas.microsoft.com/office/drawing/2014/main" id="{F5B04C84-7FEE-4848-B243-77F01F6FC8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4360723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3433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471002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43192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429680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466659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350022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861387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282396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425840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59667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pic>
        <p:nvPicPr>
          <p:cNvPr id="3" name="图片 2">
            <a:extLst>
              <a:ext uri="{FF2B5EF4-FFF2-40B4-BE49-F238E27FC236}">
                <a16:creationId xmlns="" xmlns:a16="http://schemas.microsoft.com/office/drawing/2014/main" id="{BDD670F1-18B2-41E0-A098-565CAAAF49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188621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158968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98654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userDrawn="1">
  <p:cSld name="Section header">
    <p:spTree>
      <p:nvGrpSpPr>
        <p:cNvPr id="1" name="Shape 22"/>
        <p:cNvGrpSpPr/>
        <p:nvPr/>
      </p:nvGrpSpPr>
      <p:grpSpPr>
        <a:xfrm>
          <a:off x="0" y="0"/>
          <a:ext cx="0" cy="0"/>
          <a:chOff x="0" y="0"/>
          <a:chExt cx="0" cy="0"/>
        </a:xfrm>
      </p:grpSpPr>
    </p:spTree>
    <p:extLst>
      <p:ext uri="{BB962C8B-B14F-4D97-AF65-F5344CB8AC3E}">
        <p14:creationId xmlns:p14="http://schemas.microsoft.com/office/powerpoint/2010/main" val="369923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25042007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6714050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20237037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8826256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pPr/>
              <a:t>2023/1/17</a:t>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22875077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latin typeface="+mj-ea"/>
                <a:ea typeface="+mj-ea"/>
              </a:defRPr>
            </a:lvl1pPr>
          </a:lstStyle>
          <a:p>
            <a:fld id="{0CEB1B6A-AEF1-4ACD-BD61-958570690F55}" type="datetimeFigureOut">
              <a:rPr lang="zh-CN" altLang="en-US" smtClean="0"/>
              <a:pPr/>
              <a:t>2023/1/17</a:t>
            </a:fld>
            <a:endParaRPr lang="zh-CN" altLang="en-US" dirty="0"/>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latin typeface="+mj-ea"/>
                <a:ea typeface="+mj-ea"/>
              </a:defRPr>
            </a:lvl1pPr>
          </a:lstStyle>
          <a:p>
            <a:endParaRPr lang="zh-CN" altLang="en-US" dirty="0"/>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latin typeface="+mj-ea"/>
                <a:ea typeface="+mj-ea"/>
              </a:defRPr>
            </a:lvl1pPr>
          </a:lstStyle>
          <a:p>
            <a:fld id="{BB6CB991-6BD3-42F2-8A94-1903E9425430}" type="slidenum">
              <a:rPr lang="zh-CN" altLang="en-US" smtClean="0"/>
              <a:pPr/>
              <a:t>‹#›</a:t>
            </a:fld>
            <a:endParaRPr lang="zh-CN" altLang="en-US" dirty="0"/>
          </a:p>
        </p:txBody>
      </p:sp>
    </p:spTree>
    <p:extLst>
      <p:ext uri="{BB962C8B-B14F-4D97-AF65-F5344CB8AC3E}">
        <p14:creationId xmlns:p14="http://schemas.microsoft.com/office/powerpoint/2010/main" val="3420558747"/>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ea"/>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ea"/>
          <a:ea typeface="+mj-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ea"/>
          <a:ea typeface="+mj-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ea"/>
          <a:ea typeface="+mj-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ea"/>
          <a:ea typeface="+mj-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ea"/>
          <a:ea typeface="+mj-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2804803"/>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2023/1/17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20180396"/>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image" Target="../media/image6.pn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5.xml"/><Relationship Id="rId1" Type="http://schemas.openxmlformats.org/officeDocument/2006/relationships/slideLayout" Target="../slideLayouts/slideLayout3.xml"/><Relationship Id="rId4" Type="http://schemas.openxmlformats.org/officeDocument/2006/relationships/image" Target="../media/image19.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7.xml"/><Relationship Id="rId1" Type="http://schemas.openxmlformats.org/officeDocument/2006/relationships/slideLayout" Target="../slideLayouts/slideLayout27.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notesSlide" Target="../notesSlides/notesSlide6.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slideLayout" Target="../slideLayouts/slideLayout2.xml"/><Relationship Id="rId2" Type="http://schemas.openxmlformats.org/officeDocument/2006/relationships/tags" Target="../tags/tag3.xml"/><Relationship Id="rId16" Type="http://schemas.openxmlformats.org/officeDocument/2006/relationships/tags" Target="../tags/tag17.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19" Type="http://schemas.openxmlformats.org/officeDocument/2006/relationships/image" Target="../media/image6.png"/><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s>
</file>

<file path=ppt/slides/_rels/slide7.xml.rels><?xml version="1.0" encoding="UTF-8" standalone="yes"?>
<Relationships xmlns="http://schemas.openxmlformats.org/package/2006/relationships"><Relationship Id="rId8" Type="http://schemas.openxmlformats.org/officeDocument/2006/relationships/tags" Target="../tags/tag25.xml"/><Relationship Id="rId3" Type="http://schemas.openxmlformats.org/officeDocument/2006/relationships/tags" Target="../tags/tag20.xml"/><Relationship Id="rId7" Type="http://schemas.openxmlformats.org/officeDocument/2006/relationships/tags" Target="../tags/tag24.xml"/><Relationship Id="rId12" Type="http://schemas.openxmlformats.org/officeDocument/2006/relationships/image" Target="../media/image6.png"/><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tags" Target="../tags/tag23.xml"/><Relationship Id="rId11" Type="http://schemas.openxmlformats.org/officeDocument/2006/relationships/notesSlide" Target="../notesSlides/notesSlide7.xml"/><Relationship Id="rId5" Type="http://schemas.openxmlformats.org/officeDocument/2006/relationships/tags" Target="../tags/tag22.xml"/><Relationship Id="rId10" Type="http://schemas.openxmlformats.org/officeDocument/2006/relationships/slideLayout" Target="../slideLayouts/slideLayout2.xml"/><Relationship Id="rId4" Type="http://schemas.openxmlformats.org/officeDocument/2006/relationships/tags" Target="../tags/tag21.xml"/><Relationship Id="rId9" Type="http://schemas.openxmlformats.org/officeDocument/2006/relationships/tags" Target="../tags/tag26.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1790700" y="2927474"/>
            <a:ext cx="5562600" cy="487913"/>
            <a:chOff x="1226081" y="3155420"/>
            <a:chExt cx="6404566" cy="487913"/>
          </a:xfrm>
        </p:grpSpPr>
        <p:sp>
          <p:nvSpPr>
            <p:cNvPr id="4" name="文本框 3"/>
            <p:cNvSpPr txBox="1"/>
            <p:nvPr/>
          </p:nvSpPr>
          <p:spPr>
            <a:xfrm>
              <a:off x="1226081" y="3274001"/>
              <a:ext cx="6404566" cy="369332"/>
            </a:xfrm>
            <a:prstGeom prst="rect">
              <a:avLst/>
            </a:prstGeom>
            <a:solidFill>
              <a:srgbClr val="FFCDB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nSpc>
                  <a:spcPct val="100000"/>
                </a:lnSpc>
                <a:spcBef>
                  <a:spcPct val="0"/>
                </a:spcBef>
                <a:buFontTx/>
                <a:buNone/>
                <a:defRPr sz="4800">
                  <a:solidFill>
                    <a:srgbClr val="F06853"/>
                  </a:solidFill>
                  <a:latin typeface="Century Gothic" pitchFamily="34" charset="0"/>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微软雅黑 Light" panose="020B0502040204020203" pitchFamily="34" charset="-122"/>
                  <a:ea typeface="微软雅黑 Light" panose="020B0502040204020203" pitchFamily="34" charset="-122"/>
                </a:defRPr>
              </a:lvl9pPr>
            </a:lstStyle>
            <a:p>
              <a:pPr algn="ctr"/>
              <a:r>
                <a:rPr lang="zh-CN" altLang="en-US" sz="1800" dirty="0">
                  <a:solidFill>
                    <a:schemeClr val="tx1">
                      <a:lumMod val="65000"/>
                      <a:lumOff val="35000"/>
                    </a:schemeClr>
                  </a:solidFill>
                  <a:latin typeface="+mn-lt"/>
                  <a:ea typeface="+mn-ea"/>
                  <a:cs typeface="+mn-ea"/>
                  <a:sym typeface="+mn-lt"/>
                </a:rPr>
                <a:t>控 制 好 自 己</a:t>
              </a:r>
              <a:r>
                <a:rPr lang="en-US" altLang="zh-CN" sz="1800" dirty="0">
                  <a:solidFill>
                    <a:schemeClr val="tx1">
                      <a:lumMod val="65000"/>
                      <a:lumOff val="35000"/>
                    </a:schemeClr>
                  </a:solidFill>
                  <a:latin typeface="+mn-lt"/>
                  <a:ea typeface="+mn-ea"/>
                  <a:cs typeface="+mn-ea"/>
                  <a:sym typeface="+mn-lt"/>
                </a:rPr>
                <a:t>·  </a:t>
              </a:r>
              <a:r>
                <a:rPr lang="zh-CN" altLang="en-US" sz="1800" dirty="0">
                  <a:solidFill>
                    <a:schemeClr val="tx1">
                      <a:lumMod val="65000"/>
                      <a:lumOff val="35000"/>
                    </a:schemeClr>
                  </a:solidFill>
                  <a:latin typeface="+mn-lt"/>
                  <a:ea typeface="+mn-ea"/>
                  <a:cs typeface="+mn-ea"/>
                  <a:sym typeface="+mn-lt"/>
                </a:rPr>
                <a:t>管 理 好 情 绪企业培训</a:t>
              </a:r>
              <a:r>
                <a:rPr lang="en-US" altLang="zh-CN" sz="1800" dirty="0">
                  <a:solidFill>
                    <a:schemeClr val="tx1">
                      <a:lumMod val="65000"/>
                      <a:lumOff val="35000"/>
                    </a:schemeClr>
                  </a:solidFill>
                  <a:latin typeface="+mn-lt"/>
                  <a:ea typeface="+mn-ea"/>
                  <a:cs typeface="+mn-ea"/>
                  <a:sym typeface="+mn-lt"/>
                </a:rPr>
                <a:t>PPT</a:t>
              </a:r>
              <a:r>
                <a:rPr lang="zh-CN" altLang="en-US" sz="1800" dirty="0">
                  <a:solidFill>
                    <a:schemeClr val="tx1">
                      <a:lumMod val="65000"/>
                      <a:lumOff val="35000"/>
                    </a:schemeClr>
                  </a:solidFill>
                  <a:latin typeface="+mn-lt"/>
                  <a:ea typeface="+mn-ea"/>
                  <a:cs typeface="+mn-ea"/>
                  <a:sym typeface="+mn-lt"/>
                </a:rPr>
                <a:t>课件</a:t>
              </a:r>
            </a:p>
          </p:txBody>
        </p:sp>
        <p:cxnSp>
          <p:nvCxnSpPr>
            <p:cNvPr id="18" name="直接连接符 17"/>
            <p:cNvCxnSpPr>
              <a:cxnSpLocks/>
            </p:cNvCxnSpPr>
            <p:nvPr/>
          </p:nvCxnSpPr>
          <p:spPr>
            <a:xfrm>
              <a:off x="2153079" y="3155420"/>
              <a:ext cx="4550569"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0" name="文本框 226">
            <a:extLst>
              <a:ext uri="{FF2B5EF4-FFF2-40B4-BE49-F238E27FC236}">
                <a16:creationId xmlns="" xmlns:a16="http://schemas.microsoft.com/office/drawing/2014/main" id="{3C4A1D51-A705-4117-B31F-6037174F0CED}"/>
              </a:ext>
            </a:extLst>
          </p:cNvPr>
          <p:cNvSpPr txBox="1">
            <a:spLocks noChangeArrowheads="1"/>
          </p:cNvSpPr>
          <p:nvPr/>
        </p:nvSpPr>
        <p:spPr bwMode="auto">
          <a:xfrm>
            <a:off x="914400" y="1447621"/>
            <a:ext cx="7315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7200" dirty="0">
                <a:solidFill>
                  <a:srgbClr val="F38065"/>
                </a:solidFill>
                <a:latin typeface="方正正黑简体" panose="02000000000000000000" pitchFamily="2" charset="-122"/>
                <a:ea typeface="方正正黑简体" panose="02000000000000000000" pitchFamily="2" charset="-122"/>
                <a:cs typeface="+mn-ea"/>
                <a:sym typeface="+mn-lt"/>
              </a:rPr>
              <a:t> </a:t>
            </a:r>
            <a:r>
              <a:rPr lang="en-US" altLang="zh-CN" sz="7200" dirty="0">
                <a:solidFill>
                  <a:srgbClr val="FFCDB8"/>
                </a:solidFill>
                <a:latin typeface="方正正黑简体" panose="02000000000000000000" pitchFamily="2" charset="-122"/>
                <a:ea typeface="方正正黑简体" panose="02000000000000000000" pitchFamily="2" charset="-122"/>
                <a:cs typeface="+mn-ea"/>
                <a:sym typeface="+mn-lt"/>
              </a:rPr>
              <a:t> </a:t>
            </a:r>
            <a:r>
              <a:rPr lang="zh-CN" altLang="en-US" sz="7200" dirty="0">
                <a:solidFill>
                  <a:srgbClr val="FF7566"/>
                </a:solidFill>
                <a:latin typeface="方正正黑简体" panose="02000000000000000000" pitchFamily="2" charset="-122"/>
                <a:ea typeface="方正正黑简体" panose="02000000000000000000" pitchFamily="2" charset="-122"/>
                <a:cs typeface="+mn-ea"/>
                <a:sym typeface="+mn-lt"/>
              </a:rPr>
              <a:t>做情绪</a:t>
            </a:r>
            <a:r>
              <a:rPr lang="zh-CN" altLang="en-US" sz="7200" dirty="0">
                <a:solidFill>
                  <a:srgbClr val="F38065"/>
                </a:solidFill>
                <a:latin typeface="方正正黑简体" panose="02000000000000000000" pitchFamily="2" charset="-122"/>
                <a:ea typeface="方正正黑简体" panose="02000000000000000000" pitchFamily="2" charset="-122"/>
                <a:cs typeface="+mn-ea"/>
                <a:sym typeface="+mn-lt"/>
              </a:rPr>
              <a:t>的主人             </a:t>
            </a:r>
          </a:p>
        </p:txBody>
      </p:sp>
      <p:sp>
        <p:nvSpPr>
          <p:cNvPr id="33" name="矩形 32">
            <a:extLst>
              <a:ext uri="{FF2B5EF4-FFF2-40B4-BE49-F238E27FC236}">
                <a16:creationId xmlns="" xmlns:a16="http://schemas.microsoft.com/office/drawing/2014/main" id="{2ECBF591-AD55-4B88-A210-303CC0C6EF7C}"/>
              </a:ext>
            </a:extLst>
          </p:cNvPr>
          <p:cNvSpPr/>
          <p:nvPr/>
        </p:nvSpPr>
        <p:spPr>
          <a:xfrm>
            <a:off x="2252444" y="2543628"/>
            <a:ext cx="4639112" cy="369332"/>
          </a:xfrm>
          <a:prstGeom prst="rect">
            <a:avLst/>
          </a:prstGeom>
        </p:spPr>
        <p:txBody>
          <a:bodyPr wrap="square">
            <a:spAutoFit/>
          </a:bodyPr>
          <a:lstStyle/>
          <a:p>
            <a:pPr algn="dist"/>
            <a:r>
              <a:rPr lang="zh-CN" altLang="en-US" dirty="0">
                <a:solidFill>
                  <a:schemeClr val="tx1">
                    <a:lumMod val="65000"/>
                    <a:lumOff val="35000"/>
                  </a:schemeClr>
                </a:solidFill>
                <a:cs typeface="+mn-ea"/>
                <a:sym typeface="+mn-lt"/>
              </a:rPr>
              <a:t>Be the master of emotions</a:t>
            </a:r>
          </a:p>
        </p:txBody>
      </p:sp>
    </p:spTree>
    <p:extLst>
      <p:ext uri="{BB962C8B-B14F-4D97-AF65-F5344CB8AC3E}">
        <p14:creationId xmlns:p14="http://schemas.microsoft.com/office/powerpoint/2010/main" val="3158938201"/>
      </p:ext>
    </p:extLst>
  </p:cSld>
  <p:clrMapOvr>
    <a:masterClrMapping/>
  </p:clrMapOvr>
  <p:transition spd="slow" advTm="8000">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情绪的分类</a:t>
            </a:r>
          </a:p>
        </p:txBody>
      </p:sp>
      <p:sp>
        <p:nvSpPr>
          <p:cNvPr id="15" name="MH_Others_1">
            <a:extLst>
              <a:ext uri="{FF2B5EF4-FFF2-40B4-BE49-F238E27FC236}">
                <a16:creationId xmlns="" xmlns:a16="http://schemas.microsoft.com/office/drawing/2014/main" id="{8FE508B1-A5C9-452A-8448-F10938A56987}"/>
              </a:ext>
            </a:extLst>
          </p:cNvPr>
          <p:cNvSpPr>
            <a:spLocks noChangeArrowheads="1"/>
          </p:cNvSpPr>
          <p:nvPr>
            <p:custDataLst>
              <p:tags r:id="rId1"/>
            </p:custDataLst>
          </p:nvPr>
        </p:nvSpPr>
        <p:spPr bwMode="auto">
          <a:xfrm>
            <a:off x="1404000" y="3241053"/>
            <a:ext cx="6336000" cy="72000"/>
          </a:xfrm>
          <a:prstGeom prst="rect">
            <a:avLst/>
          </a:prstGeom>
          <a:solidFill>
            <a:srgbClr val="90B0CA"/>
          </a:solidFill>
          <a:ln>
            <a:noFill/>
          </a:ln>
        </p:spPr>
        <p:txBody>
          <a:bodyPr anchor="ctr">
            <a:normAutofit fontScale="25000" lnSpcReduction="20000"/>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lgn="ctr"/>
            <a:endParaRPr lang="zh-CN" altLang="en-US" sz="1400">
              <a:solidFill>
                <a:srgbClr val="FFFFFF"/>
              </a:solidFill>
              <a:latin typeface="+mn-lt"/>
              <a:ea typeface="+mn-ea"/>
              <a:cs typeface="+mn-ea"/>
              <a:sym typeface="+mn-lt"/>
            </a:endParaRPr>
          </a:p>
        </p:txBody>
      </p:sp>
      <p:sp>
        <p:nvSpPr>
          <p:cNvPr id="19" name="标题 1">
            <a:extLst>
              <a:ext uri="{FF2B5EF4-FFF2-40B4-BE49-F238E27FC236}">
                <a16:creationId xmlns="" xmlns:a16="http://schemas.microsoft.com/office/drawing/2014/main" id="{75290534-9963-477E-B075-F76363F912AB}"/>
              </a:ext>
            </a:extLst>
          </p:cNvPr>
          <p:cNvSpPr>
            <a:spLocks noGrp="1"/>
          </p:cNvSpPr>
          <p:nvPr>
            <p:custDataLst>
              <p:tags r:id="rId2"/>
            </p:custDataLst>
          </p:nvPr>
        </p:nvSpPr>
        <p:spPr>
          <a:xfrm>
            <a:off x="1383407" y="4328459"/>
            <a:ext cx="6300000" cy="72000"/>
          </a:xfrm>
          <a:prstGeom prst="rect">
            <a:avLst/>
          </a:prstGeom>
          <a:solidFill>
            <a:srgbClr val="FFCDB8"/>
          </a:solidFill>
          <a:ln>
            <a:noFill/>
          </a:ln>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2200" kern="1200" baseline="0">
                <a:solidFill>
                  <a:schemeClr val="bg1"/>
                </a:solidFill>
                <a:latin typeface="Arial" pitchFamily="34" charset="0"/>
                <a:ea typeface="黑体" pitchFamily="49" charset="-122"/>
                <a:cs typeface="+mj-cs"/>
              </a:defRPr>
            </a:lvl1pPr>
          </a:lstStyle>
          <a:p>
            <a:pPr lvl="0" algn="ctr"/>
            <a:r>
              <a:rPr lang="en-US" altLang="zh-CN" dirty="0">
                <a:latin typeface="+mn-lt"/>
                <a:ea typeface="+mn-ea"/>
                <a:cs typeface="+mn-ea"/>
                <a:sym typeface="+mn-lt"/>
              </a:rPr>
              <a:t> </a:t>
            </a:r>
          </a:p>
        </p:txBody>
      </p:sp>
      <p:sp>
        <p:nvSpPr>
          <p:cNvPr id="20" name="文本框 19">
            <a:extLst>
              <a:ext uri="{FF2B5EF4-FFF2-40B4-BE49-F238E27FC236}">
                <a16:creationId xmlns="" xmlns:a16="http://schemas.microsoft.com/office/drawing/2014/main" id="{D3DB02C0-2E54-4636-878E-71C4BFD739A3}"/>
              </a:ext>
            </a:extLst>
          </p:cNvPr>
          <p:cNvSpPr txBox="1"/>
          <p:nvPr/>
        </p:nvSpPr>
        <p:spPr>
          <a:xfrm>
            <a:off x="1316755" y="2738917"/>
            <a:ext cx="5777567" cy="418191"/>
          </a:xfrm>
          <a:prstGeom prst="rect">
            <a:avLst/>
          </a:prstGeom>
          <a:noFill/>
        </p:spPr>
        <p:txBody>
          <a:bodyPr wrap="square" rtlCol="0">
            <a:spAutoFit/>
          </a:bodyPr>
          <a:lstStyle/>
          <a:p>
            <a:pPr>
              <a:lnSpc>
                <a:spcPct val="150000"/>
              </a:lnSpc>
            </a:pPr>
            <a:r>
              <a:rPr lang="en-US" altLang="zh-CN" sz="1600" dirty="0">
                <a:solidFill>
                  <a:schemeClr val="tx1">
                    <a:lumMod val="65000"/>
                    <a:lumOff val="35000"/>
                  </a:schemeClr>
                </a:solidFill>
                <a:cs typeface="+mn-ea"/>
                <a:sym typeface="+mn-lt"/>
              </a:rPr>
              <a:t>情绪无好坏之分，由情绪引发的行为或行为的后果有好坏之分</a:t>
            </a:r>
            <a:r>
              <a:rPr lang="zh-CN" altLang="en-US" sz="1400" dirty="0">
                <a:solidFill>
                  <a:schemeClr val="tx1">
                    <a:lumMod val="65000"/>
                    <a:lumOff val="35000"/>
                  </a:schemeClr>
                </a:solidFill>
                <a:cs typeface="+mn-ea"/>
                <a:sym typeface="+mn-lt"/>
              </a:rPr>
              <a:t>。</a:t>
            </a:r>
          </a:p>
        </p:txBody>
      </p:sp>
      <p:sp>
        <p:nvSpPr>
          <p:cNvPr id="21" name="文本框 20">
            <a:extLst>
              <a:ext uri="{FF2B5EF4-FFF2-40B4-BE49-F238E27FC236}">
                <a16:creationId xmlns="" xmlns:a16="http://schemas.microsoft.com/office/drawing/2014/main" id="{A487DF16-7791-4382-827A-EA7D5906D6B2}"/>
              </a:ext>
            </a:extLst>
          </p:cNvPr>
          <p:cNvSpPr txBox="1"/>
          <p:nvPr/>
        </p:nvSpPr>
        <p:spPr>
          <a:xfrm>
            <a:off x="1316755" y="3380697"/>
            <a:ext cx="5544554" cy="874407"/>
          </a:xfrm>
          <a:prstGeom prst="rect">
            <a:avLst/>
          </a:prstGeom>
          <a:noFill/>
        </p:spPr>
        <p:txBody>
          <a:bodyPr wrap="square" rtlCol="0">
            <a:spAutoFit/>
          </a:bodyPr>
          <a:lstStyle/>
          <a:p>
            <a:pPr>
              <a:lnSpc>
                <a:spcPct val="150000"/>
              </a:lnSpc>
            </a:pPr>
            <a:r>
              <a:rPr lang="en-US" altLang="zh-CN" dirty="0">
                <a:solidFill>
                  <a:schemeClr val="tx1">
                    <a:lumMod val="65000"/>
                    <a:lumOff val="35000"/>
                  </a:schemeClr>
                </a:solidFill>
                <a:cs typeface="+mn-ea"/>
                <a:sym typeface="+mn-lt"/>
              </a:rPr>
              <a:t>因此，一般我们根据情绪所引发的行为或行为的结果，将情绪分为</a:t>
            </a:r>
            <a:r>
              <a:rPr lang="en-US" altLang="zh-CN" b="1" dirty="0">
                <a:solidFill>
                  <a:srgbClr val="F38065"/>
                </a:solidFill>
                <a:cs typeface="+mn-ea"/>
                <a:sym typeface="+mn-lt"/>
              </a:rPr>
              <a:t>积极情绪</a:t>
            </a:r>
            <a:r>
              <a:rPr lang="en-US" altLang="zh-CN" b="1" dirty="0">
                <a:solidFill>
                  <a:schemeClr val="tx1">
                    <a:lumMod val="65000"/>
                    <a:lumOff val="35000"/>
                  </a:schemeClr>
                </a:solidFill>
                <a:cs typeface="+mn-ea"/>
                <a:sym typeface="+mn-lt"/>
              </a:rPr>
              <a:t>、</a:t>
            </a:r>
            <a:r>
              <a:rPr lang="en-US" altLang="zh-CN" b="1" dirty="0">
                <a:solidFill>
                  <a:srgbClr val="90B0CA"/>
                </a:solidFill>
                <a:cs typeface="+mn-ea"/>
                <a:sym typeface="+mn-lt"/>
              </a:rPr>
              <a:t>消极情绪</a:t>
            </a:r>
            <a:r>
              <a:rPr lang="en-US" altLang="zh-CN" sz="1600" dirty="0">
                <a:solidFill>
                  <a:schemeClr val="tx1">
                    <a:lumMod val="65000"/>
                    <a:lumOff val="35000"/>
                  </a:schemeClr>
                </a:solidFill>
                <a:cs typeface="+mn-ea"/>
                <a:sym typeface="+mn-lt"/>
              </a:rPr>
              <a:t>两大类。</a:t>
            </a:r>
          </a:p>
        </p:txBody>
      </p:sp>
      <p:sp>
        <p:nvSpPr>
          <p:cNvPr id="22" name="文本框 21">
            <a:extLst>
              <a:ext uri="{FF2B5EF4-FFF2-40B4-BE49-F238E27FC236}">
                <a16:creationId xmlns="" xmlns:a16="http://schemas.microsoft.com/office/drawing/2014/main" id="{083D271B-A713-4F2D-9E13-63089FA55C2F}"/>
              </a:ext>
            </a:extLst>
          </p:cNvPr>
          <p:cNvSpPr txBox="1"/>
          <p:nvPr/>
        </p:nvSpPr>
        <p:spPr>
          <a:xfrm>
            <a:off x="1391095" y="1575650"/>
            <a:ext cx="6465570" cy="1200329"/>
          </a:xfrm>
          <a:prstGeom prst="rect">
            <a:avLst/>
          </a:prstGeom>
          <a:noFill/>
        </p:spPr>
        <p:txBody>
          <a:bodyPr wrap="square" rtlCol="0">
            <a:spAutoFit/>
          </a:bodyPr>
          <a:lstStyle/>
          <a:p>
            <a:pPr>
              <a:lnSpc>
                <a:spcPct val="150000"/>
              </a:lnSpc>
            </a:pPr>
            <a:r>
              <a:rPr lang="zh-CN" altLang="en-US" sz="1600" dirty="0">
                <a:solidFill>
                  <a:schemeClr val="tx1">
                    <a:lumMod val="65000"/>
                    <a:lumOff val="35000"/>
                  </a:schemeClr>
                </a:solidFill>
                <a:cs typeface="+mn-ea"/>
                <a:sym typeface="+mn-lt"/>
              </a:rPr>
              <a:t>情绪活动是无时不在，无处不在的，人人皆有情绪。在现实生活中，我们的行为经常伴随着情绪反应，所以我们有时会因愤怒而不能自己，以致冲动、急躁、焦虑和抑郁等等。</a:t>
            </a:r>
          </a:p>
        </p:txBody>
      </p:sp>
      <p:pic>
        <p:nvPicPr>
          <p:cNvPr id="10" name="图片 9">
            <a:extLst>
              <a:ext uri="{FF2B5EF4-FFF2-40B4-BE49-F238E27FC236}">
                <a16:creationId xmlns="" xmlns:a16="http://schemas.microsoft.com/office/drawing/2014/main" id="{16B3CC3C-3CB7-42AC-87EF-9C5DDB948AC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352630" y="842653"/>
            <a:ext cx="743695" cy="743695"/>
          </a:xfrm>
          <a:prstGeom prst="rect">
            <a:avLst/>
          </a:prstGeom>
        </p:spPr>
      </p:pic>
    </p:spTree>
    <p:extLst>
      <p:ext uri="{BB962C8B-B14F-4D97-AF65-F5344CB8AC3E}">
        <p14:creationId xmlns:p14="http://schemas.microsoft.com/office/powerpoint/2010/main" val="324401376"/>
      </p:ext>
    </p:extLst>
  </p:cSld>
  <p:clrMapOvr>
    <a:masterClrMapping/>
  </p:clrMapOvr>
  <p:transition spd="slow" advTm="8000">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情绪的分类</a:t>
            </a:r>
          </a:p>
        </p:txBody>
      </p:sp>
      <p:sp>
        <p:nvSpPr>
          <p:cNvPr id="9" name="圆角矩形 6">
            <a:extLst>
              <a:ext uri="{FF2B5EF4-FFF2-40B4-BE49-F238E27FC236}">
                <a16:creationId xmlns="" xmlns:a16="http://schemas.microsoft.com/office/drawing/2014/main" id="{799EBB39-B1EE-4814-8E91-820A82810CFA}"/>
              </a:ext>
            </a:extLst>
          </p:cNvPr>
          <p:cNvSpPr/>
          <p:nvPr/>
        </p:nvSpPr>
        <p:spPr>
          <a:xfrm>
            <a:off x="1155699" y="1733549"/>
            <a:ext cx="3276601" cy="2496727"/>
          </a:xfrm>
          <a:prstGeom prst="roundRect">
            <a:avLst>
              <a:gd name="adj" fmla="val 17180"/>
            </a:avLst>
          </a:prstGeom>
          <a:noFill/>
          <a:ln w="15875" cap="flat" cmpd="sng" algn="ctr">
            <a:solidFill>
              <a:srgbClr val="C0C0C0"/>
            </a:solidFill>
            <a:prstDash val="dash"/>
            <a:miter lim="800000"/>
          </a:ln>
          <a:effectLst/>
        </p:spPr>
        <p:txBody>
          <a:bodyPr tIns="864000" rtlCol="0" anchor="ctr">
            <a:normAutofit/>
          </a:bodyPr>
          <a:lstStyle/>
          <a:p>
            <a:pPr lvl="0" algn="ctr"/>
            <a:endParaRPr lang="zh-CN" altLang="en-US" sz="4000" b="1" dirty="0">
              <a:solidFill>
                <a:sysClr val="windowText" lastClr="000000"/>
              </a:solidFill>
              <a:cs typeface="+mn-ea"/>
              <a:sym typeface="+mn-lt"/>
            </a:endParaRPr>
          </a:p>
        </p:txBody>
      </p:sp>
      <p:sp>
        <p:nvSpPr>
          <p:cNvPr id="10" name="文本框 9">
            <a:extLst>
              <a:ext uri="{FF2B5EF4-FFF2-40B4-BE49-F238E27FC236}">
                <a16:creationId xmlns="" xmlns:a16="http://schemas.microsoft.com/office/drawing/2014/main" id="{C0D32F03-D669-404E-812A-9901140D1498}"/>
              </a:ext>
            </a:extLst>
          </p:cNvPr>
          <p:cNvSpPr txBox="1"/>
          <p:nvPr/>
        </p:nvSpPr>
        <p:spPr>
          <a:xfrm>
            <a:off x="1507246" y="1911643"/>
            <a:ext cx="2573505" cy="1892826"/>
          </a:xfrm>
          <a:prstGeom prst="rect">
            <a:avLst/>
          </a:prstGeom>
          <a:noFill/>
        </p:spPr>
        <p:txBody>
          <a:bodyPr wrap="square" rtlCol="0">
            <a:spAutoFit/>
          </a:bodyPr>
          <a:lstStyle/>
          <a:p>
            <a:pPr algn="ctr">
              <a:lnSpc>
                <a:spcPct val="150000"/>
              </a:lnSpc>
            </a:pPr>
            <a:r>
              <a:rPr lang="zh-CN" altLang="en-US" sz="2400" b="1" dirty="0">
                <a:solidFill>
                  <a:srgbClr val="E40082"/>
                </a:solidFill>
                <a:cs typeface="+mn-ea"/>
                <a:sym typeface="+mn-lt"/>
              </a:rPr>
              <a:t>积极</a:t>
            </a:r>
            <a:r>
              <a:rPr lang="en-US" altLang="zh-CN" sz="2400" b="1" dirty="0">
                <a:solidFill>
                  <a:srgbClr val="E40082"/>
                </a:solidFill>
                <a:cs typeface="+mn-ea"/>
                <a:sym typeface="+mn-lt"/>
              </a:rPr>
              <a:t>情绪</a:t>
            </a:r>
          </a:p>
          <a:p>
            <a:pPr>
              <a:lnSpc>
                <a:spcPct val="150000"/>
              </a:lnSpc>
            </a:pPr>
            <a:r>
              <a:rPr lang="en-US" altLang="zh-CN" dirty="0">
                <a:solidFill>
                  <a:schemeClr val="tx1">
                    <a:lumMod val="75000"/>
                    <a:lumOff val="25000"/>
                  </a:schemeClr>
                </a:solidFill>
                <a:cs typeface="+mn-ea"/>
                <a:sym typeface="+mn-lt"/>
              </a:rPr>
              <a:t>高尚、快乐、正直、热情、喜悦、积极、虚心、诚实、勤劳</a:t>
            </a:r>
          </a:p>
        </p:txBody>
      </p:sp>
      <p:sp>
        <p:nvSpPr>
          <p:cNvPr id="11" name="圆角矩形 10">
            <a:extLst>
              <a:ext uri="{FF2B5EF4-FFF2-40B4-BE49-F238E27FC236}">
                <a16:creationId xmlns="" xmlns:a16="http://schemas.microsoft.com/office/drawing/2014/main" id="{C04D7DA5-4A7D-42C4-A28D-4AE083C47CAD}"/>
              </a:ext>
            </a:extLst>
          </p:cNvPr>
          <p:cNvSpPr/>
          <p:nvPr/>
        </p:nvSpPr>
        <p:spPr>
          <a:xfrm>
            <a:off x="4838699" y="1733549"/>
            <a:ext cx="3276601" cy="2496726"/>
          </a:xfrm>
          <a:prstGeom prst="roundRect">
            <a:avLst/>
          </a:prstGeom>
          <a:noFill/>
          <a:ln w="15875" cap="flat" cmpd="sng" algn="ctr">
            <a:solidFill>
              <a:srgbClr val="C0C0C0"/>
            </a:solidFill>
            <a:prstDash val="dash"/>
            <a:miter lim="800000"/>
          </a:ln>
          <a:effectLst/>
        </p:spPr>
        <p:txBody>
          <a:bodyPr tIns="864000" rtlCol="0" anchor="ctr">
            <a:normAutofit/>
          </a:bodyPr>
          <a:lstStyle/>
          <a:p>
            <a:pPr lvl="0" algn="ctr"/>
            <a:endParaRPr lang="zh-CN" altLang="en-US" sz="4000" b="1" dirty="0">
              <a:solidFill>
                <a:sysClr val="windowText" lastClr="000000"/>
              </a:solidFill>
              <a:cs typeface="+mn-ea"/>
              <a:sym typeface="+mn-lt"/>
            </a:endParaRPr>
          </a:p>
        </p:txBody>
      </p:sp>
      <p:sp>
        <p:nvSpPr>
          <p:cNvPr id="12" name="文本框 11">
            <a:extLst>
              <a:ext uri="{FF2B5EF4-FFF2-40B4-BE49-F238E27FC236}">
                <a16:creationId xmlns="" xmlns:a16="http://schemas.microsoft.com/office/drawing/2014/main" id="{DFC210BA-1B47-4BE8-A48A-A51ED99DA48E}"/>
              </a:ext>
            </a:extLst>
          </p:cNvPr>
          <p:cNvSpPr txBox="1"/>
          <p:nvPr/>
        </p:nvSpPr>
        <p:spPr>
          <a:xfrm>
            <a:off x="5239970" y="1864514"/>
            <a:ext cx="2474057" cy="2262158"/>
          </a:xfrm>
          <a:prstGeom prst="rect">
            <a:avLst/>
          </a:prstGeom>
          <a:noFill/>
        </p:spPr>
        <p:txBody>
          <a:bodyPr wrap="square" rtlCol="0">
            <a:spAutoFit/>
          </a:bodyPr>
          <a:lstStyle/>
          <a:p>
            <a:pPr algn="ctr">
              <a:lnSpc>
                <a:spcPct val="150000"/>
              </a:lnSpc>
            </a:pPr>
            <a:r>
              <a:rPr lang="zh-CN" altLang="en-US" sz="2400" b="1" dirty="0">
                <a:solidFill>
                  <a:srgbClr val="F08519"/>
                </a:solidFill>
                <a:cs typeface="+mn-ea"/>
                <a:sym typeface="+mn-lt"/>
              </a:rPr>
              <a:t>消极</a:t>
            </a:r>
            <a:r>
              <a:rPr lang="en-US" altLang="zh-CN" sz="2400" b="1" dirty="0">
                <a:solidFill>
                  <a:srgbClr val="F08519"/>
                </a:solidFill>
                <a:cs typeface="+mn-ea"/>
                <a:sym typeface="+mn-lt"/>
              </a:rPr>
              <a:t>情绪</a:t>
            </a:r>
            <a:endParaRPr lang="zh-CN" altLang="en-US" b="1" dirty="0">
              <a:solidFill>
                <a:srgbClr val="F08519"/>
              </a:solidFill>
              <a:cs typeface="+mn-ea"/>
              <a:sym typeface="+mn-lt"/>
            </a:endParaRPr>
          </a:p>
          <a:p>
            <a:pPr>
              <a:lnSpc>
                <a:spcPct val="150000"/>
              </a:lnSpc>
            </a:pPr>
            <a:r>
              <a:rPr lang="en-US" altLang="zh-CN" dirty="0">
                <a:solidFill>
                  <a:schemeClr val="tx1">
                    <a:lumMod val="75000"/>
                    <a:lumOff val="25000"/>
                  </a:schemeClr>
                </a:solidFill>
                <a:cs typeface="+mn-ea"/>
                <a:sym typeface="+mn-lt"/>
              </a:rPr>
              <a:t>恐怖、焦虑、失望、孤独、悲伤、罪恶感、愤怒、后悔、负荷过重</a:t>
            </a:r>
            <a:endParaRPr lang="zh-CN" altLang="da-DK" sz="1600" b="1" dirty="0">
              <a:solidFill>
                <a:schemeClr val="tx1">
                  <a:lumMod val="75000"/>
                  <a:lumOff val="25000"/>
                </a:schemeClr>
              </a:solidFill>
              <a:cs typeface="+mn-ea"/>
              <a:sym typeface="+mn-lt"/>
            </a:endParaRPr>
          </a:p>
          <a:p>
            <a:pPr>
              <a:lnSpc>
                <a:spcPct val="150000"/>
              </a:lnSpc>
            </a:pPr>
            <a:endParaRPr lang="zh-CN" altLang="en-US" sz="1600" dirty="0">
              <a:cs typeface="+mn-ea"/>
              <a:sym typeface="+mn-lt"/>
            </a:endParaRPr>
          </a:p>
        </p:txBody>
      </p:sp>
      <p:pic>
        <p:nvPicPr>
          <p:cNvPr id="8" name="图片 7">
            <a:extLst>
              <a:ext uri="{FF2B5EF4-FFF2-40B4-BE49-F238E27FC236}">
                <a16:creationId xmlns="" xmlns:a16="http://schemas.microsoft.com/office/drawing/2014/main" id="{3CDD08B6-9AAE-459E-A8F8-EBC32F7FBC7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52630" y="842653"/>
            <a:ext cx="743695" cy="743695"/>
          </a:xfrm>
          <a:prstGeom prst="rect">
            <a:avLst/>
          </a:prstGeom>
        </p:spPr>
      </p:pic>
    </p:spTree>
    <p:extLst>
      <p:ext uri="{BB962C8B-B14F-4D97-AF65-F5344CB8AC3E}">
        <p14:creationId xmlns:p14="http://schemas.microsoft.com/office/powerpoint/2010/main" val="1259480134"/>
      </p:ext>
    </p:extLst>
  </p:cSld>
  <p:clrMapOvr>
    <a:masterClrMapping/>
  </p:clrMapOvr>
  <p:transition spd="slow" advTm="8000">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a:extLst>
              <a:ext uri="{FF2B5EF4-FFF2-40B4-BE49-F238E27FC236}">
                <a16:creationId xmlns="" xmlns:a16="http://schemas.microsoft.com/office/drawing/2014/main" id="{ED54E12E-C9D1-4B07-AD28-405AED900707}"/>
              </a:ext>
            </a:extLst>
          </p:cNvPr>
          <p:cNvGrpSpPr/>
          <p:nvPr/>
        </p:nvGrpSpPr>
        <p:grpSpPr bwMode="auto">
          <a:xfrm>
            <a:off x="1771269" y="2059169"/>
            <a:ext cx="3182575" cy="956226"/>
            <a:chOff x="280979" y="1250113"/>
            <a:chExt cx="3282941" cy="956267"/>
          </a:xfrm>
        </p:grpSpPr>
        <p:cxnSp>
          <p:nvCxnSpPr>
            <p:cNvPr id="18" name="直接连接符 17">
              <a:extLst>
                <a:ext uri="{FF2B5EF4-FFF2-40B4-BE49-F238E27FC236}">
                  <a16:creationId xmlns="" xmlns:a16="http://schemas.microsoft.com/office/drawing/2014/main" id="{C1B0C073-08E3-4DB7-B84B-30D3ECEAA1A6}"/>
                </a:ext>
              </a:extLst>
            </p:cNvPr>
            <p:cNvCxnSpPr>
              <a:cxnSpLocks/>
            </p:cNvCxnSpPr>
            <p:nvPr/>
          </p:nvCxnSpPr>
          <p:spPr>
            <a:xfrm>
              <a:off x="410834" y="2206380"/>
              <a:ext cx="2795985"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9" name="文本框 18">
              <a:extLst>
                <a:ext uri="{FF2B5EF4-FFF2-40B4-BE49-F238E27FC236}">
                  <a16:creationId xmlns="" xmlns:a16="http://schemas.microsoft.com/office/drawing/2014/main" id="{6017187D-D3D2-4F5F-9FD9-A66D838EA80D}"/>
                </a:ext>
              </a:extLst>
            </p:cNvPr>
            <p:cNvSpPr txBox="1"/>
            <p:nvPr/>
          </p:nvSpPr>
          <p:spPr>
            <a:xfrm>
              <a:off x="280979" y="1250113"/>
              <a:ext cx="3282941" cy="831032"/>
            </a:xfrm>
            <a:prstGeom prst="rect">
              <a:avLst/>
            </a:prstGeom>
            <a:noFill/>
          </p:spPr>
          <p:txBody>
            <a:bodyPr wrap="square">
              <a:spAutoFit/>
            </a:bodyPr>
            <a:lstStyle/>
            <a:p>
              <a:pPr eaLnBrk="1" fontAlgn="auto" hangingPunct="1">
                <a:spcBef>
                  <a:spcPts val="0"/>
                </a:spcBef>
                <a:spcAft>
                  <a:spcPts val="0"/>
                </a:spcAft>
                <a:defRPr/>
              </a:pPr>
              <a:r>
                <a:rPr lang="zh-CN" altLang="en-US" sz="2400" dirty="0">
                  <a:solidFill>
                    <a:schemeClr val="tx1">
                      <a:lumMod val="65000"/>
                      <a:lumOff val="35000"/>
                    </a:schemeClr>
                  </a:solidFill>
                  <a:cs typeface="+mn-ea"/>
                  <a:sym typeface="+mn-lt"/>
                </a:rPr>
                <a:t>请一边看图片，一边记录你的情绪</a:t>
              </a:r>
              <a:r>
                <a:rPr lang="en-US" altLang="zh-CN" sz="2400" dirty="0">
                  <a:solidFill>
                    <a:schemeClr val="tx1">
                      <a:lumMod val="65000"/>
                      <a:lumOff val="35000"/>
                    </a:schemeClr>
                  </a:solidFill>
                  <a:cs typeface="+mn-ea"/>
                  <a:sym typeface="+mn-lt"/>
                </a:rPr>
                <a:t>……</a:t>
              </a:r>
            </a:p>
          </p:txBody>
        </p:sp>
      </p:grpSp>
      <p:grpSp>
        <p:nvGrpSpPr>
          <p:cNvPr id="20" name="组合 19">
            <a:extLst>
              <a:ext uri="{FF2B5EF4-FFF2-40B4-BE49-F238E27FC236}">
                <a16:creationId xmlns="" xmlns:a16="http://schemas.microsoft.com/office/drawing/2014/main" id="{E00C7AA1-F055-40F2-AD8A-1E17BB56BFD5}"/>
              </a:ext>
            </a:extLst>
          </p:cNvPr>
          <p:cNvGrpSpPr/>
          <p:nvPr/>
        </p:nvGrpSpPr>
        <p:grpSpPr>
          <a:xfrm>
            <a:off x="5132087" y="1394255"/>
            <a:ext cx="2576813" cy="2601842"/>
            <a:chOff x="1384526" y="1211262"/>
            <a:chExt cx="2965224" cy="2994025"/>
          </a:xfrm>
        </p:grpSpPr>
        <p:sp>
          <p:nvSpPr>
            <p:cNvPr id="21" name="椭圆 20">
              <a:extLst>
                <a:ext uri="{FF2B5EF4-FFF2-40B4-BE49-F238E27FC236}">
                  <a16:creationId xmlns="" xmlns:a16="http://schemas.microsoft.com/office/drawing/2014/main" id="{40E5967F-B772-4889-AD86-2AC403C2916B}"/>
                </a:ext>
              </a:extLst>
            </p:cNvPr>
            <p:cNvSpPr/>
            <p:nvPr/>
          </p:nvSpPr>
          <p:spPr>
            <a:xfrm rot="10800000">
              <a:off x="1384526" y="3195637"/>
              <a:ext cx="463550" cy="463550"/>
            </a:xfrm>
            <a:prstGeom prst="ellipse">
              <a:avLst/>
            </a:prstGeom>
            <a:solidFill>
              <a:srgbClr val="F7A69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23" name="椭圆 22">
              <a:extLst>
                <a:ext uri="{FF2B5EF4-FFF2-40B4-BE49-F238E27FC236}">
                  <a16:creationId xmlns="" xmlns:a16="http://schemas.microsoft.com/office/drawing/2014/main" id="{2A84C145-C7D1-4ACD-99A9-4ECDEA5EC252}"/>
                </a:ext>
              </a:extLst>
            </p:cNvPr>
            <p:cNvSpPr/>
            <p:nvPr/>
          </p:nvSpPr>
          <p:spPr>
            <a:xfrm>
              <a:off x="1997075" y="2959100"/>
              <a:ext cx="147637" cy="149225"/>
            </a:xfrm>
            <a:prstGeom prst="ellipse">
              <a:avLst/>
            </a:prstGeom>
            <a:solidFill>
              <a:srgbClr val="F068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0" name="椭圆 29">
              <a:extLst>
                <a:ext uri="{FF2B5EF4-FFF2-40B4-BE49-F238E27FC236}">
                  <a16:creationId xmlns="" xmlns:a16="http://schemas.microsoft.com/office/drawing/2014/main" id="{4D063603-3C7E-4881-AE2A-C14FF1861862}"/>
                </a:ext>
              </a:extLst>
            </p:cNvPr>
            <p:cNvSpPr/>
            <p:nvPr/>
          </p:nvSpPr>
          <p:spPr>
            <a:xfrm>
              <a:off x="3849687" y="3195637"/>
              <a:ext cx="242888" cy="242888"/>
            </a:xfrm>
            <a:prstGeom prst="ellipse">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1" name="椭圆 30">
              <a:extLst>
                <a:ext uri="{FF2B5EF4-FFF2-40B4-BE49-F238E27FC236}">
                  <a16:creationId xmlns="" xmlns:a16="http://schemas.microsoft.com/office/drawing/2014/main" id="{208ECC5A-A517-4E45-9993-4933AE6C4D84}"/>
                </a:ext>
              </a:extLst>
            </p:cNvPr>
            <p:cNvSpPr/>
            <p:nvPr/>
          </p:nvSpPr>
          <p:spPr>
            <a:xfrm>
              <a:off x="4197350" y="2913062"/>
              <a:ext cx="152400" cy="152400"/>
            </a:xfrm>
            <a:prstGeom prst="ellipse">
              <a:avLst/>
            </a:prstGeom>
            <a:solidFill>
              <a:srgbClr val="E400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3" name="椭圆 32">
              <a:extLst>
                <a:ext uri="{FF2B5EF4-FFF2-40B4-BE49-F238E27FC236}">
                  <a16:creationId xmlns="" xmlns:a16="http://schemas.microsoft.com/office/drawing/2014/main" id="{0B471C68-60B0-48D7-B744-03DC57A4FBB3}"/>
                </a:ext>
              </a:extLst>
            </p:cNvPr>
            <p:cNvSpPr/>
            <p:nvPr/>
          </p:nvSpPr>
          <p:spPr>
            <a:xfrm rot="11047877">
              <a:off x="3240087" y="3651250"/>
              <a:ext cx="387350" cy="387350"/>
            </a:xfrm>
            <a:prstGeom prst="ellipse">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4" name="椭圆 33">
              <a:extLst>
                <a:ext uri="{FF2B5EF4-FFF2-40B4-BE49-F238E27FC236}">
                  <a16:creationId xmlns="" xmlns:a16="http://schemas.microsoft.com/office/drawing/2014/main" id="{F4CA1E42-8079-40A9-91FC-9D4FE8CD6E77}"/>
                </a:ext>
              </a:extLst>
            </p:cNvPr>
            <p:cNvSpPr/>
            <p:nvPr/>
          </p:nvSpPr>
          <p:spPr>
            <a:xfrm rot="11047877">
              <a:off x="2460625" y="3255962"/>
              <a:ext cx="169862" cy="169863"/>
            </a:xfrm>
            <a:prstGeom prst="ellipse">
              <a:avLst/>
            </a:prstGeom>
            <a:solidFill>
              <a:srgbClr val="E400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6" name="椭圆 35">
              <a:extLst>
                <a:ext uri="{FF2B5EF4-FFF2-40B4-BE49-F238E27FC236}">
                  <a16:creationId xmlns="" xmlns:a16="http://schemas.microsoft.com/office/drawing/2014/main" id="{1B449EE3-6ED0-49C3-BBB1-72F18C526DEA}"/>
                </a:ext>
              </a:extLst>
            </p:cNvPr>
            <p:cNvSpPr/>
            <p:nvPr/>
          </p:nvSpPr>
          <p:spPr>
            <a:xfrm>
              <a:off x="1450975" y="1211262"/>
              <a:ext cx="344487" cy="344488"/>
            </a:xfrm>
            <a:prstGeom prst="ellipse">
              <a:avLst/>
            </a:prstGeom>
            <a:solidFill>
              <a:srgbClr val="F4B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7" name="椭圆 36">
              <a:extLst>
                <a:ext uri="{FF2B5EF4-FFF2-40B4-BE49-F238E27FC236}">
                  <a16:creationId xmlns="" xmlns:a16="http://schemas.microsoft.com/office/drawing/2014/main" id="{141B5AF4-01C6-4CCB-9D1E-C1FD491EF49A}"/>
                </a:ext>
              </a:extLst>
            </p:cNvPr>
            <p:cNvSpPr/>
            <p:nvPr/>
          </p:nvSpPr>
          <p:spPr>
            <a:xfrm rot="10800000">
              <a:off x="1490662" y="2149475"/>
              <a:ext cx="528638" cy="527050"/>
            </a:xfrm>
            <a:prstGeom prst="ellipse">
              <a:avLst/>
            </a:prstGeom>
            <a:solidFill>
              <a:srgbClr val="F380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8" name="椭圆 37">
              <a:extLst>
                <a:ext uri="{FF2B5EF4-FFF2-40B4-BE49-F238E27FC236}">
                  <a16:creationId xmlns="" xmlns:a16="http://schemas.microsoft.com/office/drawing/2014/main" id="{427CD51C-5E06-4077-80E6-4DB350E02ED8}"/>
                </a:ext>
              </a:extLst>
            </p:cNvPr>
            <p:cNvSpPr/>
            <p:nvPr/>
          </p:nvSpPr>
          <p:spPr>
            <a:xfrm>
              <a:off x="2197100" y="4052887"/>
              <a:ext cx="152400" cy="152400"/>
            </a:xfrm>
            <a:prstGeom prst="ellipse">
              <a:avLst/>
            </a:prstGeom>
            <a:solidFill>
              <a:srgbClr val="F068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grpSp>
      <p:pic>
        <p:nvPicPr>
          <p:cNvPr id="16" name="图片 15">
            <a:extLst>
              <a:ext uri="{FF2B5EF4-FFF2-40B4-BE49-F238E27FC236}">
                <a16:creationId xmlns="" xmlns:a16="http://schemas.microsoft.com/office/drawing/2014/main" id="{56F18772-BBC7-4C46-8387-6968999DE22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861955" y="1389580"/>
            <a:ext cx="1707246" cy="1707242"/>
          </a:xfrm>
          <a:prstGeom prst="rect">
            <a:avLst/>
          </a:prstGeom>
        </p:spPr>
      </p:pic>
    </p:spTree>
    <p:extLst>
      <p:ext uri="{BB962C8B-B14F-4D97-AF65-F5344CB8AC3E}">
        <p14:creationId xmlns:p14="http://schemas.microsoft.com/office/powerpoint/2010/main" val="121479686"/>
      </p:ext>
    </p:extLst>
  </p:cSld>
  <p:clrMapOvr>
    <a:masterClrMapping/>
  </p:clrMapOvr>
  <p:transition spd="slow" advTm="8000">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矩形 32">
            <a:extLst>
              <a:ext uri="{FF2B5EF4-FFF2-40B4-BE49-F238E27FC236}">
                <a16:creationId xmlns="" xmlns:a16="http://schemas.microsoft.com/office/drawing/2014/main" id="{090E2175-6CDB-450B-A82C-40BE51C5E51D}"/>
              </a:ext>
            </a:extLst>
          </p:cNvPr>
          <p:cNvSpPr/>
          <p:nvPr/>
        </p:nvSpPr>
        <p:spPr>
          <a:xfrm>
            <a:off x="1656077" y="2637825"/>
            <a:ext cx="2666999" cy="1338828"/>
          </a:xfrm>
          <a:prstGeom prst="rect">
            <a:avLst/>
          </a:prstGeom>
        </p:spPr>
        <p:txBody>
          <a:bodyPr wrap="square">
            <a:spAutoFit/>
          </a:bodyPr>
          <a:lstStyle/>
          <a:p>
            <a:pPr eaLnBrk="1" fontAlgn="auto" hangingPunct="1">
              <a:lnSpc>
                <a:spcPct val="150000"/>
              </a:lnSpc>
              <a:spcBef>
                <a:spcPts val="0"/>
              </a:spcBef>
              <a:spcAft>
                <a:spcPts val="0"/>
              </a:spcAft>
              <a:defRPr/>
            </a:pPr>
            <a:r>
              <a:rPr lang="en-US" altLang="zh-CN" dirty="0">
                <a:solidFill>
                  <a:schemeClr val="tx1">
                    <a:lumMod val="65000"/>
                    <a:lumOff val="35000"/>
                  </a:schemeClr>
                </a:solidFill>
                <a:cs typeface="+mn-ea"/>
                <a:sym typeface="+mn-lt"/>
              </a:rPr>
              <a:t>     </a:t>
            </a:r>
            <a:r>
              <a:rPr lang="zh-CN" altLang="en-US" dirty="0">
                <a:solidFill>
                  <a:schemeClr val="tx1">
                    <a:lumMod val="65000"/>
                    <a:lumOff val="35000"/>
                  </a:schemeClr>
                </a:solidFill>
                <a:cs typeface="+mn-ea"/>
                <a:sym typeface="+mn-lt"/>
              </a:rPr>
              <a:t>某一天，你很认真地做了一个飞机模型，准备带回学校交给老师。</a:t>
            </a:r>
          </a:p>
        </p:txBody>
      </p:sp>
      <p:grpSp>
        <p:nvGrpSpPr>
          <p:cNvPr id="36" name="组合 35">
            <a:extLst>
              <a:ext uri="{FF2B5EF4-FFF2-40B4-BE49-F238E27FC236}">
                <a16:creationId xmlns="" xmlns:a16="http://schemas.microsoft.com/office/drawing/2014/main" id="{6ECEF69E-0A07-485E-A749-3F633A1CCE6E}"/>
              </a:ext>
            </a:extLst>
          </p:cNvPr>
          <p:cNvGrpSpPr/>
          <p:nvPr/>
        </p:nvGrpSpPr>
        <p:grpSpPr bwMode="auto">
          <a:xfrm>
            <a:off x="1769026" y="1352550"/>
            <a:ext cx="1730959" cy="832384"/>
            <a:chOff x="7026060" y="1437835"/>
            <a:chExt cx="1073580" cy="1239394"/>
          </a:xfrm>
        </p:grpSpPr>
        <p:sp>
          <p:nvSpPr>
            <p:cNvPr id="37" name="矩形 36">
              <a:extLst>
                <a:ext uri="{FF2B5EF4-FFF2-40B4-BE49-F238E27FC236}">
                  <a16:creationId xmlns="" xmlns:a16="http://schemas.microsoft.com/office/drawing/2014/main" id="{5E986E7B-0753-451E-BB8B-B077914E4DA9}"/>
                </a:ext>
              </a:extLst>
            </p:cNvPr>
            <p:cNvSpPr/>
            <p:nvPr/>
          </p:nvSpPr>
          <p:spPr>
            <a:xfrm>
              <a:off x="7026060" y="1437835"/>
              <a:ext cx="1073580" cy="1073578"/>
            </a:xfrm>
            <a:prstGeom prst="rect">
              <a:avLst/>
            </a:prstGeom>
            <a:solidFill>
              <a:srgbClr val="90B0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b="1" dirty="0">
                <a:cs typeface="+mn-ea"/>
                <a:sym typeface="+mn-lt"/>
              </a:endParaRPr>
            </a:p>
          </p:txBody>
        </p:sp>
        <p:sp>
          <p:nvSpPr>
            <p:cNvPr id="38" name="文本框 23">
              <a:extLst>
                <a:ext uri="{FF2B5EF4-FFF2-40B4-BE49-F238E27FC236}">
                  <a16:creationId xmlns="" xmlns:a16="http://schemas.microsoft.com/office/drawing/2014/main" id="{8169A575-7244-4E06-9C0C-8C7F7F10BDA9}"/>
                </a:ext>
              </a:extLst>
            </p:cNvPr>
            <p:cNvSpPr txBox="1">
              <a:spLocks noChangeArrowheads="1"/>
            </p:cNvSpPr>
            <p:nvPr/>
          </p:nvSpPr>
          <p:spPr bwMode="auto">
            <a:xfrm>
              <a:off x="7218613" y="1665457"/>
              <a:ext cx="687204" cy="687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 typeface="Arial" panose="020B0604020202020204" pitchFamily="34" charset="0"/>
                <a:buNone/>
              </a:pPr>
              <a:r>
                <a:rPr lang="zh-CN" altLang="en-US" sz="2400" b="1" dirty="0">
                  <a:solidFill>
                    <a:schemeClr val="bg1"/>
                  </a:solidFill>
                  <a:latin typeface="+mn-lt"/>
                  <a:ea typeface="+mn-ea"/>
                  <a:cs typeface="+mn-ea"/>
                  <a:sym typeface="+mn-lt"/>
                </a:rPr>
                <a:t>第一幕</a:t>
              </a:r>
            </a:p>
          </p:txBody>
        </p:sp>
        <p:sp>
          <p:nvSpPr>
            <p:cNvPr id="39" name="文本框 29">
              <a:extLst>
                <a:ext uri="{FF2B5EF4-FFF2-40B4-BE49-F238E27FC236}">
                  <a16:creationId xmlns="" xmlns:a16="http://schemas.microsoft.com/office/drawing/2014/main" id="{B7507F66-7C71-48A4-98AE-82F6E48821CD}"/>
                </a:ext>
              </a:extLst>
            </p:cNvPr>
            <p:cNvSpPr txBox="1">
              <a:spLocks noChangeArrowheads="1"/>
            </p:cNvSpPr>
            <p:nvPr/>
          </p:nvSpPr>
          <p:spPr bwMode="auto">
            <a:xfrm>
              <a:off x="7504927" y="2127305"/>
              <a:ext cx="114574" cy="54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 typeface="Arial" panose="020B0604020202020204" pitchFamily="34" charset="0"/>
                <a:buNone/>
              </a:pPr>
              <a:endParaRPr lang="zh-CN" altLang="zh-CN" sz="1800" b="1" dirty="0">
                <a:solidFill>
                  <a:schemeClr val="bg1"/>
                </a:solidFill>
                <a:latin typeface="+mn-lt"/>
                <a:ea typeface="+mn-ea"/>
                <a:cs typeface="+mn-ea"/>
                <a:sym typeface="+mn-lt"/>
              </a:endParaRPr>
            </a:p>
          </p:txBody>
        </p:sp>
      </p:grpSp>
      <p:pic>
        <p:nvPicPr>
          <p:cNvPr id="3" name="图片 2">
            <a:extLst>
              <a:ext uri="{FF2B5EF4-FFF2-40B4-BE49-F238E27FC236}">
                <a16:creationId xmlns="" xmlns:a16="http://schemas.microsoft.com/office/drawing/2014/main" id="{3C486E61-5070-4927-BFD5-809F07EB98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3534" y="819150"/>
            <a:ext cx="3822460" cy="3822460"/>
          </a:xfrm>
          <a:prstGeom prst="rect">
            <a:avLst/>
          </a:prstGeom>
        </p:spPr>
      </p:pic>
    </p:spTree>
    <p:extLst>
      <p:ext uri="{BB962C8B-B14F-4D97-AF65-F5344CB8AC3E}">
        <p14:creationId xmlns:p14="http://schemas.microsoft.com/office/powerpoint/2010/main" val="741404746"/>
      </p:ext>
    </p:extLst>
  </p:cSld>
  <p:clrMapOvr>
    <a:masterClrMapping/>
  </p:clrMapOvr>
  <p:transition spd="slow" advTm="8000">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a:extLst>
              <a:ext uri="{FF2B5EF4-FFF2-40B4-BE49-F238E27FC236}">
                <a16:creationId xmlns="" xmlns:a16="http://schemas.microsoft.com/office/drawing/2014/main" id="{7016FAC4-6184-4C4C-83BB-91A2FAE5F88E}"/>
              </a:ext>
            </a:extLst>
          </p:cNvPr>
          <p:cNvSpPr/>
          <p:nvPr/>
        </p:nvSpPr>
        <p:spPr>
          <a:xfrm>
            <a:off x="1397000" y="2571750"/>
            <a:ext cx="2743200" cy="1338828"/>
          </a:xfrm>
          <a:prstGeom prst="rect">
            <a:avLst/>
          </a:prstGeom>
        </p:spPr>
        <p:txBody>
          <a:bodyPr wrap="square">
            <a:spAutoFit/>
          </a:bodyPr>
          <a:lstStyle/>
          <a:p>
            <a:pPr eaLnBrk="1" fontAlgn="auto" hangingPunct="1">
              <a:lnSpc>
                <a:spcPct val="150000"/>
              </a:lnSpc>
              <a:spcBef>
                <a:spcPts val="0"/>
              </a:spcBef>
              <a:spcAft>
                <a:spcPts val="0"/>
              </a:spcAft>
              <a:defRPr/>
            </a:pPr>
            <a:r>
              <a:rPr lang="en-US" altLang="zh-CN" dirty="0">
                <a:solidFill>
                  <a:schemeClr val="tx1">
                    <a:lumMod val="65000"/>
                    <a:lumOff val="35000"/>
                  </a:schemeClr>
                </a:solidFill>
                <a:cs typeface="+mn-ea"/>
                <a:sym typeface="+mn-lt"/>
              </a:rPr>
              <a:t>     </a:t>
            </a:r>
            <a:r>
              <a:rPr lang="zh-CN" altLang="en-US" dirty="0">
                <a:solidFill>
                  <a:schemeClr val="tx1">
                    <a:lumMod val="65000"/>
                    <a:lumOff val="35000"/>
                  </a:schemeClr>
                </a:solidFill>
                <a:cs typeface="+mn-ea"/>
                <a:sym typeface="+mn-lt"/>
              </a:rPr>
              <a:t>突然发现路边有一张</a:t>
            </a:r>
            <a:r>
              <a:rPr lang="en-US" altLang="zh-CN" dirty="0">
                <a:solidFill>
                  <a:schemeClr val="tx1">
                    <a:lumMod val="65000"/>
                    <a:lumOff val="35000"/>
                  </a:schemeClr>
                </a:solidFill>
                <a:cs typeface="+mn-ea"/>
                <a:sym typeface="+mn-lt"/>
              </a:rPr>
              <a:t>50</a:t>
            </a:r>
            <a:r>
              <a:rPr lang="zh-CN" altLang="en-US" dirty="0">
                <a:solidFill>
                  <a:schemeClr val="tx1">
                    <a:lumMod val="65000"/>
                    <a:lumOff val="35000"/>
                  </a:schemeClr>
                </a:solidFill>
                <a:cs typeface="+mn-ea"/>
                <a:sym typeface="+mn-lt"/>
              </a:rPr>
              <a:t>元钱，于是，你把模型放在长椅上。</a:t>
            </a:r>
          </a:p>
        </p:txBody>
      </p:sp>
      <p:grpSp>
        <p:nvGrpSpPr>
          <p:cNvPr id="14" name="组合 13">
            <a:extLst>
              <a:ext uri="{FF2B5EF4-FFF2-40B4-BE49-F238E27FC236}">
                <a16:creationId xmlns="" xmlns:a16="http://schemas.microsoft.com/office/drawing/2014/main" id="{F833F587-B065-45C4-B94E-08C2E0A57CF2}"/>
              </a:ext>
            </a:extLst>
          </p:cNvPr>
          <p:cNvGrpSpPr/>
          <p:nvPr/>
        </p:nvGrpSpPr>
        <p:grpSpPr bwMode="auto">
          <a:xfrm>
            <a:off x="1578526" y="1352550"/>
            <a:ext cx="1730959" cy="832384"/>
            <a:chOff x="7026060" y="1437835"/>
            <a:chExt cx="1073580" cy="1239394"/>
          </a:xfrm>
        </p:grpSpPr>
        <p:sp>
          <p:nvSpPr>
            <p:cNvPr id="15" name="矩形 14">
              <a:extLst>
                <a:ext uri="{FF2B5EF4-FFF2-40B4-BE49-F238E27FC236}">
                  <a16:creationId xmlns="" xmlns:a16="http://schemas.microsoft.com/office/drawing/2014/main" id="{5456D76F-F67D-4F04-8969-AE1D40C791FF}"/>
                </a:ext>
              </a:extLst>
            </p:cNvPr>
            <p:cNvSpPr/>
            <p:nvPr/>
          </p:nvSpPr>
          <p:spPr>
            <a:xfrm>
              <a:off x="7026060" y="1437835"/>
              <a:ext cx="1073580" cy="1073578"/>
            </a:xfrm>
            <a:prstGeom prst="rect">
              <a:avLst/>
            </a:prstGeom>
            <a:solidFill>
              <a:srgbClr val="F272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b="1" dirty="0">
                <a:cs typeface="+mn-ea"/>
                <a:sym typeface="+mn-lt"/>
              </a:endParaRPr>
            </a:p>
          </p:txBody>
        </p:sp>
        <p:sp>
          <p:nvSpPr>
            <p:cNvPr id="16" name="文本框 23">
              <a:extLst>
                <a:ext uri="{FF2B5EF4-FFF2-40B4-BE49-F238E27FC236}">
                  <a16:creationId xmlns="" xmlns:a16="http://schemas.microsoft.com/office/drawing/2014/main" id="{820318DA-EC28-4B26-975B-029698BAF753}"/>
                </a:ext>
              </a:extLst>
            </p:cNvPr>
            <p:cNvSpPr txBox="1">
              <a:spLocks noChangeArrowheads="1"/>
            </p:cNvSpPr>
            <p:nvPr/>
          </p:nvSpPr>
          <p:spPr bwMode="auto">
            <a:xfrm>
              <a:off x="7218612" y="1665457"/>
              <a:ext cx="687204" cy="687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 typeface="Arial" panose="020B0604020202020204" pitchFamily="34" charset="0"/>
                <a:buNone/>
              </a:pPr>
              <a:r>
                <a:rPr lang="zh-CN" altLang="en-US" sz="2400" b="1" dirty="0">
                  <a:solidFill>
                    <a:schemeClr val="bg1"/>
                  </a:solidFill>
                  <a:latin typeface="+mn-lt"/>
                  <a:ea typeface="+mn-ea"/>
                  <a:cs typeface="+mn-ea"/>
                  <a:sym typeface="+mn-lt"/>
                </a:rPr>
                <a:t>第二幕</a:t>
              </a:r>
            </a:p>
          </p:txBody>
        </p:sp>
        <p:sp>
          <p:nvSpPr>
            <p:cNvPr id="17" name="文本框 29">
              <a:extLst>
                <a:ext uri="{FF2B5EF4-FFF2-40B4-BE49-F238E27FC236}">
                  <a16:creationId xmlns="" xmlns:a16="http://schemas.microsoft.com/office/drawing/2014/main" id="{9A0B7F22-2A29-4A92-BA14-041702CA9CEA}"/>
                </a:ext>
              </a:extLst>
            </p:cNvPr>
            <p:cNvSpPr txBox="1">
              <a:spLocks noChangeArrowheads="1"/>
            </p:cNvSpPr>
            <p:nvPr/>
          </p:nvSpPr>
          <p:spPr bwMode="auto">
            <a:xfrm>
              <a:off x="7504927" y="2127305"/>
              <a:ext cx="114574" cy="54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 typeface="Arial" panose="020B0604020202020204" pitchFamily="34" charset="0"/>
                <a:buNone/>
              </a:pPr>
              <a:endParaRPr lang="zh-CN" altLang="zh-CN" sz="1800" b="1" dirty="0">
                <a:solidFill>
                  <a:schemeClr val="bg1"/>
                </a:solidFill>
                <a:latin typeface="+mn-lt"/>
                <a:ea typeface="+mn-ea"/>
                <a:cs typeface="+mn-ea"/>
                <a:sym typeface="+mn-lt"/>
              </a:endParaRPr>
            </a:p>
          </p:txBody>
        </p:sp>
      </p:grpSp>
      <p:pic>
        <p:nvPicPr>
          <p:cNvPr id="8" name="图片 7">
            <a:extLst>
              <a:ext uri="{FF2B5EF4-FFF2-40B4-BE49-F238E27FC236}">
                <a16:creationId xmlns="" xmlns:a16="http://schemas.microsoft.com/office/drawing/2014/main" id="{FD83032F-A8BA-4680-BE8B-5ED293088C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3534" y="819150"/>
            <a:ext cx="3822460" cy="3822460"/>
          </a:xfrm>
          <a:prstGeom prst="rect">
            <a:avLst/>
          </a:prstGeom>
        </p:spPr>
      </p:pic>
    </p:spTree>
    <p:extLst>
      <p:ext uri="{BB962C8B-B14F-4D97-AF65-F5344CB8AC3E}">
        <p14:creationId xmlns:p14="http://schemas.microsoft.com/office/powerpoint/2010/main" val="2017725272"/>
      </p:ext>
    </p:extLst>
  </p:cSld>
  <p:clrMapOvr>
    <a:masterClrMapping/>
  </p:clrMapOvr>
  <p:transition spd="slow" advTm="8000">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a:extLst>
              <a:ext uri="{FF2B5EF4-FFF2-40B4-BE49-F238E27FC236}">
                <a16:creationId xmlns="" xmlns:a16="http://schemas.microsoft.com/office/drawing/2014/main" id="{09C091FA-0031-4782-B273-293FFB0A895E}"/>
              </a:ext>
            </a:extLst>
          </p:cNvPr>
          <p:cNvGrpSpPr/>
          <p:nvPr/>
        </p:nvGrpSpPr>
        <p:grpSpPr bwMode="auto">
          <a:xfrm>
            <a:off x="1489626" y="1352550"/>
            <a:ext cx="1730959" cy="832384"/>
            <a:chOff x="7026060" y="1437835"/>
            <a:chExt cx="1073580" cy="1239394"/>
          </a:xfrm>
        </p:grpSpPr>
        <p:sp>
          <p:nvSpPr>
            <p:cNvPr id="9" name="矩形 8">
              <a:extLst>
                <a:ext uri="{FF2B5EF4-FFF2-40B4-BE49-F238E27FC236}">
                  <a16:creationId xmlns="" xmlns:a16="http://schemas.microsoft.com/office/drawing/2014/main" id="{0241C4C1-EB78-4285-9A12-BED72EAC3287}"/>
                </a:ext>
              </a:extLst>
            </p:cNvPr>
            <p:cNvSpPr/>
            <p:nvPr/>
          </p:nvSpPr>
          <p:spPr>
            <a:xfrm>
              <a:off x="7026060" y="1437835"/>
              <a:ext cx="1073580" cy="1073578"/>
            </a:xfrm>
            <a:prstGeom prst="rect">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b="1" dirty="0">
                <a:cs typeface="+mn-ea"/>
                <a:sym typeface="+mn-lt"/>
              </a:endParaRPr>
            </a:p>
          </p:txBody>
        </p:sp>
        <p:sp>
          <p:nvSpPr>
            <p:cNvPr id="10" name="文本框 23">
              <a:extLst>
                <a:ext uri="{FF2B5EF4-FFF2-40B4-BE49-F238E27FC236}">
                  <a16:creationId xmlns="" xmlns:a16="http://schemas.microsoft.com/office/drawing/2014/main" id="{F9E5B3B5-C231-44BE-99B0-1B3E61D0978E}"/>
                </a:ext>
              </a:extLst>
            </p:cNvPr>
            <p:cNvSpPr txBox="1">
              <a:spLocks noChangeArrowheads="1"/>
            </p:cNvSpPr>
            <p:nvPr/>
          </p:nvSpPr>
          <p:spPr bwMode="auto">
            <a:xfrm>
              <a:off x="7218612" y="1665457"/>
              <a:ext cx="687204" cy="687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 typeface="Arial" panose="020B0604020202020204" pitchFamily="34" charset="0"/>
                <a:buNone/>
              </a:pPr>
              <a:r>
                <a:rPr lang="zh-CN" altLang="en-US" sz="2400" b="1" dirty="0">
                  <a:solidFill>
                    <a:schemeClr val="bg1"/>
                  </a:solidFill>
                  <a:latin typeface="+mn-lt"/>
                  <a:ea typeface="+mn-ea"/>
                  <a:cs typeface="+mn-ea"/>
                  <a:sym typeface="+mn-lt"/>
                </a:rPr>
                <a:t>第三幕</a:t>
              </a:r>
            </a:p>
          </p:txBody>
        </p:sp>
        <p:sp>
          <p:nvSpPr>
            <p:cNvPr id="11" name="文本框 29">
              <a:extLst>
                <a:ext uri="{FF2B5EF4-FFF2-40B4-BE49-F238E27FC236}">
                  <a16:creationId xmlns="" xmlns:a16="http://schemas.microsoft.com/office/drawing/2014/main" id="{4141D210-99FB-47B5-B8C5-52068FB7C1CF}"/>
                </a:ext>
              </a:extLst>
            </p:cNvPr>
            <p:cNvSpPr txBox="1">
              <a:spLocks noChangeArrowheads="1"/>
            </p:cNvSpPr>
            <p:nvPr/>
          </p:nvSpPr>
          <p:spPr bwMode="auto">
            <a:xfrm>
              <a:off x="7504927" y="2127305"/>
              <a:ext cx="114574" cy="54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 typeface="Arial" panose="020B0604020202020204" pitchFamily="34" charset="0"/>
                <a:buNone/>
              </a:pPr>
              <a:endParaRPr lang="zh-CN" altLang="zh-CN" sz="1800" b="1" dirty="0">
                <a:solidFill>
                  <a:schemeClr val="bg1"/>
                </a:solidFill>
                <a:latin typeface="+mn-lt"/>
                <a:ea typeface="+mn-ea"/>
                <a:cs typeface="+mn-ea"/>
                <a:sym typeface="+mn-lt"/>
              </a:endParaRPr>
            </a:p>
          </p:txBody>
        </p:sp>
      </p:grpSp>
      <p:sp>
        <p:nvSpPr>
          <p:cNvPr id="16" name="矩形 15">
            <a:extLst>
              <a:ext uri="{FF2B5EF4-FFF2-40B4-BE49-F238E27FC236}">
                <a16:creationId xmlns="" xmlns:a16="http://schemas.microsoft.com/office/drawing/2014/main" id="{687CE6C1-ECA8-4A7A-8D76-7D4BC526E1B8}"/>
              </a:ext>
            </a:extLst>
          </p:cNvPr>
          <p:cNvSpPr/>
          <p:nvPr/>
        </p:nvSpPr>
        <p:spPr>
          <a:xfrm>
            <a:off x="1150163" y="2399870"/>
            <a:ext cx="2907665" cy="1477328"/>
          </a:xfrm>
          <a:prstGeom prst="rect">
            <a:avLst/>
          </a:prstGeom>
        </p:spPr>
        <p:txBody>
          <a:bodyPr wrap="square">
            <a:spAutoFit/>
          </a:bodyPr>
          <a:lstStyle/>
          <a:p>
            <a:pPr eaLnBrk="1" fontAlgn="auto" hangingPunct="1">
              <a:spcBef>
                <a:spcPts val="0"/>
              </a:spcBef>
              <a:spcAft>
                <a:spcPts val="0"/>
              </a:spcAft>
              <a:defRPr/>
            </a:pPr>
            <a:r>
              <a:rPr lang="en-US" altLang="zh-CN" dirty="0">
                <a:solidFill>
                  <a:schemeClr val="tx1">
                    <a:lumMod val="65000"/>
                    <a:lumOff val="35000"/>
                  </a:schemeClr>
                </a:solidFill>
                <a:cs typeface="+mn-ea"/>
                <a:sym typeface="+mn-lt"/>
              </a:rPr>
              <a:t>     </a:t>
            </a:r>
            <a:r>
              <a:rPr lang="zh-CN" dirty="0">
                <a:solidFill>
                  <a:schemeClr val="tx1">
                    <a:lumMod val="65000"/>
                    <a:lumOff val="35000"/>
                  </a:schemeClr>
                </a:solidFill>
                <a:cs typeface="+mn-ea"/>
                <a:sym typeface="+mn-lt"/>
              </a:rPr>
              <a:t>正当你弯腰把</a:t>
            </a:r>
            <a:r>
              <a:rPr lang="en-US" altLang="zh-CN" dirty="0">
                <a:solidFill>
                  <a:schemeClr val="tx1">
                    <a:lumMod val="65000"/>
                    <a:lumOff val="35000"/>
                  </a:schemeClr>
                </a:solidFill>
                <a:cs typeface="+mn-ea"/>
                <a:sym typeface="+mn-lt"/>
              </a:rPr>
              <a:t>50</a:t>
            </a:r>
            <a:r>
              <a:rPr lang="zh-CN" altLang="en-US" dirty="0">
                <a:solidFill>
                  <a:schemeClr val="tx1">
                    <a:lumMod val="65000"/>
                    <a:lumOff val="35000"/>
                  </a:schemeClr>
                </a:solidFill>
                <a:cs typeface="+mn-ea"/>
                <a:sym typeface="+mn-lt"/>
              </a:rPr>
              <a:t>元捡起的时候，发现有人坐在长椅上，正好把你的飞机模型压坏。</a:t>
            </a:r>
          </a:p>
          <a:p>
            <a:pPr eaLnBrk="1" fontAlgn="auto" hangingPunct="1">
              <a:spcBef>
                <a:spcPts val="0"/>
              </a:spcBef>
              <a:spcAft>
                <a:spcPts val="0"/>
              </a:spcAft>
              <a:defRPr/>
            </a:pPr>
            <a:r>
              <a:rPr lang="zh-CN" altLang="en-US" dirty="0">
                <a:solidFill>
                  <a:schemeClr val="tx1">
                    <a:lumMod val="65000"/>
                    <a:lumOff val="35000"/>
                  </a:schemeClr>
                </a:solidFill>
                <a:cs typeface="+mn-ea"/>
                <a:sym typeface="+mn-lt"/>
              </a:rPr>
              <a:t>     你会有什么情绪反应？</a:t>
            </a:r>
          </a:p>
        </p:txBody>
      </p:sp>
      <p:pic>
        <p:nvPicPr>
          <p:cNvPr id="12" name="图片 11">
            <a:extLst>
              <a:ext uri="{FF2B5EF4-FFF2-40B4-BE49-F238E27FC236}">
                <a16:creationId xmlns="" xmlns:a16="http://schemas.microsoft.com/office/drawing/2014/main" id="{68AA1596-DAC8-411D-AAD4-6FA07CF6CC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3534" y="819150"/>
            <a:ext cx="3822460" cy="3822460"/>
          </a:xfrm>
          <a:prstGeom prst="rect">
            <a:avLst/>
          </a:prstGeom>
        </p:spPr>
      </p:pic>
    </p:spTree>
    <p:extLst>
      <p:ext uri="{BB962C8B-B14F-4D97-AF65-F5344CB8AC3E}">
        <p14:creationId xmlns:p14="http://schemas.microsoft.com/office/powerpoint/2010/main" val="721105205"/>
      </p:ext>
    </p:extLst>
  </p:cSld>
  <p:clrMapOvr>
    <a:masterClrMapping/>
  </p:clrMapOvr>
  <p:transition spd="slow" advTm="8000">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a:extLst>
              <a:ext uri="{FF2B5EF4-FFF2-40B4-BE49-F238E27FC236}">
                <a16:creationId xmlns="" xmlns:a16="http://schemas.microsoft.com/office/drawing/2014/main" id="{09C091FA-0031-4782-B273-293FFB0A895E}"/>
              </a:ext>
            </a:extLst>
          </p:cNvPr>
          <p:cNvGrpSpPr/>
          <p:nvPr/>
        </p:nvGrpSpPr>
        <p:grpSpPr bwMode="auto">
          <a:xfrm>
            <a:off x="1727200" y="1581150"/>
            <a:ext cx="1730959" cy="832384"/>
            <a:chOff x="7026060" y="1437835"/>
            <a:chExt cx="1073580" cy="1239394"/>
          </a:xfrm>
        </p:grpSpPr>
        <p:sp>
          <p:nvSpPr>
            <p:cNvPr id="9" name="矩形 8">
              <a:extLst>
                <a:ext uri="{FF2B5EF4-FFF2-40B4-BE49-F238E27FC236}">
                  <a16:creationId xmlns="" xmlns:a16="http://schemas.microsoft.com/office/drawing/2014/main" id="{0241C4C1-EB78-4285-9A12-BED72EAC3287}"/>
                </a:ext>
              </a:extLst>
            </p:cNvPr>
            <p:cNvSpPr/>
            <p:nvPr/>
          </p:nvSpPr>
          <p:spPr>
            <a:xfrm>
              <a:off x="7026060" y="1437835"/>
              <a:ext cx="1073580" cy="1073578"/>
            </a:xfrm>
            <a:prstGeom prst="rect">
              <a:avLst/>
            </a:prstGeom>
            <a:solidFill>
              <a:srgbClr val="F380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b="1" dirty="0">
                <a:cs typeface="+mn-ea"/>
                <a:sym typeface="+mn-lt"/>
              </a:endParaRPr>
            </a:p>
          </p:txBody>
        </p:sp>
        <p:sp>
          <p:nvSpPr>
            <p:cNvPr id="10" name="文本框 23">
              <a:extLst>
                <a:ext uri="{FF2B5EF4-FFF2-40B4-BE49-F238E27FC236}">
                  <a16:creationId xmlns="" xmlns:a16="http://schemas.microsoft.com/office/drawing/2014/main" id="{F9E5B3B5-C231-44BE-99B0-1B3E61D0978E}"/>
                </a:ext>
              </a:extLst>
            </p:cNvPr>
            <p:cNvSpPr txBox="1">
              <a:spLocks noChangeArrowheads="1"/>
            </p:cNvSpPr>
            <p:nvPr/>
          </p:nvSpPr>
          <p:spPr bwMode="auto">
            <a:xfrm>
              <a:off x="7218612" y="1665457"/>
              <a:ext cx="687204" cy="687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 typeface="Arial" panose="020B0604020202020204" pitchFamily="34" charset="0"/>
                <a:buNone/>
              </a:pPr>
              <a:r>
                <a:rPr lang="zh-CN" altLang="en-US" sz="2400" b="1" dirty="0">
                  <a:solidFill>
                    <a:schemeClr val="bg1"/>
                  </a:solidFill>
                  <a:latin typeface="+mn-lt"/>
                  <a:ea typeface="+mn-ea"/>
                  <a:cs typeface="+mn-ea"/>
                  <a:sym typeface="+mn-lt"/>
                </a:rPr>
                <a:t>第四幕</a:t>
              </a:r>
            </a:p>
          </p:txBody>
        </p:sp>
        <p:sp>
          <p:nvSpPr>
            <p:cNvPr id="11" name="文本框 29">
              <a:extLst>
                <a:ext uri="{FF2B5EF4-FFF2-40B4-BE49-F238E27FC236}">
                  <a16:creationId xmlns="" xmlns:a16="http://schemas.microsoft.com/office/drawing/2014/main" id="{4141D210-99FB-47B5-B8C5-52068FB7C1CF}"/>
                </a:ext>
              </a:extLst>
            </p:cNvPr>
            <p:cNvSpPr txBox="1">
              <a:spLocks noChangeArrowheads="1"/>
            </p:cNvSpPr>
            <p:nvPr/>
          </p:nvSpPr>
          <p:spPr bwMode="auto">
            <a:xfrm>
              <a:off x="7504927" y="2127305"/>
              <a:ext cx="114574" cy="54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 typeface="Arial" panose="020B0604020202020204" pitchFamily="34" charset="0"/>
                <a:buNone/>
              </a:pPr>
              <a:endParaRPr lang="zh-CN" altLang="zh-CN" sz="1800" b="1" dirty="0">
                <a:solidFill>
                  <a:schemeClr val="bg1"/>
                </a:solidFill>
                <a:latin typeface="+mn-lt"/>
                <a:ea typeface="+mn-ea"/>
                <a:cs typeface="+mn-ea"/>
                <a:sym typeface="+mn-lt"/>
              </a:endParaRPr>
            </a:p>
          </p:txBody>
        </p:sp>
      </p:grpSp>
      <p:sp>
        <p:nvSpPr>
          <p:cNvPr id="14" name="矩形 13">
            <a:extLst>
              <a:ext uri="{FF2B5EF4-FFF2-40B4-BE49-F238E27FC236}">
                <a16:creationId xmlns="" xmlns:a16="http://schemas.microsoft.com/office/drawing/2014/main" id="{6F3C54D6-35D0-43B2-82B0-AB3F9FFAAB33}"/>
              </a:ext>
            </a:extLst>
          </p:cNvPr>
          <p:cNvSpPr/>
          <p:nvPr/>
        </p:nvSpPr>
        <p:spPr>
          <a:xfrm>
            <a:off x="1574800" y="2576146"/>
            <a:ext cx="2286000" cy="1200329"/>
          </a:xfrm>
          <a:prstGeom prst="rect">
            <a:avLst/>
          </a:prstGeom>
        </p:spPr>
        <p:txBody>
          <a:bodyPr wrap="square">
            <a:spAutoFit/>
          </a:bodyPr>
          <a:lstStyle/>
          <a:p>
            <a:r>
              <a:rPr lang="en-US" altLang="zh-CN" dirty="0">
                <a:solidFill>
                  <a:schemeClr val="tx1">
                    <a:lumMod val="65000"/>
                    <a:lumOff val="35000"/>
                  </a:schemeClr>
                </a:solidFill>
                <a:cs typeface="+mn-ea"/>
                <a:sym typeface="+mn-lt"/>
              </a:rPr>
              <a:t>     </a:t>
            </a:r>
            <a:r>
              <a:rPr lang="zh-CN" altLang="en-US" dirty="0">
                <a:solidFill>
                  <a:schemeClr val="tx1">
                    <a:lumMod val="65000"/>
                    <a:lumOff val="35000"/>
                  </a:schemeClr>
                </a:solidFill>
                <a:cs typeface="+mn-ea"/>
                <a:sym typeface="+mn-lt"/>
              </a:rPr>
              <a:t>然后你仔细一看，发现这个人原来是个盲人，</a:t>
            </a:r>
            <a:r>
              <a:rPr lang="en-US" altLang="zh-CN" dirty="0">
                <a:solidFill>
                  <a:schemeClr val="tx1">
                    <a:lumMod val="65000"/>
                    <a:lumOff val="35000"/>
                  </a:schemeClr>
                </a:solidFill>
                <a:cs typeface="+mn-ea"/>
                <a:sym typeface="+mn-lt"/>
              </a:rPr>
              <a:t> </a:t>
            </a:r>
            <a:r>
              <a:rPr lang="zh-CN" altLang="en-US" dirty="0">
                <a:solidFill>
                  <a:schemeClr val="tx1">
                    <a:lumMod val="65000"/>
                    <a:lumOff val="35000"/>
                  </a:schemeClr>
                </a:solidFill>
                <a:cs typeface="+mn-ea"/>
                <a:sym typeface="+mn-lt"/>
              </a:rPr>
              <a:t>你又会有什么情绪反应？</a:t>
            </a:r>
          </a:p>
        </p:txBody>
      </p:sp>
      <p:pic>
        <p:nvPicPr>
          <p:cNvPr id="12" name="图片 11">
            <a:extLst>
              <a:ext uri="{FF2B5EF4-FFF2-40B4-BE49-F238E27FC236}">
                <a16:creationId xmlns="" xmlns:a16="http://schemas.microsoft.com/office/drawing/2014/main" id="{2B36B62E-483F-446A-8E25-6C31EA5D8E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3534" y="819150"/>
            <a:ext cx="3822460" cy="3822460"/>
          </a:xfrm>
          <a:prstGeom prst="rect">
            <a:avLst/>
          </a:prstGeom>
        </p:spPr>
      </p:pic>
    </p:spTree>
    <p:extLst>
      <p:ext uri="{BB962C8B-B14F-4D97-AF65-F5344CB8AC3E}">
        <p14:creationId xmlns:p14="http://schemas.microsoft.com/office/powerpoint/2010/main" val="546848360"/>
      </p:ext>
    </p:extLst>
  </p:cSld>
  <p:clrMapOvr>
    <a:masterClrMapping/>
  </p:clrMapOvr>
  <p:transition spd="slow" advTm="8000">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a:extLst>
              <a:ext uri="{FF2B5EF4-FFF2-40B4-BE49-F238E27FC236}">
                <a16:creationId xmlns="" xmlns:a16="http://schemas.microsoft.com/office/drawing/2014/main" id="{ED54E12E-C9D1-4B07-AD28-405AED900707}"/>
              </a:ext>
            </a:extLst>
          </p:cNvPr>
          <p:cNvGrpSpPr/>
          <p:nvPr/>
        </p:nvGrpSpPr>
        <p:grpSpPr bwMode="auto">
          <a:xfrm>
            <a:off x="1979863" y="2027089"/>
            <a:ext cx="2710506" cy="1168643"/>
            <a:chOff x="410834" y="1037737"/>
            <a:chExt cx="2795985" cy="1168643"/>
          </a:xfrm>
        </p:grpSpPr>
        <p:cxnSp>
          <p:nvCxnSpPr>
            <p:cNvPr id="18" name="直接连接符 17">
              <a:extLst>
                <a:ext uri="{FF2B5EF4-FFF2-40B4-BE49-F238E27FC236}">
                  <a16:creationId xmlns="" xmlns:a16="http://schemas.microsoft.com/office/drawing/2014/main" id="{C1B0C073-08E3-4DB7-B84B-30D3ECEAA1A6}"/>
                </a:ext>
              </a:extLst>
            </p:cNvPr>
            <p:cNvCxnSpPr>
              <a:cxnSpLocks/>
            </p:cNvCxnSpPr>
            <p:nvPr/>
          </p:nvCxnSpPr>
          <p:spPr>
            <a:xfrm>
              <a:off x="410834" y="2206380"/>
              <a:ext cx="2795985"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9" name="文本框 18">
              <a:extLst>
                <a:ext uri="{FF2B5EF4-FFF2-40B4-BE49-F238E27FC236}">
                  <a16:creationId xmlns="" xmlns:a16="http://schemas.microsoft.com/office/drawing/2014/main" id="{6017187D-D3D2-4F5F-9FD9-A66D838EA80D}"/>
                </a:ext>
              </a:extLst>
            </p:cNvPr>
            <p:cNvSpPr txBox="1"/>
            <p:nvPr/>
          </p:nvSpPr>
          <p:spPr>
            <a:xfrm>
              <a:off x="595391" y="1037737"/>
              <a:ext cx="2279487" cy="1135054"/>
            </a:xfrm>
            <a:prstGeom prst="rect">
              <a:avLst/>
            </a:prstGeom>
            <a:noFill/>
          </p:spPr>
          <p:txBody>
            <a:bodyPr wrap="square">
              <a:spAutoFit/>
            </a:bodyPr>
            <a:lstStyle/>
            <a:p>
              <a:pPr eaLnBrk="1" fontAlgn="auto" hangingPunct="1">
                <a:lnSpc>
                  <a:spcPct val="150000"/>
                </a:lnSpc>
                <a:spcBef>
                  <a:spcPts val="0"/>
                </a:spcBef>
                <a:spcAft>
                  <a:spcPts val="0"/>
                </a:spcAft>
                <a:defRPr/>
              </a:pPr>
              <a:r>
                <a:rPr lang="zh-CN" altLang="en-US" sz="2400" dirty="0">
                  <a:solidFill>
                    <a:schemeClr val="tx1">
                      <a:lumMod val="65000"/>
                      <a:lumOff val="35000"/>
                    </a:schemeClr>
                  </a:solidFill>
                  <a:cs typeface="+mn-ea"/>
                  <a:sym typeface="+mn-lt"/>
                </a:rPr>
                <a:t>原来情绪是可以转变的</a:t>
              </a:r>
              <a:endParaRPr lang="en-US" altLang="zh-CN" sz="2400" dirty="0">
                <a:solidFill>
                  <a:schemeClr val="tx1">
                    <a:lumMod val="65000"/>
                    <a:lumOff val="35000"/>
                  </a:schemeClr>
                </a:solidFill>
                <a:cs typeface="+mn-ea"/>
                <a:sym typeface="+mn-lt"/>
              </a:endParaRPr>
            </a:p>
          </p:txBody>
        </p:sp>
      </p:grpSp>
      <p:grpSp>
        <p:nvGrpSpPr>
          <p:cNvPr id="20" name="组合 19">
            <a:extLst>
              <a:ext uri="{FF2B5EF4-FFF2-40B4-BE49-F238E27FC236}">
                <a16:creationId xmlns="" xmlns:a16="http://schemas.microsoft.com/office/drawing/2014/main" id="{7A9950BF-DE40-4C65-B6F2-69D7751FCE7A}"/>
              </a:ext>
            </a:extLst>
          </p:cNvPr>
          <p:cNvGrpSpPr/>
          <p:nvPr/>
        </p:nvGrpSpPr>
        <p:grpSpPr>
          <a:xfrm>
            <a:off x="5119387" y="1584755"/>
            <a:ext cx="2576813" cy="2601842"/>
            <a:chOff x="1384526" y="1211262"/>
            <a:chExt cx="2965224" cy="2994025"/>
          </a:xfrm>
        </p:grpSpPr>
        <p:sp>
          <p:nvSpPr>
            <p:cNvPr id="21" name="椭圆 20">
              <a:extLst>
                <a:ext uri="{FF2B5EF4-FFF2-40B4-BE49-F238E27FC236}">
                  <a16:creationId xmlns="" xmlns:a16="http://schemas.microsoft.com/office/drawing/2014/main" id="{65E079F4-E189-4039-B01D-1AC8DEF03BF6}"/>
                </a:ext>
              </a:extLst>
            </p:cNvPr>
            <p:cNvSpPr/>
            <p:nvPr/>
          </p:nvSpPr>
          <p:spPr>
            <a:xfrm rot="10800000">
              <a:off x="1384526" y="3195637"/>
              <a:ext cx="463550" cy="463550"/>
            </a:xfrm>
            <a:prstGeom prst="ellipse">
              <a:avLst/>
            </a:prstGeom>
            <a:solidFill>
              <a:srgbClr val="F7A69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23" name="椭圆 22">
              <a:extLst>
                <a:ext uri="{FF2B5EF4-FFF2-40B4-BE49-F238E27FC236}">
                  <a16:creationId xmlns="" xmlns:a16="http://schemas.microsoft.com/office/drawing/2014/main" id="{44F115A7-F48F-45A8-816C-548DCB587DBE}"/>
                </a:ext>
              </a:extLst>
            </p:cNvPr>
            <p:cNvSpPr/>
            <p:nvPr/>
          </p:nvSpPr>
          <p:spPr>
            <a:xfrm>
              <a:off x="1997075" y="2959100"/>
              <a:ext cx="147637" cy="149225"/>
            </a:xfrm>
            <a:prstGeom prst="ellipse">
              <a:avLst/>
            </a:prstGeom>
            <a:solidFill>
              <a:srgbClr val="F068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0" name="椭圆 29">
              <a:extLst>
                <a:ext uri="{FF2B5EF4-FFF2-40B4-BE49-F238E27FC236}">
                  <a16:creationId xmlns="" xmlns:a16="http://schemas.microsoft.com/office/drawing/2014/main" id="{4648CB1E-DB2B-4A66-8624-C2C99C06FC0D}"/>
                </a:ext>
              </a:extLst>
            </p:cNvPr>
            <p:cNvSpPr/>
            <p:nvPr/>
          </p:nvSpPr>
          <p:spPr>
            <a:xfrm>
              <a:off x="3849687" y="3195637"/>
              <a:ext cx="242888" cy="242888"/>
            </a:xfrm>
            <a:prstGeom prst="ellipse">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1" name="椭圆 30">
              <a:extLst>
                <a:ext uri="{FF2B5EF4-FFF2-40B4-BE49-F238E27FC236}">
                  <a16:creationId xmlns="" xmlns:a16="http://schemas.microsoft.com/office/drawing/2014/main" id="{4B7FC561-6184-4ABC-A64F-DC49B7B25C17}"/>
                </a:ext>
              </a:extLst>
            </p:cNvPr>
            <p:cNvSpPr/>
            <p:nvPr/>
          </p:nvSpPr>
          <p:spPr>
            <a:xfrm>
              <a:off x="4197350" y="2913062"/>
              <a:ext cx="152400" cy="152400"/>
            </a:xfrm>
            <a:prstGeom prst="ellipse">
              <a:avLst/>
            </a:prstGeom>
            <a:solidFill>
              <a:srgbClr val="E400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3" name="椭圆 32">
              <a:extLst>
                <a:ext uri="{FF2B5EF4-FFF2-40B4-BE49-F238E27FC236}">
                  <a16:creationId xmlns="" xmlns:a16="http://schemas.microsoft.com/office/drawing/2014/main" id="{9C80C207-962F-4554-B295-21582B21AEAB}"/>
                </a:ext>
              </a:extLst>
            </p:cNvPr>
            <p:cNvSpPr/>
            <p:nvPr/>
          </p:nvSpPr>
          <p:spPr>
            <a:xfrm rot="11047877">
              <a:off x="3240087" y="3651250"/>
              <a:ext cx="387350" cy="387350"/>
            </a:xfrm>
            <a:prstGeom prst="ellipse">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4" name="椭圆 33">
              <a:extLst>
                <a:ext uri="{FF2B5EF4-FFF2-40B4-BE49-F238E27FC236}">
                  <a16:creationId xmlns="" xmlns:a16="http://schemas.microsoft.com/office/drawing/2014/main" id="{24348CF6-6391-41BB-A6A1-CF62015DE51F}"/>
                </a:ext>
              </a:extLst>
            </p:cNvPr>
            <p:cNvSpPr/>
            <p:nvPr/>
          </p:nvSpPr>
          <p:spPr>
            <a:xfrm rot="11047877">
              <a:off x="2460625" y="3255962"/>
              <a:ext cx="169862" cy="169863"/>
            </a:xfrm>
            <a:prstGeom prst="ellipse">
              <a:avLst/>
            </a:prstGeom>
            <a:solidFill>
              <a:srgbClr val="E400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6" name="椭圆 35">
              <a:extLst>
                <a:ext uri="{FF2B5EF4-FFF2-40B4-BE49-F238E27FC236}">
                  <a16:creationId xmlns="" xmlns:a16="http://schemas.microsoft.com/office/drawing/2014/main" id="{530A1967-A9E3-476B-B743-1580981B5C09}"/>
                </a:ext>
              </a:extLst>
            </p:cNvPr>
            <p:cNvSpPr/>
            <p:nvPr/>
          </p:nvSpPr>
          <p:spPr>
            <a:xfrm>
              <a:off x="1450975" y="1211262"/>
              <a:ext cx="344487" cy="344488"/>
            </a:xfrm>
            <a:prstGeom prst="ellipse">
              <a:avLst/>
            </a:prstGeom>
            <a:solidFill>
              <a:srgbClr val="F4B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7" name="椭圆 36">
              <a:extLst>
                <a:ext uri="{FF2B5EF4-FFF2-40B4-BE49-F238E27FC236}">
                  <a16:creationId xmlns="" xmlns:a16="http://schemas.microsoft.com/office/drawing/2014/main" id="{CE57F748-0DF6-4C74-A56D-FBAC489983E7}"/>
                </a:ext>
              </a:extLst>
            </p:cNvPr>
            <p:cNvSpPr/>
            <p:nvPr/>
          </p:nvSpPr>
          <p:spPr>
            <a:xfrm rot="10800000">
              <a:off x="1490662" y="2149475"/>
              <a:ext cx="528638" cy="527050"/>
            </a:xfrm>
            <a:prstGeom prst="ellipse">
              <a:avLst/>
            </a:prstGeom>
            <a:solidFill>
              <a:srgbClr val="F380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8" name="椭圆 37">
              <a:extLst>
                <a:ext uri="{FF2B5EF4-FFF2-40B4-BE49-F238E27FC236}">
                  <a16:creationId xmlns="" xmlns:a16="http://schemas.microsoft.com/office/drawing/2014/main" id="{EEE39393-0754-4CB4-B046-05C1FB2CEBA8}"/>
                </a:ext>
              </a:extLst>
            </p:cNvPr>
            <p:cNvSpPr/>
            <p:nvPr/>
          </p:nvSpPr>
          <p:spPr>
            <a:xfrm>
              <a:off x="2197100" y="4052887"/>
              <a:ext cx="152400" cy="152400"/>
            </a:xfrm>
            <a:prstGeom prst="ellipse">
              <a:avLst/>
            </a:prstGeom>
            <a:solidFill>
              <a:srgbClr val="F068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pic>
          <p:nvPicPr>
            <p:cNvPr id="39" name="图片 38">
              <a:extLst>
                <a:ext uri="{FF2B5EF4-FFF2-40B4-BE49-F238E27FC236}">
                  <a16:creationId xmlns="" xmlns:a16="http://schemas.microsoft.com/office/drawing/2014/main" id="{52DD671E-5BF5-4B98-9D5D-69E3CFB45E7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387286" y="1496178"/>
              <a:ext cx="1638619" cy="1638618"/>
            </a:xfrm>
            <a:prstGeom prst="rect">
              <a:avLst/>
            </a:prstGeom>
          </p:spPr>
        </p:pic>
      </p:grpSp>
    </p:spTree>
    <p:extLst>
      <p:ext uri="{BB962C8B-B14F-4D97-AF65-F5344CB8AC3E}">
        <p14:creationId xmlns:p14="http://schemas.microsoft.com/office/powerpoint/2010/main" val="2643622548"/>
      </p:ext>
    </p:extLst>
  </p:cSld>
  <p:clrMapOvr>
    <a:masterClrMapping/>
  </p:clrMapOvr>
  <p:transition spd="slow" advTm="8000">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a:extLst>
              <a:ext uri="{FF2B5EF4-FFF2-40B4-BE49-F238E27FC236}">
                <a16:creationId xmlns="" xmlns:a16="http://schemas.microsoft.com/office/drawing/2014/main" id="{CBF9A7F2-D6B9-42C8-92C9-60B5967DE758}"/>
              </a:ext>
            </a:extLst>
          </p:cNvPr>
          <p:cNvSpPr txBox="1"/>
          <p:nvPr/>
        </p:nvSpPr>
        <p:spPr>
          <a:xfrm>
            <a:off x="5181600" y="2241550"/>
            <a:ext cx="2286000" cy="707886"/>
          </a:xfrm>
          <a:prstGeom prst="rect">
            <a:avLst/>
          </a:prstGeom>
          <a:solidFill>
            <a:srgbClr val="F27254"/>
          </a:solidFill>
          <a:ln>
            <a:noFill/>
          </a:ln>
        </p:spPr>
        <p:txBody>
          <a:bodyPr wrap="square" rtlCol="0">
            <a:spAutoFit/>
          </a:bodyPr>
          <a:lstStyle/>
          <a:p>
            <a:pPr algn="ctr"/>
            <a:r>
              <a:rPr lang="zh-CN" altLang="en-US" sz="2000" dirty="0">
                <a:solidFill>
                  <a:schemeClr val="bg1"/>
                </a:solidFill>
                <a:cs typeface="+mn-ea"/>
                <a:sym typeface="+mn-lt"/>
              </a:rPr>
              <a:t>你看到的是鸭子？还是兔子？</a:t>
            </a:r>
          </a:p>
        </p:txBody>
      </p:sp>
      <p:pic>
        <p:nvPicPr>
          <p:cNvPr id="3" name="图片 2">
            <a:extLst>
              <a:ext uri="{FF2B5EF4-FFF2-40B4-BE49-F238E27FC236}">
                <a16:creationId xmlns="" xmlns:a16="http://schemas.microsoft.com/office/drawing/2014/main" id="{A9C1156A-D15C-453E-84F3-6A9E21CFBDF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2350" y="895350"/>
            <a:ext cx="3714750" cy="3714750"/>
          </a:xfrm>
          <a:prstGeom prst="rect">
            <a:avLst/>
          </a:prstGeom>
        </p:spPr>
      </p:pic>
    </p:spTree>
    <p:extLst>
      <p:ext uri="{BB962C8B-B14F-4D97-AF65-F5344CB8AC3E}">
        <p14:creationId xmlns:p14="http://schemas.microsoft.com/office/powerpoint/2010/main" val="2059369306"/>
      </p:ext>
    </p:extLst>
  </p:cSld>
  <p:clrMapOvr>
    <a:masterClrMapping/>
  </p:clrMapOvr>
  <p:transition spd="slow" advTm="8000">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a:extLst>
              <a:ext uri="{FF2B5EF4-FFF2-40B4-BE49-F238E27FC236}">
                <a16:creationId xmlns="" xmlns:a16="http://schemas.microsoft.com/office/drawing/2014/main" id="{CBF9A7F2-D6B9-42C8-92C9-60B5967DE758}"/>
              </a:ext>
            </a:extLst>
          </p:cNvPr>
          <p:cNvSpPr txBox="1"/>
          <p:nvPr/>
        </p:nvSpPr>
        <p:spPr>
          <a:xfrm>
            <a:off x="4876800" y="2244893"/>
            <a:ext cx="2362200" cy="707886"/>
          </a:xfrm>
          <a:prstGeom prst="rect">
            <a:avLst/>
          </a:prstGeom>
          <a:solidFill>
            <a:srgbClr val="FFA885"/>
          </a:solidFill>
        </p:spPr>
        <p:txBody>
          <a:bodyPr wrap="square" rtlCol="0">
            <a:spAutoFit/>
          </a:bodyPr>
          <a:lstStyle/>
          <a:p>
            <a:pPr algn="ctr"/>
            <a:r>
              <a:rPr lang="zh-CN" altLang="en-US" sz="2000" dirty="0">
                <a:solidFill>
                  <a:schemeClr val="bg1"/>
                </a:solidFill>
                <a:cs typeface="+mn-ea"/>
                <a:sym typeface="+mn-lt"/>
              </a:rPr>
              <a:t>你看到的是少女？还是老妇人？</a:t>
            </a:r>
          </a:p>
        </p:txBody>
      </p:sp>
      <p:pic>
        <p:nvPicPr>
          <p:cNvPr id="15" name="图片 14">
            <a:extLst>
              <a:ext uri="{FF2B5EF4-FFF2-40B4-BE49-F238E27FC236}">
                <a16:creationId xmlns="" xmlns:a16="http://schemas.microsoft.com/office/drawing/2014/main" id="{7709A732-D7E9-4649-9F26-0C16D2468D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895350"/>
            <a:ext cx="3714750" cy="3714750"/>
          </a:xfrm>
          <a:prstGeom prst="rect">
            <a:avLst/>
          </a:prstGeom>
        </p:spPr>
      </p:pic>
    </p:spTree>
    <p:extLst>
      <p:ext uri="{BB962C8B-B14F-4D97-AF65-F5344CB8AC3E}">
        <p14:creationId xmlns:p14="http://schemas.microsoft.com/office/powerpoint/2010/main" val="4123162954"/>
      </p:ext>
    </p:extLst>
  </p:cSld>
  <p:clrMapOvr>
    <a:masterClrMapping/>
  </p:clrMapOvr>
  <p:transition spd="slow" advTm="8000">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图片 29">
            <a:extLst>
              <a:ext uri="{FF2B5EF4-FFF2-40B4-BE49-F238E27FC236}">
                <a16:creationId xmlns="" xmlns:a16="http://schemas.microsoft.com/office/drawing/2014/main" id="{E5C12766-3555-4C5C-A44E-F6BE77BA5B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7270" y="2727960"/>
            <a:ext cx="967740" cy="967740"/>
          </a:xfrm>
          <a:prstGeom prst="rect">
            <a:avLst/>
          </a:prstGeom>
        </p:spPr>
      </p:pic>
      <p:pic>
        <p:nvPicPr>
          <p:cNvPr id="31" name="图片 30">
            <a:extLst>
              <a:ext uri="{FF2B5EF4-FFF2-40B4-BE49-F238E27FC236}">
                <a16:creationId xmlns="" xmlns:a16="http://schemas.microsoft.com/office/drawing/2014/main" id="{77B4A756-F7BD-466B-BA59-87490D1277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7770" y="2727960"/>
            <a:ext cx="967740" cy="967740"/>
          </a:xfrm>
          <a:prstGeom prst="rect">
            <a:avLst/>
          </a:prstGeom>
        </p:spPr>
      </p:pic>
      <p:pic>
        <p:nvPicPr>
          <p:cNvPr id="32" name="图片 31">
            <a:extLst>
              <a:ext uri="{FF2B5EF4-FFF2-40B4-BE49-F238E27FC236}">
                <a16:creationId xmlns="" xmlns:a16="http://schemas.microsoft.com/office/drawing/2014/main" id="{CDF871B0-3F74-444F-9029-F43B9811F9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7770" y="1470660"/>
            <a:ext cx="967740" cy="967740"/>
          </a:xfrm>
          <a:prstGeom prst="rect">
            <a:avLst/>
          </a:prstGeom>
        </p:spPr>
      </p:pic>
      <p:pic>
        <p:nvPicPr>
          <p:cNvPr id="6" name="图片 5">
            <a:extLst>
              <a:ext uri="{FF2B5EF4-FFF2-40B4-BE49-F238E27FC236}">
                <a16:creationId xmlns="" xmlns:a16="http://schemas.microsoft.com/office/drawing/2014/main" id="{0CE66291-C001-48E2-B4F4-58F94ADE9E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7270" y="1440180"/>
            <a:ext cx="967740" cy="967740"/>
          </a:xfrm>
          <a:prstGeom prst="rect">
            <a:avLst/>
          </a:prstGeom>
        </p:spPr>
      </p:pic>
      <p:sp>
        <p:nvSpPr>
          <p:cNvPr id="23" name="文本框 22">
            <a:extLst>
              <a:ext uri="{FF2B5EF4-FFF2-40B4-BE49-F238E27FC236}">
                <a16:creationId xmlns="" xmlns:a16="http://schemas.microsoft.com/office/drawing/2014/main" id="{94E0D9C0-0B40-4C16-AFE8-1044FC720FF1}"/>
              </a:ext>
            </a:extLst>
          </p:cNvPr>
          <p:cNvSpPr txBox="1"/>
          <p:nvPr/>
        </p:nvSpPr>
        <p:spPr bwMode="auto">
          <a:xfrm>
            <a:off x="2221141" y="1725219"/>
            <a:ext cx="1985099" cy="460375"/>
          </a:xfrm>
          <a:prstGeom prst="rect">
            <a:avLst/>
          </a:prstGeom>
          <a:noFill/>
        </p:spPr>
        <p:txBody>
          <a:bodyPr wrap="square">
            <a:spAutoFit/>
          </a:bodyPr>
          <a:lstStyle/>
          <a:p>
            <a:pPr eaLnBrk="1" fontAlgn="auto" hangingPunct="1">
              <a:spcBef>
                <a:spcPts val="0"/>
              </a:spcBef>
              <a:spcAft>
                <a:spcPts val="0"/>
              </a:spcAft>
              <a:defRPr/>
            </a:pPr>
            <a:r>
              <a:rPr lang="zh-CN" altLang="en-US" sz="2400" dirty="0">
                <a:solidFill>
                  <a:schemeClr val="tx1">
                    <a:lumMod val="50000"/>
                    <a:lumOff val="50000"/>
                  </a:schemeClr>
                </a:solidFill>
                <a:cs typeface="+mn-ea"/>
                <a:sym typeface="+mn-lt"/>
              </a:rPr>
              <a:t>我们的情绪</a:t>
            </a:r>
          </a:p>
        </p:txBody>
      </p:sp>
      <p:sp>
        <p:nvSpPr>
          <p:cNvPr id="25" name="文本框 216">
            <a:extLst>
              <a:ext uri="{FF2B5EF4-FFF2-40B4-BE49-F238E27FC236}">
                <a16:creationId xmlns="" xmlns:a16="http://schemas.microsoft.com/office/drawing/2014/main" id="{407C9EF3-52CD-4C5B-813C-2EEF72D57386}"/>
              </a:ext>
            </a:extLst>
          </p:cNvPr>
          <p:cNvSpPr txBox="1">
            <a:spLocks noChangeArrowheads="1"/>
          </p:cNvSpPr>
          <p:nvPr/>
        </p:nvSpPr>
        <p:spPr bwMode="auto">
          <a:xfrm>
            <a:off x="5740445" y="1689817"/>
            <a:ext cx="208967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eaLnBrk="1" hangingPunct="1">
              <a:lnSpc>
                <a:spcPct val="100000"/>
              </a:lnSpc>
              <a:spcBef>
                <a:spcPct val="0"/>
              </a:spcBef>
              <a:buFontTx/>
              <a:buNone/>
            </a:pPr>
            <a:r>
              <a:rPr lang="zh-CN" altLang="en-US" sz="2400" dirty="0">
                <a:solidFill>
                  <a:schemeClr val="tx1">
                    <a:lumMod val="50000"/>
                    <a:lumOff val="50000"/>
                  </a:schemeClr>
                </a:solidFill>
                <a:latin typeface="+mn-lt"/>
                <a:ea typeface="+mn-ea"/>
                <a:cs typeface="+mn-ea"/>
                <a:sym typeface="+mn-lt"/>
              </a:rPr>
              <a:t>情绪</a:t>
            </a:r>
            <a:r>
              <a:rPr lang="en-US" altLang="zh-CN" sz="2400" dirty="0">
                <a:solidFill>
                  <a:schemeClr val="tx1">
                    <a:lumMod val="50000"/>
                    <a:lumOff val="50000"/>
                  </a:schemeClr>
                </a:solidFill>
                <a:latin typeface="+mn-lt"/>
                <a:ea typeface="+mn-ea"/>
                <a:cs typeface="+mn-ea"/>
                <a:sym typeface="+mn-lt"/>
              </a:rPr>
              <a:t>ABC</a:t>
            </a:r>
            <a:r>
              <a:rPr lang="zh-CN" altLang="en-US" sz="2400" dirty="0">
                <a:solidFill>
                  <a:schemeClr val="tx1">
                    <a:lumMod val="50000"/>
                    <a:lumOff val="50000"/>
                  </a:schemeClr>
                </a:solidFill>
                <a:latin typeface="+mn-lt"/>
                <a:ea typeface="+mn-ea"/>
                <a:cs typeface="+mn-ea"/>
                <a:sym typeface="+mn-lt"/>
              </a:rPr>
              <a:t>理论</a:t>
            </a:r>
          </a:p>
        </p:txBody>
      </p:sp>
      <p:sp>
        <p:nvSpPr>
          <p:cNvPr id="28" name="文本框 221">
            <a:extLst>
              <a:ext uri="{FF2B5EF4-FFF2-40B4-BE49-F238E27FC236}">
                <a16:creationId xmlns="" xmlns:a16="http://schemas.microsoft.com/office/drawing/2014/main" id="{C3CBFE06-5388-4C83-99F2-001D43D79D4D}"/>
              </a:ext>
            </a:extLst>
          </p:cNvPr>
          <p:cNvSpPr txBox="1">
            <a:spLocks noChangeArrowheads="1"/>
          </p:cNvSpPr>
          <p:nvPr/>
        </p:nvSpPr>
        <p:spPr bwMode="auto">
          <a:xfrm>
            <a:off x="2195884" y="2899107"/>
            <a:ext cx="2762263" cy="460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eaLnBrk="1" hangingPunct="1">
              <a:lnSpc>
                <a:spcPct val="100000"/>
              </a:lnSpc>
              <a:spcBef>
                <a:spcPct val="0"/>
              </a:spcBef>
              <a:buFontTx/>
              <a:buNone/>
            </a:pPr>
            <a:r>
              <a:rPr lang="zh-CN" altLang="en-US" sz="2400" dirty="0">
                <a:solidFill>
                  <a:schemeClr val="tx1">
                    <a:lumMod val="50000"/>
                    <a:lumOff val="50000"/>
                  </a:schemeClr>
                </a:solidFill>
                <a:latin typeface="+mn-lt"/>
                <a:ea typeface="+mn-ea"/>
                <a:cs typeface="+mn-ea"/>
                <a:sym typeface="+mn-lt"/>
              </a:rPr>
              <a:t>情绪可以转变吗</a:t>
            </a:r>
            <a:r>
              <a:rPr lang="en-US" altLang="zh-CN" sz="2400" dirty="0">
                <a:solidFill>
                  <a:schemeClr val="tx1">
                    <a:lumMod val="50000"/>
                    <a:lumOff val="50000"/>
                  </a:schemeClr>
                </a:solidFill>
                <a:latin typeface="+mn-lt"/>
                <a:ea typeface="+mn-ea"/>
                <a:cs typeface="+mn-ea"/>
                <a:sym typeface="+mn-lt"/>
              </a:rPr>
              <a:t>?</a:t>
            </a:r>
          </a:p>
        </p:txBody>
      </p:sp>
      <p:sp>
        <p:nvSpPr>
          <p:cNvPr id="29" name="文本框 226">
            <a:extLst>
              <a:ext uri="{FF2B5EF4-FFF2-40B4-BE49-F238E27FC236}">
                <a16:creationId xmlns="" xmlns:a16="http://schemas.microsoft.com/office/drawing/2014/main" id="{DB2D71FF-A545-47B5-8760-7CA3F78BBEDF}"/>
              </a:ext>
            </a:extLst>
          </p:cNvPr>
          <p:cNvSpPr txBox="1">
            <a:spLocks noChangeArrowheads="1"/>
          </p:cNvSpPr>
          <p:nvPr/>
        </p:nvSpPr>
        <p:spPr bwMode="auto">
          <a:xfrm>
            <a:off x="5735876" y="2940437"/>
            <a:ext cx="290757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eaLnBrk="1" hangingPunct="1">
              <a:lnSpc>
                <a:spcPct val="100000"/>
              </a:lnSpc>
              <a:spcBef>
                <a:spcPct val="0"/>
              </a:spcBef>
              <a:buFontTx/>
              <a:buNone/>
            </a:pPr>
            <a:r>
              <a:rPr lang="zh-CN" altLang="en-US" sz="2400" dirty="0">
                <a:solidFill>
                  <a:schemeClr val="tx1">
                    <a:lumMod val="50000"/>
                    <a:lumOff val="50000"/>
                  </a:schemeClr>
                </a:solidFill>
                <a:latin typeface="+mn-lt"/>
                <a:ea typeface="+mn-ea"/>
                <a:cs typeface="+mn-ea"/>
                <a:sym typeface="+mn-lt"/>
              </a:rPr>
              <a:t>做情绪的主人</a:t>
            </a:r>
          </a:p>
        </p:txBody>
      </p:sp>
      <p:grpSp>
        <p:nvGrpSpPr>
          <p:cNvPr id="47" name="组合 10">
            <a:extLst>
              <a:ext uri="{FF2B5EF4-FFF2-40B4-BE49-F238E27FC236}">
                <a16:creationId xmlns="" xmlns:a16="http://schemas.microsoft.com/office/drawing/2014/main" id="{8540F776-FFC7-4797-9556-8B02775722AF}"/>
              </a:ext>
            </a:extLst>
          </p:cNvPr>
          <p:cNvGrpSpPr/>
          <p:nvPr/>
        </p:nvGrpSpPr>
        <p:grpSpPr bwMode="auto">
          <a:xfrm>
            <a:off x="1376971" y="1712185"/>
            <a:ext cx="538070" cy="538858"/>
            <a:chOff x="1256840" y="1492689"/>
            <a:chExt cx="1077036" cy="1077823"/>
          </a:xfrm>
        </p:grpSpPr>
        <p:sp>
          <p:nvSpPr>
            <p:cNvPr id="49" name="椭圆 48">
              <a:extLst>
                <a:ext uri="{FF2B5EF4-FFF2-40B4-BE49-F238E27FC236}">
                  <a16:creationId xmlns="" xmlns:a16="http://schemas.microsoft.com/office/drawing/2014/main" id="{EF0830AF-D873-4604-BE61-DDA333874A6A}"/>
                </a:ext>
              </a:extLst>
            </p:cNvPr>
            <p:cNvSpPr/>
            <p:nvPr/>
          </p:nvSpPr>
          <p:spPr>
            <a:xfrm>
              <a:off x="1256840" y="1492689"/>
              <a:ext cx="1077036" cy="1077823"/>
            </a:xfrm>
            <a:prstGeom prst="ellipse">
              <a:avLst/>
            </a:prstGeom>
            <a:solidFill>
              <a:srgbClr val="FFCDB8"/>
            </a:solidFill>
            <a:ln w="38100">
              <a:solidFill>
                <a:srgbClr val="FFCDB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050" dirty="0">
                <a:solidFill>
                  <a:schemeClr val="bg1"/>
                </a:solidFill>
                <a:cs typeface="+mn-ea"/>
                <a:sym typeface="+mn-lt"/>
              </a:endParaRPr>
            </a:p>
          </p:txBody>
        </p:sp>
        <p:sp>
          <p:nvSpPr>
            <p:cNvPr id="50" name="文本框 6">
              <a:extLst>
                <a:ext uri="{FF2B5EF4-FFF2-40B4-BE49-F238E27FC236}">
                  <a16:creationId xmlns="" xmlns:a16="http://schemas.microsoft.com/office/drawing/2014/main" id="{868C8D43-99BB-451D-AD6B-25FB26BAB217}"/>
                </a:ext>
              </a:extLst>
            </p:cNvPr>
            <p:cNvSpPr txBox="1">
              <a:spLocks noChangeArrowheads="1"/>
            </p:cNvSpPr>
            <p:nvPr/>
          </p:nvSpPr>
          <p:spPr bwMode="auto">
            <a:xfrm>
              <a:off x="1304448" y="1663006"/>
              <a:ext cx="1004958" cy="800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2000" dirty="0">
                  <a:solidFill>
                    <a:schemeClr val="bg1"/>
                  </a:solidFill>
                  <a:latin typeface="+mn-lt"/>
                  <a:ea typeface="+mn-ea"/>
                  <a:cs typeface="+mn-ea"/>
                  <a:sym typeface="+mn-lt"/>
                </a:rPr>
                <a:t>01</a:t>
              </a:r>
              <a:endParaRPr lang="zh-CN" altLang="en-US" sz="2000" dirty="0">
                <a:solidFill>
                  <a:schemeClr val="bg1"/>
                </a:solidFill>
                <a:latin typeface="+mn-lt"/>
                <a:ea typeface="+mn-ea"/>
                <a:cs typeface="+mn-ea"/>
                <a:sym typeface="+mn-lt"/>
              </a:endParaRPr>
            </a:p>
          </p:txBody>
        </p:sp>
      </p:grpSp>
      <p:grpSp>
        <p:nvGrpSpPr>
          <p:cNvPr id="51" name="组合 10">
            <a:extLst>
              <a:ext uri="{FF2B5EF4-FFF2-40B4-BE49-F238E27FC236}">
                <a16:creationId xmlns="" xmlns:a16="http://schemas.microsoft.com/office/drawing/2014/main" id="{01947786-7B9D-4314-A1FD-72C3282A975B}"/>
              </a:ext>
            </a:extLst>
          </p:cNvPr>
          <p:cNvGrpSpPr/>
          <p:nvPr/>
        </p:nvGrpSpPr>
        <p:grpSpPr bwMode="auto">
          <a:xfrm>
            <a:off x="1397767" y="2879932"/>
            <a:ext cx="565481" cy="566310"/>
            <a:chOff x="1242799" y="1426604"/>
            <a:chExt cx="1131904" cy="1132731"/>
          </a:xfrm>
        </p:grpSpPr>
        <p:sp>
          <p:nvSpPr>
            <p:cNvPr id="52" name="椭圆 51">
              <a:extLst>
                <a:ext uri="{FF2B5EF4-FFF2-40B4-BE49-F238E27FC236}">
                  <a16:creationId xmlns="" xmlns:a16="http://schemas.microsoft.com/office/drawing/2014/main" id="{8C560ABC-564B-4097-8E7A-C1F6A2A12DF8}"/>
                </a:ext>
              </a:extLst>
            </p:cNvPr>
            <p:cNvSpPr/>
            <p:nvPr/>
          </p:nvSpPr>
          <p:spPr>
            <a:xfrm>
              <a:off x="1242799" y="1426604"/>
              <a:ext cx="1131904" cy="1132731"/>
            </a:xfrm>
            <a:prstGeom prst="ellipse">
              <a:avLst/>
            </a:prstGeom>
            <a:solidFill>
              <a:srgbClr val="F7A693"/>
            </a:solidFill>
            <a:ln w="38100">
              <a:solidFill>
                <a:srgbClr val="F7A69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050">
                <a:solidFill>
                  <a:schemeClr val="bg1"/>
                </a:solidFill>
                <a:cs typeface="+mn-ea"/>
                <a:sym typeface="+mn-lt"/>
              </a:endParaRPr>
            </a:p>
          </p:txBody>
        </p:sp>
        <p:sp>
          <p:nvSpPr>
            <p:cNvPr id="53" name="文本框 6">
              <a:extLst>
                <a:ext uri="{FF2B5EF4-FFF2-40B4-BE49-F238E27FC236}">
                  <a16:creationId xmlns="" xmlns:a16="http://schemas.microsoft.com/office/drawing/2014/main" id="{056E89BA-E012-45A9-95B4-88CE97E2EB3A}"/>
                </a:ext>
              </a:extLst>
            </p:cNvPr>
            <p:cNvSpPr txBox="1">
              <a:spLocks noChangeArrowheads="1"/>
            </p:cNvSpPr>
            <p:nvPr/>
          </p:nvSpPr>
          <p:spPr bwMode="auto">
            <a:xfrm>
              <a:off x="1304446" y="1663005"/>
              <a:ext cx="1004960" cy="800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2000" dirty="0">
                  <a:solidFill>
                    <a:schemeClr val="bg1"/>
                  </a:solidFill>
                  <a:latin typeface="+mn-lt"/>
                  <a:ea typeface="+mn-ea"/>
                  <a:cs typeface="+mn-ea"/>
                  <a:sym typeface="+mn-lt"/>
                </a:rPr>
                <a:t>02</a:t>
              </a:r>
              <a:endParaRPr lang="zh-CN" altLang="en-US" sz="2000" dirty="0">
                <a:solidFill>
                  <a:schemeClr val="bg1"/>
                </a:solidFill>
                <a:latin typeface="+mn-lt"/>
                <a:ea typeface="+mn-ea"/>
                <a:cs typeface="+mn-ea"/>
                <a:sym typeface="+mn-lt"/>
              </a:endParaRPr>
            </a:p>
          </p:txBody>
        </p:sp>
      </p:grpSp>
      <p:grpSp>
        <p:nvGrpSpPr>
          <p:cNvPr id="54" name="组合 10">
            <a:extLst>
              <a:ext uri="{FF2B5EF4-FFF2-40B4-BE49-F238E27FC236}">
                <a16:creationId xmlns="" xmlns:a16="http://schemas.microsoft.com/office/drawing/2014/main" id="{32E6404E-CE90-4185-9DC2-12C0FB46F9B9}"/>
              </a:ext>
            </a:extLst>
          </p:cNvPr>
          <p:cNvGrpSpPr/>
          <p:nvPr/>
        </p:nvGrpSpPr>
        <p:grpSpPr bwMode="auto">
          <a:xfrm>
            <a:off x="5019954" y="1655103"/>
            <a:ext cx="542077" cy="542871"/>
            <a:chOff x="1235764" y="1440395"/>
            <a:chExt cx="1085057" cy="1085850"/>
          </a:xfrm>
        </p:grpSpPr>
        <p:sp>
          <p:nvSpPr>
            <p:cNvPr id="55" name="椭圆 54">
              <a:extLst>
                <a:ext uri="{FF2B5EF4-FFF2-40B4-BE49-F238E27FC236}">
                  <a16:creationId xmlns="" xmlns:a16="http://schemas.microsoft.com/office/drawing/2014/main" id="{423681B3-C065-401C-B765-4FF750A4954C}"/>
                </a:ext>
              </a:extLst>
            </p:cNvPr>
            <p:cNvSpPr/>
            <p:nvPr/>
          </p:nvSpPr>
          <p:spPr>
            <a:xfrm>
              <a:off x="1235764" y="1440395"/>
              <a:ext cx="1085057" cy="1085850"/>
            </a:xfrm>
            <a:prstGeom prst="ellipse">
              <a:avLst/>
            </a:prstGeom>
            <a:solidFill>
              <a:srgbClr val="F7A693"/>
            </a:solidFill>
            <a:ln w="38100">
              <a:solidFill>
                <a:srgbClr val="F7A69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050" dirty="0">
                <a:solidFill>
                  <a:schemeClr val="bg1"/>
                </a:solidFill>
                <a:cs typeface="+mn-ea"/>
                <a:sym typeface="+mn-lt"/>
              </a:endParaRPr>
            </a:p>
          </p:txBody>
        </p:sp>
        <p:sp>
          <p:nvSpPr>
            <p:cNvPr id="56" name="文本框 6">
              <a:extLst>
                <a:ext uri="{FF2B5EF4-FFF2-40B4-BE49-F238E27FC236}">
                  <a16:creationId xmlns="" xmlns:a16="http://schemas.microsoft.com/office/drawing/2014/main" id="{EE219ADC-1D26-42F1-B1A6-10DBE8F60393}"/>
                </a:ext>
              </a:extLst>
            </p:cNvPr>
            <p:cNvSpPr txBox="1">
              <a:spLocks noChangeArrowheads="1"/>
            </p:cNvSpPr>
            <p:nvPr/>
          </p:nvSpPr>
          <p:spPr bwMode="auto">
            <a:xfrm>
              <a:off x="1304445" y="1597305"/>
              <a:ext cx="1004960" cy="8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2000" dirty="0">
                  <a:solidFill>
                    <a:schemeClr val="bg1"/>
                  </a:solidFill>
                  <a:latin typeface="+mn-lt"/>
                  <a:ea typeface="+mn-ea"/>
                  <a:cs typeface="+mn-ea"/>
                  <a:sym typeface="+mn-lt"/>
                </a:rPr>
                <a:t>03</a:t>
              </a:r>
              <a:endParaRPr lang="zh-CN" altLang="en-US" sz="2000" dirty="0">
                <a:solidFill>
                  <a:schemeClr val="bg1"/>
                </a:solidFill>
                <a:latin typeface="+mn-lt"/>
                <a:ea typeface="+mn-ea"/>
                <a:cs typeface="+mn-ea"/>
                <a:sym typeface="+mn-lt"/>
              </a:endParaRPr>
            </a:p>
          </p:txBody>
        </p:sp>
      </p:grpSp>
      <p:grpSp>
        <p:nvGrpSpPr>
          <p:cNvPr id="57" name="组合 10">
            <a:extLst>
              <a:ext uri="{FF2B5EF4-FFF2-40B4-BE49-F238E27FC236}">
                <a16:creationId xmlns="" xmlns:a16="http://schemas.microsoft.com/office/drawing/2014/main" id="{E6C4C491-53A3-4F44-AF6E-5B59F7D95FC2}"/>
              </a:ext>
            </a:extLst>
          </p:cNvPr>
          <p:cNvGrpSpPr/>
          <p:nvPr/>
        </p:nvGrpSpPr>
        <p:grpSpPr bwMode="auto">
          <a:xfrm>
            <a:off x="4974341" y="2908223"/>
            <a:ext cx="542077" cy="542871"/>
            <a:chOff x="1234150" y="1486107"/>
            <a:chExt cx="1085057" cy="1085850"/>
          </a:xfrm>
        </p:grpSpPr>
        <p:sp>
          <p:nvSpPr>
            <p:cNvPr id="58" name="椭圆 57">
              <a:extLst>
                <a:ext uri="{FF2B5EF4-FFF2-40B4-BE49-F238E27FC236}">
                  <a16:creationId xmlns="" xmlns:a16="http://schemas.microsoft.com/office/drawing/2014/main" id="{C0F6323D-C948-42F6-93F2-0E20F9DCC0D9}"/>
                </a:ext>
              </a:extLst>
            </p:cNvPr>
            <p:cNvSpPr/>
            <p:nvPr/>
          </p:nvSpPr>
          <p:spPr>
            <a:xfrm>
              <a:off x="1234150" y="1486107"/>
              <a:ext cx="1085057" cy="1085850"/>
            </a:xfrm>
            <a:prstGeom prst="ellipse">
              <a:avLst/>
            </a:prstGeom>
            <a:solidFill>
              <a:srgbClr val="FABFAB"/>
            </a:solidFill>
            <a:ln w="38100">
              <a:solidFill>
                <a:srgbClr val="FABFA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050" dirty="0">
                <a:solidFill>
                  <a:schemeClr val="bg1"/>
                </a:solidFill>
                <a:cs typeface="+mn-ea"/>
                <a:sym typeface="+mn-lt"/>
              </a:endParaRPr>
            </a:p>
          </p:txBody>
        </p:sp>
        <p:sp>
          <p:nvSpPr>
            <p:cNvPr id="59" name="文本框 6">
              <a:extLst>
                <a:ext uri="{FF2B5EF4-FFF2-40B4-BE49-F238E27FC236}">
                  <a16:creationId xmlns="" xmlns:a16="http://schemas.microsoft.com/office/drawing/2014/main" id="{D7683B2D-C03D-473F-8C7C-8ED1C586315E}"/>
                </a:ext>
              </a:extLst>
            </p:cNvPr>
            <p:cNvSpPr txBox="1">
              <a:spLocks noChangeArrowheads="1"/>
            </p:cNvSpPr>
            <p:nvPr/>
          </p:nvSpPr>
          <p:spPr bwMode="auto">
            <a:xfrm>
              <a:off x="1304449" y="1663007"/>
              <a:ext cx="1004958" cy="8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2000" dirty="0">
                  <a:solidFill>
                    <a:schemeClr val="bg1"/>
                  </a:solidFill>
                  <a:latin typeface="+mn-lt"/>
                  <a:ea typeface="+mn-ea"/>
                  <a:cs typeface="+mn-ea"/>
                  <a:sym typeface="+mn-lt"/>
                </a:rPr>
                <a:t>04</a:t>
              </a:r>
              <a:endParaRPr lang="zh-CN" altLang="en-US" sz="2000" dirty="0">
                <a:solidFill>
                  <a:schemeClr val="bg1"/>
                </a:solidFill>
                <a:latin typeface="+mn-lt"/>
                <a:ea typeface="+mn-ea"/>
                <a:cs typeface="+mn-ea"/>
                <a:sym typeface="+mn-lt"/>
              </a:endParaRPr>
            </a:p>
          </p:txBody>
        </p:sp>
      </p:grpSp>
    </p:spTree>
    <p:extLst>
      <p:ext uri="{BB962C8B-B14F-4D97-AF65-F5344CB8AC3E}">
        <p14:creationId xmlns:p14="http://schemas.microsoft.com/office/powerpoint/2010/main" val="477865656"/>
      </p:ext>
    </p:extLst>
  </p:cSld>
  <p:clrMapOvr>
    <a:masterClrMapping/>
  </p:clrMapOvr>
  <p:transition spd="slow" advTm="8000">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a:extLst>
              <a:ext uri="{FF2B5EF4-FFF2-40B4-BE49-F238E27FC236}">
                <a16:creationId xmlns="" xmlns:a16="http://schemas.microsoft.com/office/drawing/2014/main" id="{CBF9A7F2-D6B9-42C8-92C9-60B5967DE758}"/>
              </a:ext>
            </a:extLst>
          </p:cNvPr>
          <p:cNvSpPr txBox="1"/>
          <p:nvPr/>
        </p:nvSpPr>
        <p:spPr>
          <a:xfrm>
            <a:off x="4737100" y="2552670"/>
            <a:ext cx="2514600" cy="400110"/>
          </a:xfrm>
          <a:prstGeom prst="rect">
            <a:avLst/>
          </a:prstGeom>
          <a:solidFill>
            <a:srgbClr val="90B0CA"/>
          </a:solidFill>
        </p:spPr>
        <p:txBody>
          <a:bodyPr wrap="square" rtlCol="0">
            <a:spAutoFit/>
          </a:bodyPr>
          <a:lstStyle/>
          <a:p>
            <a:pPr algn="ctr"/>
            <a:r>
              <a:rPr lang="zh-CN" altLang="en-US" sz="2000" dirty="0">
                <a:solidFill>
                  <a:schemeClr val="bg1"/>
                </a:solidFill>
                <a:cs typeface="+mn-ea"/>
                <a:sym typeface="+mn-lt"/>
              </a:rPr>
              <a:t>你有什么启示？</a:t>
            </a:r>
          </a:p>
        </p:txBody>
      </p:sp>
      <p:pic>
        <p:nvPicPr>
          <p:cNvPr id="19" name="图片 18">
            <a:extLst>
              <a:ext uri="{FF2B5EF4-FFF2-40B4-BE49-F238E27FC236}">
                <a16:creationId xmlns="" xmlns:a16="http://schemas.microsoft.com/office/drawing/2014/main" id="{9076A0E2-CAF4-4AD7-8EBD-759FED1F0D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2350" y="895350"/>
            <a:ext cx="3714750" cy="3714750"/>
          </a:xfrm>
          <a:prstGeom prst="rect">
            <a:avLst/>
          </a:prstGeom>
        </p:spPr>
      </p:pic>
    </p:spTree>
    <p:extLst>
      <p:ext uri="{BB962C8B-B14F-4D97-AF65-F5344CB8AC3E}">
        <p14:creationId xmlns:p14="http://schemas.microsoft.com/office/powerpoint/2010/main" val="1858831809"/>
      </p:ext>
    </p:extLst>
  </p:cSld>
  <p:clrMapOvr>
    <a:masterClrMapping/>
  </p:clrMapOvr>
  <p:transition spd="slow" advTm="8000">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a:extLst>
              <a:ext uri="{FF2B5EF4-FFF2-40B4-BE49-F238E27FC236}">
                <a16:creationId xmlns="" xmlns:a16="http://schemas.microsoft.com/office/drawing/2014/main" id="{ED54E12E-C9D1-4B07-AD28-405AED900707}"/>
              </a:ext>
            </a:extLst>
          </p:cNvPr>
          <p:cNvGrpSpPr/>
          <p:nvPr/>
        </p:nvGrpSpPr>
        <p:grpSpPr bwMode="auto">
          <a:xfrm>
            <a:off x="1964471" y="2265787"/>
            <a:ext cx="2722230" cy="929850"/>
            <a:chOff x="410834" y="1276490"/>
            <a:chExt cx="2808078" cy="929890"/>
          </a:xfrm>
        </p:grpSpPr>
        <p:cxnSp>
          <p:nvCxnSpPr>
            <p:cNvPr id="18" name="直接连接符 17">
              <a:extLst>
                <a:ext uri="{FF2B5EF4-FFF2-40B4-BE49-F238E27FC236}">
                  <a16:creationId xmlns="" xmlns:a16="http://schemas.microsoft.com/office/drawing/2014/main" id="{C1B0C073-08E3-4DB7-B84B-30D3ECEAA1A6}"/>
                </a:ext>
              </a:extLst>
            </p:cNvPr>
            <p:cNvCxnSpPr>
              <a:cxnSpLocks/>
            </p:cNvCxnSpPr>
            <p:nvPr/>
          </p:nvCxnSpPr>
          <p:spPr>
            <a:xfrm>
              <a:off x="410834" y="2206380"/>
              <a:ext cx="2795985"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9" name="文本框 18">
              <a:extLst>
                <a:ext uri="{FF2B5EF4-FFF2-40B4-BE49-F238E27FC236}">
                  <a16:creationId xmlns="" xmlns:a16="http://schemas.microsoft.com/office/drawing/2014/main" id="{6017187D-D3D2-4F5F-9FD9-A66D838EA80D}"/>
                </a:ext>
              </a:extLst>
            </p:cNvPr>
            <p:cNvSpPr txBox="1"/>
            <p:nvPr/>
          </p:nvSpPr>
          <p:spPr>
            <a:xfrm>
              <a:off x="422927" y="1276490"/>
              <a:ext cx="2795985" cy="831033"/>
            </a:xfrm>
            <a:prstGeom prst="rect">
              <a:avLst/>
            </a:prstGeom>
            <a:noFill/>
          </p:spPr>
          <p:txBody>
            <a:bodyPr wrap="square">
              <a:spAutoFit/>
            </a:bodyPr>
            <a:lstStyle/>
            <a:p>
              <a:pPr>
                <a:defRPr/>
              </a:pPr>
              <a:r>
                <a:rPr lang="zh-CN" altLang="en-US" sz="2400" dirty="0">
                  <a:solidFill>
                    <a:schemeClr val="tx1">
                      <a:lumMod val="65000"/>
                      <a:lumOff val="35000"/>
                    </a:schemeClr>
                  </a:solidFill>
                  <a:cs typeface="+mn-ea"/>
                  <a:sym typeface="+mn-lt"/>
                </a:rPr>
                <a:t>看问题的角度不同，结果也会不一样</a:t>
              </a:r>
              <a:endParaRPr lang="en-US" altLang="zh-CN" sz="2400" dirty="0">
                <a:solidFill>
                  <a:schemeClr val="tx1">
                    <a:lumMod val="65000"/>
                    <a:lumOff val="35000"/>
                  </a:schemeClr>
                </a:solidFill>
                <a:cs typeface="+mn-ea"/>
                <a:sym typeface="+mn-lt"/>
              </a:endParaRPr>
            </a:p>
          </p:txBody>
        </p:sp>
      </p:grpSp>
      <p:grpSp>
        <p:nvGrpSpPr>
          <p:cNvPr id="20" name="组合 19">
            <a:extLst>
              <a:ext uri="{FF2B5EF4-FFF2-40B4-BE49-F238E27FC236}">
                <a16:creationId xmlns="" xmlns:a16="http://schemas.microsoft.com/office/drawing/2014/main" id="{E1E7C1D2-75D0-40ED-9675-657A5D5A67E0}"/>
              </a:ext>
            </a:extLst>
          </p:cNvPr>
          <p:cNvGrpSpPr/>
          <p:nvPr/>
        </p:nvGrpSpPr>
        <p:grpSpPr>
          <a:xfrm>
            <a:off x="5284888" y="1584755"/>
            <a:ext cx="2576813" cy="2601842"/>
            <a:chOff x="1384526" y="1211262"/>
            <a:chExt cx="2965224" cy="2994025"/>
          </a:xfrm>
        </p:grpSpPr>
        <p:sp>
          <p:nvSpPr>
            <p:cNvPr id="21" name="椭圆 20">
              <a:extLst>
                <a:ext uri="{FF2B5EF4-FFF2-40B4-BE49-F238E27FC236}">
                  <a16:creationId xmlns="" xmlns:a16="http://schemas.microsoft.com/office/drawing/2014/main" id="{0202268A-3B90-469E-92D2-EA651B1F5EAE}"/>
                </a:ext>
              </a:extLst>
            </p:cNvPr>
            <p:cNvSpPr/>
            <p:nvPr/>
          </p:nvSpPr>
          <p:spPr>
            <a:xfrm rot="10800000">
              <a:off x="1384526" y="3195637"/>
              <a:ext cx="463550" cy="463550"/>
            </a:xfrm>
            <a:prstGeom prst="ellipse">
              <a:avLst/>
            </a:prstGeom>
            <a:solidFill>
              <a:srgbClr val="F7A69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23" name="椭圆 22">
              <a:extLst>
                <a:ext uri="{FF2B5EF4-FFF2-40B4-BE49-F238E27FC236}">
                  <a16:creationId xmlns="" xmlns:a16="http://schemas.microsoft.com/office/drawing/2014/main" id="{DDD1BE76-C349-45DC-BDFD-B26377365CB9}"/>
                </a:ext>
              </a:extLst>
            </p:cNvPr>
            <p:cNvSpPr/>
            <p:nvPr/>
          </p:nvSpPr>
          <p:spPr>
            <a:xfrm>
              <a:off x="1997075" y="2959100"/>
              <a:ext cx="147637" cy="149225"/>
            </a:xfrm>
            <a:prstGeom prst="ellipse">
              <a:avLst/>
            </a:prstGeom>
            <a:solidFill>
              <a:srgbClr val="F068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0" name="椭圆 29">
              <a:extLst>
                <a:ext uri="{FF2B5EF4-FFF2-40B4-BE49-F238E27FC236}">
                  <a16:creationId xmlns="" xmlns:a16="http://schemas.microsoft.com/office/drawing/2014/main" id="{E87C43F8-B96E-492D-8A89-C32B9616A81F}"/>
                </a:ext>
              </a:extLst>
            </p:cNvPr>
            <p:cNvSpPr/>
            <p:nvPr/>
          </p:nvSpPr>
          <p:spPr>
            <a:xfrm>
              <a:off x="3849687" y="3195637"/>
              <a:ext cx="242888" cy="242888"/>
            </a:xfrm>
            <a:prstGeom prst="ellipse">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1" name="椭圆 30">
              <a:extLst>
                <a:ext uri="{FF2B5EF4-FFF2-40B4-BE49-F238E27FC236}">
                  <a16:creationId xmlns="" xmlns:a16="http://schemas.microsoft.com/office/drawing/2014/main" id="{EDB2D272-A365-4956-9434-37098E00C795}"/>
                </a:ext>
              </a:extLst>
            </p:cNvPr>
            <p:cNvSpPr/>
            <p:nvPr/>
          </p:nvSpPr>
          <p:spPr>
            <a:xfrm>
              <a:off x="4197350" y="2913062"/>
              <a:ext cx="152400" cy="152400"/>
            </a:xfrm>
            <a:prstGeom prst="ellipse">
              <a:avLst/>
            </a:prstGeom>
            <a:solidFill>
              <a:srgbClr val="E400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3" name="椭圆 32">
              <a:extLst>
                <a:ext uri="{FF2B5EF4-FFF2-40B4-BE49-F238E27FC236}">
                  <a16:creationId xmlns="" xmlns:a16="http://schemas.microsoft.com/office/drawing/2014/main" id="{044CE727-15F0-4609-9E5B-B8CAC0CF92AC}"/>
                </a:ext>
              </a:extLst>
            </p:cNvPr>
            <p:cNvSpPr/>
            <p:nvPr/>
          </p:nvSpPr>
          <p:spPr>
            <a:xfrm rot="11047877">
              <a:off x="3240087" y="3651250"/>
              <a:ext cx="387350" cy="387350"/>
            </a:xfrm>
            <a:prstGeom prst="ellipse">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4" name="椭圆 33">
              <a:extLst>
                <a:ext uri="{FF2B5EF4-FFF2-40B4-BE49-F238E27FC236}">
                  <a16:creationId xmlns="" xmlns:a16="http://schemas.microsoft.com/office/drawing/2014/main" id="{AE8D2D66-E3B2-40DF-80A6-6C3CC2FFC4FD}"/>
                </a:ext>
              </a:extLst>
            </p:cNvPr>
            <p:cNvSpPr/>
            <p:nvPr/>
          </p:nvSpPr>
          <p:spPr>
            <a:xfrm rot="11047877">
              <a:off x="2460625" y="3255962"/>
              <a:ext cx="169862" cy="169863"/>
            </a:xfrm>
            <a:prstGeom prst="ellipse">
              <a:avLst/>
            </a:prstGeom>
            <a:solidFill>
              <a:srgbClr val="E400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6" name="椭圆 35">
              <a:extLst>
                <a:ext uri="{FF2B5EF4-FFF2-40B4-BE49-F238E27FC236}">
                  <a16:creationId xmlns="" xmlns:a16="http://schemas.microsoft.com/office/drawing/2014/main" id="{26E6D0A6-D254-4ED7-9A06-336E63497ED4}"/>
                </a:ext>
              </a:extLst>
            </p:cNvPr>
            <p:cNvSpPr/>
            <p:nvPr/>
          </p:nvSpPr>
          <p:spPr>
            <a:xfrm>
              <a:off x="1450975" y="1211262"/>
              <a:ext cx="344487" cy="344488"/>
            </a:xfrm>
            <a:prstGeom prst="ellipse">
              <a:avLst/>
            </a:prstGeom>
            <a:solidFill>
              <a:srgbClr val="F4B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7" name="椭圆 36">
              <a:extLst>
                <a:ext uri="{FF2B5EF4-FFF2-40B4-BE49-F238E27FC236}">
                  <a16:creationId xmlns="" xmlns:a16="http://schemas.microsoft.com/office/drawing/2014/main" id="{223A5CD0-2CDF-4766-9316-0B50E23A85C8}"/>
                </a:ext>
              </a:extLst>
            </p:cNvPr>
            <p:cNvSpPr/>
            <p:nvPr/>
          </p:nvSpPr>
          <p:spPr>
            <a:xfrm rot="10800000">
              <a:off x="1490662" y="2149475"/>
              <a:ext cx="528638" cy="527050"/>
            </a:xfrm>
            <a:prstGeom prst="ellipse">
              <a:avLst/>
            </a:prstGeom>
            <a:solidFill>
              <a:srgbClr val="F380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8" name="椭圆 37">
              <a:extLst>
                <a:ext uri="{FF2B5EF4-FFF2-40B4-BE49-F238E27FC236}">
                  <a16:creationId xmlns="" xmlns:a16="http://schemas.microsoft.com/office/drawing/2014/main" id="{6668C31D-9A2D-4ADE-A106-39CE64602EE7}"/>
                </a:ext>
              </a:extLst>
            </p:cNvPr>
            <p:cNvSpPr/>
            <p:nvPr/>
          </p:nvSpPr>
          <p:spPr>
            <a:xfrm>
              <a:off x="2197100" y="4052887"/>
              <a:ext cx="152400" cy="152400"/>
            </a:xfrm>
            <a:prstGeom prst="ellipse">
              <a:avLst/>
            </a:prstGeom>
            <a:solidFill>
              <a:srgbClr val="F068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grpSp>
      <p:pic>
        <p:nvPicPr>
          <p:cNvPr id="24" name="图片 23">
            <a:extLst>
              <a:ext uri="{FF2B5EF4-FFF2-40B4-BE49-F238E27FC236}">
                <a16:creationId xmlns="" xmlns:a16="http://schemas.microsoft.com/office/drawing/2014/main" id="{3C00C89C-3367-4D8F-A566-C05693D867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057242" y="1832350"/>
            <a:ext cx="1423978" cy="1423978"/>
          </a:xfrm>
          <a:prstGeom prst="rect">
            <a:avLst/>
          </a:prstGeom>
        </p:spPr>
      </p:pic>
    </p:spTree>
    <p:extLst>
      <p:ext uri="{BB962C8B-B14F-4D97-AF65-F5344CB8AC3E}">
        <p14:creationId xmlns:p14="http://schemas.microsoft.com/office/powerpoint/2010/main" val="4132129972"/>
      </p:ext>
    </p:extLst>
  </p:cSld>
  <p:clrMapOvr>
    <a:masterClrMapping/>
  </p:clrMapOvr>
  <p:transition spd="slow" advTm="8000">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1D348B1F-D7DF-4C0F-AB6C-7B730C1151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文本框 226">
            <a:extLst>
              <a:ext uri="{FF2B5EF4-FFF2-40B4-BE49-F238E27FC236}">
                <a16:creationId xmlns="" xmlns:a16="http://schemas.microsoft.com/office/drawing/2014/main" id="{25757D8F-0B7B-4536-8E9E-240EBCA5E449}"/>
              </a:ext>
            </a:extLst>
          </p:cNvPr>
          <p:cNvSpPr txBox="1">
            <a:spLocks noChangeArrowheads="1"/>
          </p:cNvSpPr>
          <p:nvPr/>
        </p:nvSpPr>
        <p:spPr bwMode="auto">
          <a:xfrm>
            <a:off x="377371" y="1262965"/>
            <a:ext cx="838925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8000" dirty="0">
                <a:solidFill>
                  <a:srgbClr val="F7A693">
                    <a:alpha val="37000"/>
                  </a:srgbClr>
                </a:solidFill>
                <a:latin typeface="+mn-lt"/>
                <a:ea typeface="+mn-ea"/>
                <a:cs typeface="+mn-ea"/>
                <a:sym typeface="+mn-lt"/>
              </a:rPr>
              <a:t>PART THREE</a:t>
            </a:r>
            <a:endParaRPr lang="zh-CN" altLang="en-US" sz="8000" dirty="0">
              <a:solidFill>
                <a:srgbClr val="F7A693">
                  <a:alpha val="37000"/>
                </a:srgbClr>
              </a:solidFill>
              <a:latin typeface="+mn-lt"/>
              <a:ea typeface="+mn-ea"/>
              <a:cs typeface="+mn-ea"/>
              <a:sym typeface="+mn-lt"/>
            </a:endParaRPr>
          </a:p>
        </p:txBody>
      </p:sp>
      <p:sp>
        <p:nvSpPr>
          <p:cNvPr id="7" name="标题 1">
            <a:extLst>
              <a:ext uri="{FF2B5EF4-FFF2-40B4-BE49-F238E27FC236}">
                <a16:creationId xmlns="" xmlns:a16="http://schemas.microsoft.com/office/drawing/2014/main" id="{B86EF83E-EFF8-4304-9A82-3CE316002ED3}"/>
              </a:ext>
            </a:extLst>
          </p:cNvPr>
          <p:cNvSpPr txBox="1">
            <a:spLocks/>
          </p:cNvSpPr>
          <p:nvPr/>
        </p:nvSpPr>
        <p:spPr>
          <a:xfrm flipH="1">
            <a:off x="-943429" y="1963650"/>
            <a:ext cx="11030858" cy="180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阿里巴巴普惠体 R" panose="00020600040101010101" pitchFamily="18" charset="-122"/>
                <a:cs typeface="+mj-cs"/>
              </a:defRPr>
            </a:lvl1pPr>
          </a:lstStyle>
          <a:p>
            <a:pPr algn="ctr"/>
            <a:r>
              <a:rPr lang="zh-CN" altLang="en-US" sz="5400" kern="1200" dirty="0">
                <a:solidFill>
                  <a:srgbClr val="F27254"/>
                </a:solidFill>
                <a:latin typeface="+mn-lt"/>
                <a:ea typeface="+mn-ea"/>
                <a:cs typeface="+mn-ea"/>
                <a:sym typeface="+mn-lt"/>
              </a:rPr>
              <a:t>情绪</a:t>
            </a:r>
            <a:r>
              <a:rPr lang="en-US" altLang="zh-CN" sz="5400" kern="1200" dirty="0">
                <a:solidFill>
                  <a:srgbClr val="F27254"/>
                </a:solidFill>
                <a:latin typeface="+mn-lt"/>
                <a:ea typeface="+mn-ea"/>
                <a:cs typeface="+mn-ea"/>
                <a:sym typeface="+mn-lt"/>
              </a:rPr>
              <a:t>ABC</a:t>
            </a:r>
            <a:r>
              <a:rPr lang="zh-CN" altLang="en-US" sz="5400" kern="1200" dirty="0">
                <a:solidFill>
                  <a:srgbClr val="F27254"/>
                </a:solidFill>
                <a:latin typeface="+mn-lt"/>
                <a:ea typeface="+mn-ea"/>
                <a:cs typeface="+mn-ea"/>
                <a:sym typeface="+mn-lt"/>
              </a:rPr>
              <a:t>理论</a:t>
            </a:r>
            <a:endParaRPr lang="zh-CN" altLang="en-US" sz="5400" dirty="0">
              <a:solidFill>
                <a:srgbClr val="F27254"/>
              </a:solidFill>
              <a:latin typeface="+mn-lt"/>
              <a:ea typeface="+mn-ea"/>
              <a:cs typeface="+mn-ea"/>
              <a:sym typeface="+mn-lt"/>
            </a:endParaRPr>
          </a:p>
        </p:txBody>
      </p:sp>
      <p:sp>
        <p:nvSpPr>
          <p:cNvPr id="8" name="副标题 2">
            <a:extLst>
              <a:ext uri="{FF2B5EF4-FFF2-40B4-BE49-F238E27FC236}">
                <a16:creationId xmlns="" xmlns:a16="http://schemas.microsoft.com/office/drawing/2014/main" id="{BD337E67-228B-4926-AE67-B0A2622CFB49}"/>
              </a:ext>
            </a:extLst>
          </p:cNvPr>
          <p:cNvSpPr txBox="1">
            <a:spLocks/>
          </p:cNvSpPr>
          <p:nvPr/>
        </p:nvSpPr>
        <p:spPr>
          <a:xfrm>
            <a:off x="1981200" y="3553002"/>
            <a:ext cx="5047500" cy="713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阿里巴巴普惠体 R" panose="00020600040101010101" pitchFamily="18"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阿里巴巴普惠体 R" panose="00020600040101010101" pitchFamily="18"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阿里巴巴普惠体 R" panose="00020600040101010101" pitchFamily="18"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阿里巴巴普惠体 R" panose="00020600040101010101" pitchFamily="18"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阿里巴巴普惠体 R" panose="00020600040101010101" pitchFamily="18"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CN" altLang="en-US" sz="1600">
                <a:solidFill>
                  <a:schemeClr val="tx1">
                    <a:lumMod val="65000"/>
                    <a:lumOff val="35000"/>
                  </a:schemeClr>
                </a:solidFill>
                <a:ea typeface="+mn-ea"/>
                <a:cs typeface="+mn-ea"/>
                <a:sym typeface="+mn-lt"/>
              </a:rPr>
              <a:t>控制好自己</a:t>
            </a:r>
            <a:r>
              <a:rPr lang="en-US" altLang="zh-CN" sz="1600">
                <a:solidFill>
                  <a:schemeClr val="tx1">
                    <a:lumMod val="65000"/>
                    <a:lumOff val="35000"/>
                  </a:schemeClr>
                </a:solidFill>
                <a:ea typeface="+mn-ea"/>
                <a:cs typeface="+mn-ea"/>
                <a:sym typeface="+mn-lt"/>
              </a:rPr>
              <a:t>·</a:t>
            </a:r>
            <a:r>
              <a:rPr lang="zh-CN" altLang="en-US" sz="1600">
                <a:solidFill>
                  <a:schemeClr val="tx1">
                    <a:lumMod val="65000"/>
                    <a:lumOff val="35000"/>
                  </a:schemeClr>
                </a:solidFill>
                <a:ea typeface="+mn-ea"/>
                <a:cs typeface="+mn-ea"/>
                <a:sym typeface="+mn-lt"/>
              </a:rPr>
              <a:t>管理好情绪</a:t>
            </a:r>
          </a:p>
          <a:p>
            <a:pPr algn="ctr"/>
            <a:endParaRPr lang="zh-CN" altLang="en-US" sz="1600" dirty="0">
              <a:ea typeface="+mn-ea"/>
              <a:cs typeface="+mn-ea"/>
              <a:sym typeface="+mn-lt"/>
            </a:endParaRPr>
          </a:p>
        </p:txBody>
      </p:sp>
    </p:spTree>
    <p:extLst>
      <p:ext uri="{BB962C8B-B14F-4D97-AF65-F5344CB8AC3E}">
        <p14:creationId xmlns:p14="http://schemas.microsoft.com/office/powerpoint/2010/main" val="3326609731"/>
      </p:ext>
    </p:extLst>
  </p:cSld>
  <p:clrMapOvr>
    <a:masterClrMapping/>
  </p:clrMapOvr>
  <p:transition spd="slow" advTm="8000">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情绪</a:t>
            </a:r>
            <a:r>
              <a:rPr lang="en-US" altLang="zh-CN" sz="2400" b="1" dirty="0">
                <a:solidFill>
                  <a:schemeClr val="tx1">
                    <a:lumMod val="65000"/>
                    <a:lumOff val="35000"/>
                  </a:schemeClr>
                </a:solidFill>
                <a:cs typeface="+mn-ea"/>
                <a:sym typeface="+mn-lt"/>
              </a:rPr>
              <a:t>ABC</a:t>
            </a:r>
            <a:r>
              <a:rPr lang="zh-CN" altLang="en-US" sz="2400" b="1" dirty="0">
                <a:solidFill>
                  <a:schemeClr val="tx1">
                    <a:lumMod val="65000"/>
                    <a:lumOff val="35000"/>
                  </a:schemeClr>
                </a:solidFill>
                <a:cs typeface="+mn-ea"/>
                <a:sym typeface="+mn-lt"/>
              </a:rPr>
              <a:t>理论</a:t>
            </a:r>
          </a:p>
        </p:txBody>
      </p:sp>
      <p:grpSp>
        <p:nvGrpSpPr>
          <p:cNvPr id="8" name="组合 7">
            <a:extLst>
              <a:ext uri="{FF2B5EF4-FFF2-40B4-BE49-F238E27FC236}">
                <a16:creationId xmlns="" xmlns:a16="http://schemas.microsoft.com/office/drawing/2014/main" id="{069F6AA9-1C2C-4546-8E60-BB0525DDA79B}"/>
              </a:ext>
            </a:extLst>
          </p:cNvPr>
          <p:cNvGrpSpPr/>
          <p:nvPr/>
        </p:nvGrpSpPr>
        <p:grpSpPr bwMode="auto">
          <a:xfrm>
            <a:off x="4379885" y="2138809"/>
            <a:ext cx="3581400" cy="1670778"/>
            <a:chOff x="6497427" y="2001399"/>
            <a:chExt cx="4962193" cy="1670579"/>
          </a:xfrm>
        </p:grpSpPr>
        <p:sp>
          <p:nvSpPr>
            <p:cNvPr id="13" name="文本框 12">
              <a:extLst>
                <a:ext uri="{FF2B5EF4-FFF2-40B4-BE49-F238E27FC236}">
                  <a16:creationId xmlns="" xmlns:a16="http://schemas.microsoft.com/office/drawing/2014/main" id="{E472DB8B-C401-432F-9C59-F1CA965A4A1D}"/>
                </a:ext>
              </a:extLst>
            </p:cNvPr>
            <p:cNvSpPr txBox="1"/>
            <p:nvPr/>
          </p:nvSpPr>
          <p:spPr>
            <a:xfrm>
              <a:off x="6497427" y="2001399"/>
              <a:ext cx="4820607" cy="1670579"/>
            </a:xfrm>
            <a:prstGeom prst="rect">
              <a:avLst/>
            </a:prstGeom>
            <a:noFill/>
          </p:spPr>
          <p:txBody>
            <a:bodyPr>
              <a:spAutoFit/>
            </a:bodyPr>
            <a:lstStyle/>
            <a:p>
              <a:pPr marL="0" indent="0" eaLnBrk="1" fontAlgn="auto" hangingPunct="1">
                <a:lnSpc>
                  <a:spcPct val="200000"/>
                </a:lnSpc>
                <a:spcBef>
                  <a:spcPts val="0"/>
                </a:spcBef>
                <a:spcAft>
                  <a:spcPts val="0"/>
                </a:spcAft>
                <a:buFont typeface="Wingdings" panose="05000000000000000000" pitchFamily="2" charset="2"/>
                <a:buNone/>
                <a:defRPr/>
              </a:pPr>
              <a:r>
                <a:rPr lang="en-US" altLang="zh-CN" dirty="0">
                  <a:solidFill>
                    <a:schemeClr val="tx1">
                      <a:lumMod val="65000"/>
                      <a:lumOff val="35000"/>
                    </a:schemeClr>
                  </a:solidFill>
                  <a:cs typeface="+mn-ea"/>
                  <a:sym typeface="+mn-lt"/>
                </a:rPr>
                <a:t>     “</a:t>
              </a:r>
              <a:r>
                <a:rPr lang="zh-CN" altLang="en-US" dirty="0">
                  <a:solidFill>
                    <a:schemeClr val="tx1">
                      <a:lumMod val="65000"/>
                      <a:lumOff val="35000"/>
                    </a:schemeClr>
                  </a:solidFill>
                  <a:cs typeface="+mn-ea"/>
                  <a:sym typeface="+mn-lt"/>
                </a:rPr>
                <a:t>人不是被事情困扰着，而是被对事情的看法困扰着。</a:t>
              </a:r>
              <a:r>
                <a:rPr lang="en-US" altLang="zh-CN" dirty="0">
                  <a:solidFill>
                    <a:schemeClr val="tx1">
                      <a:lumMod val="65000"/>
                      <a:lumOff val="35000"/>
                    </a:schemeClr>
                  </a:solidFill>
                  <a:cs typeface="+mn-ea"/>
                  <a:sym typeface="+mn-lt"/>
                </a:rPr>
                <a:t>“</a:t>
              </a:r>
            </a:p>
            <a:p>
              <a:pPr marL="0" indent="0" eaLnBrk="1" fontAlgn="auto" hangingPunct="1">
                <a:lnSpc>
                  <a:spcPct val="200000"/>
                </a:lnSpc>
                <a:spcBef>
                  <a:spcPts val="0"/>
                </a:spcBef>
                <a:spcAft>
                  <a:spcPts val="0"/>
                </a:spcAft>
                <a:buFont typeface="Wingdings" panose="05000000000000000000" pitchFamily="2" charset="2"/>
                <a:buNone/>
                <a:defRPr/>
              </a:pPr>
              <a:r>
                <a:rPr lang="en-US" altLang="zh-CN" dirty="0">
                  <a:solidFill>
                    <a:schemeClr val="tx1">
                      <a:lumMod val="65000"/>
                      <a:lumOff val="35000"/>
                    </a:schemeClr>
                  </a:solidFill>
                  <a:cs typeface="+mn-ea"/>
                  <a:sym typeface="+mn-lt"/>
                </a:rPr>
                <a:t>                     ——</a:t>
              </a:r>
              <a:r>
                <a:rPr lang="zh-CN" altLang="en-US" dirty="0">
                  <a:solidFill>
                    <a:schemeClr val="tx1">
                      <a:lumMod val="65000"/>
                      <a:lumOff val="35000"/>
                    </a:schemeClr>
                  </a:solidFill>
                  <a:cs typeface="+mn-ea"/>
                  <a:sym typeface="+mn-lt"/>
                </a:rPr>
                <a:t>埃利斯</a:t>
              </a:r>
              <a:r>
                <a:rPr lang="en-US" altLang="zh-CN" dirty="0">
                  <a:solidFill>
                    <a:schemeClr val="tx1">
                      <a:lumMod val="65000"/>
                      <a:lumOff val="35000"/>
                    </a:schemeClr>
                  </a:solidFill>
                  <a:cs typeface="+mn-ea"/>
                  <a:sym typeface="+mn-lt"/>
                </a:rPr>
                <a:t>                                                                           </a:t>
              </a:r>
            </a:p>
          </p:txBody>
        </p:sp>
        <p:sp>
          <p:nvSpPr>
            <p:cNvPr id="14" name="矩形 13">
              <a:extLst>
                <a:ext uri="{FF2B5EF4-FFF2-40B4-BE49-F238E27FC236}">
                  <a16:creationId xmlns="" xmlns:a16="http://schemas.microsoft.com/office/drawing/2014/main" id="{4E565444-242F-4E02-A8A3-E15C2AD4BE7E}"/>
                </a:ext>
              </a:extLst>
            </p:cNvPr>
            <p:cNvSpPr/>
            <p:nvPr/>
          </p:nvSpPr>
          <p:spPr>
            <a:xfrm>
              <a:off x="6921551" y="2080764"/>
              <a:ext cx="4538069" cy="353645"/>
            </a:xfrm>
            <a:prstGeom prst="rect">
              <a:avLst/>
            </a:prstGeom>
          </p:spPr>
          <p:txBody>
            <a:bodyPr>
              <a:spAutoFit/>
            </a:bodyPr>
            <a:lstStyle/>
            <a:p>
              <a:pPr eaLnBrk="1" fontAlgn="auto" hangingPunct="1">
                <a:lnSpc>
                  <a:spcPct val="200000"/>
                </a:lnSpc>
                <a:spcBef>
                  <a:spcPts val="0"/>
                </a:spcBef>
                <a:spcAft>
                  <a:spcPts val="0"/>
                </a:spcAft>
                <a:defRPr/>
              </a:pPr>
              <a:r>
                <a:rPr lang="en-US" altLang="zh-CN" sz="1000" dirty="0">
                  <a:solidFill>
                    <a:schemeClr val="tx1">
                      <a:lumMod val="65000"/>
                      <a:lumOff val="35000"/>
                    </a:schemeClr>
                  </a:solidFill>
                  <a:cs typeface="+mn-ea"/>
                  <a:sym typeface="+mn-lt"/>
                </a:rPr>
                <a:t> </a:t>
              </a:r>
            </a:p>
          </p:txBody>
        </p:sp>
      </p:grpSp>
      <p:grpSp>
        <p:nvGrpSpPr>
          <p:cNvPr id="27" name="组合 26">
            <a:extLst>
              <a:ext uri="{FF2B5EF4-FFF2-40B4-BE49-F238E27FC236}">
                <a16:creationId xmlns="" xmlns:a16="http://schemas.microsoft.com/office/drawing/2014/main" id="{5A7264CA-2C79-4EE6-A1FF-1C20112F18A7}"/>
              </a:ext>
            </a:extLst>
          </p:cNvPr>
          <p:cNvGrpSpPr/>
          <p:nvPr/>
        </p:nvGrpSpPr>
        <p:grpSpPr>
          <a:xfrm>
            <a:off x="1294503" y="1584755"/>
            <a:ext cx="2576813" cy="2601842"/>
            <a:chOff x="1384526" y="1211262"/>
            <a:chExt cx="2965224" cy="2994025"/>
          </a:xfrm>
        </p:grpSpPr>
        <p:sp>
          <p:nvSpPr>
            <p:cNvPr id="28" name="椭圆 27">
              <a:extLst>
                <a:ext uri="{FF2B5EF4-FFF2-40B4-BE49-F238E27FC236}">
                  <a16:creationId xmlns="" xmlns:a16="http://schemas.microsoft.com/office/drawing/2014/main" id="{B8F09179-D37B-4849-9EC2-2838AD346930}"/>
                </a:ext>
              </a:extLst>
            </p:cNvPr>
            <p:cNvSpPr/>
            <p:nvPr/>
          </p:nvSpPr>
          <p:spPr>
            <a:xfrm rot="10800000">
              <a:off x="1384526" y="3195637"/>
              <a:ext cx="463550" cy="463550"/>
            </a:xfrm>
            <a:prstGeom prst="ellipse">
              <a:avLst/>
            </a:prstGeom>
            <a:solidFill>
              <a:srgbClr val="F7A69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29" name="椭圆 28">
              <a:extLst>
                <a:ext uri="{FF2B5EF4-FFF2-40B4-BE49-F238E27FC236}">
                  <a16:creationId xmlns="" xmlns:a16="http://schemas.microsoft.com/office/drawing/2014/main" id="{E77FB1FB-0F59-4D9E-9092-40FE37CD1AF3}"/>
                </a:ext>
              </a:extLst>
            </p:cNvPr>
            <p:cNvSpPr/>
            <p:nvPr/>
          </p:nvSpPr>
          <p:spPr>
            <a:xfrm>
              <a:off x="1997075" y="2959100"/>
              <a:ext cx="147637" cy="149225"/>
            </a:xfrm>
            <a:prstGeom prst="ellipse">
              <a:avLst/>
            </a:prstGeom>
            <a:solidFill>
              <a:srgbClr val="F068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0" name="椭圆 29">
              <a:extLst>
                <a:ext uri="{FF2B5EF4-FFF2-40B4-BE49-F238E27FC236}">
                  <a16:creationId xmlns="" xmlns:a16="http://schemas.microsoft.com/office/drawing/2014/main" id="{375D1AD0-2A4F-4CFB-B112-388589F450BA}"/>
                </a:ext>
              </a:extLst>
            </p:cNvPr>
            <p:cNvSpPr/>
            <p:nvPr/>
          </p:nvSpPr>
          <p:spPr>
            <a:xfrm>
              <a:off x="3849687" y="3195637"/>
              <a:ext cx="242888" cy="242888"/>
            </a:xfrm>
            <a:prstGeom prst="ellipse">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1" name="椭圆 30">
              <a:extLst>
                <a:ext uri="{FF2B5EF4-FFF2-40B4-BE49-F238E27FC236}">
                  <a16:creationId xmlns="" xmlns:a16="http://schemas.microsoft.com/office/drawing/2014/main" id="{1D1ABE3B-24E9-40C1-8A05-52A4C9556DF7}"/>
                </a:ext>
              </a:extLst>
            </p:cNvPr>
            <p:cNvSpPr/>
            <p:nvPr/>
          </p:nvSpPr>
          <p:spPr>
            <a:xfrm>
              <a:off x="4197350" y="2913062"/>
              <a:ext cx="152400" cy="152400"/>
            </a:xfrm>
            <a:prstGeom prst="ellipse">
              <a:avLst/>
            </a:prstGeom>
            <a:solidFill>
              <a:srgbClr val="E400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2" name="椭圆 31">
              <a:extLst>
                <a:ext uri="{FF2B5EF4-FFF2-40B4-BE49-F238E27FC236}">
                  <a16:creationId xmlns="" xmlns:a16="http://schemas.microsoft.com/office/drawing/2014/main" id="{AB562C16-3F8B-4D3E-ADAC-ED4D0727706A}"/>
                </a:ext>
              </a:extLst>
            </p:cNvPr>
            <p:cNvSpPr/>
            <p:nvPr/>
          </p:nvSpPr>
          <p:spPr>
            <a:xfrm rot="11047877">
              <a:off x="3240087" y="3651250"/>
              <a:ext cx="387350" cy="387350"/>
            </a:xfrm>
            <a:prstGeom prst="ellipse">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3" name="椭圆 32">
              <a:extLst>
                <a:ext uri="{FF2B5EF4-FFF2-40B4-BE49-F238E27FC236}">
                  <a16:creationId xmlns="" xmlns:a16="http://schemas.microsoft.com/office/drawing/2014/main" id="{1EF929C1-E3E6-4A44-AB1B-6B4912779019}"/>
                </a:ext>
              </a:extLst>
            </p:cNvPr>
            <p:cNvSpPr/>
            <p:nvPr/>
          </p:nvSpPr>
          <p:spPr>
            <a:xfrm rot="11047877">
              <a:off x="2460625" y="3255962"/>
              <a:ext cx="169862" cy="169863"/>
            </a:xfrm>
            <a:prstGeom prst="ellipse">
              <a:avLst/>
            </a:prstGeom>
            <a:solidFill>
              <a:srgbClr val="E400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4" name="椭圆 33">
              <a:extLst>
                <a:ext uri="{FF2B5EF4-FFF2-40B4-BE49-F238E27FC236}">
                  <a16:creationId xmlns="" xmlns:a16="http://schemas.microsoft.com/office/drawing/2014/main" id="{5C234D21-4701-48D2-A67F-F7BAB4868F19}"/>
                </a:ext>
              </a:extLst>
            </p:cNvPr>
            <p:cNvSpPr/>
            <p:nvPr/>
          </p:nvSpPr>
          <p:spPr>
            <a:xfrm>
              <a:off x="1450975" y="1211262"/>
              <a:ext cx="344487" cy="344488"/>
            </a:xfrm>
            <a:prstGeom prst="ellipse">
              <a:avLst/>
            </a:prstGeom>
            <a:solidFill>
              <a:srgbClr val="F4B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5" name="椭圆 34">
              <a:extLst>
                <a:ext uri="{FF2B5EF4-FFF2-40B4-BE49-F238E27FC236}">
                  <a16:creationId xmlns="" xmlns:a16="http://schemas.microsoft.com/office/drawing/2014/main" id="{8C1E3874-3898-4B03-906F-67C4CF72BE6F}"/>
                </a:ext>
              </a:extLst>
            </p:cNvPr>
            <p:cNvSpPr/>
            <p:nvPr/>
          </p:nvSpPr>
          <p:spPr>
            <a:xfrm rot="10800000">
              <a:off x="1490662" y="2149475"/>
              <a:ext cx="528638" cy="527050"/>
            </a:xfrm>
            <a:prstGeom prst="ellipse">
              <a:avLst/>
            </a:prstGeom>
            <a:solidFill>
              <a:srgbClr val="F380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6" name="椭圆 35">
              <a:extLst>
                <a:ext uri="{FF2B5EF4-FFF2-40B4-BE49-F238E27FC236}">
                  <a16:creationId xmlns="" xmlns:a16="http://schemas.microsoft.com/office/drawing/2014/main" id="{FDEB13BF-D9CD-4A0E-9811-209686EDC168}"/>
                </a:ext>
              </a:extLst>
            </p:cNvPr>
            <p:cNvSpPr/>
            <p:nvPr/>
          </p:nvSpPr>
          <p:spPr>
            <a:xfrm>
              <a:off x="2197100" y="4052887"/>
              <a:ext cx="152400" cy="152400"/>
            </a:xfrm>
            <a:prstGeom prst="ellipse">
              <a:avLst/>
            </a:prstGeom>
            <a:solidFill>
              <a:srgbClr val="F068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grpSp>
      <p:pic>
        <p:nvPicPr>
          <p:cNvPr id="17" name="图片 16">
            <a:extLst>
              <a:ext uri="{FF2B5EF4-FFF2-40B4-BE49-F238E27FC236}">
                <a16:creationId xmlns="" xmlns:a16="http://schemas.microsoft.com/office/drawing/2014/main" id="{CD8A8568-910B-4A72-BC4D-B681E07ADAF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015697" y="1832350"/>
            <a:ext cx="1423978" cy="1423978"/>
          </a:xfrm>
          <a:prstGeom prst="rect">
            <a:avLst/>
          </a:prstGeom>
        </p:spPr>
      </p:pic>
    </p:spTree>
    <p:extLst>
      <p:ext uri="{BB962C8B-B14F-4D97-AF65-F5344CB8AC3E}">
        <p14:creationId xmlns:p14="http://schemas.microsoft.com/office/powerpoint/2010/main" val="2467734539"/>
      </p:ext>
    </p:extLst>
  </p:cSld>
  <p:clrMapOvr>
    <a:masterClrMapping/>
  </p:clrMapOvr>
  <p:transition spd="slow" advTm="8000">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情绪</a:t>
            </a:r>
            <a:r>
              <a:rPr lang="en-US" altLang="zh-CN" sz="2400" b="1" dirty="0">
                <a:solidFill>
                  <a:schemeClr val="tx1">
                    <a:lumMod val="65000"/>
                    <a:lumOff val="35000"/>
                  </a:schemeClr>
                </a:solidFill>
                <a:cs typeface="+mn-ea"/>
                <a:sym typeface="+mn-lt"/>
              </a:rPr>
              <a:t>ABC</a:t>
            </a:r>
            <a:r>
              <a:rPr lang="zh-CN" altLang="en-US" sz="2400" b="1" dirty="0">
                <a:solidFill>
                  <a:schemeClr val="tx1">
                    <a:lumMod val="65000"/>
                    <a:lumOff val="35000"/>
                  </a:schemeClr>
                </a:solidFill>
                <a:cs typeface="+mn-ea"/>
                <a:sym typeface="+mn-lt"/>
              </a:rPr>
              <a:t>理论</a:t>
            </a:r>
          </a:p>
        </p:txBody>
      </p:sp>
      <p:grpSp>
        <p:nvGrpSpPr>
          <p:cNvPr id="5" name="组合 4">
            <a:extLst>
              <a:ext uri="{FF2B5EF4-FFF2-40B4-BE49-F238E27FC236}">
                <a16:creationId xmlns="" xmlns:a16="http://schemas.microsoft.com/office/drawing/2014/main" id="{DA72D3AA-99C1-41CA-BB42-B40909A8BB32}"/>
              </a:ext>
            </a:extLst>
          </p:cNvPr>
          <p:cNvGrpSpPr/>
          <p:nvPr/>
        </p:nvGrpSpPr>
        <p:grpSpPr>
          <a:xfrm>
            <a:off x="1885343" y="2219815"/>
            <a:ext cx="1033257" cy="1001657"/>
            <a:chOff x="2147938" y="1561682"/>
            <a:chExt cx="1351131" cy="1309810"/>
          </a:xfrm>
        </p:grpSpPr>
        <p:sp>
          <p:nvSpPr>
            <p:cNvPr id="45" name="椭圆 44">
              <a:extLst>
                <a:ext uri="{FF2B5EF4-FFF2-40B4-BE49-F238E27FC236}">
                  <a16:creationId xmlns="" xmlns:a16="http://schemas.microsoft.com/office/drawing/2014/main" id="{03E65DD9-21D9-48A8-8C40-1B84A176EC77}"/>
                </a:ext>
              </a:extLst>
            </p:cNvPr>
            <p:cNvSpPr/>
            <p:nvPr/>
          </p:nvSpPr>
          <p:spPr>
            <a:xfrm>
              <a:off x="2276970" y="1731940"/>
              <a:ext cx="1111499" cy="1111499"/>
            </a:xfrm>
            <a:prstGeom prst="ellipse">
              <a:avLst/>
            </a:prstGeom>
            <a:solidFill>
              <a:srgbClr val="009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cs typeface="+mn-ea"/>
                <a:sym typeface="+mn-lt"/>
              </a:endParaRPr>
            </a:p>
          </p:txBody>
        </p:sp>
        <p:sp>
          <p:nvSpPr>
            <p:cNvPr id="27" name="椭圆 26">
              <a:extLst>
                <a:ext uri="{FF2B5EF4-FFF2-40B4-BE49-F238E27FC236}">
                  <a16:creationId xmlns="" xmlns:a16="http://schemas.microsoft.com/office/drawing/2014/main" id="{81602DB5-EA78-45EF-A4DC-2275731FFD0C}"/>
                </a:ext>
              </a:extLst>
            </p:cNvPr>
            <p:cNvSpPr/>
            <p:nvPr/>
          </p:nvSpPr>
          <p:spPr>
            <a:xfrm>
              <a:off x="2147938" y="1561682"/>
              <a:ext cx="1351131" cy="1309810"/>
            </a:xfrm>
            <a:prstGeom prst="ellipse">
              <a:avLst/>
            </a:prstGeom>
            <a:solidFill>
              <a:srgbClr val="FFA8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CN" sz="3600" dirty="0">
                  <a:cs typeface="+mn-ea"/>
                  <a:sym typeface="+mn-lt"/>
                </a:rPr>
                <a:t>A</a:t>
              </a:r>
            </a:p>
            <a:p>
              <a:pPr algn="ctr" eaLnBrk="1" fontAlgn="auto" hangingPunct="1">
                <a:spcBef>
                  <a:spcPts val="0"/>
                </a:spcBef>
                <a:spcAft>
                  <a:spcPts val="0"/>
                </a:spcAft>
                <a:defRPr/>
              </a:pPr>
              <a:r>
                <a:rPr lang="en-US" altLang="zh-CN" sz="900" dirty="0">
                  <a:cs typeface="+mn-ea"/>
                  <a:sym typeface="+mn-lt"/>
                </a:rPr>
                <a:t>Antecedent</a:t>
              </a:r>
            </a:p>
          </p:txBody>
        </p:sp>
      </p:grpSp>
      <p:grpSp>
        <p:nvGrpSpPr>
          <p:cNvPr id="4" name="组合 3">
            <a:extLst>
              <a:ext uri="{FF2B5EF4-FFF2-40B4-BE49-F238E27FC236}">
                <a16:creationId xmlns="" xmlns:a16="http://schemas.microsoft.com/office/drawing/2014/main" id="{BB17F744-90BC-4B94-BEB6-FAEF411987E9}"/>
              </a:ext>
            </a:extLst>
          </p:cNvPr>
          <p:cNvGrpSpPr/>
          <p:nvPr/>
        </p:nvGrpSpPr>
        <p:grpSpPr>
          <a:xfrm>
            <a:off x="6400800" y="2191560"/>
            <a:ext cx="990030" cy="990626"/>
            <a:chOff x="6344800" y="1696019"/>
            <a:chExt cx="1294606" cy="1295386"/>
          </a:xfrm>
        </p:grpSpPr>
        <p:sp>
          <p:nvSpPr>
            <p:cNvPr id="44" name="椭圆 43">
              <a:extLst>
                <a:ext uri="{FF2B5EF4-FFF2-40B4-BE49-F238E27FC236}">
                  <a16:creationId xmlns="" xmlns:a16="http://schemas.microsoft.com/office/drawing/2014/main" id="{309A7A06-4883-45FC-AE50-1924BDDF77C5}"/>
                </a:ext>
              </a:extLst>
            </p:cNvPr>
            <p:cNvSpPr/>
            <p:nvPr/>
          </p:nvSpPr>
          <p:spPr>
            <a:xfrm>
              <a:off x="6436354" y="1856593"/>
              <a:ext cx="1111499" cy="1111499"/>
            </a:xfrm>
            <a:prstGeom prst="ellipse">
              <a:avLst/>
            </a:prstGeom>
            <a:solidFill>
              <a:srgbClr val="F085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cs typeface="+mn-ea"/>
                <a:sym typeface="+mn-lt"/>
              </a:endParaRPr>
            </a:p>
          </p:txBody>
        </p:sp>
        <p:sp>
          <p:nvSpPr>
            <p:cNvPr id="28" name="椭圆 27">
              <a:extLst>
                <a:ext uri="{FF2B5EF4-FFF2-40B4-BE49-F238E27FC236}">
                  <a16:creationId xmlns="" xmlns:a16="http://schemas.microsoft.com/office/drawing/2014/main" id="{59C17D3E-6C2E-47CE-968B-AF9235C14AFB}"/>
                </a:ext>
              </a:extLst>
            </p:cNvPr>
            <p:cNvSpPr/>
            <p:nvPr/>
          </p:nvSpPr>
          <p:spPr>
            <a:xfrm>
              <a:off x="6344800" y="1696019"/>
              <a:ext cx="1294606" cy="1295386"/>
            </a:xfrm>
            <a:prstGeom prst="ellipse">
              <a:avLst/>
            </a:prstGeom>
            <a:solidFill>
              <a:srgbClr val="F380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CN" sz="3600" dirty="0">
                  <a:cs typeface="+mn-ea"/>
                  <a:sym typeface="+mn-lt"/>
                </a:rPr>
                <a:t>C</a:t>
              </a:r>
              <a:r>
                <a:rPr lang="en-US" altLang="zh-CN" sz="4400" dirty="0">
                  <a:cs typeface="+mn-ea"/>
                  <a:sym typeface="+mn-lt"/>
                </a:rPr>
                <a:t> </a:t>
              </a:r>
              <a:r>
                <a:rPr lang="en-US" altLang="zh-CN" sz="900" dirty="0">
                  <a:cs typeface="+mn-ea"/>
                  <a:sym typeface="+mn-lt"/>
                </a:rPr>
                <a:t>Consequence</a:t>
              </a:r>
            </a:p>
          </p:txBody>
        </p:sp>
      </p:grpSp>
      <p:grpSp>
        <p:nvGrpSpPr>
          <p:cNvPr id="3" name="组合 2">
            <a:extLst>
              <a:ext uri="{FF2B5EF4-FFF2-40B4-BE49-F238E27FC236}">
                <a16:creationId xmlns="" xmlns:a16="http://schemas.microsoft.com/office/drawing/2014/main" id="{7BA6845D-5F02-4FD1-B13D-B6B24F33A21F}"/>
              </a:ext>
            </a:extLst>
          </p:cNvPr>
          <p:cNvGrpSpPr/>
          <p:nvPr/>
        </p:nvGrpSpPr>
        <p:grpSpPr>
          <a:xfrm>
            <a:off x="4059698" y="2159198"/>
            <a:ext cx="979297" cy="1026100"/>
            <a:chOff x="4439571" y="1598945"/>
            <a:chExt cx="1280572" cy="1341774"/>
          </a:xfrm>
        </p:grpSpPr>
        <p:sp>
          <p:nvSpPr>
            <p:cNvPr id="2" name="椭圆 1">
              <a:extLst>
                <a:ext uri="{FF2B5EF4-FFF2-40B4-BE49-F238E27FC236}">
                  <a16:creationId xmlns="" xmlns:a16="http://schemas.microsoft.com/office/drawing/2014/main" id="{A7B9633F-73D9-461A-9413-7E9F641B1C6E}"/>
                </a:ext>
              </a:extLst>
            </p:cNvPr>
            <p:cNvSpPr/>
            <p:nvPr/>
          </p:nvSpPr>
          <p:spPr>
            <a:xfrm>
              <a:off x="4524107" y="1811532"/>
              <a:ext cx="1111499" cy="1111499"/>
            </a:xfrm>
            <a:prstGeom prst="ellipse">
              <a:avLst/>
            </a:prstGeom>
            <a:solidFill>
              <a:srgbClr val="9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cs typeface="+mn-ea"/>
                <a:sym typeface="+mn-lt"/>
              </a:endParaRPr>
            </a:p>
          </p:txBody>
        </p:sp>
        <p:sp>
          <p:nvSpPr>
            <p:cNvPr id="29" name="椭圆 28">
              <a:extLst>
                <a:ext uri="{FF2B5EF4-FFF2-40B4-BE49-F238E27FC236}">
                  <a16:creationId xmlns="" xmlns:a16="http://schemas.microsoft.com/office/drawing/2014/main" id="{9CA477D1-D6DD-4BA4-AB9B-33D1BA027176}"/>
                </a:ext>
              </a:extLst>
            </p:cNvPr>
            <p:cNvSpPr/>
            <p:nvPr/>
          </p:nvSpPr>
          <p:spPr>
            <a:xfrm>
              <a:off x="4439571" y="1598945"/>
              <a:ext cx="1280572" cy="134177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CN" sz="3600" dirty="0">
                  <a:cs typeface="+mn-ea"/>
                  <a:sym typeface="+mn-lt"/>
                </a:rPr>
                <a:t>B</a:t>
              </a:r>
              <a:r>
                <a:rPr lang="en-US" altLang="zh-CN" sz="4400" dirty="0">
                  <a:cs typeface="+mn-ea"/>
                  <a:sym typeface="+mn-lt"/>
                </a:rPr>
                <a:t> </a:t>
              </a:r>
              <a:r>
                <a:rPr lang="en-US" altLang="zh-CN" sz="900" dirty="0">
                  <a:cs typeface="+mn-ea"/>
                  <a:sym typeface="+mn-lt"/>
                </a:rPr>
                <a:t>Belief</a:t>
              </a:r>
            </a:p>
          </p:txBody>
        </p:sp>
      </p:grpSp>
      <p:grpSp>
        <p:nvGrpSpPr>
          <p:cNvPr id="30" name="组合 29">
            <a:extLst>
              <a:ext uri="{FF2B5EF4-FFF2-40B4-BE49-F238E27FC236}">
                <a16:creationId xmlns="" xmlns:a16="http://schemas.microsoft.com/office/drawing/2014/main" id="{D9799DCE-E736-45D6-A04C-F803FB4C49F2}"/>
              </a:ext>
            </a:extLst>
          </p:cNvPr>
          <p:cNvGrpSpPr/>
          <p:nvPr/>
        </p:nvGrpSpPr>
        <p:grpSpPr bwMode="auto">
          <a:xfrm>
            <a:off x="1363907" y="3367254"/>
            <a:ext cx="1931214" cy="1081497"/>
            <a:chOff x="1817918" y="3881361"/>
            <a:chExt cx="1929899" cy="1081561"/>
          </a:xfrm>
        </p:grpSpPr>
        <p:sp>
          <p:nvSpPr>
            <p:cNvPr id="31" name="文本框 30">
              <a:extLst>
                <a:ext uri="{FF2B5EF4-FFF2-40B4-BE49-F238E27FC236}">
                  <a16:creationId xmlns="" xmlns:a16="http://schemas.microsoft.com/office/drawing/2014/main" id="{84D87BD4-8E40-406C-A5E5-DED0636B46D5}"/>
                </a:ext>
              </a:extLst>
            </p:cNvPr>
            <p:cNvSpPr txBox="1"/>
            <p:nvPr/>
          </p:nvSpPr>
          <p:spPr>
            <a:xfrm>
              <a:off x="1943268" y="3881361"/>
              <a:ext cx="1679201" cy="369354"/>
            </a:xfrm>
            <a:prstGeom prst="rect">
              <a:avLst/>
            </a:prstGeom>
            <a:solidFill>
              <a:srgbClr val="FFA885"/>
            </a:solidFill>
          </p:spPr>
          <p:txBody>
            <a:bodyPr wrap="square">
              <a:spAutoFit/>
            </a:bodyPr>
            <a:lstStyle/>
            <a:p>
              <a:pPr algn="ctr" eaLnBrk="1" fontAlgn="auto" hangingPunct="1">
                <a:spcBef>
                  <a:spcPts val="0"/>
                </a:spcBef>
                <a:spcAft>
                  <a:spcPts val="0"/>
                </a:spcAft>
                <a:defRPr/>
              </a:pPr>
              <a:r>
                <a:rPr lang="zh-CN" altLang="en-US" b="1" dirty="0">
                  <a:solidFill>
                    <a:schemeClr val="bg1"/>
                  </a:solidFill>
                  <a:cs typeface="+mn-ea"/>
                  <a:sym typeface="+mn-lt"/>
                </a:rPr>
                <a:t>诱发事件</a:t>
              </a:r>
            </a:p>
          </p:txBody>
        </p:sp>
        <p:sp>
          <p:nvSpPr>
            <p:cNvPr id="32" name="矩形 31">
              <a:extLst>
                <a:ext uri="{FF2B5EF4-FFF2-40B4-BE49-F238E27FC236}">
                  <a16:creationId xmlns="" xmlns:a16="http://schemas.microsoft.com/office/drawing/2014/main" id="{A20E2026-B39E-4CE6-9CFB-025F05E425A2}"/>
                </a:ext>
              </a:extLst>
            </p:cNvPr>
            <p:cNvSpPr/>
            <p:nvPr/>
          </p:nvSpPr>
          <p:spPr>
            <a:xfrm>
              <a:off x="1817918" y="4439671"/>
              <a:ext cx="1929899" cy="523251"/>
            </a:xfrm>
            <a:prstGeom prst="rect">
              <a:avLst/>
            </a:prstGeom>
          </p:spPr>
          <p:txBody>
            <a:bodyPr wrap="square">
              <a:spAutoFit/>
            </a:bodyPr>
            <a:lstStyle/>
            <a:p>
              <a:pPr algn="l" eaLnBrk="1" fontAlgn="auto" hangingPunct="1">
                <a:spcBef>
                  <a:spcPts val="0"/>
                </a:spcBef>
                <a:spcAft>
                  <a:spcPts val="0"/>
                </a:spcAft>
                <a:defRPr/>
              </a:pPr>
              <a:r>
                <a:rPr lang="en-US" altLang="zh-CN" sz="1050" dirty="0">
                  <a:solidFill>
                    <a:schemeClr val="tx1">
                      <a:lumMod val="65000"/>
                      <a:lumOff val="35000"/>
                    </a:schemeClr>
                  </a:solidFill>
                  <a:cs typeface="+mn-ea"/>
                  <a:sym typeface="+mn-lt"/>
                </a:rPr>
                <a:t>   </a:t>
              </a:r>
              <a:r>
                <a:rPr lang="en-US" altLang="zh-CN" sz="1400" dirty="0">
                  <a:solidFill>
                    <a:schemeClr val="tx1">
                      <a:lumMod val="65000"/>
                      <a:lumOff val="35000"/>
                    </a:schemeClr>
                  </a:solidFill>
                  <a:cs typeface="+mn-ea"/>
                  <a:sym typeface="+mn-lt"/>
                </a:rPr>
                <a:t> </a:t>
              </a:r>
              <a:r>
                <a:rPr lang="zh-CN" altLang="en-US" sz="1400" dirty="0">
                  <a:solidFill>
                    <a:schemeClr val="tx1">
                      <a:lumMod val="65000"/>
                      <a:lumOff val="35000"/>
                    </a:schemeClr>
                  </a:solidFill>
                  <a:cs typeface="+mn-ea"/>
                  <a:sym typeface="+mn-lt"/>
                </a:rPr>
                <a:t>表示</a:t>
              </a:r>
              <a:r>
                <a:rPr lang="zh-CN" sz="1400" dirty="0">
                  <a:solidFill>
                    <a:schemeClr val="tx1">
                      <a:lumMod val="65000"/>
                      <a:lumOff val="35000"/>
                    </a:schemeClr>
                  </a:solidFill>
                  <a:cs typeface="+mn-ea"/>
                  <a:sym typeface="+mn-lt"/>
                </a:rPr>
                <a:t>不断发生变化的环境所引发的事件</a:t>
              </a:r>
              <a:r>
                <a:rPr lang="zh-CN" sz="1050" dirty="0">
                  <a:solidFill>
                    <a:schemeClr val="tx1">
                      <a:lumMod val="65000"/>
                      <a:lumOff val="35000"/>
                    </a:schemeClr>
                  </a:solidFill>
                  <a:cs typeface="+mn-ea"/>
                  <a:sym typeface="+mn-lt"/>
                </a:rPr>
                <a:t>。</a:t>
              </a:r>
              <a:r>
                <a:rPr lang="en-US" altLang="zh-CN" sz="1050" dirty="0">
                  <a:solidFill>
                    <a:schemeClr val="tx1">
                      <a:lumMod val="65000"/>
                      <a:lumOff val="35000"/>
                    </a:schemeClr>
                  </a:solidFill>
                  <a:cs typeface="+mn-ea"/>
                  <a:sym typeface="+mn-lt"/>
                </a:rPr>
                <a:t> </a:t>
              </a:r>
            </a:p>
          </p:txBody>
        </p:sp>
      </p:grpSp>
      <p:grpSp>
        <p:nvGrpSpPr>
          <p:cNvPr id="33" name="组合 32">
            <a:extLst>
              <a:ext uri="{FF2B5EF4-FFF2-40B4-BE49-F238E27FC236}">
                <a16:creationId xmlns="" xmlns:a16="http://schemas.microsoft.com/office/drawing/2014/main" id="{8FB4A527-6813-45AD-90C2-7CC7830051B7}"/>
              </a:ext>
            </a:extLst>
          </p:cNvPr>
          <p:cNvGrpSpPr/>
          <p:nvPr/>
        </p:nvGrpSpPr>
        <p:grpSpPr bwMode="auto">
          <a:xfrm>
            <a:off x="3588678" y="3367254"/>
            <a:ext cx="2260203" cy="1188398"/>
            <a:chOff x="3884420" y="3024389"/>
            <a:chExt cx="2258665" cy="1188467"/>
          </a:xfrm>
        </p:grpSpPr>
        <p:sp>
          <p:nvSpPr>
            <p:cNvPr id="34" name="文本框 33">
              <a:extLst>
                <a:ext uri="{FF2B5EF4-FFF2-40B4-BE49-F238E27FC236}">
                  <a16:creationId xmlns="" xmlns:a16="http://schemas.microsoft.com/office/drawing/2014/main" id="{97A68F7F-2FB1-424C-A481-231745AAD98B}"/>
                </a:ext>
              </a:extLst>
            </p:cNvPr>
            <p:cNvSpPr txBox="1"/>
            <p:nvPr/>
          </p:nvSpPr>
          <p:spPr>
            <a:xfrm>
              <a:off x="4147858" y="3024389"/>
              <a:ext cx="1641122" cy="369354"/>
            </a:xfrm>
            <a:prstGeom prst="rect">
              <a:avLst/>
            </a:prstGeom>
            <a:solidFill>
              <a:srgbClr val="90B0CA"/>
            </a:solidFill>
          </p:spPr>
          <p:txBody>
            <a:bodyPr wrap="square">
              <a:spAutoFit/>
            </a:bodyPr>
            <a:lstStyle/>
            <a:p>
              <a:pPr algn="ctr" eaLnBrk="1" fontAlgn="auto" hangingPunct="1">
                <a:spcBef>
                  <a:spcPts val="0"/>
                </a:spcBef>
                <a:spcAft>
                  <a:spcPts val="0"/>
                </a:spcAft>
                <a:defRPr/>
              </a:pPr>
              <a:r>
                <a:rPr lang="en-US" altLang="zh-CN" b="1" dirty="0">
                  <a:solidFill>
                    <a:schemeClr val="bg1"/>
                  </a:solidFill>
                  <a:cs typeface="+mn-ea"/>
                  <a:sym typeface="+mn-lt"/>
                </a:rPr>
                <a:t>  </a:t>
              </a:r>
              <a:r>
                <a:rPr lang="zh-CN" altLang="en-US" b="1" dirty="0">
                  <a:solidFill>
                    <a:schemeClr val="bg1"/>
                  </a:solidFill>
                  <a:cs typeface="+mn-ea"/>
                  <a:sym typeface="+mn-lt"/>
                </a:rPr>
                <a:t>信念或想法</a:t>
              </a:r>
            </a:p>
          </p:txBody>
        </p:sp>
        <p:sp>
          <p:nvSpPr>
            <p:cNvPr id="35" name="矩形 34">
              <a:extLst>
                <a:ext uri="{FF2B5EF4-FFF2-40B4-BE49-F238E27FC236}">
                  <a16:creationId xmlns="" xmlns:a16="http://schemas.microsoft.com/office/drawing/2014/main" id="{0E52249B-543F-4430-A3B3-5E31C0149517}"/>
                </a:ext>
              </a:extLst>
            </p:cNvPr>
            <p:cNvSpPr/>
            <p:nvPr/>
          </p:nvSpPr>
          <p:spPr>
            <a:xfrm>
              <a:off x="3884420" y="3474149"/>
              <a:ext cx="2258665" cy="738707"/>
            </a:xfrm>
            <a:prstGeom prst="rect">
              <a:avLst/>
            </a:prstGeom>
          </p:spPr>
          <p:txBody>
            <a:bodyPr wrap="square">
              <a:spAutoFit/>
            </a:bodyPr>
            <a:lstStyle/>
            <a:p>
              <a:pPr algn="l" eaLnBrk="1" fontAlgn="auto" hangingPunct="1">
                <a:spcBef>
                  <a:spcPts val="0"/>
                </a:spcBef>
                <a:spcAft>
                  <a:spcPts val="0"/>
                </a:spcAft>
                <a:defRPr/>
              </a:pPr>
              <a:r>
                <a:rPr lang="zh-CN" altLang="en-US" sz="1400" dirty="0">
                  <a:solidFill>
                    <a:schemeClr val="tx1">
                      <a:lumMod val="65000"/>
                      <a:lumOff val="35000"/>
                    </a:schemeClr>
                  </a:solidFill>
                  <a:cs typeface="+mn-ea"/>
                  <a:sym typeface="+mn-lt"/>
                </a:rPr>
                <a:t>表示个体针对此诱发事件产生的一些信念，即对事情的一些看法、解释。</a:t>
              </a:r>
              <a:r>
                <a:rPr lang="en-US" altLang="zh-CN" sz="1400" dirty="0">
                  <a:solidFill>
                    <a:schemeClr val="tx1">
                      <a:lumMod val="65000"/>
                      <a:lumOff val="35000"/>
                    </a:schemeClr>
                  </a:solidFill>
                  <a:cs typeface="+mn-ea"/>
                  <a:sym typeface="+mn-lt"/>
                </a:rPr>
                <a:t> </a:t>
              </a:r>
            </a:p>
          </p:txBody>
        </p:sp>
      </p:grpSp>
      <p:grpSp>
        <p:nvGrpSpPr>
          <p:cNvPr id="36" name="组合 35">
            <a:extLst>
              <a:ext uri="{FF2B5EF4-FFF2-40B4-BE49-F238E27FC236}">
                <a16:creationId xmlns="" xmlns:a16="http://schemas.microsoft.com/office/drawing/2014/main" id="{8FA6503B-1FD2-4D05-B25B-B5A92F988E44}"/>
              </a:ext>
            </a:extLst>
          </p:cNvPr>
          <p:cNvGrpSpPr/>
          <p:nvPr/>
        </p:nvGrpSpPr>
        <p:grpSpPr bwMode="auto">
          <a:xfrm>
            <a:off x="6054440" y="3367256"/>
            <a:ext cx="1682750" cy="1086557"/>
            <a:chOff x="6424359" y="2943109"/>
            <a:chExt cx="1681605" cy="1086619"/>
          </a:xfrm>
        </p:grpSpPr>
        <p:sp>
          <p:nvSpPr>
            <p:cNvPr id="37" name="文本框 36">
              <a:extLst>
                <a:ext uri="{FF2B5EF4-FFF2-40B4-BE49-F238E27FC236}">
                  <a16:creationId xmlns="" xmlns:a16="http://schemas.microsoft.com/office/drawing/2014/main" id="{411D6E79-F499-4968-A012-4E5508625EA8}"/>
                </a:ext>
              </a:extLst>
            </p:cNvPr>
            <p:cNvSpPr txBox="1"/>
            <p:nvPr/>
          </p:nvSpPr>
          <p:spPr>
            <a:xfrm>
              <a:off x="6530083" y="2943109"/>
              <a:ext cx="1353937" cy="369353"/>
            </a:xfrm>
            <a:prstGeom prst="rect">
              <a:avLst/>
            </a:prstGeom>
            <a:solidFill>
              <a:srgbClr val="F38065"/>
            </a:solidFill>
          </p:spPr>
          <p:txBody>
            <a:bodyPr wrap="none">
              <a:spAutoFit/>
            </a:bodyPr>
            <a:lstStyle/>
            <a:p>
              <a:pPr algn="ctr" eaLnBrk="1" fontAlgn="auto" hangingPunct="1">
                <a:spcBef>
                  <a:spcPts val="0"/>
                </a:spcBef>
                <a:spcAft>
                  <a:spcPts val="0"/>
                </a:spcAft>
                <a:defRPr/>
              </a:pPr>
              <a:r>
                <a:rPr lang="zh-CN" altLang="en-US" b="1" dirty="0">
                  <a:solidFill>
                    <a:schemeClr val="bg1"/>
                  </a:solidFill>
                  <a:cs typeface="+mn-ea"/>
                  <a:sym typeface="+mn-lt"/>
                </a:rPr>
                <a:t>情绪及行为</a:t>
              </a:r>
            </a:p>
          </p:txBody>
        </p:sp>
        <p:sp>
          <p:nvSpPr>
            <p:cNvPr id="38" name="矩形 37">
              <a:extLst>
                <a:ext uri="{FF2B5EF4-FFF2-40B4-BE49-F238E27FC236}">
                  <a16:creationId xmlns="" xmlns:a16="http://schemas.microsoft.com/office/drawing/2014/main" id="{FD27EF26-1CE8-4A44-95FB-1C04BE28C386}"/>
                </a:ext>
              </a:extLst>
            </p:cNvPr>
            <p:cNvSpPr/>
            <p:nvPr/>
          </p:nvSpPr>
          <p:spPr>
            <a:xfrm>
              <a:off x="6424359" y="3506478"/>
              <a:ext cx="1681605" cy="523250"/>
            </a:xfrm>
            <a:prstGeom prst="rect">
              <a:avLst/>
            </a:prstGeom>
          </p:spPr>
          <p:txBody>
            <a:bodyPr wrap="square">
              <a:spAutoFit/>
            </a:bodyPr>
            <a:lstStyle/>
            <a:p>
              <a:pPr algn="l" eaLnBrk="1" fontAlgn="auto" hangingPunct="1">
                <a:spcBef>
                  <a:spcPts val="0"/>
                </a:spcBef>
                <a:spcAft>
                  <a:spcPts val="0"/>
                </a:spcAft>
                <a:defRPr/>
              </a:pPr>
              <a:r>
                <a:rPr lang="zh-CN" altLang="en-US" sz="1400" dirty="0">
                  <a:solidFill>
                    <a:schemeClr val="tx1">
                      <a:lumMod val="65000"/>
                      <a:lumOff val="35000"/>
                    </a:schemeClr>
                  </a:solidFill>
                  <a:cs typeface="+mn-ea"/>
                  <a:sym typeface="+mn-lt"/>
                </a:rPr>
                <a:t>表示自己产生的情绪和行为的结果。</a:t>
              </a:r>
              <a:r>
                <a:rPr lang="en-US" altLang="zh-CN" sz="1400" dirty="0">
                  <a:solidFill>
                    <a:schemeClr val="tx1">
                      <a:lumMod val="65000"/>
                      <a:lumOff val="35000"/>
                    </a:schemeClr>
                  </a:solidFill>
                  <a:cs typeface="+mn-ea"/>
                  <a:sym typeface="+mn-lt"/>
                </a:rPr>
                <a:t> </a:t>
              </a:r>
            </a:p>
          </p:txBody>
        </p:sp>
      </p:grpSp>
      <p:sp>
        <p:nvSpPr>
          <p:cNvPr id="43" name="文本框 42">
            <a:extLst>
              <a:ext uri="{FF2B5EF4-FFF2-40B4-BE49-F238E27FC236}">
                <a16:creationId xmlns="" xmlns:a16="http://schemas.microsoft.com/office/drawing/2014/main" id="{301B7624-2DDA-47FE-BA9B-7123187C5C74}"/>
              </a:ext>
            </a:extLst>
          </p:cNvPr>
          <p:cNvSpPr txBox="1"/>
          <p:nvPr/>
        </p:nvSpPr>
        <p:spPr>
          <a:xfrm>
            <a:off x="1377301" y="1617512"/>
            <a:ext cx="6682956" cy="338554"/>
          </a:xfrm>
          <a:prstGeom prst="rect">
            <a:avLst/>
          </a:prstGeom>
          <a:noFill/>
        </p:spPr>
        <p:txBody>
          <a:bodyPr wrap="square" rtlCol="0">
            <a:spAutoFit/>
          </a:bodyPr>
          <a:lstStyle/>
          <a:p>
            <a:r>
              <a:rPr lang="en-US" altLang="zh-CN" sz="1600" dirty="0" err="1">
                <a:solidFill>
                  <a:schemeClr val="tx1">
                    <a:lumMod val="65000"/>
                    <a:lumOff val="35000"/>
                  </a:schemeClr>
                </a:solidFill>
                <a:cs typeface="+mn-ea"/>
                <a:sym typeface="+mn-lt"/>
              </a:rPr>
              <a:t>事件A是间接原因，而B是更直接的起因，一个人的想法直接决定其情绪</a:t>
            </a:r>
            <a:r>
              <a:rPr lang="en-US" altLang="zh-CN" sz="1600" dirty="0">
                <a:solidFill>
                  <a:schemeClr val="tx1">
                    <a:lumMod val="65000"/>
                    <a:lumOff val="35000"/>
                  </a:schemeClr>
                </a:solidFill>
                <a:cs typeface="+mn-ea"/>
                <a:sym typeface="+mn-lt"/>
              </a:rPr>
              <a:t>。</a:t>
            </a:r>
          </a:p>
        </p:txBody>
      </p:sp>
      <p:pic>
        <p:nvPicPr>
          <p:cNvPr id="25" name="图片 24">
            <a:extLst>
              <a:ext uri="{FF2B5EF4-FFF2-40B4-BE49-F238E27FC236}">
                <a16:creationId xmlns="" xmlns:a16="http://schemas.microsoft.com/office/drawing/2014/main" id="{24FD5EA3-7F46-4B6F-8E6A-00052DE3AC2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04946" y="711200"/>
            <a:ext cx="888456" cy="888456"/>
          </a:xfrm>
          <a:prstGeom prst="rect">
            <a:avLst/>
          </a:prstGeom>
        </p:spPr>
      </p:pic>
    </p:spTree>
    <p:extLst>
      <p:ext uri="{BB962C8B-B14F-4D97-AF65-F5344CB8AC3E}">
        <p14:creationId xmlns:p14="http://schemas.microsoft.com/office/powerpoint/2010/main" val="4096546102"/>
      </p:ext>
    </p:extLst>
  </p:cSld>
  <p:clrMapOvr>
    <a:masterClrMapping/>
  </p:clrMapOvr>
  <p:transition spd="slow" advTm="8000">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情绪</a:t>
            </a:r>
            <a:r>
              <a:rPr lang="en-US" altLang="zh-CN" sz="2400" b="1" dirty="0">
                <a:solidFill>
                  <a:schemeClr val="tx1">
                    <a:lumMod val="65000"/>
                    <a:lumOff val="35000"/>
                  </a:schemeClr>
                </a:solidFill>
                <a:cs typeface="+mn-ea"/>
                <a:sym typeface="+mn-lt"/>
              </a:rPr>
              <a:t>ABC</a:t>
            </a:r>
            <a:r>
              <a:rPr lang="zh-CN" altLang="en-US" sz="2400" b="1" dirty="0">
                <a:solidFill>
                  <a:schemeClr val="tx1">
                    <a:lumMod val="65000"/>
                    <a:lumOff val="35000"/>
                  </a:schemeClr>
                </a:solidFill>
                <a:cs typeface="+mn-ea"/>
                <a:sym typeface="+mn-lt"/>
              </a:rPr>
              <a:t>理论</a:t>
            </a:r>
          </a:p>
        </p:txBody>
      </p:sp>
      <p:grpSp>
        <p:nvGrpSpPr>
          <p:cNvPr id="24" name="组合 23">
            <a:extLst>
              <a:ext uri="{FF2B5EF4-FFF2-40B4-BE49-F238E27FC236}">
                <a16:creationId xmlns="" xmlns:a16="http://schemas.microsoft.com/office/drawing/2014/main" id="{FAC5D712-876B-40BF-AC77-0BFF354BA112}"/>
              </a:ext>
            </a:extLst>
          </p:cNvPr>
          <p:cNvGrpSpPr/>
          <p:nvPr/>
        </p:nvGrpSpPr>
        <p:grpSpPr bwMode="auto">
          <a:xfrm>
            <a:off x="1576389" y="1526749"/>
            <a:ext cx="1990725" cy="1611237"/>
            <a:chOff x="1069049" y="4525585"/>
            <a:chExt cx="1989370" cy="1611332"/>
          </a:xfrm>
        </p:grpSpPr>
        <p:sp>
          <p:nvSpPr>
            <p:cNvPr id="25" name="文本框 24">
              <a:extLst>
                <a:ext uri="{FF2B5EF4-FFF2-40B4-BE49-F238E27FC236}">
                  <a16:creationId xmlns="" xmlns:a16="http://schemas.microsoft.com/office/drawing/2014/main" id="{D176EC9A-B842-4D23-A45D-5BBE1722C727}"/>
                </a:ext>
              </a:extLst>
            </p:cNvPr>
            <p:cNvSpPr txBox="1"/>
            <p:nvPr/>
          </p:nvSpPr>
          <p:spPr>
            <a:xfrm>
              <a:off x="1200773" y="5175571"/>
              <a:ext cx="1307784" cy="961346"/>
            </a:xfrm>
            <a:prstGeom prst="rect">
              <a:avLst/>
            </a:prstGeom>
            <a:noFill/>
          </p:spPr>
          <p:txBody>
            <a:bodyPr wrap="square">
              <a:spAutoFit/>
            </a:bodyPr>
            <a:lstStyle/>
            <a:p>
              <a:pPr algn="ctr" eaLnBrk="1" fontAlgn="auto" hangingPunct="1">
                <a:lnSpc>
                  <a:spcPct val="150000"/>
                </a:lnSpc>
                <a:spcBef>
                  <a:spcPts val="0"/>
                </a:spcBef>
                <a:spcAft>
                  <a:spcPts val="0"/>
                </a:spcAft>
                <a:defRPr/>
              </a:pPr>
              <a:r>
                <a:rPr lang="zh-CN" altLang="en-US" sz="2000" b="1" dirty="0">
                  <a:solidFill>
                    <a:srgbClr val="00A2E9"/>
                  </a:solidFill>
                  <a:cs typeface="+mn-ea"/>
                  <a:sym typeface="+mn-lt"/>
                </a:rPr>
                <a:t>关于半瓶水的思考</a:t>
              </a:r>
            </a:p>
          </p:txBody>
        </p:sp>
        <p:sp>
          <p:nvSpPr>
            <p:cNvPr id="26" name="矩形 25">
              <a:extLst>
                <a:ext uri="{FF2B5EF4-FFF2-40B4-BE49-F238E27FC236}">
                  <a16:creationId xmlns="" xmlns:a16="http://schemas.microsoft.com/office/drawing/2014/main" id="{CA0BB217-BBD4-43E3-85DB-CC42CE026EAE}"/>
                </a:ext>
              </a:extLst>
            </p:cNvPr>
            <p:cNvSpPr/>
            <p:nvPr/>
          </p:nvSpPr>
          <p:spPr>
            <a:xfrm>
              <a:off x="1069049" y="4525585"/>
              <a:ext cx="1989370" cy="306723"/>
            </a:xfrm>
            <a:prstGeom prst="rect">
              <a:avLst/>
            </a:prstGeom>
          </p:spPr>
          <p:txBody>
            <a:bodyPr>
              <a:spAutoFit/>
            </a:bodyPr>
            <a:lstStyle/>
            <a:p>
              <a:pPr algn="ctr" eaLnBrk="1" fontAlgn="auto" hangingPunct="1">
                <a:spcBef>
                  <a:spcPts val="0"/>
                </a:spcBef>
                <a:spcAft>
                  <a:spcPts val="0"/>
                </a:spcAft>
                <a:defRPr/>
              </a:pPr>
              <a:endParaRPr lang="en-US" altLang="zh-CN" sz="1400" dirty="0">
                <a:solidFill>
                  <a:schemeClr val="tx1">
                    <a:lumMod val="50000"/>
                    <a:lumOff val="50000"/>
                  </a:schemeClr>
                </a:solidFill>
                <a:cs typeface="+mn-ea"/>
                <a:sym typeface="+mn-lt"/>
              </a:endParaRPr>
            </a:p>
          </p:txBody>
        </p:sp>
      </p:grpSp>
      <p:grpSp>
        <p:nvGrpSpPr>
          <p:cNvPr id="39" name="组合 38">
            <a:extLst>
              <a:ext uri="{FF2B5EF4-FFF2-40B4-BE49-F238E27FC236}">
                <a16:creationId xmlns="" xmlns:a16="http://schemas.microsoft.com/office/drawing/2014/main" id="{5CF0404B-27BF-4BFE-95A0-59FC5A883085}"/>
              </a:ext>
            </a:extLst>
          </p:cNvPr>
          <p:cNvGrpSpPr/>
          <p:nvPr/>
        </p:nvGrpSpPr>
        <p:grpSpPr bwMode="auto">
          <a:xfrm>
            <a:off x="3232933" y="1987405"/>
            <a:ext cx="3651195" cy="419218"/>
            <a:chOff x="3437370" y="2252712"/>
            <a:chExt cx="3648710" cy="419242"/>
          </a:xfrm>
        </p:grpSpPr>
        <p:sp>
          <p:nvSpPr>
            <p:cNvPr id="41" name="文本框 40">
              <a:extLst>
                <a:ext uri="{FF2B5EF4-FFF2-40B4-BE49-F238E27FC236}">
                  <a16:creationId xmlns="" xmlns:a16="http://schemas.microsoft.com/office/drawing/2014/main" id="{47348D63-EF3D-4A29-9CCB-5C296FB83018}"/>
                </a:ext>
              </a:extLst>
            </p:cNvPr>
            <p:cNvSpPr txBox="1"/>
            <p:nvPr/>
          </p:nvSpPr>
          <p:spPr>
            <a:xfrm>
              <a:off x="6382520" y="2252712"/>
              <a:ext cx="703560" cy="400134"/>
            </a:xfrm>
            <a:prstGeom prst="rect">
              <a:avLst/>
            </a:prstGeom>
            <a:noFill/>
          </p:spPr>
          <p:txBody>
            <a:bodyPr wrap="none">
              <a:spAutoFit/>
            </a:bodyPr>
            <a:lstStyle/>
            <a:p>
              <a:pPr algn="ctr" eaLnBrk="1" fontAlgn="auto" hangingPunct="1">
                <a:spcBef>
                  <a:spcPts val="0"/>
                </a:spcBef>
                <a:spcAft>
                  <a:spcPts val="0"/>
                </a:spcAft>
                <a:defRPr/>
              </a:pPr>
              <a:r>
                <a:rPr lang="zh-CN" altLang="en-US" sz="2000" b="1" dirty="0">
                  <a:solidFill>
                    <a:srgbClr val="F08519"/>
                  </a:solidFill>
                  <a:cs typeface="+mn-ea"/>
                  <a:sym typeface="+mn-lt"/>
                </a:rPr>
                <a:t>失望</a:t>
              </a:r>
            </a:p>
          </p:txBody>
        </p:sp>
        <p:sp>
          <p:nvSpPr>
            <p:cNvPr id="42" name="矩形 41">
              <a:extLst>
                <a:ext uri="{FF2B5EF4-FFF2-40B4-BE49-F238E27FC236}">
                  <a16:creationId xmlns="" xmlns:a16="http://schemas.microsoft.com/office/drawing/2014/main" id="{2B6E12F3-E171-435C-9FBD-BA807FB39C97}"/>
                </a:ext>
              </a:extLst>
            </p:cNvPr>
            <p:cNvSpPr/>
            <p:nvPr/>
          </p:nvSpPr>
          <p:spPr>
            <a:xfrm>
              <a:off x="3437370" y="2302600"/>
              <a:ext cx="2633494" cy="369354"/>
            </a:xfrm>
            <a:prstGeom prst="rect">
              <a:avLst/>
            </a:prstGeom>
          </p:spPr>
          <p:txBody>
            <a:bodyPr wrap="square">
              <a:spAutoFit/>
            </a:bodyPr>
            <a:lstStyle/>
            <a:p>
              <a:pPr algn="ctr" eaLnBrk="1" fontAlgn="auto" hangingPunct="1">
                <a:spcBef>
                  <a:spcPts val="0"/>
                </a:spcBef>
                <a:spcAft>
                  <a:spcPts val="0"/>
                </a:spcAft>
                <a:defRPr/>
              </a:pPr>
              <a:r>
                <a:rPr lang="en-US" altLang="zh-CN" sz="1800" dirty="0">
                  <a:solidFill>
                    <a:schemeClr val="tx1">
                      <a:lumMod val="65000"/>
                      <a:lumOff val="35000"/>
                    </a:schemeClr>
                  </a:solidFill>
                  <a:cs typeface="+mn-ea"/>
                  <a:sym typeface="+mn-lt"/>
                </a:rPr>
                <a:t>“</a:t>
              </a:r>
              <a:r>
                <a:rPr lang="zh-CN" altLang="en-US" sz="1800" dirty="0">
                  <a:solidFill>
                    <a:schemeClr val="tx1">
                      <a:lumMod val="65000"/>
                      <a:lumOff val="35000"/>
                    </a:schemeClr>
                  </a:solidFill>
                  <a:cs typeface="+mn-ea"/>
                  <a:sym typeface="+mn-lt"/>
                </a:rPr>
                <a:t>唉，只剩半瓶水了</a:t>
              </a:r>
              <a:r>
                <a:rPr lang="en-US" altLang="zh-CN" sz="1800" dirty="0">
                  <a:solidFill>
                    <a:schemeClr val="tx1">
                      <a:lumMod val="65000"/>
                      <a:lumOff val="35000"/>
                    </a:schemeClr>
                  </a:solidFill>
                  <a:cs typeface="+mn-ea"/>
                  <a:sym typeface="+mn-lt"/>
                </a:rPr>
                <a:t>“</a:t>
              </a:r>
            </a:p>
          </p:txBody>
        </p:sp>
      </p:grpSp>
      <p:grpSp>
        <p:nvGrpSpPr>
          <p:cNvPr id="46" name="组合 45">
            <a:extLst>
              <a:ext uri="{FF2B5EF4-FFF2-40B4-BE49-F238E27FC236}">
                <a16:creationId xmlns="" xmlns:a16="http://schemas.microsoft.com/office/drawing/2014/main" id="{C86C924F-F895-4F91-BB73-23A06262F930}"/>
              </a:ext>
            </a:extLst>
          </p:cNvPr>
          <p:cNvGrpSpPr/>
          <p:nvPr/>
        </p:nvGrpSpPr>
        <p:grpSpPr bwMode="auto">
          <a:xfrm>
            <a:off x="3224198" y="2884203"/>
            <a:ext cx="3755746" cy="437937"/>
            <a:chOff x="4901756" y="4483293"/>
            <a:chExt cx="3753190" cy="437963"/>
          </a:xfrm>
        </p:grpSpPr>
        <p:sp>
          <p:nvSpPr>
            <p:cNvPr id="47" name="文本框 46">
              <a:extLst>
                <a:ext uri="{FF2B5EF4-FFF2-40B4-BE49-F238E27FC236}">
                  <a16:creationId xmlns="" xmlns:a16="http://schemas.microsoft.com/office/drawing/2014/main" id="{1E5C78C9-5B77-4096-941F-827D2755A35C}"/>
                </a:ext>
              </a:extLst>
            </p:cNvPr>
            <p:cNvSpPr txBox="1"/>
            <p:nvPr/>
          </p:nvSpPr>
          <p:spPr>
            <a:xfrm>
              <a:off x="7759888" y="4483293"/>
              <a:ext cx="895058" cy="400134"/>
            </a:xfrm>
            <a:prstGeom prst="rect">
              <a:avLst/>
            </a:prstGeom>
            <a:noFill/>
          </p:spPr>
          <p:txBody>
            <a:bodyPr wrap="square">
              <a:spAutoFit/>
            </a:bodyPr>
            <a:lstStyle/>
            <a:p>
              <a:pPr algn="ctr" eaLnBrk="1" fontAlgn="auto" hangingPunct="1">
                <a:spcBef>
                  <a:spcPts val="0"/>
                </a:spcBef>
                <a:spcAft>
                  <a:spcPts val="0"/>
                </a:spcAft>
                <a:defRPr/>
              </a:pPr>
              <a:r>
                <a:rPr lang="en-US" altLang="zh-CN" sz="2000" b="1" dirty="0">
                  <a:solidFill>
                    <a:srgbClr val="00A2E9"/>
                  </a:solidFill>
                  <a:cs typeface="+mn-ea"/>
                  <a:sym typeface="+mn-lt"/>
                </a:rPr>
                <a:t>fhw</a:t>
              </a:r>
            </a:p>
          </p:txBody>
        </p:sp>
        <p:sp>
          <p:nvSpPr>
            <p:cNvPr id="48" name="矩形 47">
              <a:extLst>
                <a:ext uri="{FF2B5EF4-FFF2-40B4-BE49-F238E27FC236}">
                  <a16:creationId xmlns="" xmlns:a16="http://schemas.microsoft.com/office/drawing/2014/main" id="{B06D4169-D716-430F-9B24-7584BE18BCFC}"/>
                </a:ext>
              </a:extLst>
            </p:cNvPr>
            <p:cNvSpPr/>
            <p:nvPr/>
          </p:nvSpPr>
          <p:spPr>
            <a:xfrm>
              <a:off x="4901756" y="4552934"/>
              <a:ext cx="2912666" cy="368322"/>
            </a:xfrm>
            <a:prstGeom prst="rect">
              <a:avLst/>
            </a:prstGeom>
          </p:spPr>
          <p:txBody>
            <a:bodyPr wrap="square">
              <a:spAutoFit/>
            </a:bodyPr>
            <a:lstStyle/>
            <a:p>
              <a:pPr algn="ctr" eaLnBrk="1" fontAlgn="auto" hangingPunct="1">
                <a:spcBef>
                  <a:spcPts val="0"/>
                </a:spcBef>
                <a:spcAft>
                  <a:spcPts val="0"/>
                </a:spcAft>
                <a:defRPr/>
              </a:pPr>
              <a:r>
                <a:rPr lang="en-US" altLang="zh-CN" sz="1800" dirty="0">
                  <a:solidFill>
                    <a:schemeClr val="tx1">
                      <a:lumMod val="65000"/>
                      <a:lumOff val="35000"/>
                    </a:schemeClr>
                  </a:solidFill>
                  <a:cs typeface="+mn-ea"/>
                  <a:sym typeface="+mn-lt"/>
                </a:rPr>
                <a:t>“</a:t>
              </a:r>
              <a:r>
                <a:rPr lang="zh-CN" altLang="en-US" sz="1800" dirty="0">
                  <a:solidFill>
                    <a:schemeClr val="tx1">
                      <a:lumMod val="65000"/>
                      <a:lumOff val="35000"/>
                    </a:schemeClr>
                  </a:solidFill>
                  <a:cs typeface="+mn-ea"/>
                  <a:sym typeface="+mn-lt"/>
                </a:rPr>
                <a:t>真好，还有半瓶水</a:t>
              </a:r>
              <a:r>
                <a:rPr lang="en-US" altLang="zh-CN" sz="1800" dirty="0">
                  <a:solidFill>
                    <a:schemeClr val="tx1">
                      <a:lumMod val="65000"/>
                      <a:lumOff val="35000"/>
                    </a:schemeClr>
                  </a:solidFill>
                  <a:cs typeface="+mn-ea"/>
                  <a:sym typeface="+mn-lt"/>
                </a:rPr>
                <a:t>”</a:t>
              </a:r>
            </a:p>
          </p:txBody>
        </p:sp>
      </p:grpSp>
      <p:sp>
        <p:nvSpPr>
          <p:cNvPr id="49" name="文本框 48">
            <a:extLst>
              <a:ext uri="{FF2B5EF4-FFF2-40B4-BE49-F238E27FC236}">
                <a16:creationId xmlns="" xmlns:a16="http://schemas.microsoft.com/office/drawing/2014/main" id="{8BB3E833-7BC2-4278-9E37-45D1726110DF}"/>
              </a:ext>
            </a:extLst>
          </p:cNvPr>
          <p:cNvSpPr txBox="1"/>
          <p:nvPr/>
        </p:nvSpPr>
        <p:spPr>
          <a:xfrm>
            <a:off x="6180090" y="3248779"/>
            <a:ext cx="704039" cy="400110"/>
          </a:xfrm>
          <a:prstGeom prst="rect">
            <a:avLst/>
          </a:prstGeom>
          <a:noFill/>
        </p:spPr>
        <p:txBody>
          <a:bodyPr wrap="none">
            <a:spAutoFit/>
          </a:bodyPr>
          <a:lstStyle/>
          <a:p>
            <a:pPr algn="ctr" eaLnBrk="1" fontAlgn="auto" hangingPunct="1">
              <a:spcBef>
                <a:spcPts val="0"/>
              </a:spcBef>
              <a:spcAft>
                <a:spcPts val="0"/>
              </a:spcAft>
              <a:defRPr/>
            </a:pPr>
            <a:r>
              <a:rPr lang="zh-CN" altLang="en-US" sz="2000" b="1" dirty="0">
                <a:solidFill>
                  <a:srgbClr val="E40082"/>
                </a:solidFill>
                <a:cs typeface="+mn-ea"/>
                <a:sym typeface="+mn-lt"/>
              </a:rPr>
              <a:t>愉快</a:t>
            </a:r>
          </a:p>
        </p:txBody>
      </p:sp>
      <p:sp>
        <p:nvSpPr>
          <p:cNvPr id="50" name="矩形 49">
            <a:extLst>
              <a:ext uri="{FF2B5EF4-FFF2-40B4-BE49-F238E27FC236}">
                <a16:creationId xmlns="" xmlns:a16="http://schemas.microsoft.com/office/drawing/2014/main" id="{8CED2C11-AD94-4B4A-8749-8603E0845052}"/>
              </a:ext>
            </a:extLst>
          </p:cNvPr>
          <p:cNvSpPr/>
          <p:nvPr/>
        </p:nvSpPr>
        <p:spPr>
          <a:xfrm>
            <a:off x="1647580" y="3775037"/>
            <a:ext cx="4966424" cy="369332"/>
          </a:xfrm>
          <a:prstGeom prst="rect">
            <a:avLst/>
          </a:prstGeom>
        </p:spPr>
        <p:txBody>
          <a:bodyPr wrap="none">
            <a:spAutoFit/>
          </a:bodyPr>
          <a:lstStyle/>
          <a:p>
            <a:r>
              <a:rPr lang="zh-CN" altLang="en-US" dirty="0">
                <a:solidFill>
                  <a:schemeClr val="tx1">
                    <a:lumMod val="65000"/>
                    <a:lumOff val="35000"/>
                  </a:schemeClr>
                </a:solidFill>
                <a:cs typeface="+mn-ea"/>
                <a:sym typeface="+mn-lt"/>
              </a:rPr>
              <a:t>当你走在沙漠中身上只有半瓶水时</a:t>
            </a:r>
            <a:r>
              <a:rPr lang="en-US" altLang="zh-CN" dirty="0">
                <a:solidFill>
                  <a:schemeClr val="tx1">
                    <a:lumMod val="65000"/>
                    <a:lumOff val="35000"/>
                  </a:schemeClr>
                </a:solidFill>
                <a:cs typeface="+mn-ea"/>
                <a:sym typeface="+mn-lt"/>
              </a:rPr>
              <a:t>,</a:t>
            </a:r>
            <a:r>
              <a:rPr lang="zh-CN" altLang="en-US" dirty="0">
                <a:solidFill>
                  <a:schemeClr val="tx1">
                    <a:lumMod val="65000"/>
                    <a:lumOff val="35000"/>
                  </a:schemeClr>
                </a:solidFill>
                <a:cs typeface="+mn-ea"/>
                <a:sym typeface="+mn-lt"/>
              </a:rPr>
              <a:t>你会怎么办</a:t>
            </a:r>
            <a:r>
              <a:rPr lang="en-US" altLang="zh-CN" dirty="0">
                <a:solidFill>
                  <a:schemeClr val="tx1">
                    <a:lumMod val="65000"/>
                    <a:lumOff val="35000"/>
                  </a:schemeClr>
                </a:solidFill>
                <a:cs typeface="+mn-ea"/>
                <a:sym typeface="+mn-lt"/>
              </a:rPr>
              <a:t>?</a:t>
            </a:r>
            <a:endParaRPr lang="zh-CN" altLang="en-US" dirty="0">
              <a:solidFill>
                <a:schemeClr val="tx1">
                  <a:lumMod val="65000"/>
                  <a:lumOff val="35000"/>
                </a:schemeClr>
              </a:solidFill>
              <a:cs typeface="+mn-ea"/>
              <a:sym typeface="+mn-lt"/>
            </a:endParaRPr>
          </a:p>
        </p:txBody>
      </p:sp>
      <p:pic>
        <p:nvPicPr>
          <p:cNvPr id="16" name="图片 15">
            <a:extLst>
              <a:ext uri="{FF2B5EF4-FFF2-40B4-BE49-F238E27FC236}">
                <a16:creationId xmlns="" xmlns:a16="http://schemas.microsoft.com/office/drawing/2014/main" id="{42830940-83B3-4F56-A268-ABB853642E0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04946" y="711200"/>
            <a:ext cx="888456" cy="888456"/>
          </a:xfrm>
          <a:prstGeom prst="rect">
            <a:avLst/>
          </a:prstGeom>
        </p:spPr>
      </p:pic>
    </p:spTree>
    <p:extLst>
      <p:ext uri="{BB962C8B-B14F-4D97-AF65-F5344CB8AC3E}">
        <p14:creationId xmlns:p14="http://schemas.microsoft.com/office/powerpoint/2010/main" val="2768554233"/>
      </p:ext>
    </p:extLst>
  </p:cSld>
  <p:clrMapOvr>
    <a:masterClrMapping/>
  </p:clrMapOvr>
  <p:transition spd="slow" advTm="8000">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情绪</a:t>
            </a:r>
            <a:r>
              <a:rPr lang="en-US" altLang="zh-CN" sz="2400" b="1" dirty="0">
                <a:solidFill>
                  <a:schemeClr val="tx1">
                    <a:lumMod val="65000"/>
                    <a:lumOff val="35000"/>
                  </a:schemeClr>
                </a:solidFill>
                <a:cs typeface="+mn-ea"/>
                <a:sym typeface="+mn-lt"/>
              </a:rPr>
              <a:t>ABC</a:t>
            </a:r>
            <a:r>
              <a:rPr lang="zh-CN" altLang="en-US" sz="2400" b="1" dirty="0">
                <a:solidFill>
                  <a:schemeClr val="tx1">
                    <a:lumMod val="65000"/>
                    <a:lumOff val="35000"/>
                  </a:schemeClr>
                </a:solidFill>
                <a:cs typeface="+mn-ea"/>
                <a:sym typeface="+mn-lt"/>
              </a:rPr>
              <a:t>理论</a:t>
            </a:r>
          </a:p>
        </p:txBody>
      </p:sp>
      <p:sp>
        <p:nvSpPr>
          <p:cNvPr id="15" name="文本框 14">
            <a:extLst>
              <a:ext uri="{FF2B5EF4-FFF2-40B4-BE49-F238E27FC236}">
                <a16:creationId xmlns="" xmlns:a16="http://schemas.microsoft.com/office/drawing/2014/main" id="{8819E8D1-E2B8-42FC-A668-EC18478B555F}"/>
              </a:ext>
            </a:extLst>
          </p:cNvPr>
          <p:cNvSpPr txBox="1"/>
          <p:nvPr/>
        </p:nvSpPr>
        <p:spPr>
          <a:xfrm>
            <a:off x="1304946" y="1631555"/>
            <a:ext cx="5089323" cy="369332"/>
          </a:xfrm>
          <a:prstGeom prst="rect">
            <a:avLst/>
          </a:prstGeom>
          <a:noFill/>
        </p:spPr>
        <p:txBody>
          <a:bodyPr wrap="square" rtlCol="0">
            <a:spAutoFit/>
          </a:bodyPr>
          <a:lstStyle/>
          <a:p>
            <a:r>
              <a:rPr lang="zh-CN" altLang="en-US" sz="1600" dirty="0">
                <a:solidFill>
                  <a:schemeClr val="tx1">
                    <a:lumMod val="65000"/>
                    <a:lumOff val="35000"/>
                  </a:schemeClr>
                </a:solidFill>
                <a:cs typeface="+mn-ea"/>
                <a:sym typeface="+mn-lt"/>
              </a:rPr>
              <a:t>事件：今天小测我考了</a:t>
            </a:r>
            <a:r>
              <a:rPr lang="en-US" altLang="zh-CN" sz="1600" dirty="0">
                <a:solidFill>
                  <a:schemeClr val="tx1">
                    <a:lumMod val="65000"/>
                    <a:lumOff val="35000"/>
                  </a:schemeClr>
                </a:solidFill>
                <a:cs typeface="+mn-ea"/>
                <a:sym typeface="+mn-lt"/>
              </a:rPr>
              <a:t>70</a:t>
            </a:r>
            <a:r>
              <a:rPr lang="zh-CN" altLang="en-US" sz="1600" dirty="0">
                <a:solidFill>
                  <a:schemeClr val="tx1">
                    <a:lumMod val="65000"/>
                    <a:lumOff val="35000"/>
                  </a:schemeClr>
                </a:solidFill>
                <a:cs typeface="+mn-ea"/>
                <a:sym typeface="+mn-lt"/>
              </a:rPr>
              <a:t>分，比上次退步很多</a:t>
            </a:r>
            <a:r>
              <a:rPr lang="en-US" altLang="zh-CN" b="1" dirty="0">
                <a:solidFill>
                  <a:schemeClr val="tx1">
                    <a:lumMod val="65000"/>
                    <a:lumOff val="35000"/>
                  </a:schemeClr>
                </a:solidFill>
                <a:cs typeface="+mn-ea"/>
                <a:sym typeface="+mn-lt"/>
              </a:rPr>
              <a:t> </a:t>
            </a:r>
            <a:endParaRPr lang="zh-CN" altLang="en-US" b="1" dirty="0">
              <a:solidFill>
                <a:schemeClr val="tx1">
                  <a:lumMod val="65000"/>
                  <a:lumOff val="35000"/>
                </a:schemeClr>
              </a:solidFill>
              <a:cs typeface="+mn-ea"/>
              <a:sym typeface="+mn-lt"/>
            </a:endParaRPr>
          </a:p>
        </p:txBody>
      </p:sp>
      <p:sp>
        <p:nvSpPr>
          <p:cNvPr id="16" name="文本框 15">
            <a:extLst>
              <a:ext uri="{FF2B5EF4-FFF2-40B4-BE49-F238E27FC236}">
                <a16:creationId xmlns="" xmlns:a16="http://schemas.microsoft.com/office/drawing/2014/main" id="{57F3E43D-CC0C-4BA6-A187-B266F4D429B6}"/>
              </a:ext>
            </a:extLst>
          </p:cNvPr>
          <p:cNvSpPr txBox="1"/>
          <p:nvPr/>
        </p:nvSpPr>
        <p:spPr>
          <a:xfrm>
            <a:off x="2218355" y="2016749"/>
            <a:ext cx="1631833" cy="338554"/>
          </a:xfrm>
          <a:prstGeom prst="rect">
            <a:avLst/>
          </a:prstGeom>
          <a:noFill/>
        </p:spPr>
        <p:txBody>
          <a:bodyPr wrap="square" rtlCol="0">
            <a:spAutoFit/>
          </a:bodyPr>
          <a:lstStyle/>
          <a:p>
            <a:pPr algn="ctr"/>
            <a:r>
              <a:rPr lang="zh-CN" altLang="en-US" sz="1600" b="1" dirty="0">
                <a:solidFill>
                  <a:srgbClr val="F38065"/>
                </a:solidFill>
                <a:cs typeface="+mn-ea"/>
                <a:sym typeface="+mn-lt"/>
              </a:rPr>
              <a:t>想法</a:t>
            </a:r>
          </a:p>
        </p:txBody>
      </p:sp>
      <p:grpSp>
        <p:nvGrpSpPr>
          <p:cNvPr id="2" name="组合 1">
            <a:extLst>
              <a:ext uri="{FF2B5EF4-FFF2-40B4-BE49-F238E27FC236}">
                <a16:creationId xmlns="" xmlns:a16="http://schemas.microsoft.com/office/drawing/2014/main" id="{DBF4FE72-E050-45B7-83A8-FAAEACFF5117}"/>
              </a:ext>
            </a:extLst>
          </p:cNvPr>
          <p:cNvGrpSpPr/>
          <p:nvPr/>
        </p:nvGrpSpPr>
        <p:grpSpPr>
          <a:xfrm>
            <a:off x="1087322" y="2406066"/>
            <a:ext cx="4423018" cy="583514"/>
            <a:chOff x="987181" y="2180309"/>
            <a:chExt cx="4423018" cy="690880"/>
          </a:xfrm>
        </p:grpSpPr>
        <p:sp>
          <p:nvSpPr>
            <p:cNvPr id="17" name="任意多边形 6">
              <a:extLst>
                <a:ext uri="{FF2B5EF4-FFF2-40B4-BE49-F238E27FC236}">
                  <a16:creationId xmlns="" xmlns:a16="http://schemas.microsoft.com/office/drawing/2014/main" id="{F9675C6D-6C3F-455E-8C56-17B1F5C3396E}"/>
                </a:ext>
              </a:extLst>
            </p:cNvPr>
            <p:cNvSpPr/>
            <p:nvPr/>
          </p:nvSpPr>
          <p:spPr>
            <a:xfrm rot="5400000">
              <a:off x="3001676" y="462665"/>
              <a:ext cx="690880" cy="4126167"/>
            </a:xfrm>
            <a:custGeom>
              <a:avLst/>
              <a:gdLst>
                <a:gd name="connsiteX0" fmla="*/ 0 w 900720"/>
                <a:gd name="connsiteY0" fmla="*/ 4046077 h 4046077"/>
                <a:gd name="connsiteX1" fmla="*/ 0 w 900720"/>
                <a:gd name="connsiteY1" fmla="*/ 355030 h 4046077"/>
                <a:gd name="connsiteX2" fmla="*/ 721 w 900720"/>
                <a:gd name="connsiteY2" fmla="*/ 355030 h 4046077"/>
                <a:gd name="connsiteX3" fmla="*/ 450720 w 900720"/>
                <a:gd name="connsiteY3" fmla="*/ 0 h 4046077"/>
                <a:gd name="connsiteX4" fmla="*/ 900719 w 900720"/>
                <a:gd name="connsiteY4" fmla="*/ 355030 h 4046077"/>
                <a:gd name="connsiteX5" fmla="*/ 900720 w 900720"/>
                <a:gd name="connsiteY5" fmla="*/ 355030 h 4046077"/>
                <a:gd name="connsiteX6" fmla="*/ 900720 w 900720"/>
                <a:gd name="connsiteY6" fmla="*/ 355031 h 4046077"/>
                <a:gd name="connsiteX7" fmla="*/ 900720 w 900720"/>
                <a:gd name="connsiteY7" fmla="*/ 355031 h 4046077"/>
                <a:gd name="connsiteX8" fmla="*/ 900720 w 900720"/>
                <a:gd name="connsiteY8" fmla="*/ 355031 h 4046077"/>
                <a:gd name="connsiteX9" fmla="*/ 900720 w 900720"/>
                <a:gd name="connsiteY9" fmla="*/ 4046077 h 4046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0720" h="4046077">
                  <a:moveTo>
                    <a:pt x="0" y="4046077"/>
                  </a:moveTo>
                  <a:lnTo>
                    <a:pt x="0" y="355030"/>
                  </a:lnTo>
                  <a:lnTo>
                    <a:pt x="721" y="355030"/>
                  </a:lnTo>
                  <a:lnTo>
                    <a:pt x="450720" y="0"/>
                  </a:lnTo>
                  <a:lnTo>
                    <a:pt x="900719" y="355030"/>
                  </a:lnTo>
                  <a:lnTo>
                    <a:pt x="900720" y="355030"/>
                  </a:lnTo>
                  <a:lnTo>
                    <a:pt x="900720" y="355031"/>
                  </a:lnTo>
                  <a:lnTo>
                    <a:pt x="900720" y="355031"/>
                  </a:lnTo>
                  <a:lnTo>
                    <a:pt x="900720" y="355031"/>
                  </a:lnTo>
                  <a:lnTo>
                    <a:pt x="900720" y="4046077"/>
                  </a:lnTo>
                  <a:close/>
                </a:path>
              </a:pathLst>
            </a:custGeom>
            <a:solidFill>
              <a:srgbClr val="FFA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21" name="文本框 20">
              <a:extLst>
                <a:ext uri="{FF2B5EF4-FFF2-40B4-BE49-F238E27FC236}">
                  <a16:creationId xmlns="" xmlns:a16="http://schemas.microsoft.com/office/drawing/2014/main" id="{6952F6F3-1B87-4D41-987E-F27FD2CE5418}"/>
                </a:ext>
              </a:extLst>
            </p:cNvPr>
            <p:cNvSpPr txBox="1"/>
            <p:nvPr/>
          </p:nvSpPr>
          <p:spPr>
            <a:xfrm>
              <a:off x="987181" y="2303065"/>
              <a:ext cx="4398645" cy="437289"/>
            </a:xfrm>
            <a:prstGeom prst="rect">
              <a:avLst/>
            </a:prstGeom>
            <a:noFill/>
          </p:spPr>
          <p:txBody>
            <a:bodyPr wrap="square" rtlCol="0">
              <a:spAutoFit/>
            </a:bodyPr>
            <a:lstStyle/>
            <a:p>
              <a:pPr algn="ctr"/>
              <a:r>
                <a:rPr lang="en-US" altLang="zh-CN" sz="1400" dirty="0">
                  <a:solidFill>
                    <a:schemeClr val="bg1"/>
                  </a:solidFill>
                  <a:cs typeface="+mn-ea"/>
                  <a:sym typeface="+mn-lt"/>
                </a:rPr>
                <a:t>    </a:t>
              </a:r>
              <a:r>
                <a:rPr lang="zh-CN" sz="1400" dirty="0">
                  <a:solidFill>
                    <a:schemeClr val="bg1"/>
                  </a:solidFill>
                  <a:cs typeface="+mn-ea"/>
                  <a:sym typeface="+mn-lt"/>
                </a:rPr>
                <a:t>这次很认真复习，可还是退步。                             </a:t>
              </a:r>
              <a:r>
                <a:rPr lang="zh-CN" dirty="0">
                  <a:solidFill>
                    <a:schemeClr val="bg1"/>
                  </a:solidFill>
                  <a:cs typeface="+mn-ea"/>
                  <a:sym typeface="+mn-lt"/>
                </a:rPr>
                <a:t>  </a:t>
              </a:r>
            </a:p>
          </p:txBody>
        </p:sp>
      </p:grpSp>
      <p:grpSp>
        <p:nvGrpSpPr>
          <p:cNvPr id="22" name="组合 21">
            <a:extLst>
              <a:ext uri="{FF2B5EF4-FFF2-40B4-BE49-F238E27FC236}">
                <a16:creationId xmlns="" xmlns:a16="http://schemas.microsoft.com/office/drawing/2014/main" id="{F2B44CDB-7B6D-482D-8018-B025D675C66A}"/>
              </a:ext>
            </a:extLst>
          </p:cNvPr>
          <p:cNvGrpSpPr/>
          <p:nvPr/>
        </p:nvGrpSpPr>
        <p:grpSpPr>
          <a:xfrm>
            <a:off x="5543551" y="2451160"/>
            <a:ext cx="2139904" cy="493327"/>
            <a:chOff x="6833474" y="2832894"/>
            <a:chExt cx="3657382" cy="826770"/>
          </a:xfrm>
        </p:grpSpPr>
        <p:grpSp>
          <p:nvGrpSpPr>
            <p:cNvPr id="27" name="组合 26">
              <a:extLst>
                <a:ext uri="{FF2B5EF4-FFF2-40B4-BE49-F238E27FC236}">
                  <a16:creationId xmlns="" xmlns:a16="http://schemas.microsoft.com/office/drawing/2014/main" id="{8F59A511-82D3-4E29-A8E8-525ECB83C5D4}"/>
                </a:ext>
              </a:extLst>
            </p:cNvPr>
            <p:cNvGrpSpPr/>
            <p:nvPr/>
          </p:nvGrpSpPr>
          <p:grpSpPr>
            <a:xfrm>
              <a:off x="6833474" y="2832894"/>
              <a:ext cx="3657382" cy="826770"/>
              <a:chOff x="6833474" y="2832894"/>
              <a:chExt cx="3657382" cy="826770"/>
            </a:xfrm>
          </p:grpSpPr>
          <p:sp>
            <p:nvSpPr>
              <p:cNvPr id="29" name="任意多边形 7">
                <a:extLst>
                  <a:ext uri="{FF2B5EF4-FFF2-40B4-BE49-F238E27FC236}">
                    <a16:creationId xmlns="" xmlns:a16="http://schemas.microsoft.com/office/drawing/2014/main" id="{C7EEA383-C3CE-4EAE-B70D-70E8D6813862}"/>
                  </a:ext>
                </a:extLst>
              </p:cNvPr>
              <p:cNvSpPr/>
              <p:nvPr/>
            </p:nvSpPr>
            <p:spPr>
              <a:xfrm rot="5400000">
                <a:off x="8634433" y="1803241"/>
                <a:ext cx="826770" cy="2886075"/>
              </a:xfrm>
              <a:custGeom>
                <a:avLst/>
                <a:gdLst>
                  <a:gd name="connsiteX0" fmla="*/ 0 w 900720"/>
                  <a:gd name="connsiteY0" fmla="*/ 4046077 h 4046077"/>
                  <a:gd name="connsiteX1" fmla="*/ 0 w 900720"/>
                  <a:gd name="connsiteY1" fmla="*/ 355030 h 4046077"/>
                  <a:gd name="connsiteX2" fmla="*/ 721 w 900720"/>
                  <a:gd name="connsiteY2" fmla="*/ 355030 h 4046077"/>
                  <a:gd name="connsiteX3" fmla="*/ 450720 w 900720"/>
                  <a:gd name="connsiteY3" fmla="*/ 0 h 4046077"/>
                  <a:gd name="connsiteX4" fmla="*/ 900719 w 900720"/>
                  <a:gd name="connsiteY4" fmla="*/ 355030 h 4046077"/>
                  <a:gd name="connsiteX5" fmla="*/ 900720 w 900720"/>
                  <a:gd name="connsiteY5" fmla="*/ 355030 h 4046077"/>
                  <a:gd name="connsiteX6" fmla="*/ 900720 w 900720"/>
                  <a:gd name="connsiteY6" fmla="*/ 355031 h 4046077"/>
                  <a:gd name="connsiteX7" fmla="*/ 900720 w 900720"/>
                  <a:gd name="connsiteY7" fmla="*/ 355031 h 4046077"/>
                  <a:gd name="connsiteX8" fmla="*/ 900720 w 900720"/>
                  <a:gd name="connsiteY8" fmla="*/ 355031 h 4046077"/>
                  <a:gd name="connsiteX9" fmla="*/ 900720 w 900720"/>
                  <a:gd name="connsiteY9" fmla="*/ 4046077 h 4046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0720" h="4046077">
                    <a:moveTo>
                      <a:pt x="0" y="4046077"/>
                    </a:moveTo>
                    <a:lnTo>
                      <a:pt x="0" y="355030"/>
                    </a:lnTo>
                    <a:lnTo>
                      <a:pt x="721" y="355030"/>
                    </a:lnTo>
                    <a:lnTo>
                      <a:pt x="450720" y="0"/>
                    </a:lnTo>
                    <a:lnTo>
                      <a:pt x="900719" y="355030"/>
                    </a:lnTo>
                    <a:lnTo>
                      <a:pt x="900720" y="355030"/>
                    </a:lnTo>
                    <a:lnTo>
                      <a:pt x="900720" y="355031"/>
                    </a:lnTo>
                    <a:lnTo>
                      <a:pt x="900720" y="355031"/>
                    </a:lnTo>
                    <a:lnTo>
                      <a:pt x="900720" y="355031"/>
                    </a:lnTo>
                    <a:lnTo>
                      <a:pt x="900720" y="4046077"/>
                    </a:lnTo>
                    <a:close/>
                  </a:path>
                </a:pathLst>
              </a:custGeom>
              <a:solidFill>
                <a:srgbClr val="FFA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30" name="Freeform 648">
                <a:extLst>
                  <a:ext uri="{FF2B5EF4-FFF2-40B4-BE49-F238E27FC236}">
                    <a16:creationId xmlns="" xmlns:a16="http://schemas.microsoft.com/office/drawing/2014/main" id="{A47674DA-CAA6-4453-85E0-83CA1E964EE8}"/>
                  </a:ext>
                </a:extLst>
              </p:cNvPr>
              <p:cNvSpPr>
                <a:spLocks noEditPoints="1"/>
              </p:cNvSpPr>
              <p:nvPr/>
            </p:nvSpPr>
            <p:spPr bwMode="auto">
              <a:xfrm>
                <a:off x="6833474" y="3054191"/>
                <a:ext cx="617306" cy="547401"/>
              </a:xfrm>
              <a:custGeom>
                <a:avLst/>
                <a:gdLst>
                  <a:gd name="T0" fmla="*/ 26 w 43"/>
                  <a:gd name="T1" fmla="*/ 0 h 41"/>
                  <a:gd name="T2" fmla="*/ 31 w 43"/>
                  <a:gd name="T3" fmla="*/ 5 h 41"/>
                  <a:gd name="T4" fmla="*/ 35 w 43"/>
                  <a:gd name="T5" fmla="*/ 6 h 41"/>
                  <a:gd name="T6" fmla="*/ 43 w 43"/>
                  <a:gd name="T7" fmla="*/ 15 h 41"/>
                  <a:gd name="T8" fmla="*/ 41 w 43"/>
                  <a:gd name="T9" fmla="*/ 38 h 41"/>
                  <a:gd name="T10" fmla="*/ 9 w 43"/>
                  <a:gd name="T11" fmla="*/ 41 h 41"/>
                  <a:gd name="T12" fmla="*/ 3 w 43"/>
                  <a:gd name="T13" fmla="*/ 38 h 41"/>
                  <a:gd name="T14" fmla="*/ 0 w 43"/>
                  <a:gd name="T15" fmla="*/ 15 h 41"/>
                  <a:gd name="T16" fmla="*/ 3 w 43"/>
                  <a:gd name="T17" fmla="*/ 9 h 41"/>
                  <a:gd name="T18" fmla="*/ 9 w 43"/>
                  <a:gd name="T19" fmla="*/ 6 h 41"/>
                  <a:gd name="T20" fmla="*/ 12 w 43"/>
                  <a:gd name="T21" fmla="*/ 5 h 41"/>
                  <a:gd name="T22" fmla="*/ 17 w 43"/>
                  <a:gd name="T23" fmla="*/ 0 h 41"/>
                  <a:gd name="T24" fmla="*/ 30 w 43"/>
                  <a:gd name="T25" fmla="*/ 9 h 41"/>
                  <a:gd name="T26" fmla="*/ 30 w 43"/>
                  <a:gd name="T27" fmla="*/ 9 h 41"/>
                  <a:gd name="T28" fmla="*/ 13 w 43"/>
                  <a:gd name="T29" fmla="*/ 9 h 41"/>
                  <a:gd name="T30" fmla="*/ 5 w 43"/>
                  <a:gd name="T31" fmla="*/ 11 h 41"/>
                  <a:gd name="T32" fmla="*/ 3 w 43"/>
                  <a:gd name="T33" fmla="*/ 15 h 41"/>
                  <a:gd name="T34" fmla="*/ 8 w 43"/>
                  <a:gd name="T35" fmla="*/ 22 h 41"/>
                  <a:gd name="T36" fmla="*/ 9 w 43"/>
                  <a:gd name="T37" fmla="*/ 19 h 41"/>
                  <a:gd name="T38" fmla="*/ 16 w 43"/>
                  <a:gd name="T39" fmla="*/ 19 h 41"/>
                  <a:gd name="T40" fmla="*/ 17 w 43"/>
                  <a:gd name="T41" fmla="*/ 20 h 41"/>
                  <a:gd name="T42" fmla="*/ 26 w 43"/>
                  <a:gd name="T43" fmla="*/ 22 h 41"/>
                  <a:gd name="T44" fmla="*/ 27 w 43"/>
                  <a:gd name="T45" fmla="*/ 19 h 41"/>
                  <a:gd name="T46" fmla="*/ 34 w 43"/>
                  <a:gd name="T47" fmla="*/ 19 h 41"/>
                  <a:gd name="T48" fmla="*/ 35 w 43"/>
                  <a:gd name="T49" fmla="*/ 20 h 41"/>
                  <a:gd name="T50" fmla="*/ 40 w 43"/>
                  <a:gd name="T51" fmla="*/ 22 h 41"/>
                  <a:gd name="T52" fmla="*/ 38 w 43"/>
                  <a:gd name="T53" fmla="*/ 11 h 41"/>
                  <a:gd name="T54" fmla="*/ 30 w 43"/>
                  <a:gd name="T55" fmla="*/ 9 h 41"/>
                  <a:gd name="T56" fmla="*/ 14 w 43"/>
                  <a:gd name="T57" fmla="*/ 6 h 41"/>
                  <a:gd name="T58" fmla="*/ 29 w 43"/>
                  <a:gd name="T59" fmla="*/ 5 h 41"/>
                  <a:gd name="T60" fmla="*/ 26 w 43"/>
                  <a:gd name="T61" fmla="*/ 2 h 41"/>
                  <a:gd name="T62" fmla="*/ 15 w 43"/>
                  <a:gd name="T63" fmla="*/ 3 h 41"/>
                  <a:gd name="T64" fmla="*/ 14 w 43"/>
                  <a:gd name="T65" fmla="*/ 6 h 41"/>
                  <a:gd name="T66" fmla="*/ 3 w 43"/>
                  <a:gd name="T67" fmla="*/ 24 h 41"/>
                  <a:gd name="T68" fmla="*/ 5 w 43"/>
                  <a:gd name="T69" fmla="*/ 36 h 41"/>
                  <a:gd name="T70" fmla="*/ 9 w 43"/>
                  <a:gd name="T71" fmla="*/ 38 h 41"/>
                  <a:gd name="T72" fmla="*/ 38 w 43"/>
                  <a:gd name="T73" fmla="*/ 36 h 41"/>
                  <a:gd name="T74" fmla="*/ 40 w 43"/>
                  <a:gd name="T75" fmla="*/ 24 h 41"/>
                  <a:gd name="T76" fmla="*/ 35 w 43"/>
                  <a:gd name="T77" fmla="*/ 27 h 41"/>
                  <a:gd name="T78" fmla="*/ 34 w 43"/>
                  <a:gd name="T79" fmla="*/ 28 h 41"/>
                  <a:gd name="T80" fmla="*/ 26 w 43"/>
                  <a:gd name="T81" fmla="*/ 27 h 41"/>
                  <a:gd name="T82" fmla="*/ 26 w 43"/>
                  <a:gd name="T83" fmla="*/ 24 h 41"/>
                  <a:gd name="T84" fmla="*/ 17 w 43"/>
                  <a:gd name="T85" fmla="*/ 27 h 41"/>
                  <a:gd name="T86" fmla="*/ 16 w 43"/>
                  <a:gd name="T87" fmla="*/ 28 h 41"/>
                  <a:gd name="T88" fmla="*/ 8 w 43"/>
                  <a:gd name="T89" fmla="*/ 27 h 41"/>
                  <a:gd name="T90" fmla="*/ 8 w 43"/>
                  <a:gd name="T91" fmla="*/ 24 h 41"/>
                  <a:gd name="T92" fmla="*/ 15 w 43"/>
                  <a:gd name="T93" fmla="*/ 21 h 41"/>
                  <a:gd name="T94" fmla="*/ 10 w 43"/>
                  <a:gd name="T95" fmla="*/ 21 h 41"/>
                  <a:gd name="T96" fmla="*/ 10 w 43"/>
                  <a:gd name="T97" fmla="*/ 23 h 41"/>
                  <a:gd name="T98" fmla="*/ 10 w 43"/>
                  <a:gd name="T99" fmla="*/ 26 h 41"/>
                  <a:gd name="T100" fmla="*/ 15 w 43"/>
                  <a:gd name="T101" fmla="*/ 23 h 41"/>
                  <a:gd name="T102" fmla="*/ 15 w 43"/>
                  <a:gd name="T103" fmla="*/ 23 h 41"/>
                  <a:gd name="T104" fmla="*/ 33 w 43"/>
                  <a:gd name="T105" fmla="*/ 21 h 41"/>
                  <a:gd name="T106" fmla="*/ 28 w 43"/>
                  <a:gd name="T107" fmla="*/ 21 h 41"/>
                  <a:gd name="T108" fmla="*/ 28 w 43"/>
                  <a:gd name="T109" fmla="*/ 23 h 41"/>
                  <a:gd name="T110" fmla="*/ 28 w 43"/>
                  <a:gd name="T111" fmla="*/ 26 h 41"/>
                  <a:gd name="T112" fmla="*/ 33 w 43"/>
                  <a:gd name="T113" fmla="*/ 23 h 41"/>
                  <a:gd name="T114" fmla="*/ 33 w 43"/>
                  <a:gd name="T115" fmla="*/ 23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 h="41">
                    <a:moveTo>
                      <a:pt x="17" y="0"/>
                    </a:moveTo>
                    <a:cubicBezTo>
                      <a:pt x="26" y="0"/>
                      <a:pt x="26" y="0"/>
                      <a:pt x="26" y="0"/>
                    </a:cubicBezTo>
                    <a:cubicBezTo>
                      <a:pt x="27" y="0"/>
                      <a:pt x="29" y="0"/>
                      <a:pt x="30" y="1"/>
                    </a:cubicBezTo>
                    <a:cubicBezTo>
                      <a:pt x="30" y="2"/>
                      <a:pt x="31" y="3"/>
                      <a:pt x="31" y="5"/>
                    </a:cubicBezTo>
                    <a:cubicBezTo>
                      <a:pt x="31" y="6"/>
                      <a:pt x="31" y="6"/>
                      <a:pt x="31" y="6"/>
                    </a:cubicBezTo>
                    <a:cubicBezTo>
                      <a:pt x="35" y="6"/>
                      <a:pt x="35" y="6"/>
                      <a:pt x="35" y="6"/>
                    </a:cubicBezTo>
                    <a:cubicBezTo>
                      <a:pt x="37" y="6"/>
                      <a:pt x="39" y="7"/>
                      <a:pt x="41" y="9"/>
                    </a:cubicBezTo>
                    <a:cubicBezTo>
                      <a:pt x="42" y="10"/>
                      <a:pt x="43" y="12"/>
                      <a:pt x="43" y="15"/>
                    </a:cubicBezTo>
                    <a:cubicBezTo>
                      <a:pt x="43" y="32"/>
                      <a:pt x="43" y="32"/>
                      <a:pt x="43" y="32"/>
                    </a:cubicBezTo>
                    <a:cubicBezTo>
                      <a:pt x="43" y="35"/>
                      <a:pt x="42" y="37"/>
                      <a:pt x="41" y="38"/>
                    </a:cubicBezTo>
                    <a:cubicBezTo>
                      <a:pt x="39" y="40"/>
                      <a:pt x="37" y="41"/>
                      <a:pt x="35" y="41"/>
                    </a:cubicBezTo>
                    <a:cubicBezTo>
                      <a:pt x="9" y="41"/>
                      <a:pt x="9" y="41"/>
                      <a:pt x="9" y="41"/>
                    </a:cubicBezTo>
                    <a:cubicBezTo>
                      <a:pt x="6" y="41"/>
                      <a:pt x="4" y="40"/>
                      <a:pt x="3" y="38"/>
                    </a:cubicBezTo>
                    <a:cubicBezTo>
                      <a:pt x="3" y="38"/>
                      <a:pt x="3" y="38"/>
                      <a:pt x="3" y="38"/>
                    </a:cubicBezTo>
                    <a:cubicBezTo>
                      <a:pt x="1" y="37"/>
                      <a:pt x="0" y="35"/>
                      <a:pt x="0" y="32"/>
                    </a:cubicBezTo>
                    <a:cubicBezTo>
                      <a:pt x="0" y="15"/>
                      <a:pt x="0" y="15"/>
                      <a:pt x="0" y="15"/>
                    </a:cubicBezTo>
                    <a:cubicBezTo>
                      <a:pt x="0" y="12"/>
                      <a:pt x="1" y="10"/>
                      <a:pt x="3" y="9"/>
                    </a:cubicBezTo>
                    <a:cubicBezTo>
                      <a:pt x="3" y="9"/>
                      <a:pt x="3" y="9"/>
                      <a:pt x="3" y="9"/>
                    </a:cubicBezTo>
                    <a:cubicBezTo>
                      <a:pt x="3" y="9"/>
                      <a:pt x="3" y="9"/>
                      <a:pt x="3" y="9"/>
                    </a:cubicBezTo>
                    <a:cubicBezTo>
                      <a:pt x="4" y="7"/>
                      <a:pt x="6" y="6"/>
                      <a:pt x="9" y="6"/>
                    </a:cubicBezTo>
                    <a:cubicBezTo>
                      <a:pt x="12" y="6"/>
                      <a:pt x="12" y="6"/>
                      <a:pt x="12" y="6"/>
                    </a:cubicBezTo>
                    <a:cubicBezTo>
                      <a:pt x="12" y="5"/>
                      <a:pt x="12" y="5"/>
                      <a:pt x="12" y="5"/>
                    </a:cubicBezTo>
                    <a:cubicBezTo>
                      <a:pt x="12" y="3"/>
                      <a:pt x="13" y="2"/>
                      <a:pt x="14" y="1"/>
                    </a:cubicBezTo>
                    <a:cubicBezTo>
                      <a:pt x="14" y="0"/>
                      <a:pt x="16" y="0"/>
                      <a:pt x="17" y="0"/>
                    </a:cubicBezTo>
                    <a:close/>
                    <a:moveTo>
                      <a:pt x="30" y="9"/>
                    </a:moveTo>
                    <a:cubicBezTo>
                      <a:pt x="30" y="9"/>
                      <a:pt x="30" y="9"/>
                      <a:pt x="30" y="9"/>
                    </a:cubicBezTo>
                    <a:cubicBezTo>
                      <a:pt x="30" y="9"/>
                      <a:pt x="30" y="9"/>
                      <a:pt x="30" y="9"/>
                    </a:cubicBezTo>
                    <a:cubicBezTo>
                      <a:pt x="30" y="9"/>
                      <a:pt x="30" y="9"/>
                      <a:pt x="30" y="9"/>
                    </a:cubicBezTo>
                    <a:cubicBezTo>
                      <a:pt x="13" y="9"/>
                      <a:pt x="13" y="9"/>
                      <a:pt x="13" y="9"/>
                    </a:cubicBezTo>
                    <a:cubicBezTo>
                      <a:pt x="13" y="9"/>
                      <a:pt x="13" y="9"/>
                      <a:pt x="13" y="9"/>
                    </a:cubicBezTo>
                    <a:cubicBezTo>
                      <a:pt x="9" y="9"/>
                      <a:pt x="9" y="9"/>
                      <a:pt x="9" y="9"/>
                    </a:cubicBezTo>
                    <a:cubicBezTo>
                      <a:pt x="7" y="9"/>
                      <a:pt x="6" y="10"/>
                      <a:pt x="5" y="11"/>
                    </a:cubicBezTo>
                    <a:cubicBezTo>
                      <a:pt x="5" y="11"/>
                      <a:pt x="5" y="11"/>
                      <a:pt x="5" y="11"/>
                    </a:cubicBezTo>
                    <a:cubicBezTo>
                      <a:pt x="4" y="12"/>
                      <a:pt x="3" y="13"/>
                      <a:pt x="3" y="15"/>
                    </a:cubicBezTo>
                    <a:cubicBezTo>
                      <a:pt x="3" y="22"/>
                      <a:pt x="3" y="22"/>
                      <a:pt x="3" y="22"/>
                    </a:cubicBezTo>
                    <a:cubicBezTo>
                      <a:pt x="8" y="22"/>
                      <a:pt x="8" y="22"/>
                      <a:pt x="8" y="22"/>
                    </a:cubicBezTo>
                    <a:cubicBezTo>
                      <a:pt x="8" y="20"/>
                      <a:pt x="8" y="20"/>
                      <a:pt x="8" y="20"/>
                    </a:cubicBezTo>
                    <a:cubicBezTo>
                      <a:pt x="8" y="19"/>
                      <a:pt x="9" y="19"/>
                      <a:pt x="9" y="19"/>
                    </a:cubicBezTo>
                    <a:cubicBezTo>
                      <a:pt x="9" y="19"/>
                      <a:pt x="9" y="19"/>
                      <a:pt x="9" y="19"/>
                    </a:cubicBezTo>
                    <a:cubicBezTo>
                      <a:pt x="16" y="19"/>
                      <a:pt x="16" y="19"/>
                      <a:pt x="16" y="19"/>
                    </a:cubicBezTo>
                    <a:cubicBezTo>
                      <a:pt x="17" y="19"/>
                      <a:pt x="17" y="19"/>
                      <a:pt x="17" y="20"/>
                    </a:cubicBezTo>
                    <a:cubicBezTo>
                      <a:pt x="17" y="20"/>
                      <a:pt x="17" y="20"/>
                      <a:pt x="17" y="20"/>
                    </a:cubicBezTo>
                    <a:cubicBezTo>
                      <a:pt x="17" y="22"/>
                      <a:pt x="17" y="22"/>
                      <a:pt x="17" y="22"/>
                    </a:cubicBezTo>
                    <a:cubicBezTo>
                      <a:pt x="26" y="22"/>
                      <a:pt x="26" y="22"/>
                      <a:pt x="26" y="22"/>
                    </a:cubicBezTo>
                    <a:cubicBezTo>
                      <a:pt x="26" y="20"/>
                      <a:pt x="26" y="20"/>
                      <a:pt x="26" y="20"/>
                    </a:cubicBezTo>
                    <a:cubicBezTo>
                      <a:pt x="26" y="19"/>
                      <a:pt x="26" y="19"/>
                      <a:pt x="27" y="19"/>
                    </a:cubicBezTo>
                    <a:cubicBezTo>
                      <a:pt x="27" y="19"/>
                      <a:pt x="27" y="19"/>
                      <a:pt x="27" y="19"/>
                    </a:cubicBezTo>
                    <a:cubicBezTo>
                      <a:pt x="34" y="19"/>
                      <a:pt x="34" y="19"/>
                      <a:pt x="34" y="19"/>
                    </a:cubicBezTo>
                    <a:cubicBezTo>
                      <a:pt x="35" y="19"/>
                      <a:pt x="35" y="19"/>
                      <a:pt x="35" y="20"/>
                    </a:cubicBezTo>
                    <a:cubicBezTo>
                      <a:pt x="35" y="20"/>
                      <a:pt x="35" y="20"/>
                      <a:pt x="35" y="20"/>
                    </a:cubicBezTo>
                    <a:cubicBezTo>
                      <a:pt x="35" y="22"/>
                      <a:pt x="35" y="22"/>
                      <a:pt x="35" y="22"/>
                    </a:cubicBezTo>
                    <a:cubicBezTo>
                      <a:pt x="40" y="22"/>
                      <a:pt x="40" y="22"/>
                      <a:pt x="40" y="22"/>
                    </a:cubicBezTo>
                    <a:cubicBezTo>
                      <a:pt x="40" y="15"/>
                      <a:pt x="40" y="15"/>
                      <a:pt x="40" y="15"/>
                    </a:cubicBezTo>
                    <a:cubicBezTo>
                      <a:pt x="40" y="13"/>
                      <a:pt x="39" y="12"/>
                      <a:pt x="38" y="11"/>
                    </a:cubicBezTo>
                    <a:cubicBezTo>
                      <a:pt x="37" y="10"/>
                      <a:pt x="36" y="9"/>
                      <a:pt x="35" y="9"/>
                    </a:cubicBezTo>
                    <a:cubicBezTo>
                      <a:pt x="30" y="9"/>
                      <a:pt x="30" y="9"/>
                      <a:pt x="30" y="9"/>
                    </a:cubicBezTo>
                    <a:close/>
                    <a:moveTo>
                      <a:pt x="14" y="6"/>
                    </a:moveTo>
                    <a:cubicBezTo>
                      <a:pt x="14" y="6"/>
                      <a:pt x="14" y="6"/>
                      <a:pt x="14" y="6"/>
                    </a:cubicBezTo>
                    <a:cubicBezTo>
                      <a:pt x="29" y="6"/>
                      <a:pt x="29" y="6"/>
                      <a:pt x="29" y="6"/>
                    </a:cubicBezTo>
                    <a:cubicBezTo>
                      <a:pt x="29" y="5"/>
                      <a:pt x="29" y="5"/>
                      <a:pt x="29" y="5"/>
                    </a:cubicBezTo>
                    <a:cubicBezTo>
                      <a:pt x="29" y="4"/>
                      <a:pt x="29" y="3"/>
                      <a:pt x="28" y="3"/>
                    </a:cubicBezTo>
                    <a:cubicBezTo>
                      <a:pt x="28" y="2"/>
                      <a:pt x="27" y="2"/>
                      <a:pt x="26" y="2"/>
                    </a:cubicBezTo>
                    <a:cubicBezTo>
                      <a:pt x="17" y="2"/>
                      <a:pt x="17" y="2"/>
                      <a:pt x="17" y="2"/>
                    </a:cubicBezTo>
                    <a:cubicBezTo>
                      <a:pt x="16" y="2"/>
                      <a:pt x="16" y="2"/>
                      <a:pt x="15" y="3"/>
                    </a:cubicBezTo>
                    <a:cubicBezTo>
                      <a:pt x="15" y="3"/>
                      <a:pt x="14" y="4"/>
                      <a:pt x="14" y="5"/>
                    </a:cubicBezTo>
                    <a:cubicBezTo>
                      <a:pt x="14" y="6"/>
                      <a:pt x="14" y="6"/>
                      <a:pt x="14" y="6"/>
                    </a:cubicBezTo>
                    <a:close/>
                    <a:moveTo>
                      <a:pt x="3" y="24"/>
                    </a:moveTo>
                    <a:cubicBezTo>
                      <a:pt x="3" y="24"/>
                      <a:pt x="3" y="24"/>
                      <a:pt x="3" y="24"/>
                    </a:cubicBezTo>
                    <a:cubicBezTo>
                      <a:pt x="3" y="32"/>
                      <a:pt x="3" y="32"/>
                      <a:pt x="3" y="32"/>
                    </a:cubicBezTo>
                    <a:cubicBezTo>
                      <a:pt x="3" y="34"/>
                      <a:pt x="4" y="35"/>
                      <a:pt x="5" y="36"/>
                    </a:cubicBezTo>
                    <a:cubicBezTo>
                      <a:pt x="5" y="36"/>
                      <a:pt x="5" y="36"/>
                      <a:pt x="5" y="36"/>
                    </a:cubicBezTo>
                    <a:cubicBezTo>
                      <a:pt x="6" y="37"/>
                      <a:pt x="7" y="38"/>
                      <a:pt x="9" y="38"/>
                    </a:cubicBezTo>
                    <a:cubicBezTo>
                      <a:pt x="35" y="38"/>
                      <a:pt x="35" y="38"/>
                      <a:pt x="35" y="38"/>
                    </a:cubicBezTo>
                    <a:cubicBezTo>
                      <a:pt x="36" y="38"/>
                      <a:pt x="37" y="37"/>
                      <a:pt x="38" y="36"/>
                    </a:cubicBezTo>
                    <a:cubicBezTo>
                      <a:pt x="39" y="35"/>
                      <a:pt x="40" y="34"/>
                      <a:pt x="40" y="32"/>
                    </a:cubicBezTo>
                    <a:cubicBezTo>
                      <a:pt x="40" y="24"/>
                      <a:pt x="40" y="24"/>
                      <a:pt x="40" y="24"/>
                    </a:cubicBezTo>
                    <a:cubicBezTo>
                      <a:pt x="35" y="24"/>
                      <a:pt x="35" y="24"/>
                      <a:pt x="35" y="24"/>
                    </a:cubicBezTo>
                    <a:cubicBezTo>
                      <a:pt x="35" y="27"/>
                      <a:pt x="35" y="27"/>
                      <a:pt x="35" y="27"/>
                    </a:cubicBezTo>
                    <a:cubicBezTo>
                      <a:pt x="35" y="28"/>
                      <a:pt x="35" y="28"/>
                      <a:pt x="34" y="28"/>
                    </a:cubicBezTo>
                    <a:cubicBezTo>
                      <a:pt x="34" y="28"/>
                      <a:pt x="34" y="28"/>
                      <a:pt x="34" y="28"/>
                    </a:cubicBezTo>
                    <a:cubicBezTo>
                      <a:pt x="27" y="28"/>
                      <a:pt x="27" y="28"/>
                      <a:pt x="27" y="28"/>
                    </a:cubicBezTo>
                    <a:cubicBezTo>
                      <a:pt x="26" y="28"/>
                      <a:pt x="26" y="28"/>
                      <a:pt x="26" y="27"/>
                    </a:cubicBezTo>
                    <a:cubicBezTo>
                      <a:pt x="26" y="27"/>
                      <a:pt x="26" y="27"/>
                      <a:pt x="26" y="27"/>
                    </a:cubicBezTo>
                    <a:cubicBezTo>
                      <a:pt x="26" y="24"/>
                      <a:pt x="26" y="24"/>
                      <a:pt x="26" y="24"/>
                    </a:cubicBezTo>
                    <a:cubicBezTo>
                      <a:pt x="17" y="24"/>
                      <a:pt x="17" y="24"/>
                      <a:pt x="17" y="24"/>
                    </a:cubicBezTo>
                    <a:cubicBezTo>
                      <a:pt x="17" y="27"/>
                      <a:pt x="17" y="27"/>
                      <a:pt x="17" y="27"/>
                    </a:cubicBezTo>
                    <a:cubicBezTo>
                      <a:pt x="17" y="28"/>
                      <a:pt x="17" y="28"/>
                      <a:pt x="16" y="28"/>
                    </a:cubicBezTo>
                    <a:cubicBezTo>
                      <a:pt x="16" y="28"/>
                      <a:pt x="16" y="28"/>
                      <a:pt x="16" y="28"/>
                    </a:cubicBezTo>
                    <a:cubicBezTo>
                      <a:pt x="9" y="28"/>
                      <a:pt x="9" y="28"/>
                      <a:pt x="9" y="28"/>
                    </a:cubicBezTo>
                    <a:cubicBezTo>
                      <a:pt x="9" y="28"/>
                      <a:pt x="8" y="28"/>
                      <a:pt x="8" y="27"/>
                    </a:cubicBezTo>
                    <a:cubicBezTo>
                      <a:pt x="8" y="27"/>
                      <a:pt x="8" y="27"/>
                      <a:pt x="8" y="27"/>
                    </a:cubicBezTo>
                    <a:cubicBezTo>
                      <a:pt x="8" y="24"/>
                      <a:pt x="8" y="24"/>
                      <a:pt x="8" y="24"/>
                    </a:cubicBezTo>
                    <a:cubicBezTo>
                      <a:pt x="3" y="24"/>
                      <a:pt x="3" y="24"/>
                      <a:pt x="3" y="24"/>
                    </a:cubicBezTo>
                    <a:close/>
                    <a:moveTo>
                      <a:pt x="15" y="21"/>
                    </a:moveTo>
                    <a:cubicBezTo>
                      <a:pt x="15" y="21"/>
                      <a:pt x="15" y="21"/>
                      <a:pt x="15" y="21"/>
                    </a:cubicBezTo>
                    <a:cubicBezTo>
                      <a:pt x="10" y="21"/>
                      <a:pt x="10" y="21"/>
                      <a:pt x="10" y="21"/>
                    </a:cubicBezTo>
                    <a:cubicBezTo>
                      <a:pt x="10" y="23"/>
                      <a:pt x="10" y="23"/>
                      <a:pt x="10" y="23"/>
                    </a:cubicBezTo>
                    <a:cubicBezTo>
                      <a:pt x="10" y="23"/>
                      <a:pt x="10" y="23"/>
                      <a:pt x="10" y="23"/>
                    </a:cubicBezTo>
                    <a:cubicBezTo>
                      <a:pt x="10" y="23"/>
                      <a:pt x="10" y="23"/>
                      <a:pt x="10" y="23"/>
                    </a:cubicBezTo>
                    <a:cubicBezTo>
                      <a:pt x="10" y="26"/>
                      <a:pt x="10" y="26"/>
                      <a:pt x="10" y="26"/>
                    </a:cubicBezTo>
                    <a:cubicBezTo>
                      <a:pt x="15" y="26"/>
                      <a:pt x="15" y="26"/>
                      <a:pt x="15" y="26"/>
                    </a:cubicBezTo>
                    <a:cubicBezTo>
                      <a:pt x="15" y="23"/>
                      <a:pt x="15" y="23"/>
                      <a:pt x="15" y="23"/>
                    </a:cubicBezTo>
                    <a:cubicBezTo>
                      <a:pt x="15" y="23"/>
                      <a:pt x="15" y="23"/>
                      <a:pt x="15" y="23"/>
                    </a:cubicBezTo>
                    <a:cubicBezTo>
                      <a:pt x="15" y="23"/>
                      <a:pt x="15" y="23"/>
                      <a:pt x="15" y="23"/>
                    </a:cubicBezTo>
                    <a:cubicBezTo>
                      <a:pt x="15" y="21"/>
                      <a:pt x="15" y="21"/>
                      <a:pt x="15" y="21"/>
                    </a:cubicBezTo>
                    <a:close/>
                    <a:moveTo>
                      <a:pt x="33" y="21"/>
                    </a:moveTo>
                    <a:cubicBezTo>
                      <a:pt x="33" y="21"/>
                      <a:pt x="33" y="21"/>
                      <a:pt x="33" y="21"/>
                    </a:cubicBezTo>
                    <a:cubicBezTo>
                      <a:pt x="28" y="21"/>
                      <a:pt x="28" y="21"/>
                      <a:pt x="28" y="21"/>
                    </a:cubicBezTo>
                    <a:cubicBezTo>
                      <a:pt x="28" y="23"/>
                      <a:pt x="28" y="23"/>
                      <a:pt x="28" y="23"/>
                    </a:cubicBezTo>
                    <a:cubicBezTo>
                      <a:pt x="28" y="23"/>
                      <a:pt x="28" y="23"/>
                      <a:pt x="28" y="23"/>
                    </a:cubicBezTo>
                    <a:cubicBezTo>
                      <a:pt x="28" y="23"/>
                      <a:pt x="28" y="23"/>
                      <a:pt x="28" y="23"/>
                    </a:cubicBezTo>
                    <a:cubicBezTo>
                      <a:pt x="28" y="26"/>
                      <a:pt x="28" y="26"/>
                      <a:pt x="28" y="26"/>
                    </a:cubicBezTo>
                    <a:cubicBezTo>
                      <a:pt x="33" y="26"/>
                      <a:pt x="33" y="26"/>
                      <a:pt x="33" y="26"/>
                    </a:cubicBezTo>
                    <a:cubicBezTo>
                      <a:pt x="33" y="23"/>
                      <a:pt x="33" y="23"/>
                      <a:pt x="33" y="23"/>
                    </a:cubicBezTo>
                    <a:cubicBezTo>
                      <a:pt x="33" y="23"/>
                      <a:pt x="33" y="23"/>
                      <a:pt x="33" y="23"/>
                    </a:cubicBezTo>
                    <a:cubicBezTo>
                      <a:pt x="33" y="23"/>
                      <a:pt x="33" y="23"/>
                      <a:pt x="33" y="23"/>
                    </a:cubicBezTo>
                    <a:cubicBezTo>
                      <a:pt x="33" y="21"/>
                      <a:pt x="33" y="21"/>
                      <a:pt x="33" y="21"/>
                    </a:cubicBezTo>
                    <a:close/>
                  </a:path>
                </a:pathLst>
              </a:custGeom>
              <a:solidFill>
                <a:schemeClr val="bg1"/>
              </a:solidFill>
              <a:ln w="3175">
                <a:solidFill>
                  <a:schemeClr val="bg1"/>
                </a:solidFill>
                <a:round/>
              </a:ln>
            </p:spPr>
            <p:txBody>
              <a:bodyPr vert="horz" wrap="square" lIns="91440" tIns="45720" rIns="91440" bIns="45720" numCol="1" anchor="t" anchorCtr="0" compatLnSpc="1"/>
              <a:lstStyle/>
              <a:p>
                <a:endParaRPr lang="zh-CN" altLang="en-US" dirty="0">
                  <a:solidFill>
                    <a:schemeClr val="bg1"/>
                  </a:solidFill>
                  <a:cs typeface="+mn-ea"/>
                  <a:sym typeface="+mn-lt"/>
                </a:endParaRPr>
              </a:p>
            </p:txBody>
          </p:sp>
        </p:grpSp>
        <p:sp>
          <p:nvSpPr>
            <p:cNvPr id="28" name="文本框 27">
              <a:extLst>
                <a:ext uri="{FF2B5EF4-FFF2-40B4-BE49-F238E27FC236}">
                  <a16:creationId xmlns="" xmlns:a16="http://schemas.microsoft.com/office/drawing/2014/main" id="{382E8200-788E-40B1-8E33-AC2EFF0A26A8}"/>
                </a:ext>
              </a:extLst>
            </p:cNvPr>
            <p:cNvSpPr txBox="1"/>
            <p:nvPr/>
          </p:nvSpPr>
          <p:spPr>
            <a:xfrm>
              <a:off x="7677535" y="2911005"/>
              <a:ext cx="2493841" cy="670547"/>
            </a:xfrm>
            <a:prstGeom prst="rect">
              <a:avLst/>
            </a:prstGeom>
            <a:noFill/>
          </p:spPr>
          <p:txBody>
            <a:bodyPr wrap="square" rtlCol="0">
              <a:spAutoFit/>
            </a:bodyPr>
            <a:lstStyle/>
            <a:p>
              <a:pPr algn="ctr"/>
              <a:r>
                <a:rPr lang="zh-CN" altLang="en-US" sz="2000" b="1" dirty="0">
                  <a:solidFill>
                    <a:schemeClr val="bg1"/>
                  </a:solidFill>
                  <a:cs typeface="+mn-ea"/>
                  <a:sym typeface="+mn-lt"/>
                </a:rPr>
                <a:t>伤心</a:t>
              </a:r>
            </a:p>
          </p:txBody>
        </p:sp>
      </p:grpSp>
      <p:grpSp>
        <p:nvGrpSpPr>
          <p:cNvPr id="3" name="组合 2">
            <a:extLst>
              <a:ext uri="{FF2B5EF4-FFF2-40B4-BE49-F238E27FC236}">
                <a16:creationId xmlns="" xmlns:a16="http://schemas.microsoft.com/office/drawing/2014/main" id="{41D7FBA8-549D-48C8-877B-28DE36D2ED2D}"/>
              </a:ext>
            </a:extLst>
          </p:cNvPr>
          <p:cNvGrpSpPr/>
          <p:nvPr/>
        </p:nvGrpSpPr>
        <p:grpSpPr>
          <a:xfrm>
            <a:off x="1383648" y="3098229"/>
            <a:ext cx="4126692" cy="603078"/>
            <a:chOff x="1281402" y="2958136"/>
            <a:chExt cx="4126692" cy="714044"/>
          </a:xfrm>
        </p:grpSpPr>
        <p:sp>
          <p:nvSpPr>
            <p:cNvPr id="32" name="任意多边形 8">
              <a:extLst>
                <a:ext uri="{FF2B5EF4-FFF2-40B4-BE49-F238E27FC236}">
                  <a16:creationId xmlns="" xmlns:a16="http://schemas.microsoft.com/office/drawing/2014/main" id="{A4DF6341-4936-47AA-9481-016701039252}"/>
                </a:ext>
              </a:extLst>
            </p:cNvPr>
            <p:cNvSpPr/>
            <p:nvPr/>
          </p:nvSpPr>
          <p:spPr>
            <a:xfrm rot="5400000">
              <a:off x="2987726" y="1251812"/>
              <a:ext cx="714044" cy="4126692"/>
            </a:xfrm>
            <a:custGeom>
              <a:avLst/>
              <a:gdLst>
                <a:gd name="connsiteX0" fmla="*/ 0 w 900720"/>
                <a:gd name="connsiteY0" fmla="*/ 4046077 h 4046077"/>
                <a:gd name="connsiteX1" fmla="*/ 0 w 900720"/>
                <a:gd name="connsiteY1" fmla="*/ 355030 h 4046077"/>
                <a:gd name="connsiteX2" fmla="*/ 721 w 900720"/>
                <a:gd name="connsiteY2" fmla="*/ 355030 h 4046077"/>
                <a:gd name="connsiteX3" fmla="*/ 450720 w 900720"/>
                <a:gd name="connsiteY3" fmla="*/ 0 h 4046077"/>
                <a:gd name="connsiteX4" fmla="*/ 900719 w 900720"/>
                <a:gd name="connsiteY4" fmla="*/ 355030 h 4046077"/>
                <a:gd name="connsiteX5" fmla="*/ 900720 w 900720"/>
                <a:gd name="connsiteY5" fmla="*/ 355030 h 4046077"/>
                <a:gd name="connsiteX6" fmla="*/ 900720 w 900720"/>
                <a:gd name="connsiteY6" fmla="*/ 355031 h 4046077"/>
                <a:gd name="connsiteX7" fmla="*/ 900720 w 900720"/>
                <a:gd name="connsiteY7" fmla="*/ 355031 h 4046077"/>
                <a:gd name="connsiteX8" fmla="*/ 900720 w 900720"/>
                <a:gd name="connsiteY8" fmla="*/ 355031 h 4046077"/>
                <a:gd name="connsiteX9" fmla="*/ 900720 w 900720"/>
                <a:gd name="connsiteY9" fmla="*/ 4046077 h 4046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0720" h="4046077">
                  <a:moveTo>
                    <a:pt x="0" y="4046077"/>
                  </a:moveTo>
                  <a:lnTo>
                    <a:pt x="0" y="355030"/>
                  </a:lnTo>
                  <a:lnTo>
                    <a:pt x="721" y="355030"/>
                  </a:lnTo>
                  <a:lnTo>
                    <a:pt x="450720" y="0"/>
                  </a:lnTo>
                  <a:lnTo>
                    <a:pt x="900719" y="355030"/>
                  </a:lnTo>
                  <a:lnTo>
                    <a:pt x="900720" y="355030"/>
                  </a:lnTo>
                  <a:lnTo>
                    <a:pt x="900720" y="355031"/>
                  </a:lnTo>
                  <a:lnTo>
                    <a:pt x="900720" y="355031"/>
                  </a:lnTo>
                  <a:lnTo>
                    <a:pt x="900720" y="355031"/>
                  </a:lnTo>
                  <a:lnTo>
                    <a:pt x="900720" y="4046077"/>
                  </a:lnTo>
                  <a:close/>
                </a:path>
              </a:pathLst>
            </a:cu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34" name="文本框 33">
              <a:extLst>
                <a:ext uri="{FF2B5EF4-FFF2-40B4-BE49-F238E27FC236}">
                  <a16:creationId xmlns="" xmlns:a16="http://schemas.microsoft.com/office/drawing/2014/main" id="{F9A7B287-9465-4EA4-A989-CCC5CED9035A}"/>
                </a:ext>
              </a:extLst>
            </p:cNvPr>
            <p:cNvSpPr txBox="1"/>
            <p:nvPr/>
          </p:nvSpPr>
          <p:spPr>
            <a:xfrm>
              <a:off x="1559715" y="3045532"/>
              <a:ext cx="3662552" cy="619492"/>
            </a:xfrm>
            <a:prstGeom prst="rect">
              <a:avLst/>
            </a:prstGeom>
            <a:noFill/>
          </p:spPr>
          <p:txBody>
            <a:bodyPr wrap="square" rtlCol="0">
              <a:spAutoFit/>
            </a:bodyPr>
            <a:lstStyle/>
            <a:p>
              <a:pPr algn="l"/>
              <a:r>
                <a:rPr lang="zh-CN" sz="1400" dirty="0">
                  <a:solidFill>
                    <a:schemeClr val="bg1"/>
                  </a:solidFill>
                  <a:cs typeface="+mn-ea"/>
                  <a:sym typeface="+mn-lt"/>
                </a:rPr>
                <a:t>虽然退步很多，但是我发现了自己的缺</a:t>
              </a:r>
            </a:p>
            <a:p>
              <a:pPr algn="l"/>
              <a:r>
                <a:rPr lang="zh-CN" sz="1400" dirty="0">
                  <a:solidFill>
                    <a:schemeClr val="bg1"/>
                  </a:solidFill>
                  <a:cs typeface="+mn-ea"/>
                  <a:sym typeface="+mn-lt"/>
                </a:rPr>
                <a:t>漏，及时改正，下次就能进步了。</a:t>
              </a:r>
            </a:p>
          </p:txBody>
        </p:sp>
      </p:grpSp>
      <p:sp>
        <p:nvSpPr>
          <p:cNvPr id="35" name="文本框 34">
            <a:extLst>
              <a:ext uri="{FF2B5EF4-FFF2-40B4-BE49-F238E27FC236}">
                <a16:creationId xmlns="" xmlns:a16="http://schemas.microsoft.com/office/drawing/2014/main" id="{404CAD75-6915-4724-8FD3-5311AAB9DBCA}"/>
              </a:ext>
            </a:extLst>
          </p:cNvPr>
          <p:cNvSpPr txBox="1"/>
          <p:nvPr/>
        </p:nvSpPr>
        <p:spPr>
          <a:xfrm>
            <a:off x="5724141" y="2009128"/>
            <a:ext cx="2029439" cy="338554"/>
          </a:xfrm>
          <a:prstGeom prst="rect">
            <a:avLst/>
          </a:prstGeom>
          <a:noFill/>
        </p:spPr>
        <p:txBody>
          <a:bodyPr wrap="square" rtlCol="0">
            <a:spAutoFit/>
          </a:bodyPr>
          <a:lstStyle/>
          <a:p>
            <a:pPr algn="ctr"/>
            <a:r>
              <a:rPr lang="zh-CN" altLang="en-US" sz="1600" b="1" dirty="0">
                <a:solidFill>
                  <a:srgbClr val="F38065"/>
                </a:solidFill>
                <a:cs typeface="+mn-ea"/>
                <a:sym typeface="+mn-lt"/>
              </a:rPr>
              <a:t>后果</a:t>
            </a:r>
          </a:p>
        </p:txBody>
      </p:sp>
      <p:grpSp>
        <p:nvGrpSpPr>
          <p:cNvPr id="7" name="组合 6">
            <a:extLst>
              <a:ext uri="{FF2B5EF4-FFF2-40B4-BE49-F238E27FC236}">
                <a16:creationId xmlns="" xmlns:a16="http://schemas.microsoft.com/office/drawing/2014/main" id="{F6236F00-CC38-4052-97CE-F013825BE440}"/>
              </a:ext>
            </a:extLst>
          </p:cNvPr>
          <p:cNvGrpSpPr/>
          <p:nvPr/>
        </p:nvGrpSpPr>
        <p:grpSpPr>
          <a:xfrm>
            <a:off x="5855424" y="3084383"/>
            <a:ext cx="1823085" cy="962025"/>
            <a:chOff x="7778115" y="4647565"/>
            <a:chExt cx="1823085" cy="962025"/>
          </a:xfrm>
        </p:grpSpPr>
        <p:grpSp>
          <p:nvGrpSpPr>
            <p:cNvPr id="18" name="组合 17">
              <a:extLst>
                <a:ext uri="{FF2B5EF4-FFF2-40B4-BE49-F238E27FC236}">
                  <a16:creationId xmlns="" xmlns:a16="http://schemas.microsoft.com/office/drawing/2014/main" id="{FC259370-8A9B-45CF-9D06-EA6EB9999422}"/>
                </a:ext>
              </a:extLst>
            </p:cNvPr>
            <p:cNvGrpSpPr/>
            <p:nvPr/>
          </p:nvGrpSpPr>
          <p:grpSpPr>
            <a:xfrm>
              <a:off x="7778115" y="4647565"/>
              <a:ext cx="1823085" cy="962025"/>
              <a:chOff x="6833474" y="4213242"/>
              <a:chExt cx="4234424" cy="1612310"/>
            </a:xfrm>
          </p:grpSpPr>
          <p:sp>
            <p:nvSpPr>
              <p:cNvPr id="19" name="任意多边形 9">
                <a:extLst>
                  <a:ext uri="{FF2B5EF4-FFF2-40B4-BE49-F238E27FC236}">
                    <a16:creationId xmlns="" xmlns:a16="http://schemas.microsoft.com/office/drawing/2014/main" id="{8962EF3C-9417-4317-91A8-8507CA25D7B4}"/>
                  </a:ext>
                </a:extLst>
              </p:cNvPr>
              <p:cNvSpPr/>
              <p:nvPr/>
            </p:nvSpPr>
            <p:spPr>
              <a:xfrm rot="5400000">
                <a:off x="8659744" y="2706001"/>
                <a:ext cx="900913" cy="3915395"/>
              </a:xfrm>
              <a:custGeom>
                <a:avLst/>
                <a:gdLst>
                  <a:gd name="connsiteX0" fmla="*/ 0 w 900720"/>
                  <a:gd name="connsiteY0" fmla="*/ 4046077 h 4046077"/>
                  <a:gd name="connsiteX1" fmla="*/ 0 w 900720"/>
                  <a:gd name="connsiteY1" fmla="*/ 355030 h 4046077"/>
                  <a:gd name="connsiteX2" fmla="*/ 721 w 900720"/>
                  <a:gd name="connsiteY2" fmla="*/ 355030 h 4046077"/>
                  <a:gd name="connsiteX3" fmla="*/ 450720 w 900720"/>
                  <a:gd name="connsiteY3" fmla="*/ 0 h 4046077"/>
                  <a:gd name="connsiteX4" fmla="*/ 900719 w 900720"/>
                  <a:gd name="connsiteY4" fmla="*/ 355030 h 4046077"/>
                  <a:gd name="connsiteX5" fmla="*/ 900720 w 900720"/>
                  <a:gd name="connsiteY5" fmla="*/ 355030 h 4046077"/>
                  <a:gd name="connsiteX6" fmla="*/ 900720 w 900720"/>
                  <a:gd name="connsiteY6" fmla="*/ 355031 h 4046077"/>
                  <a:gd name="connsiteX7" fmla="*/ 900720 w 900720"/>
                  <a:gd name="connsiteY7" fmla="*/ 355031 h 4046077"/>
                  <a:gd name="connsiteX8" fmla="*/ 900720 w 900720"/>
                  <a:gd name="connsiteY8" fmla="*/ 355031 h 4046077"/>
                  <a:gd name="connsiteX9" fmla="*/ 900720 w 900720"/>
                  <a:gd name="connsiteY9" fmla="*/ 4046077 h 4046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0720" h="4046077">
                    <a:moveTo>
                      <a:pt x="0" y="4046077"/>
                    </a:moveTo>
                    <a:lnTo>
                      <a:pt x="0" y="355030"/>
                    </a:lnTo>
                    <a:lnTo>
                      <a:pt x="721" y="355030"/>
                    </a:lnTo>
                    <a:lnTo>
                      <a:pt x="450720" y="0"/>
                    </a:lnTo>
                    <a:lnTo>
                      <a:pt x="900719" y="355030"/>
                    </a:lnTo>
                    <a:lnTo>
                      <a:pt x="900720" y="355030"/>
                    </a:lnTo>
                    <a:lnTo>
                      <a:pt x="900720" y="355031"/>
                    </a:lnTo>
                    <a:lnTo>
                      <a:pt x="900720" y="355031"/>
                    </a:lnTo>
                    <a:lnTo>
                      <a:pt x="900720" y="355031"/>
                    </a:lnTo>
                    <a:lnTo>
                      <a:pt x="900720" y="4046077"/>
                    </a:lnTo>
                    <a:close/>
                  </a:path>
                </a:pathLst>
              </a:cu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20" name="Freeform 382">
                <a:extLst>
                  <a:ext uri="{FF2B5EF4-FFF2-40B4-BE49-F238E27FC236}">
                    <a16:creationId xmlns="" xmlns:a16="http://schemas.microsoft.com/office/drawing/2014/main" id="{D70D0DED-B6B3-4215-B946-ECC6C6ED1752}"/>
                  </a:ext>
                </a:extLst>
              </p:cNvPr>
              <p:cNvSpPr>
                <a:spLocks noEditPoints="1"/>
              </p:cNvSpPr>
              <p:nvPr/>
            </p:nvSpPr>
            <p:spPr bwMode="auto">
              <a:xfrm>
                <a:off x="6833474" y="5217330"/>
                <a:ext cx="617306" cy="608222"/>
              </a:xfrm>
              <a:custGeom>
                <a:avLst/>
                <a:gdLst>
                  <a:gd name="T0" fmla="*/ 20 w 41"/>
                  <a:gd name="T1" fmla="*/ 29 h 41"/>
                  <a:gd name="T2" fmla="*/ 19 w 41"/>
                  <a:gd name="T3" fmla="*/ 28 h 41"/>
                  <a:gd name="T4" fmla="*/ 17 w 41"/>
                  <a:gd name="T5" fmla="*/ 28 h 41"/>
                  <a:gd name="T6" fmla="*/ 19 w 41"/>
                  <a:gd name="T7" fmla="*/ 39 h 41"/>
                  <a:gd name="T8" fmla="*/ 13 w 41"/>
                  <a:gd name="T9" fmla="*/ 41 h 41"/>
                  <a:gd name="T10" fmla="*/ 7 w 41"/>
                  <a:gd name="T11" fmla="*/ 27 h 41"/>
                  <a:gd name="T12" fmla="*/ 0 w 41"/>
                  <a:gd name="T13" fmla="*/ 19 h 41"/>
                  <a:gd name="T14" fmla="*/ 3 w 41"/>
                  <a:gd name="T15" fmla="*/ 13 h 41"/>
                  <a:gd name="T16" fmla="*/ 9 w 41"/>
                  <a:gd name="T17" fmla="*/ 11 h 41"/>
                  <a:gd name="T18" fmla="*/ 19 w 41"/>
                  <a:gd name="T19" fmla="*/ 11 h 41"/>
                  <a:gd name="T20" fmla="*/ 33 w 41"/>
                  <a:gd name="T21" fmla="*/ 0 h 41"/>
                  <a:gd name="T22" fmla="*/ 36 w 41"/>
                  <a:gd name="T23" fmla="*/ 2 h 41"/>
                  <a:gd name="T24" fmla="*/ 36 w 41"/>
                  <a:gd name="T25" fmla="*/ 13 h 41"/>
                  <a:gd name="T26" fmla="*/ 39 w 41"/>
                  <a:gd name="T27" fmla="*/ 15 h 41"/>
                  <a:gd name="T28" fmla="*/ 39 w 41"/>
                  <a:gd name="T29" fmla="*/ 24 h 41"/>
                  <a:gd name="T30" fmla="*/ 39 w 41"/>
                  <a:gd name="T31" fmla="*/ 24 h 41"/>
                  <a:gd name="T32" fmla="*/ 36 w 41"/>
                  <a:gd name="T33" fmla="*/ 37 h 41"/>
                  <a:gd name="T34" fmla="*/ 33 w 41"/>
                  <a:gd name="T35" fmla="*/ 38 h 41"/>
                  <a:gd name="T36" fmla="*/ 20 w 41"/>
                  <a:gd name="T37" fmla="*/ 24 h 41"/>
                  <a:gd name="T38" fmla="*/ 9 w 41"/>
                  <a:gd name="T39" fmla="*/ 14 h 41"/>
                  <a:gd name="T40" fmla="*/ 3 w 41"/>
                  <a:gd name="T41" fmla="*/ 19 h 41"/>
                  <a:gd name="T42" fmla="*/ 8 w 41"/>
                  <a:gd name="T43" fmla="*/ 24 h 41"/>
                  <a:gd name="T44" fmla="*/ 14 w 41"/>
                  <a:gd name="T45" fmla="*/ 37 h 41"/>
                  <a:gd name="T46" fmla="*/ 17 w 41"/>
                  <a:gd name="T47" fmla="*/ 36 h 41"/>
                  <a:gd name="T48" fmla="*/ 13 w 41"/>
                  <a:gd name="T49" fmla="*/ 26 h 41"/>
                  <a:gd name="T50" fmla="*/ 20 w 41"/>
                  <a:gd name="T51" fmla="*/ 24 h 41"/>
                  <a:gd name="T52" fmla="*/ 22 w 41"/>
                  <a:gd name="T53" fmla="*/ 13 h 41"/>
                  <a:gd name="T54" fmla="*/ 22 w 41"/>
                  <a:gd name="T55" fmla="*/ 26 h 41"/>
                  <a:gd name="T56" fmla="*/ 22 w 41"/>
                  <a:gd name="T57" fmla="*/ 26 h 41"/>
                  <a:gd name="T58" fmla="*/ 33 w 41"/>
                  <a:gd name="T59" fmla="*/ 34 h 41"/>
                  <a:gd name="T60" fmla="*/ 22 w 41"/>
                  <a:gd name="T61" fmla="*/ 12 h 41"/>
                  <a:gd name="T62" fmla="*/ 22 w 41"/>
                  <a:gd name="T63" fmla="*/ 13 h 41"/>
                  <a:gd name="T64" fmla="*/ 36 w 41"/>
                  <a:gd name="T65" fmla="*/ 15 h 41"/>
                  <a:gd name="T66" fmla="*/ 36 w 41"/>
                  <a:gd name="T67" fmla="*/ 24 h 41"/>
                  <a:gd name="T68" fmla="*/ 38 w 41"/>
                  <a:gd name="T69" fmla="*/ 23 h 41"/>
                  <a:gd name="T70" fmla="*/ 38 w 41"/>
                  <a:gd name="T71" fmla="*/ 16 h 41"/>
                  <a:gd name="T72" fmla="*/ 36 w 41"/>
                  <a:gd name="T73" fmla="*/ 15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 h="41">
                    <a:moveTo>
                      <a:pt x="33" y="38"/>
                    </a:moveTo>
                    <a:cubicBezTo>
                      <a:pt x="20" y="29"/>
                      <a:pt x="20" y="29"/>
                      <a:pt x="20" y="29"/>
                    </a:cubicBezTo>
                    <a:cubicBezTo>
                      <a:pt x="19" y="29"/>
                      <a:pt x="19" y="28"/>
                      <a:pt x="19" y="28"/>
                    </a:cubicBezTo>
                    <a:cubicBezTo>
                      <a:pt x="19" y="28"/>
                      <a:pt x="19" y="28"/>
                      <a:pt x="19" y="28"/>
                    </a:cubicBezTo>
                    <a:cubicBezTo>
                      <a:pt x="19" y="28"/>
                      <a:pt x="19" y="28"/>
                      <a:pt x="19" y="28"/>
                    </a:cubicBezTo>
                    <a:cubicBezTo>
                      <a:pt x="17" y="28"/>
                      <a:pt x="17" y="28"/>
                      <a:pt x="17" y="28"/>
                    </a:cubicBezTo>
                    <a:cubicBezTo>
                      <a:pt x="20" y="37"/>
                      <a:pt x="20" y="37"/>
                      <a:pt x="20" y="37"/>
                    </a:cubicBezTo>
                    <a:cubicBezTo>
                      <a:pt x="21" y="37"/>
                      <a:pt x="20" y="38"/>
                      <a:pt x="19" y="39"/>
                    </a:cubicBezTo>
                    <a:cubicBezTo>
                      <a:pt x="16" y="40"/>
                      <a:pt x="16" y="40"/>
                      <a:pt x="16" y="40"/>
                    </a:cubicBezTo>
                    <a:cubicBezTo>
                      <a:pt x="13" y="41"/>
                      <a:pt x="13" y="41"/>
                      <a:pt x="13" y="41"/>
                    </a:cubicBezTo>
                    <a:cubicBezTo>
                      <a:pt x="12" y="41"/>
                      <a:pt x="11" y="41"/>
                      <a:pt x="11" y="40"/>
                    </a:cubicBezTo>
                    <a:cubicBezTo>
                      <a:pt x="7" y="27"/>
                      <a:pt x="7" y="27"/>
                      <a:pt x="7" y="27"/>
                    </a:cubicBezTo>
                    <a:cubicBezTo>
                      <a:pt x="5" y="27"/>
                      <a:pt x="3" y="26"/>
                      <a:pt x="2" y="25"/>
                    </a:cubicBezTo>
                    <a:cubicBezTo>
                      <a:pt x="1" y="23"/>
                      <a:pt x="0" y="21"/>
                      <a:pt x="0" y="19"/>
                    </a:cubicBezTo>
                    <a:cubicBezTo>
                      <a:pt x="0" y="17"/>
                      <a:pt x="1" y="15"/>
                      <a:pt x="3" y="13"/>
                    </a:cubicBezTo>
                    <a:cubicBezTo>
                      <a:pt x="3" y="13"/>
                      <a:pt x="3" y="13"/>
                      <a:pt x="3" y="13"/>
                    </a:cubicBezTo>
                    <a:cubicBezTo>
                      <a:pt x="3" y="13"/>
                      <a:pt x="3" y="13"/>
                      <a:pt x="3" y="13"/>
                    </a:cubicBezTo>
                    <a:cubicBezTo>
                      <a:pt x="4" y="12"/>
                      <a:pt x="6" y="11"/>
                      <a:pt x="9" y="11"/>
                    </a:cubicBezTo>
                    <a:cubicBezTo>
                      <a:pt x="19" y="11"/>
                      <a:pt x="19" y="11"/>
                      <a:pt x="19" y="11"/>
                    </a:cubicBezTo>
                    <a:cubicBezTo>
                      <a:pt x="19" y="11"/>
                      <a:pt x="19" y="11"/>
                      <a:pt x="19" y="11"/>
                    </a:cubicBezTo>
                    <a:cubicBezTo>
                      <a:pt x="19" y="10"/>
                      <a:pt x="19" y="10"/>
                      <a:pt x="20" y="9"/>
                    </a:cubicBezTo>
                    <a:cubicBezTo>
                      <a:pt x="33" y="0"/>
                      <a:pt x="33" y="0"/>
                      <a:pt x="33" y="0"/>
                    </a:cubicBezTo>
                    <a:cubicBezTo>
                      <a:pt x="34" y="0"/>
                      <a:pt x="35" y="0"/>
                      <a:pt x="36" y="1"/>
                    </a:cubicBezTo>
                    <a:cubicBezTo>
                      <a:pt x="36" y="1"/>
                      <a:pt x="36" y="1"/>
                      <a:pt x="36" y="2"/>
                    </a:cubicBezTo>
                    <a:cubicBezTo>
                      <a:pt x="36" y="2"/>
                      <a:pt x="36" y="2"/>
                      <a:pt x="36" y="2"/>
                    </a:cubicBezTo>
                    <a:cubicBezTo>
                      <a:pt x="36" y="13"/>
                      <a:pt x="36" y="13"/>
                      <a:pt x="36" y="13"/>
                    </a:cubicBezTo>
                    <a:cubicBezTo>
                      <a:pt x="37" y="13"/>
                      <a:pt x="38" y="14"/>
                      <a:pt x="39" y="15"/>
                    </a:cubicBezTo>
                    <a:cubicBezTo>
                      <a:pt x="39" y="15"/>
                      <a:pt x="39" y="15"/>
                      <a:pt x="39" y="15"/>
                    </a:cubicBezTo>
                    <a:cubicBezTo>
                      <a:pt x="40" y="16"/>
                      <a:pt x="41" y="17"/>
                      <a:pt x="41" y="19"/>
                    </a:cubicBezTo>
                    <a:cubicBezTo>
                      <a:pt x="41" y="21"/>
                      <a:pt x="40" y="23"/>
                      <a:pt x="39" y="24"/>
                    </a:cubicBezTo>
                    <a:cubicBezTo>
                      <a:pt x="39" y="24"/>
                      <a:pt x="39" y="24"/>
                      <a:pt x="39" y="24"/>
                    </a:cubicBezTo>
                    <a:cubicBezTo>
                      <a:pt x="39" y="24"/>
                      <a:pt x="39" y="24"/>
                      <a:pt x="39" y="24"/>
                    </a:cubicBezTo>
                    <a:cubicBezTo>
                      <a:pt x="38" y="25"/>
                      <a:pt x="37" y="25"/>
                      <a:pt x="36" y="26"/>
                    </a:cubicBezTo>
                    <a:cubicBezTo>
                      <a:pt x="36" y="37"/>
                      <a:pt x="36" y="37"/>
                      <a:pt x="36" y="37"/>
                    </a:cubicBezTo>
                    <a:cubicBezTo>
                      <a:pt x="36" y="38"/>
                      <a:pt x="35" y="39"/>
                      <a:pt x="34" y="39"/>
                    </a:cubicBezTo>
                    <a:cubicBezTo>
                      <a:pt x="34" y="39"/>
                      <a:pt x="34" y="38"/>
                      <a:pt x="33" y="38"/>
                    </a:cubicBezTo>
                    <a:close/>
                    <a:moveTo>
                      <a:pt x="20" y="24"/>
                    </a:moveTo>
                    <a:cubicBezTo>
                      <a:pt x="20" y="24"/>
                      <a:pt x="20" y="24"/>
                      <a:pt x="20" y="24"/>
                    </a:cubicBezTo>
                    <a:cubicBezTo>
                      <a:pt x="20" y="14"/>
                      <a:pt x="20" y="14"/>
                      <a:pt x="20" y="14"/>
                    </a:cubicBezTo>
                    <a:cubicBezTo>
                      <a:pt x="9" y="14"/>
                      <a:pt x="9" y="14"/>
                      <a:pt x="9" y="14"/>
                    </a:cubicBezTo>
                    <a:cubicBezTo>
                      <a:pt x="7" y="14"/>
                      <a:pt x="6" y="15"/>
                      <a:pt x="5" y="16"/>
                    </a:cubicBezTo>
                    <a:cubicBezTo>
                      <a:pt x="4" y="17"/>
                      <a:pt x="3" y="18"/>
                      <a:pt x="3" y="19"/>
                    </a:cubicBezTo>
                    <a:cubicBezTo>
                      <a:pt x="3" y="21"/>
                      <a:pt x="4" y="22"/>
                      <a:pt x="5" y="23"/>
                    </a:cubicBezTo>
                    <a:cubicBezTo>
                      <a:pt x="6" y="23"/>
                      <a:pt x="7" y="24"/>
                      <a:pt x="8" y="24"/>
                    </a:cubicBezTo>
                    <a:cubicBezTo>
                      <a:pt x="9" y="24"/>
                      <a:pt x="9" y="25"/>
                      <a:pt x="9" y="25"/>
                    </a:cubicBezTo>
                    <a:cubicBezTo>
                      <a:pt x="14" y="37"/>
                      <a:pt x="14" y="37"/>
                      <a:pt x="14" y="37"/>
                    </a:cubicBezTo>
                    <a:cubicBezTo>
                      <a:pt x="15" y="37"/>
                      <a:pt x="15" y="37"/>
                      <a:pt x="15" y="37"/>
                    </a:cubicBezTo>
                    <a:cubicBezTo>
                      <a:pt x="17" y="36"/>
                      <a:pt x="17" y="36"/>
                      <a:pt x="17" y="36"/>
                    </a:cubicBezTo>
                    <a:cubicBezTo>
                      <a:pt x="13" y="27"/>
                      <a:pt x="13" y="27"/>
                      <a:pt x="13" y="27"/>
                    </a:cubicBezTo>
                    <a:cubicBezTo>
                      <a:pt x="13" y="26"/>
                      <a:pt x="13" y="26"/>
                      <a:pt x="13" y="26"/>
                    </a:cubicBezTo>
                    <a:cubicBezTo>
                      <a:pt x="13" y="25"/>
                      <a:pt x="14" y="24"/>
                      <a:pt x="15" y="24"/>
                    </a:cubicBezTo>
                    <a:cubicBezTo>
                      <a:pt x="20" y="24"/>
                      <a:pt x="20" y="24"/>
                      <a:pt x="20" y="24"/>
                    </a:cubicBezTo>
                    <a:close/>
                    <a:moveTo>
                      <a:pt x="22" y="13"/>
                    </a:moveTo>
                    <a:cubicBezTo>
                      <a:pt x="22" y="13"/>
                      <a:pt x="22" y="13"/>
                      <a:pt x="22" y="13"/>
                    </a:cubicBezTo>
                    <a:cubicBezTo>
                      <a:pt x="22" y="26"/>
                      <a:pt x="22" y="26"/>
                      <a:pt x="22" y="26"/>
                    </a:cubicBezTo>
                    <a:cubicBezTo>
                      <a:pt x="22" y="26"/>
                      <a:pt x="22" y="26"/>
                      <a:pt x="22" y="26"/>
                    </a:cubicBezTo>
                    <a:cubicBezTo>
                      <a:pt x="22" y="26"/>
                      <a:pt x="22" y="26"/>
                      <a:pt x="22" y="26"/>
                    </a:cubicBezTo>
                    <a:cubicBezTo>
                      <a:pt x="22" y="26"/>
                      <a:pt x="22" y="26"/>
                      <a:pt x="22" y="26"/>
                    </a:cubicBezTo>
                    <a:cubicBezTo>
                      <a:pt x="22" y="27"/>
                      <a:pt x="22" y="27"/>
                      <a:pt x="22" y="27"/>
                    </a:cubicBezTo>
                    <a:cubicBezTo>
                      <a:pt x="33" y="34"/>
                      <a:pt x="33" y="34"/>
                      <a:pt x="33" y="34"/>
                    </a:cubicBezTo>
                    <a:cubicBezTo>
                      <a:pt x="33" y="5"/>
                      <a:pt x="33" y="5"/>
                      <a:pt x="33" y="5"/>
                    </a:cubicBezTo>
                    <a:cubicBezTo>
                      <a:pt x="22" y="12"/>
                      <a:pt x="22" y="12"/>
                      <a:pt x="22" y="12"/>
                    </a:cubicBezTo>
                    <a:cubicBezTo>
                      <a:pt x="22" y="13"/>
                      <a:pt x="22" y="13"/>
                      <a:pt x="22" y="13"/>
                    </a:cubicBezTo>
                    <a:cubicBezTo>
                      <a:pt x="22" y="13"/>
                      <a:pt x="22" y="13"/>
                      <a:pt x="22" y="13"/>
                    </a:cubicBezTo>
                    <a:cubicBezTo>
                      <a:pt x="22" y="13"/>
                      <a:pt x="22" y="13"/>
                      <a:pt x="22" y="13"/>
                    </a:cubicBezTo>
                    <a:close/>
                    <a:moveTo>
                      <a:pt x="36" y="15"/>
                    </a:moveTo>
                    <a:cubicBezTo>
                      <a:pt x="36" y="15"/>
                      <a:pt x="36" y="15"/>
                      <a:pt x="36" y="15"/>
                    </a:cubicBezTo>
                    <a:cubicBezTo>
                      <a:pt x="36" y="24"/>
                      <a:pt x="36" y="24"/>
                      <a:pt x="36" y="24"/>
                    </a:cubicBezTo>
                    <a:cubicBezTo>
                      <a:pt x="37" y="23"/>
                      <a:pt x="37" y="23"/>
                      <a:pt x="38" y="23"/>
                    </a:cubicBezTo>
                    <a:cubicBezTo>
                      <a:pt x="38" y="23"/>
                      <a:pt x="38" y="23"/>
                      <a:pt x="38" y="23"/>
                    </a:cubicBezTo>
                    <a:cubicBezTo>
                      <a:pt x="38" y="22"/>
                      <a:pt x="39" y="21"/>
                      <a:pt x="39" y="19"/>
                    </a:cubicBezTo>
                    <a:cubicBezTo>
                      <a:pt x="39" y="18"/>
                      <a:pt x="38" y="17"/>
                      <a:pt x="38" y="16"/>
                    </a:cubicBezTo>
                    <a:cubicBezTo>
                      <a:pt x="38" y="16"/>
                      <a:pt x="38" y="16"/>
                      <a:pt x="38" y="16"/>
                    </a:cubicBezTo>
                    <a:cubicBezTo>
                      <a:pt x="37" y="15"/>
                      <a:pt x="37" y="15"/>
                      <a:pt x="36" y="15"/>
                    </a:cubicBezTo>
                    <a:close/>
                  </a:path>
                </a:pathLst>
              </a:custGeom>
              <a:solidFill>
                <a:schemeClr val="bg1"/>
              </a:solidFill>
              <a:ln w="9525">
                <a:solidFill>
                  <a:schemeClr val="bg1"/>
                </a:solidFill>
                <a:round/>
              </a:ln>
            </p:spPr>
            <p:txBody>
              <a:bodyPr vert="horz" wrap="square" lIns="91440" tIns="45720" rIns="91440" bIns="45720" numCol="1" anchor="t" anchorCtr="0" compatLnSpc="1"/>
              <a:lstStyle/>
              <a:p>
                <a:endParaRPr lang="zh-CN" altLang="en-US" dirty="0">
                  <a:solidFill>
                    <a:schemeClr val="bg1"/>
                  </a:solidFill>
                  <a:cs typeface="+mn-ea"/>
                  <a:sym typeface="+mn-lt"/>
                </a:endParaRPr>
              </a:p>
            </p:txBody>
          </p:sp>
        </p:grpSp>
        <p:sp>
          <p:nvSpPr>
            <p:cNvPr id="36" name="文本框 35">
              <a:extLst>
                <a:ext uri="{FF2B5EF4-FFF2-40B4-BE49-F238E27FC236}">
                  <a16:creationId xmlns="" xmlns:a16="http://schemas.microsoft.com/office/drawing/2014/main" id="{9A4BFEF8-77EA-4850-A3C3-5EBC25EE7858}"/>
                </a:ext>
              </a:extLst>
            </p:cNvPr>
            <p:cNvSpPr txBox="1"/>
            <p:nvPr/>
          </p:nvSpPr>
          <p:spPr>
            <a:xfrm>
              <a:off x="8398836" y="4744720"/>
              <a:ext cx="1102360" cy="398780"/>
            </a:xfrm>
            <a:prstGeom prst="rect">
              <a:avLst/>
            </a:prstGeom>
            <a:noFill/>
          </p:spPr>
          <p:txBody>
            <a:bodyPr wrap="square" rtlCol="0">
              <a:spAutoFit/>
            </a:bodyPr>
            <a:lstStyle/>
            <a:p>
              <a:pPr algn="l"/>
              <a:r>
                <a:rPr lang="zh-CN" sz="2000" b="1" dirty="0">
                  <a:solidFill>
                    <a:schemeClr val="bg1"/>
                  </a:solidFill>
                  <a:cs typeface="+mn-ea"/>
                  <a:sym typeface="+mn-lt"/>
                </a:rPr>
                <a:t>开心</a:t>
              </a:r>
            </a:p>
          </p:txBody>
        </p:sp>
      </p:grpSp>
      <p:grpSp>
        <p:nvGrpSpPr>
          <p:cNvPr id="6" name="组合 5">
            <a:extLst>
              <a:ext uri="{FF2B5EF4-FFF2-40B4-BE49-F238E27FC236}">
                <a16:creationId xmlns="" xmlns:a16="http://schemas.microsoft.com/office/drawing/2014/main" id="{8120C458-21F0-4132-9D6D-D5EBCF19F6A6}"/>
              </a:ext>
            </a:extLst>
          </p:cNvPr>
          <p:cNvGrpSpPr/>
          <p:nvPr/>
        </p:nvGrpSpPr>
        <p:grpSpPr>
          <a:xfrm>
            <a:off x="5994836" y="3809016"/>
            <a:ext cx="1687350" cy="537658"/>
            <a:chOff x="7980998" y="5632132"/>
            <a:chExt cx="2526030" cy="901065"/>
          </a:xfrm>
        </p:grpSpPr>
        <p:sp>
          <p:nvSpPr>
            <p:cNvPr id="38" name="任意多边形 34">
              <a:extLst>
                <a:ext uri="{FF2B5EF4-FFF2-40B4-BE49-F238E27FC236}">
                  <a16:creationId xmlns="" xmlns:a16="http://schemas.microsoft.com/office/drawing/2014/main" id="{FE3405DB-F298-49AC-9873-C815A8115A4A}"/>
                </a:ext>
              </a:extLst>
            </p:cNvPr>
            <p:cNvSpPr/>
            <p:nvPr/>
          </p:nvSpPr>
          <p:spPr>
            <a:xfrm rot="5400000">
              <a:off x="8793480" y="4819650"/>
              <a:ext cx="901065" cy="2526030"/>
            </a:xfrm>
            <a:custGeom>
              <a:avLst/>
              <a:gdLst>
                <a:gd name="connsiteX0" fmla="*/ 0 w 900720"/>
                <a:gd name="connsiteY0" fmla="*/ 4046077 h 4046077"/>
                <a:gd name="connsiteX1" fmla="*/ 0 w 900720"/>
                <a:gd name="connsiteY1" fmla="*/ 355030 h 4046077"/>
                <a:gd name="connsiteX2" fmla="*/ 721 w 900720"/>
                <a:gd name="connsiteY2" fmla="*/ 355030 h 4046077"/>
                <a:gd name="connsiteX3" fmla="*/ 450720 w 900720"/>
                <a:gd name="connsiteY3" fmla="*/ 0 h 4046077"/>
                <a:gd name="connsiteX4" fmla="*/ 900719 w 900720"/>
                <a:gd name="connsiteY4" fmla="*/ 355030 h 4046077"/>
                <a:gd name="connsiteX5" fmla="*/ 900720 w 900720"/>
                <a:gd name="connsiteY5" fmla="*/ 355030 h 4046077"/>
                <a:gd name="connsiteX6" fmla="*/ 900720 w 900720"/>
                <a:gd name="connsiteY6" fmla="*/ 355031 h 4046077"/>
                <a:gd name="connsiteX7" fmla="*/ 900720 w 900720"/>
                <a:gd name="connsiteY7" fmla="*/ 355031 h 4046077"/>
                <a:gd name="connsiteX8" fmla="*/ 900720 w 900720"/>
                <a:gd name="connsiteY8" fmla="*/ 355031 h 4046077"/>
                <a:gd name="connsiteX9" fmla="*/ 900720 w 900720"/>
                <a:gd name="connsiteY9" fmla="*/ 4046077 h 4046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0720" h="4046077">
                  <a:moveTo>
                    <a:pt x="0" y="4046077"/>
                  </a:moveTo>
                  <a:lnTo>
                    <a:pt x="0" y="355030"/>
                  </a:lnTo>
                  <a:lnTo>
                    <a:pt x="721" y="355030"/>
                  </a:lnTo>
                  <a:lnTo>
                    <a:pt x="450720" y="0"/>
                  </a:lnTo>
                  <a:lnTo>
                    <a:pt x="900719" y="355030"/>
                  </a:lnTo>
                  <a:lnTo>
                    <a:pt x="900720" y="355030"/>
                  </a:lnTo>
                  <a:lnTo>
                    <a:pt x="900720" y="355031"/>
                  </a:lnTo>
                  <a:lnTo>
                    <a:pt x="900720" y="355031"/>
                  </a:lnTo>
                  <a:lnTo>
                    <a:pt x="900720" y="355031"/>
                  </a:lnTo>
                  <a:lnTo>
                    <a:pt x="900720" y="4046077"/>
                  </a:lnTo>
                  <a:close/>
                </a:path>
              </a:pathLst>
            </a:custGeom>
            <a:solidFill>
              <a:srgbClr val="9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43" name="文本框 42">
              <a:extLst>
                <a:ext uri="{FF2B5EF4-FFF2-40B4-BE49-F238E27FC236}">
                  <a16:creationId xmlns="" xmlns:a16="http://schemas.microsoft.com/office/drawing/2014/main" id="{F302339D-701A-4013-9A64-DDDC24E9AEFF}"/>
                </a:ext>
              </a:extLst>
            </p:cNvPr>
            <p:cNvSpPr txBox="1"/>
            <p:nvPr/>
          </p:nvSpPr>
          <p:spPr>
            <a:xfrm>
              <a:off x="8692833" y="5683884"/>
              <a:ext cx="1102360" cy="670547"/>
            </a:xfrm>
            <a:prstGeom prst="rect">
              <a:avLst/>
            </a:prstGeom>
            <a:noFill/>
          </p:spPr>
          <p:txBody>
            <a:bodyPr wrap="square" rtlCol="0">
              <a:spAutoFit/>
            </a:bodyPr>
            <a:lstStyle/>
            <a:p>
              <a:pPr algn="l"/>
              <a:r>
                <a:rPr lang="zh-CN" sz="2000" b="1" dirty="0">
                  <a:solidFill>
                    <a:schemeClr val="bg1"/>
                  </a:solidFill>
                  <a:cs typeface="+mn-ea"/>
                  <a:sym typeface="+mn-lt"/>
                </a:rPr>
                <a:t>害怕</a:t>
              </a:r>
            </a:p>
          </p:txBody>
        </p:sp>
      </p:grpSp>
      <p:grpSp>
        <p:nvGrpSpPr>
          <p:cNvPr id="4" name="组合 3">
            <a:extLst>
              <a:ext uri="{FF2B5EF4-FFF2-40B4-BE49-F238E27FC236}">
                <a16:creationId xmlns="" xmlns:a16="http://schemas.microsoft.com/office/drawing/2014/main" id="{6D6F25DF-F425-4538-9CC3-B7D833268926}"/>
              </a:ext>
            </a:extLst>
          </p:cNvPr>
          <p:cNvGrpSpPr/>
          <p:nvPr/>
        </p:nvGrpSpPr>
        <p:grpSpPr>
          <a:xfrm>
            <a:off x="1383648" y="3771469"/>
            <a:ext cx="4126692" cy="603078"/>
            <a:chOff x="1281402" y="3759128"/>
            <a:chExt cx="4126692" cy="714044"/>
          </a:xfrm>
        </p:grpSpPr>
        <p:sp>
          <p:nvSpPr>
            <p:cNvPr id="71" name="任意多边形 8">
              <a:extLst>
                <a:ext uri="{FF2B5EF4-FFF2-40B4-BE49-F238E27FC236}">
                  <a16:creationId xmlns="" xmlns:a16="http://schemas.microsoft.com/office/drawing/2014/main" id="{464FE971-6290-439E-976B-FC606915FCC6}"/>
                </a:ext>
              </a:extLst>
            </p:cNvPr>
            <p:cNvSpPr/>
            <p:nvPr/>
          </p:nvSpPr>
          <p:spPr>
            <a:xfrm rot="5400000">
              <a:off x="2987726" y="2052804"/>
              <a:ext cx="714044" cy="4126692"/>
            </a:xfrm>
            <a:custGeom>
              <a:avLst/>
              <a:gdLst>
                <a:gd name="connsiteX0" fmla="*/ 0 w 900720"/>
                <a:gd name="connsiteY0" fmla="*/ 4046077 h 4046077"/>
                <a:gd name="connsiteX1" fmla="*/ 0 w 900720"/>
                <a:gd name="connsiteY1" fmla="*/ 355030 h 4046077"/>
                <a:gd name="connsiteX2" fmla="*/ 721 w 900720"/>
                <a:gd name="connsiteY2" fmla="*/ 355030 h 4046077"/>
                <a:gd name="connsiteX3" fmla="*/ 450720 w 900720"/>
                <a:gd name="connsiteY3" fmla="*/ 0 h 4046077"/>
                <a:gd name="connsiteX4" fmla="*/ 900719 w 900720"/>
                <a:gd name="connsiteY4" fmla="*/ 355030 h 4046077"/>
                <a:gd name="connsiteX5" fmla="*/ 900720 w 900720"/>
                <a:gd name="connsiteY5" fmla="*/ 355030 h 4046077"/>
                <a:gd name="connsiteX6" fmla="*/ 900720 w 900720"/>
                <a:gd name="connsiteY6" fmla="*/ 355031 h 4046077"/>
                <a:gd name="connsiteX7" fmla="*/ 900720 w 900720"/>
                <a:gd name="connsiteY7" fmla="*/ 355031 h 4046077"/>
                <a:gd name="connsiteX8" fmla="*/ 900720 w 900720"/>
                <a:gd name="connsiteY8" fmla="*/ 355031 h 4046077"/>
                <a:gd name="connsiteX9" fmla="*/ 900720 w 900720"/>
                <a:gd name="connsiteY9" fmla="*/ 4046077 h 4046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0720" h="4046077">
                  <a:moveTo>
                    <a:pt x="0" y="4046077"/>
                  </a:moveTo>
                  <a:lnTo>
                    <a:pt x="0" y="355030"/>
                  </a:lnTo>
                  <a:lnTo>
                    <a:pt x="721" y="355030"/>
                  </a:lnTo>
                  <a:lnTo>
                    <a:pt x="450720" y="0"/>
                  </a:lnTo>
                  <a:lnTo>
                    <a:pt x="900719" y="355030"/>
                  </a:lnTo>
                  <a:lnTo>
                    <a:pt x="900720" y="355030"/>
                  </a:lnTo>
                  <a:lnTo>
                    <a:pt x="900720" y="355031"/>
                  </a:lnTo>
                  <a:lnTo>
                    <a:pt x="900720" y="355031"/>
                  </a:lnTo>
                  <a:lnTo>
                    <a:pt x="900720" y="355031"/>
                  </a:lnTo>
                  <a:lnTo>
                    <a:pt x="900720" y="4046077"/>
                  </a:lnTo>
                  <a:close/>
                </a:path>
              </a:pathLst>
            </a:custGeom>
            <a:solidFill>
              <a:srgbClr val="90B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72" name="文本框 71">
              <a:extLst>
                <a:ext uri="{FF2B5EF4-FFF2-40B4-BE49-F238E27FC236}">
                  <a16:creationId xmlns="" xmlns:a16="http://schemas.microsoft.com/office/drawing/2014/main" id="{3C38F645-4540-4D38-A620-8110A768DBFD}"/>
                </a:ext>
              </a:extLst>
            </p:cNvPr>
            <p:cNvSpPr txBox="1"/>
            <p:nvPr/>
          </p:nvSpPr>
          <p:spPr>
            <a:xfrm>
              <a:off x="1691118" y="3962260"/>
              <a:ext cx="2990770" cy="364408"/>
            </a:xfrm>
            <a:prstGeom prst="rect">
              <a:avLst/>
            </a:prstGeom>
            <a:noFill/>
          </p:spPr>
          <p:txBody>
            <a:bodyPr wrap="square" rtlCol="0">
              <a:spAutoFit/>
            </a:bodyPr>
            <a:lstStyle/>
            <a:p>
              <a:pPr algn="l"/>
              <a:r>
                <a:rPr lang="zh-CN" sz="1400" dirty="0">
                  <a:solidFill>
                    <a:schemeClr val="bg1"/>
                  </a:solidFill>
                  <a:cs typeface="+mn-ea"/>
                  <a:sym typeface="+mn-lt"/>
                </a:rPr>
                <a:t>退步那么多，回去会被爸爸妈妈骂！</a:t>
              </a:r>
            </a:p>
          </p:txBody>
        </p:sp>
      </p:grpSp>
      <p:pic>
        <p:nvPicPr>
          <p:cNvPr id="33" name="图片 32">
            <a:extLst>
              <a:ext uri="{FF2B5EF4-FFF2-40B4-BE49-F238E27FC236}">
                <a16:creationId xmlns="" xmlns:a16="http://schemas.microsoft.com/office/drawing/2014/main" id="{4D9DD7AF-F823-43AD-97A2-626E3FD3BBB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04946" y="711200"/>
            <a:ext cx="888456" cy="888456"/>
          </a:xfrm>
          <a:prstGeom prst="rect">
            <a:avLst/>
          </a:prstGeom>
        </p:spPr>
      </p:pic>
    </p:spTree>
    <p:extLst>
      <p:ext uri="{BB962C8B-B14F-4D97-AF65-F5344CB8AC3E}">
        <p14:creationId xmlns:p14="http://schemas.microsoft.com/office/powerpoint/2010/main" val="1215075235"/>
      </p:ext>
    </p:extLst>
  </p:cSld>
  <p:clrMapOvr>
    <a:masterClrMapping/>
  </p:clrMapOvr>
  <p:transition spd="slow" advTm="8000">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情绪</a:t>
            </a:r>
            <a:r>
              <a:rPr lang="en-US" altLang="zh-CN" sz="2400" b="1" dirty="0">
                <a:solidFill>
                  <a:schemeClr val="tx1">
                    <a:lumMod val="65000"/>
                    <a:lumOff val="35000"/>
                  </a:schemeClr>
                </a:solidFill>
                <a:cs typeface="+mn-ea"/>
                <a:sym typeface="+mn-lt"/>
              </a:rPr>
              <a:t>ABC</a:t>
            </a:r>
            <a:r>
              <a:rPr lang="zh-CN" altLang="en-US" sz="2400" b="1" dirty="0">
                <a:solidFill>
                  <a:schemeClr val="tx1">
                    <a:lumMod val="65000"/>
                    <a:lumOff val="35000"/>
                  </a:schemeClr>
                </a:solidFill>
                <a:cs typeface="+mn-ea"/>
                <a:sym typeface="+mn-lt"/>
              </a:rPr>
              <a:t>理论</a:t>
            </a:r>
          </a:p>
        </p:txBody>
      </p:sp>
      <p:grpSp>
        <p:nvGrpSpPr>
          <p:cNvPr id="5" name="组合 4">
            <a:extLst>
              <a:ext uri="{FF2B5EF4-FFF2-40B4-BE49-F238E27FC236}">
                <a16:creationId xmlns="" xmlns:a16="http://schemas.microsoft.com/office/drawing/2014/main" id="{E173F4CE-3648-4CC9-B8BC-27A7D6529D50}"/>
              </a:ext>
            </a:extLst>
          </p:cNvPr>
          <p:cNvGrpSpPr/>
          <p:nvPr/>
        </p:nvGrpSpPr>
        <p:grpSpPr>
          <a:xfrm>
            <a:off x="1304946" y="1641803"/>
            <a:ext cx="8658893" cy="2789950"/>
            <a:chOff x="-2891518" y="1712592"/>
            <a:chExt cx="15327041" cy="4938467"/>
          </a:xfrm>
        </p:grpSpPr>
        <p:grpSp>
          <p:nvGrpSpPr>
            <p:cNvPr id="31" name="组合 30">
              <a:extLst>
                <a:ext uri="{FF2B5EF4-FFF2-40B4-BE49-F238E27FC236}">
                  <a16:creationId xmlns="" xmlns:a16="http://schemas.microsoft.com/office/drawing/2014/main" id="{621D923B-2DCA-4810-B5EE-0016061D7A97}"/>
                </a:ext>
              </a:extLst>
            </p:cNvPr>
            <p:cNvGrpSpPr/>
            <p:nvPr/>
          </p:nvGrpSpPr>
          <p:grpSpPr bwMode="auto">
            <a:xfrm>
              <a:off x="1209675" y="2933700"/>
              <a:ext cx="1616710" cy="1616710"/>
              <a:chOff x="2828925" y="1493521"/>
              <a:chExt cx="1407130" cy="1407128"/>
            </a:xfrm>
          </p:grpSpPr>
          <p:sp>
            <p:nvSpPr>
              <p:cNvPr id="33" name="椭圆 32">
                <a:extLst>
                  <a:ext uri="{FF2B5EF4-FFF2-40B4-BE49-F238E27FC236}">
                    <a16:creationId xmlns="" xmlns:a16="http://schemas.microsoft.com/office/drawing/2014/main" id="{70D8A08A-1634-41BF-9823-683906F86D31}"/>
                  </a:ext>
                </a:extLst>
              </p:cNvPr>
              <p:cNvSpPr/>
              <p:nvPr/>
            </p:nvSpPr>
            <p:spPr>
              <a:xfrm>
                <a:off x="2828925" y="1493521"/>
                <a:ext cx="1407130" cy="1407128"/>
              </a:xfrm>
              <a:prstGeom prst="ellipse">
                <a:avLst/>
              </a:prstGeom>
              <a:solidFill>
                <a:srgbClr val="F380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100" dirty="0">
                  <a:cs typeface="+mn-ea"/>
                  <a:sym typeface="+mn-lt"/>
                </a:endParaRPr>
              </a:p>
            </p:txBody>
          </p:sp>
          <p:sp>
            <p:nvSpPr>
              <p:cNvPr id="37" name="文本框 10">
                <a:extLst>
                  <a:ext uri="{FF2B5EF4-FFF2-40B4-BE49-F238E27FC236}">
                    <a16:creationId xmlns="" xmlns:a16="http://schemas.microsoft.com/office/drawing/2014/main" id="{276F6792-EBEE-4177-BBC8-B7B8FA247C7E}"/>
                  </a:ext>
                </a:extLst>
              </p:cNvPr>
              <p:cNvSpPr txBox="1">
                <a:spLocks noChangeArrowheads="1"/>
              </p:cNvSpPr>
              <p:nvPr/>
            </p:nvSpPr>
            <p:spPr bwMode="auto">
              <a:xfrm>
                <a:off x="3268217" y="1843986"/>
                <a:ext cx="528548" cy="711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2400" b="1" dirty="0">
                    <a:solidFill>
                      <a:schemeClr val="bg1"/>
                    </a:solidFill>
                    <a:latin typeface="+mn-lt"/>
                    <a:ea typeface="+mn-ea"/>
                    <a:cs typeface="+mn-ea"/>
                    <a:sym typeface="+mn-lt"/>
                  </a:rPr>
                  <a:t>A</a:t>
                </a:r>
              </a:p>
            </p:txBody>
          </p:sp>
        </p:grpSp>
        <p:grpSp>
          <p:nvGrpSpPr>
            <p:cNvPr id="39" name="组合 38">
              <a:extLst>
                <a:ext uri="{FF2B5EF4-FFF2-40B4-BE49-F238E27FC236}">
                  <a16:creationId xmlns="" xmlns:a16="http://schemas.microsoft.com/office/drawing/2014/main" id="{D6592711-4B08-4FE1-B3ED-C5C9953DC04E}"/>
                </a:ext>
              </a:extLst>
            </p:cNvPr>
            <p:cNvGrpSpPr/>
            <p:nvPr/>
          </p:nvGrpSpPr>
          <p:grpSpPr bwMode="auto">
            <a:xfrm rot="16200000">
              <a:off x="1505585" y="3736023"/>
              <a:ext cx="3240088" cy="403225"/>
              <a:chOff x="1036320" y="2371727"/>
              <a:chExt cx="3407093" cy="1194433"/>
            </a:xfrm>
          </p:grpSpPr>
          <p:cxnSp>
            <p:nvCxnSpPr>
              <p:cNvPr id="41" name="直接连接符 40">
                <a:extLst>
                  <a:ext uri="{FF2B5EF4-FFF2-40B4-BE49-F238E27FC236}">
                    <a16:creationId xmlns="" xmlns:a16="http://schemas.microsoft.com/office/drawing/2014/main" id="{8AFCF59E-021F-41F4-8571-EFA2D1A21E86}"/>
                  </a:ext>
                </a:extLst>
              </p:cNvPr>
              <p:cNvCxnSpPr/>
              <p:nvPr/>
            </p:nvCxnSpPr>
            <p:spPr>
              <a:xfrm>
                <a:off x="1036320" y="2785546"/>
                <a:ext cx="0" cy="77120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a:extLst>
                  <a:ext uri="{FF2B5EF4-FFF2-40B4-BE49-F238E27FC236}">
                    <a16:creationId xmlns="" xmlns:a16="http://schemas.microsoft.com/office/drawing/2014/main" id="{88A68BC2-99D6-40E8-9F2E-02526B1B3449}"/>
                  </a:ext>
                </a:extLst>
              </p:cNvPr>
              <p:cNvCxnSpPr/>
              <p:nvPr/>
            </p:nvCxnSpPr>
            <p:spPr>
              <a:xfrm>
                <a:off x="1041329" y="2785546"/>
                <a:ext cx="340208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a:extLst>
                  <a:ext uri="{FF2B5EF4-FFF2-40B4-BE49-F238E27FC236}">
                    <a16:creationId xmlns="" xmlns:a16="http://schemas.microsoft.com/office/drawing/2014/main" id="{7179A01C-4D74-4218-ADB3-FE65CC3CC912}"/>
                  </a:ext>
                </a:extLst>
              </p:cNvPr>
              <p:cNvCxnSpPr/>
              <p:nvPr/>
            </p:nvCxnSpPr>
            <p:spPr>
              <a:xfrm>
                <a:off x="4443413" y="2794951"/>
                <a:ext cx="0" cy="77120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a:extLst>
                  <a:ext uri="{FF2B5EF4-FFF2-40B4-BE49-F238E27FC236}">
                    <a16:creationId xmlns="" xmlns:a16="http://schemas.microsoft.com/office/drawing/2014/main" id="{DAC7203E-243C-43BC-BCA2-C22BFF88ADCE}"/>
                  </a:ext>
                </a:extLst>
              </p:cNvPr>
              <p:cNvCxnSpPr/>
              <p:nvPr/>
            </p:nvCxnSpPr>
            <p:spPr>
              <a:xfrm flipV="1">
                <a:off x="2739032" y="2371727"/>
                <a:ext cx="0" cy="41381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46" name="椭圆 45">
              <a:extLst>
                <a:ext uri="{FF2B5EF4-FFF2-40B4-BE49-F238E27FC236}">
                  <a16:creationId xmlns="" xmlns:a16="http://schemas.microsoft.com/office/drawing/2014/main" id="{A461320C-B33D-4B8D-A443-6F23D8815300}"/>
                </a:ext>
              </a:extLst>
            </p:cNvPr>
            <p:cNvSpPr/>
            <p:nvPr/>
          </p:nvSpPr>
          <p:spPr>
            <a:xfrm flipV="1">
              <a:off x="4270375" y="2625725"/>
              <a:ext cx="42863" cy="428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100" dirty="0">
                <a:cs typeface="+mn-ea"/>
                <a:sym typeface="+mn-lt"/>
              </a:endParaRPr>
            </a:p>
          </p:txBody>
        </p:sp>
        <p:sp>
          <p:nvSpPr>
            <p:cNvPr id="47" name="椭圆 46">
              <a:extLst>
                <a:ext uri="{FF2B5EF4-FFF2-40B4-BE49-F238E27FC236}">
                  <a16:creationId xmlns="" xmlns:a16="http://schemas.microsoft.com/office/drawing/2014/main" id="{64EF32C7-627A-4290-B858-F3E15BA1BE5E}"/>
                </a:ext>
              </a:extLst>
            </p:cNvPr>
            <p:cNvSpPr/>
            <p:nvPr/>
          </p:nvSpPr>
          <p:spPr>
            <a:xfrm>
              <a:off x="4238625" y="1876425"/>
              <a:ext cx="207963" cy="2079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100" dirty="0">
                <a:cs typeface="+mn-ea"/>
                <a:sym typeface="+mn-lt"/>
              </a:endParaRPr>
            </a:p>
          </p:txBody>
        </p:sp>
        <p:grpSp>
          <p:nvGrpSpPr>
            <p:cNvPr id="48" name="组合 47">
              <a:extLst>
                <a:ext uri="{FF2B5EF4-FFF2-40B4-BE49-F238E27FC236}">
                  <a16:creationId xmlns="" xmlns:a16="http://schemas.microsoft.com/office/drawing/2014/main" id="{65C0CE79-4DC8-4DEE-AA31-93DE3D34AECF}"/>
                </a:ext>
              </a:extLst>
            </p:cNvPr>
            <p:cNvGrpSpPr/>
            <p:nvPr/>
          </p:nvGrpSpPr>
          <p:grpSpPr bwMode="auto">
            <a:xfrm>
              <a:off x="3668395" y="4695825"/>
              <a:ext cx="1282065" cy="1282065"/>
              <a:chOff x="3846073" y="3125480"/>
              <a:chExt cx="1093269" cy="1093947"/>
            </a:xfrm>
          </p:grpSpPr>
          <p:sp>
            <p:nvSpPr>
              <p:cNvPr id="49" name="椭圆 48">
                <a:extLst>
                  <a:ext uri="{FF2B5EF4-FFF2-40B4-BE49-F238E27FC236}">
                    <a16:creationId xmlns="" xmlns:a16="http://schemas.microsoft.com/office/drawing/2014/main" id="{F83056B7-1BCD-49BB-8CF2-4FFE1FE07899}"/>
                  </a:ext>
                </a:extLst>
              </p:cNvPr>
              <p:cNvSpPr/>
              <p:nvPr/>
            </p:nvSpPr>
            <p:spPr>
              <a:xfrm>
                <a:off x="3846073" y="3125480"/>
                <a:ext cx="1093269" cy="1093947"/>
              </a:xfrm>
              <a:prstGeom prst="ellipse">
                <a:avLst/>
              </a:prstGeom>
              <a:solidFill>
                <a:srgbClr val="FFA8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100" dirty="0">
                  <a:cs typeface="+mn-ea"/>
                  <a:sym typeface="+mn-lt"/>
                </a:endParaRPr>
              </a:p>
            </p:txBody>
          </p:sp>
          <p:sp>
            <p:nvSpPr>
              <p:cNvPr id="50" name="文本框 25">
                <a:extLst>
                  <a:ext uri="{FF2B5EF4-FFF2-40B4-BE49-F238E27FC236}">
                    <a16:creationId xmlns="" xmlns:a16="http://schemas.microsoft.com/office/drawing/2014/main" id="{246A218D-1AD0-4B81-811C-9AE16038C3EF}"/>
                  </a:ext>
                </a:extLst>
              </p:cNvPr>
              <p:cNvSpPr txBox="1">
                <a:spLocks noChangeArrowheads="1"/>
              </p:cNvSpPr>
              <p:nvPr/>
            </p:nvSpPr>
            <p:spPr bwMode="auto">
              <a:xfrm>
                <a:off x="3947676" y="3485584"/>
                <a:ext cx="882802" cy="511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1600" b="1" dirty="0">
                    <a:solidFill>
                      <a:schemeClr val="bg1"/>
                    </a:solidFill>
                    <a:latin typeface="+mn-lt"/>
                    <a:ea typeface="+mn-ea"/>
                    <a:cs typeface="+mn-ea"/>
                    <a:sym typeface="+mn-lt"/>
                  </a:rPr>
                  <a:t>B3</a:t>
                </a:r>
              </a:p>
            </p:txBody>
          </p:sp>
        </p:grpSp>
        <p:grpSp>
          <p:nvGrpSpPr>
            <p:cNvPr id="51" name="组合 50">
              <a:extLst>
                <a:ext uri="{FF2B5EF4-FFF2-40B4-BE49-F238E27FC236}">
                  <a16:creationId xmlns="" xmlns:a16="http://schemas.microsoft.com/office/drawing/2014/main" id="{C73A4A1B-914C-47CD-8140-1F64366F3734}"/>
                </a:ext>
              </a:extLst>
            </p:cNvPr>
            <p:cNvGrpSpPr/>
            <p:nvPr/>
          </p:nvGrpSpPr>
          <p:grpSpPr bwMode="auto">
            <a:xfrm>
              <a:off x="7069455" y="3298822"/>
              <a:ext cx="1186180" cy="1172844"/>
              <a:chOff x="3807831" y="3228248"/>
              <a:chExt cx="1093269" cy="1093947"/>
            </a:xfrm>
          </p:grpSpPr>
          <p:sp>
            <p:nvSpPr>
              <p:cNvPr id="52" name="椭圆 51">
                <a:extLst>
                  <a:ext uri="{FF2B5EF4-FFF2-40B4-BE49-F238E27FC236}">
                    <a16:creationId xmlns="" xmlns:a16="http://schemas.microsoft.com/office/drawing/2014/main" id="{ABC0AEE4-6C1A-489C-AD11-1C99EECFF322}"/>
                  </a:ext>
                </a:extLst>
              </p:cNvPr>
              <p:cNvSpPr/>
              <p:nvPr/>
            </p:nvSpPr>
            <p:spPr>
              <a:xfrm>
                <a:off x="3807831" y="3228248"/>
                <a:ext cx="1093269" cy="1093947"/>
              </a:xfrm>
              <a:prstGeom prst="ellipse">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100" dirty="0">
                  <a:cs typeface="+mn-ea"/>
                  <a:sym typeface="+mn-lt"/>
                </a:endParaRPr>
              </a:p>
            </p:txBody>
          </p:sp>
          <p:sp>
            <p:nvSpPr>
              <p:cNvPr id="53" name="文本框 42">
                <a:extLst>
                  <a:ext uri="{FF2B5EF4-FFF2-40B4-BE49-F238E27FC236}">
                    <a16:creationId xmlns="" xmlns:a16="http://schemas.microsoft.com/office/drawing/2014/main" id="{99F612A1-D0AA-4F02-A24B-5F0CD9FD1986}"/>
                  </a:ext>
                </a:extLst>
              </p:cNvPr>
              <p:cNvSpPr txBox="1">
                <a:spLocks noChangeArrowheads="1"/>
              </p:cNvSpPr>
              <p:nvPr/>
            </p:nvSpPr>
            <p:spPr bwMode="auto">
              <a:xfrm>
                <a:off x="3894611" y="3470504"/>
                <a:ext cx="913330" cy="558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1600" b="1" dirty="0">
                    <a:solidFill>
                      <a:schemeClr val="bg1"/>
                    </a:solidFill>
                    <a:latin typeface="+mn-lt"/>
                    <a:ea typeface="+mn-ea"/>
                    <a:cs typeface="+mn-ea"/>
                    <a:sym typeface="+mn-lt"/>
                  </a:rPr>
                  <a:t>C2</a:t>
                </a:r>
              </a:p>
            </p:txBody>
          </p:sp>
        </p:grpSp>
        <p:grpSp>
          <p:nvGrpSpPr>
            <p:cNvPr id="54" name="组合 53">
              <a:extLst>
                <a:ext uri="{FF2B5EF4-FFF2-40B4-BE49-F238E27FC236}">
                  <a16:creationId xmlns="" xmlns:a16="http://schemas.microsoft.com/office/drawing/2014/main" id="{E603EBFC-BF64-4D80-A6F2-030F41C544CC}"/>
                </a:ext>
              </a:extLst>
            </p:cNvPr>
            <p:cNvGrpSpPr/>
            <p:nvPr/>
          </p:nvGrpSpPr>
          <p:grpSpPr bwMode="auto">
            <a:xfrm>
              <a:off x="3645747" y="3234690"/>
              <a:ext cx="1282065" cy="1214120"/>
              <a:chOff x="3714616" y="3168764"/>
              <a:chExt cx="1156873" cy="1093947"/>
            </a:xfrm>
          </p:grpSpPr>
          <p:sp>
            <p:nvSpPr>
              <p:cNvPr id="55" name="椭圆 54">
                <a:extLst>
                  <a:ext uri="{FF2B5EF4-FFF2-40B4-BE49-F238E27FC236}">
                    <a16:creationId xmlns="" xmlns:a16="http://schemas.microsoft.com/office/drawing/2014/main" id="{F5B700C3-0E2F-41FC-8A6C-FB33A1D1D0DF}"/>
                  </a:ext>
                </a:extLst>
              </p:cNvPr>
              <p:cNvSpPr/>
              <p:nvPr/>
            </p:nvSpPr>
            <p:spPr>
              <a:xfrm>
                <a:off x="3735053" y="3168764"/>
                <a:ext cx="1093271" cy="1093947"/>
              </a:xfrm>
              <a:prstGeom prst="ellipse">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100" dirty="0">
                  <a:cs typeface="+mn-ea"/>
                  <a:sym typeface="+mn-lt"/>
                </a:endParaRPr>
              </a:p>
            </p:txBody>
          </p:sp>
          <p:sp>
            <p:nvSpPr>
              <p:cNvPr id="56" name="文本框 45">
                <a:extLst>
                  <a:ext uri="{FF2B5EF4-FFF2-40B4-BE49-F238E27FC236}">
                    <a16:creationId xmlns="" xmlns:a16="http://schemas.microsoft.com/office/drawing/2014/main" id="{B4D13D5E-F9BA-4366-A499-4B76FCA34A71}"/>
                  </a:ext>
                </a:extLst>
              </p:cNvPr>
              <p:cNvSpPr txBox="1">
                <a:spLocks noChangeArrowheads="1"/>
              </p:cNvSpPr>
              <p:nvPr/>
            </p:nvSpPr>
            <p:spPr bwMode="auto">
              <a:xfrm>
                <a:off x="3714616" y="3500743"/>
                <a:ext cx="1156873" cy="539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1600" b="1" dirty="0">
                    <a:solidFill>
                      <a:schemeClr val="bg1"/>
                    </a:solidFill>
                    <a:latin typeface="+mn-lt"/>
                    <a:ea typeface="+mn-ea"/>
                    <a:cs typeface="+mn-ea"/>
                    <a:sym typeface="+mn-lt"/>
                  </a:rPr>
                  <a:t>B2</a:t>
                </a:r>
              </a:p>
            </p:txBody>
          </p:sp>
        </p:grpSp>
        <p:grpSp>
          <p:nvGrpSpPr>
            <p:cNvPr id="57" name="组合 56">
              <a:extLst>
                <a:ext uri="{FF2B5EF4-FFF2-40B4-BE49-F238E27FC236}">
                  <a16:creationId xmlns="" xmlns:a16="http://schemas.microsoft.com/office/drawing/2014/main" id="{BAED827D-3577-4E22-A3A1-69C4B1B7B06B}"/>
                </a:ext>
              </a:extLst>
            </p:cNvPr>
            <p:cNvGrpSpPr/>
            <p:nvPr/>
          </p:nvGrpSpPr>
          <p:grpSpPr bwMode="auto">
            <a:xfrm>
              <a:off x="3709670" y="1712592"/>
              <a:ext cx="1169670" cy="1170939"/>
              <a:chOff x="7252974" y="3125480"/>
              <a:chExt cx="1093143" cy="1093947"/>
            </a:xfrm>
          </p:grpSpPr>
          <p:sp>
            <p:nvSpPr>
              <p:cNvPr id="58" name="椭圆 57">
                <a:extLst>
                  <a:ext uri="{FF2B5EF4-FFF2-40B4-BE49-F238E27FC236}">
                    <a16:creationId xmlns="" xmlns:a16="http://schemas.microsoft.com/office/drawing/2014/main" id="{A88D9B8D-B52A-4C67-82AF-B522FA0F3E51}"/>
                  </a:ext>
                </a:extLst>
              </p:cNvPr>
              <p:cNvSpPr/>
              <p:nvPr/>
            </p:nvSpPr>
            <p:spPr>
              <a:xfrm>
                <a:off x="7252974" y="3125480"/>
                <a:ext cx="1093143" cy="1093947"/>
              </a:xfrm>
              <a:prstGeom prst="ellipse">
                <a:avLst/>
              </a:prstGeom>
              <a:solidFill>
                <a:srgbClr val="90B0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100" dirty="0">
                  <a:cs typeface="+mn-ea"/>
                  <a:sym typeface="+mn-lt"/>
                </a:endParaRPr>
              </a:p>
            </p:txBody>
          </p:sp>
          <p:sp>
            <p:nvSpPr>
              <p:cNvPr id="59" name="文本框 26">
                <a:extLst>
                  <a:ext uri="{FF2B5EF4-FFF2-40B4-BE49-F238E27FC236}">
                    <a16:creationId xmlns="" xmlns:a16="http://schemas.microsoft.com/office/drawing/2014/main" id="{3B1015BA-60BB-4441-A3BB-8C6489CC6BA4}"/>
                  </a:ext>
                </a:extLst>
              </p:cNvPr>
              <p:cNvSpPr txBox="1">
                <a:spLocks noChangeArrowheads="1"/>
              </p:cNvSpPr>
              <p:nvPr/>
            </p:nvSpPr>
            <p:spPr bwMode="auto">
              <a:xfrm>
                <a:off x="7325824" y="3369979"/>
                <a:ext cx="867838" cy="559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1600" b="1" dirty="0">
                    <a:solidFill>
                      <a:schemeClr val="bg1"/>
                    </a:solidFill>
                    <a:latin typeface="+mn-lt"/>
                    <a:ea typeface="+mn-ea"/>
                    <a:cs typeface="+mn-ea"/>
                    <a:sym typeface="+mn-lt"/>
                  </a:rPr>
                  <a:t>B1</a:t>
                </a:r>
              </a:p>
            </p:txBody>
          </p:sp>
        </p:grpSp>
        <p:grpSp>
          <p:nvGrpSpPr>
            <p:cNvPr id="60" name="组合 59">
              <a:extLst>
                <a:ext uri="{FF2B5EF4-FFF2-40B4-BE49-F238E27FC236}">
                  <a16:creationId xmlns="" xmlns:a16="http://schemas.microsoft.com/office/drawing/2014/main" id="{9DA5BF1D-07F2-4D7B-BFE8-E34D00033226}"/>
                </a:ext>
              </a:extLst>
            </p:cNvPr>
            <p:cNvGrpSpPr/>
            <p:nvPr/>
          </p:nvGrpSpPr>
          <p:grpSpPr bwMode="auto">
            <a:xfrm>
              <a:off x="7052945" y="4736465"/>
              <a:ext cx="1223010" cy="1238885"/>
              <a:chOff x="3747806" y="3088173"/>
              <a:chExt cx="1093269" cy="1093947"/>
            </a:xfrm>
          </p:grpSpPr>
          <p:sp>
            <p:nvSpPr>
              <p:cNvPr id="61" name="椭圆 60">
                <a:extLst>
                  <a:ext uri="{FF2B5EF4-FFF2-40B4-BE49-F238E27FC236}">
                    <a16:creationId xmlns="" xmlns:a16="http://schemas.microsoft.com/office/drawing/2014/main" id="{98C0CDB6-BC73-49FF-A708-EC411A477018}"/>
                  </a:ext>
                </a:extLst>
              </p:cNvPr>
              <p:cNvSpPr/>
              <p:nvPr/>
            </p:nvSpPr>
            <p:spPr>
              <a:xfrm>
                <a:off x="3747806" y="3088173"/>
                <a:ext cx="1093269" cy="1093947"/>
              </a:xfrm>
              <a:prstGeom prst="ellipse">
                <a:avLst/>
              </a:prstGeom>
              <a:solidFill>
                <a:srgbClr val="FFA8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100" dirty="0">
                  <a:cs typeface="+mn-ea"/>
                  <a:sym typeface="+mn-lt"/>
                </a:endParaRPr>
              </a:p>
            </p:txBody>
          </p:sp>
          <p:sp>
            <p:nvSpPr>
              <p:cNvPr id="62" name="文本框 48">
                <a:extLst>
                  <a:ext uri="{FF2B5EF4-FFF2-40B4-BE49-F238E27FC236}">
                    <a16:creationId xmlns="" xmlns:a16="http://schemas.microsoft.com/office/drawing/2014/main" id="{1DCD5E81-74D6-43D5-ACAF-7B8510C647CA}"/>
                  </a:ext>
                </a:extLst>
              </p:cNvPr>
              <p:cNvSpPr txBox="1">
                <a:spLocks noChangeArrowheads="1"/>
              </p:cNvSpPr>
              <p:nvPr/>
            </p:nvSpPr>
            <p:spPr bwMode="auto">
              <a:xfrm>
                <a:off x="3865027" y="3389246"/>
                <a:ext cx="794058" cy="52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1600" b="1" dirty="0">
                    <a:solidFill>
                      <a:schemeClr val="bg1"/>
                    </a:solidFill>
                    <a:latin typeface="+mn-lt"/>
                    <a:ea typeface="+mn-ea"/>
                    <a:cs typeface="+mn-ea"/>
                    <a:sym typeface="+mn-lt"/>
                  </a:rPr>
                  <a:t>C3</a:t>
                </a:r>
              </a:p>
            </p:txBody>
          </p:sp>
        </p:grpSp>
        <p:grpSp>
          <p:nvGrpSpPr>
            <p:cNvPr id="63" name="组合 62">
              <a:extLst>
                <a:ext uri="{FF2B5EF4-FFF2-40B4-BE49-F238E27FC236}">
                  <a16:creationId xmlns="" xmlns:a16="http://schemas.microsoft.com/office/drawing/2014/main" id="{DD7A445D-1C4E-48AD-A2EB-844F8860EB49}"/>
                </a:ext>
              </a:extLst>
            </p:cNvPr>
            <p:cNvGrpSpPr/>
            <p:nvPr/>
          </p:nvGrpSpPr>
          <p:grpSpPr bwMode="auto">
            <a:xfrm>
              <a:off x="7078980" y="1727835"/>
              <a:ext cx="1996440" cy="2491333"/>
              <a:chOff x="2853452" y="1453973"/>
              <a:chExt cx="2009056" cy="2498158"/>
            </a:xfrm>
          </p:grpSpPr>
          <p:sp>
            <p:nvSpPr>
              <p:cNvPr id="64" name="椭圆 63">
                <a:extLst>
                  <a:ext uri="{FF2B5EF4-FFF2-40B4-BE49-F238E27FC236}">
                    <a16:creationId xmlns="" xmlns:a16="http://schemas.microsoft.com/office/drawing/2014/main" id="{6E05947C-6305-44E1-B4D9-E0CFE131E4C3}"/>
                  </a:ext>
                </a:extLst>
              </p:cNvPr>
              <p:cNvSpPr/>
              <p:nvPr/>
            </p:nvSpPr>
            <p:spPr>
              <a:xfrm>
                <a:off x="2853452" y="1453973"/>
                <a:ext cx="1223269" cy="1182382"/>
              </a:xfrm>
              <a:prstGeom prst="ellipse">
                <a:avLst/>
              </a:prstGeom>
              <a:solidFill>
                <a:srgbClr val="90B0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100" dirty="0">
                  <a:cs typeface="+mn-ea"/>
                  <a:sym typeface="+mn-lt"/>
                </a:endParaRPr>
              </a:p>
            </p:txBody>
          </p:sp>
          <p:sp>
            <p:nvSpPr>
              <p:cNvPr id="65" name="文本框 51">
                <a:extLst>
                  <a:ext uri="{FF2B5EF4-FFF2-40B4-BE49-F238E27FC236}">
                    <a16:creationId xmlns="" xmlns:a16="http://schemas.microsoft.com/office/drawing/2014/main" id="{F1FF277C-600C-4370-BFBB-2B42631E9AD0}"/>
                  </a:ext>
                </a:extLst>
              </p:cNvPr>
              <p:cNvSpPr txBox="1">
                <a:spLocks noChangeArrowheads="1"/>
              </p:cNvSpPr>
              <p:nvPr/>
            </p:nvSpPr>
            <p:spPr bwMode="auto">
              <a:xfrm>
                <a:off x="3936446" y="3487789"/>
                <a:ext cx="926062" cy="464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zh-CN" altLang="en-US" sz="1100" dirty="0">
                    <a:solidFill>
                      <a:schemeClr val="bg1"/>
                    </a:solidFill>
                    <a:latin typeface="+mn-lt"/>
                    <a:ea typeface="+mn-ea"/>
                    <a:cs typeface="+mn-ea"/>
                    <a:sym typeface="+mn-lt"/>
                  </a:rPr>
                  <a:t>内容</a:t>
                </a:r>
              </a:p>
            </p:txBody>
          </p:sp>
        </p:grpSp>
        <p:grpSp>
          <p:nvGrpSpPr>
            <p:cNvPr id="66" name="组合 65">
              <a:extLst>
                <a:ext uri="{FF2B5EF4-FFF2-40B4-BE49-F238E27FC236}">
                  <a16:creationId xmlns="" xmlns:a16="http://schemas.microsoft.com/office/drawing/2014/main" id="{FDAE26A5-622C-4DD8-9008-6D5650B1A5B3}"/>
                </a:ext>
              </a:extLst>
            </p:cNvPr>
            <p:cNvGrpSpPr/>
            <p:nvPr/>
          </p:nvGrpSpPr>
          <p:grpSpPr bwMode="auto">
            <a:xfrm>
              <a:off x="5492433" y="6106794"/>
              <a:ext cx="5344436" cy="544265"/>
              <a:chOff x="7141433" y="570914"/>
              <a:chExt cx="5527565" cy="544200"/>
            </a:xfrm>
          </p:grpSpPr>
          <p:sp>
            <p:nvSpPr>
              <p:cNvPr id="67" name="文本框 66">
                <a:extLst>
                  <a:ext uri="{FF2B5EF4-FFF2-40B4-BE49-F238E27FC236}">
                    <a16:creationId xmlns="" xmlns:a16="http://schemas.microsoft.com/office/drawing/2014/main" id="{3B217ECE-ECD6-4866-856F-231C27C01B47}"/>
                  </a:ext>
                </a:extLst>
              </p:cNvPr>
              <p:cNvSpPr txBox="1"/>
              <p:nvPr/>
            </p:nvSpPr>
            <p:spPr>
              <a:xfrm>
                <a:off x="7848390" y="652095"/>
                <a:ext cx="4820608" cy="463019"/>
              </a:xfrm>
              <a:prstGeom prst="rect">
                <a:avLst/>
              </a:prstGeom>
              <a:noFill/>
            </p:spPr>
            <p:txBody>
              <a:bodyPr>
                <a:spAutoFit/>
              </a:bodyPr>
              <a:lstStyle/>
              <a:p>
                <a:pPr marL="0" indent="0" eaLnBrk="1" fontAlgn="auto" hangingPunct="1">
                  <a:spcBef>
                    <a:spcPts val="0"/>
                  </a:spcBef>
                  <a:spcAft>
                    <a:spcPts val="0"/>
                  </a:spcAft>
                  <a:buFont typeface="Wingdings" panose="05000000000000000000" pitchFamily="2" charset="2"/>
                  <a:buNone/>
                  <a:defRPr/>
                </a:pPr>
                <a:r>
                  <a:rPr lang="zh-CN" altLang="en-US" sz="1100" b="1" dirty="0">
                    <a:solidFill>
                      <a:schemeClr val="tx1">
                        <a:lumMod val="65000"/>
                        <a:lumOff val="35000"/>
                      </a:schemeClr>
                    </a:solidFill>
                    <a:cs typeface="+mn-ea"/>
                    <a:sym typeface="+mn-lt"/>
                  </a:rPr>
                  <a:t>产生了不同的情绪和行为（</a:t>
                </a:r>
                <a:r>
                  <a:rPr lang="en-US" altLang="zh-CN" sz="1100" b="1" dirty="0">
                    <a:solidFill>
                      <a:schemeClr val="tx1">
                        <a:lumMod val="65000"/>
                        <a:lumOff val="35000"/>
                      </a:schemeClr>
                    </a:solidFill>
                    <a:cs typeface="+mn-ea"/>
                    <a:sym typeface="+mn-lt"/>
                  </a:rPr>
                  <a:t>C</a:t>
                </a:r>
                <a:r>
                  <a:rPr lang="zh-CN" altLang="en-US" sz="1100" b="1" dirty="0">
                    <a:solidFill>
                      <a:schemeClr val="tx1">
                        <a:lumMod val="65000"/>
                        <a:lumOff val="35000"/>
                      </a:schemeClr>
                    </a:solidFill>
                    <a:cs typeface="+mn-ea"/>
                    <a:sym typeface="+mn-lt"/>
                  </a:rPr>
                  <a:t>）</a:t>
                </a:r>
              </a:p>
            </p:txBody>
          </p:sp>
          <p:sp>
            <p:nvSpPr>
              <p:cNvPr id="68" name="矩形 67">
                <a:extLst>
                  <a:ext uri="{FF2B5EF4-FFF2-40B4-BE49-F238E27FC236}">
                    <a16:creationId xmlns="" xmlns:a16="http://schemas.microsoft.com/office/drawing/2014/main" id="{8FA11F01-622A-4EDD-BFE3-A5141F5231EA}"/>
                  </a:ext>
                </a:extLst>
              </p:cNvPr>
              <p:cNvSpPr/>
              <p:nvPr/>
            </p:nvSpPr>
            <p:spPr>
              <a:xfrm>
                <a:off x="7141433" y="570914"/>
                <a:ext cx="4538199" cy="435782"/>
              </a:xfrm>
              <a:prstGeom prst="rect">
                <a:avLst/>
              </a:prstGeom>
            </p:spPr>
            <p:txBody>
              <a:bodyPr>
                <a:spAutoFit/>
              </a:bodyPr>
              <a:lstStyle/>
              <a:p>
                <a:pPr eaLnBrk="1" fontAlgn="auto" hangingPunct="1">
                  <a:spcBef>
                    <a:spcPts val="0"/>
                  </a:spcBef>
                  <a:spcAft>
                    <a:spcPts val="0"/>
                  </a:spcAft>
                  <a:defRPr/>
                </a:pPr>
                <a:endParaRPr lang="en-US" altLang="zh-CN" sz="1000" dirty="0">
                  <a:solidFill>
                    <a:schemeClr val="tx1">
                      <a:lumMod val="50000"/>
                      <a:lumOff val="50000"/>
                    </a:schemeClr>
                  </a:solidFill>
                  <a:cs typeface="+mn-ea"/>
                  <a:sym typeface="+mn-lt"/>
                </a:endParaRPr>
              </a:p>
            </p:txBody>
          </p:sp>
        </p:grpSp>
        <p:grpSp>
          <p:nvGrpSpPr>
            <p:cNvPr id="69" name="组合 68">
              <a:extLst>
                <a:ext uri="{FF2B5EF4-FFF2-40B4-BE49-F238E27FC236}">
                  <a16:creationId xmlns="" xmlns:a16="http://schemas.microsoft.com/office/drawing/2014/main" id="{3D29D283-54DF-457B-96A0-585598E1EC67}"/>
                </a:ext>
              </a:extLst>
            </p:cNvPr>
            <p:cNvGrpSpPr/>
            <p:nvPr/>
          </p:nvGrpSpPr>
          <p:grpSpPr bwMode="auto">
            <a:xfrm>
              <a:off x="-2891518" y="1958029"/>
              <a:ext cx="5610906" cy="3824443"/>
              <a:chOff x="-1739958" y="4663788"/>
              <a:chExt cx="5803165" cy="3825980"/>
            </a:xfrm>
          </p:grpSpPr>
          <p:sp>
            <p:nvSpPr>
              <p:cNvPr id="70" name="矩形 69">
                <a:extLst>
                  <a:ext uri="{FF2B5EF4-FFF2-40B4-BE49-F238E27FC236}">
                    <a16:creationId xmlns="" xmlns:a16="http://schemas.microsoft.com/office/drawing/2014/main" id="{905B6BC5-F6FF-4F16-8CFA-6B882562F112}"/>
                  </a:ext>
                </a:extLst>
              </p:cNvPr>
              <p:cNvSpPr/>
              <p:nvPr/>
            </p:nvSpPr>
            <p:spPr>
              <a:xfrm>
                <a:off x="-1739958" y="4663788"/>
                <a:ext cx="3389963" cy="3825980"/>
              </a:xfrm>
              <a:prstGeom prst="rect">
                <a:avLst/>
              </a:prstGeom>
            </p:spPr>
            <p:txBody>
              <a:bodyPr wrap="square">
                <a:spAutoFit/>
              </a:bodyPr>
              <a:lstStyle/>
              <a:p>
                <a:pPr algn="just" eaLnBrk="1" fontAlgn="auto" hangingPunct="1">
                  <a:lnSpc>
                    <a:spcPct val="140000"/>
                  </a:lnSpc>
                  <a:spcBef>
                    <a:spcPts val="0"/>
                  </a:spcBef>
                  <a:spcAft>
                    <a:spcPts val="0"/>
                  </a:spcAft>
                  <a:defRPr/>
                </a:pPr>
                <a:r>
                  <a:rPr lang="en-US" altLang="zh-CN" sz="1600" dirty="0">
                    <a:solidFill>
                      <a:schemeClr val="tx1">
                        <a:lumMod val="65000"/>
                        <a:lumOff val="35000"/>
                      </a:schemeClr>
                    </a:solidFill>
                    <a:cs typeface="+mn-ea"/>
                    <a:sym typeface="+mn-lt"/>
                  </a:rPr>
                  <a:t>      </a:t>
                </a:r>
                <a:r>
                  <a:rPr lang="zh-CN" altLang="en-US" sz="1600" dirty="0">
                    <a:solidFill>
                      <a:schemeClr val="tx1">
                        <a:lumMod val="65000"/>
                        <a:lumOff val="35000"/>
                      </a:schemeClr>
                    </a:solidFill>
                    <a:cs typeface="+mn-ea"/>
                    <a:sym typeface="+mn-lt"/>
                  </a:rPr>
                  <a:t>对事物的看法没有对错之分，但有积极和消极之分，每个人都是为自己的看法承担最后的结果。</a:t>
                </a:r>
                <a:r>
                  <a:rPr lang="en-US" altLang="zh-CN" sz="1600" dirty="0">
                    <a:solidFill>
                      <a:schemeClr val="tx1">
                        <a:lumMod val="65000"/>
                        <a:lumOff val="35000"/>
                      </a:schemeClr>
                    </a:solidFill>
                    <a:cs typeface="+mn-ea"/>
                    <a:sym typeface="+mn-lt"/>
                  </a:rPr>
                  <a:t>  </a:t>
                </a:r>
              </a:p>
            </p:txBody>
          </p:sp>
          <p:sp>
            <p:nvSpPr>
              <p:cNvPr id="73" name="文本框 72">
                <a:extLst>
                  <a:ext uri="{FF2B5EF4-FFF2-40B4-BE49-F238E27FC236}">
                    <a16:creationId xmlns="" xmlns:a16="http://schemas.microsoft.com/office/drawing/2014/main" id="{50708D77-AA93-4F5F-B463-D3179F6346A4}"/>
                  </a:ext>
                </a:extLst>
              </p:cNvPr>
              <p:cNvSpPr txBox="1"/>
              <p:nvPr/>
            </p:nvSpPr>
            <p:spPr>
              <a:xfrm>
                <a:off x="2357601" y="7423171"/>
                <a:ext cx="1705606" cy="926520"/>
              </a:xfrm>
              <a:prstGeom prst="rect">
                <a:avLst/>
              </a:prstGeom>
              <a:noFill/>
            </p:spPr>
            <p:txBody>
              <a:bodyPr wrap="square">
                <a:spAutoFit/>
              </a:bodyPr>
              <a:lstStyle/>
              <a:p>
                <a:pPr marL="0" indent="0" eaLnBrk="1" fontAlgn="auto" hangingPunct="1">
                  <a:spcBef>
                    <a:spcPts val="0"/>
                  </a:spcBef>
                  <a:spcAft>
                    <a:spcPts val="0"/>
                  </a:spcAft>
                  <a:buFont typeface="Wingdings" panose="05000000000000000000" pitchFamily="2" charset="2"/>
                  <a:buNone/>
                  <a:defRPr/>
                </a:pPr>
                <a:r>
                  <a:rPr lang="zh-CN" altLang="en-US" sz="1400" b="1" dirty="0">
                    <a:solidFill>
                      <a:schemeClr val="tx1">
                        <a:lumMod val="65000"/>
                        <a:lumOff val="35000"/>
                      </a:schemeClr>
                    </a:solidFill>
                    <a:cs typeface="+mn-ea"/>
                    <a:sym typeface="+mn-lt"/>
                  </a:rPr>
                  <a:t>同一个诱发事件</a:t>
                </a:r>
              </a:p>
            </p:txBody>
          </p:sp>
        </p:grpSp>
        <p:grpSp>
          <p:nvGrpSpPr>
            <p:cNvPr id="74" name="组合 73">
              <a:extLst>
                <a:ext uri="{FF2B5EF4-FFF2-40B4-BE49-F238E27FC236}">
                  <a16:creationId xmlns="" xmlns:a16="http://schemas.microsoft.com/office/drawing/2014/main" id="{C6BC6886-37E7-41EF-91D7-4030E5FDD23D}"/>
                </a:ext>
              </a:extLst>
            </p:cNvPr>
            <p:cNvGrpSpPr/>
            <p:nvPr/>
          </p:nvGrpSpPr>
          <p:grpSpPr bwMode="auto">
            <a:xfrm>
              <a:off x="3424240" y="3235007"/>
              <a:ext cx="9011283" cy="3395505"/>
              <a:chOff x="2139563" y="4478366"/>
              <a:chExt cx="9320057" cy="3393255"/>
            </a:xfrm>
          </p:grpSpPr>
          <p:sp>
            <p:nvSpPr>
              <p:cNvPr id="75" name="矩形 74">
                <a:extLst>
                  <a:ext uri="{FF2B5EF4-FFF2-40B4-BE49-F238E27FC236}">
                    <a16:creationId xmlns="" xmlns:a16="http://schemas.microsoft.com/office/drawing/2014/main" id="{6464FABF-EAAF-428C-9144-814ED656FCD7}"/>
                  </a:ext>
                </a:extLst>
              </p:cNvPr>
              <p:cNvSpPr/>
              <p:nvPr/>
            </p:nvSpPr>
            <p:spPr>
              <a:xfrm>
                <a:off x="6921419" y="4478366"/>
                <a:ext cx="4538201" cy="435545"/>
              </a:xfrm>
              <a:prstGeom prst="rect">
                <a:avLst/>
              </a:prstGeom>
            </p:spPr>
            <p:txBody>
              <a:bodyPr>
                <a:spAutoFit/>
              </a:bodyPr>
              <a:lstStyle/>
              <a:p>
                <a:pPr eaLnBrk="1" fontAlgn="auto" hangingPunct="1">
                  <a:spcBef>
                    <a:spcPts val="0"/>
                  </a:spcBef>
                  <a:spcAft>
                    <a:spcPts val="0"/>
                  </a:spcAft>
                  <a:defRPr/>
                </a:pPr>
                <a:endParaRPr lang="en-US" altLang="zh-CN" sz="1000" dirty="0">
                  <a:solidFill>
                    <a:schemeClr val="tx1">
                      <a:lumMod val="50000"/>
                      <a:lumOff val="50000"/>
                    </a:schemeClr>
                  </a:solidFill>
                  <a:cs typeface="+mn-ea"/>
                  <a:sym typeface="+mn-lt"/>
                </a:endParaRPr>
              </a:p>
            </p:txBody>
          </p:sp>
          <p:sp>
            <p:nvSpPr>
              <p:cNvPr id="76" name="文本框 75">
                <a:extLst>
                  <a:ext uri="{FF2B5EF4-FFF2-40B4-BE49-F238E27FC236}">
                    <a16:creationId xmlns="" xmlns:a16="http://schemas.microsoft.com/office/drawing/2014/main" id="{4C5A3538-D5F9-4427-97DC-102719E1C2B0}"/>
                  </a:ext>
                </a:extLst>
              </p:cNvPr>
              <p:cNvSpPr txBox="1"/>
              <p:nvPr/>
            </p:nvSpPr>
            <p:spPr>
              <a:xfrm>
                <a:off x="2139563" y="7408854"/>
                <a:ext cx="2310191" cy="462767"/>
              </a:xfrm>
              <a:prstGeom prst="rect">
                <a:avLst/>
              </a:prstGeom>
              <a:noFill/>
            </p:spPr>
            <p:txBody>
              <a:bodyPr wrap="square">
                <a:spAutoFit/>
              </a:bodyPr>
              <a:lstStyle/>
              <a:p>
                <a:pPr marL="0" indent="0" eaLnBrk="1" fontAlgn="auto" hangingPunct="1">
                  <a:spcBef>
                    <a:spcPts val="0"/>
                  </a:spcBef>
                  <a:spcAft>
                    <a:spcPts val="0"/>
                  </a:spcAft>
                  <a:buFont typeface="Wingdings" panose="05000000000000000000" pitchFamily="2" charset="2"/>
                  <a:buNone/>
                  <a:defRPr/>
                </a:pPr>
                <a:r>
                  <a:rPr lang="zh-CN" altLang="en-US" sz="1100" b="1" dirty="0">
                    <a:solidFill>
                      <a:schemeClr val="tx1">
                        <a:lumMod val="65000"/>
                        <a:lumOff val="35000"/>
                      </a:schemeClr>
                    </a:solidFill>
                    <a:cs typeface="+mn-ea"/>
                    <a:sym typeface="+mn-lt"/>
                  </a:rPr>
                  <a:t>不同的信念</a:t>
                </a:r>
                <a:r>
                  <a:rPr lang="en-US" altLang="zh-CN" sz="1100" b="1" dirty="0">
                    <a:solidFill>
                      <a:schemeClr val="tx1">
                        <a:lumMod val="65000"/>
                        <a:lumOff val="35000"/>
                      </a:schemeClr>
                    </a:solidFill>
                    <a:cs typeface="+mn-ea"/>
                    <a:sym typeface="+mn-lt"/>
                  </a:rPr>
                  <a:t>(B)</a:t>
                </a:r>
              </a:p>
            </p:txBody>
          </p:sp>
        </p:grpSp>
        <p:cxnSp>
          <p:nvCxnSpPr>
            <p:cNvPr id="77" name="直接箭头连接符 76">
              <a:extLst>
                <a:ext uri="{FF2B5EF4-FFF2-40B4-BE49-F238E27FC236}">
                  <a16:creationId xmlns="" xmlns:a16="http://schemas.microsoft.com/office/drawing/2014/main" id="{88697E1E-FED6-468A-9BD5-D81B26FDC917}"/>
                </a:ext>
              </a:extLst>
            </p:cNvPr>
            <p:cNvCxnSpPr/>
            <p:nvPr/>
          </p:nvCxnSpPr>
          <p:spPr>
            <a:xfrm>
              <a:off x="5050155" y="2269490"/>
              <a:ext cx="1848485" cy="0"/>
            </a:xfrm>
            <a:prstGeom prst="straightConnector1">
              <a:avLst/>
            </a:prstGeom>
            <a:ln>
              <a:solidFill>
                <a:schemeClr val="bg1">
                  <a:lumMod val="65000"/>
                </a:schemeClr>
              </a:solidFill>
              <a:tailEnd type="arrow" w="med" len="med"/>
            </a:ln>
          </p:spPr>
          <p:style>
            <a:lnRef idx="1">
              <a:schemeClr val="accent4"/>
            </a:lnRef>
            <a:fillRef idx="0">
              <a:schemeClr val="accent4"/>
            </a:fillRef>
            <a:effectRef idx="0">
              <a:schemeClr val="accent4"/>
            </a:effectRef>
            <a:fontRef idx="minor">
              <a:schemeClr val="tx1"/>
            </a:fontRef>
          </p:style>
        </p:cxnSp>
        <p:cxnSp>
          <p:nvCxnSpPr>
            <p:cNvPr id="78" name="直接箭头连接符 77">
              <a:extLst>
                <a:ext uri="{FF2B5EF4-FFF2-40B4-BE49-F238E27FC236}">
                  <a16:creationId xmlns="" xmlns:a16="http://schemas.microsoft.com/office/drawing/2014/main" id="{13F5E22D-2A4C-4B93-BCD0-2968092BE86F}"/>
                </a:ext>
              </a:extLst>
            </p:cNvPr>
            <p:cNvCxnSpPr/>
            <p:nvPr/>
          </p:nvCxnSpPr>
          <p:spPr>
            <a:xfrm>
              <a:off x="5171440" y="5381625"/>
              <a:ext cx="1848485" cy="0"/>
            </a:xfrm>
            <a:prstGeom prst="straightConnector1">
              <a:avLst/>
            </a:prstGeom>
            <a:ln>
              <a:solidFill>
                <a:schemeClr val="bg1">
                  <a:lumMod val="65000"/>
                </a:schemeClr>
              </a:solidFill>
              <a:tailEnd type="arrow" w="med" len="med"/>
            </a:ln>
          </p:spPr>
          <p:style>
            <a:lnRef idx="1">
              <a:schemeClr val="accent4"/>
            </a:lnRef>
            <a:fillRef idx="0">
              <a:schemeClr val="accent4"/>
            </a:fillRef>
            <a:effectRef idx="0">
              <a:schemeClr val="accent4"/>
            </a:effectRef>
            <a:fontRef idx="minor">
              <a:schemeClr val="tx1"/>
            </a:fontRef>
          </p:style>
        </p:cxnSp>
        <p:cxnSp>
          <p:nvCxnSpPr>
            <p:cNvPr id="79" name="直接箭头连接符 78">
              <a:extLst>
                <a:ext uri="{FF2B5EF4-FFF2-40B4-BE49-F238E27FC236}">
                  <a16:creationId xmlns="" xmlns:a16="http://schemas.microsoft.com/office/drawing/2014/main" id="{CAC245EE-2890-4D0E-B2BC-577AB9B3EEE9}"/>
                </a:ext>
              </a:extLst>
            </p:cNvPr>
            <p:cNvCxnSpPr/>
            <p:nvPr/>
          </p:nvCxnSpPr>
          <p:spPr>
            <a:xfrm>
              <a:off x="5050155" y="3884295"/>
              <a:ext cx="1848485" cy="0"/>
            </a:xfrm>
            <a:prstGeom prst="straightConnector1">
              <a:avLst/>
            </a:prstGeom>
            <a:ln>
              <a:solidFill>
                <a:schemeClr val="bg1">
                  <a:lumMod val="65000"/>
                </a:schemeClr>
              </a:solidFill>
              <a:tailEnd type="arrow" w="med" len="med"/>
            </a:ln>
          </p:spPr>
          <p:style>
            <a:lnRef idx="1">
              <a:schemeClr val="accent4"/>
            </a:lnRef>
            <a:fillRef idx="0">
              <a:schemeClr val="accent4"/>
            </a:fillRef>
            <a:effectRef idx="0">
              <a:schemeClr val="accent4"/>
            </a:effectRef>
            <a:fontRef idx="minor">
              <a:schemeClr val="tx1"/>
            </a:fontRef>
          </p:style>
        </p:cxnSp>
        <p:sp>
          <p:nvSpPr>
            <p:cNvPr id="80" name="文本框 48">
              <a:extLst>
                <a:ext uri="{FF2B5EF4-FFF2-40B4-BE49-F238E27FC236}">
                  <a16:creationId xmlns="" xmlns:a16="http://schemas.microsoft.com/office/drawing/2014/main" id="{FC2EF89A-2B72-4CE3-9E18-7C8F2350038E}"/>
                </a:ext>
              </a:extLst>
            </p:cNvPr>
            <p:cNvSpPr txBox="1">
              <a:spLocks noChangeArrowheads="1"/>
            </p:cNvSpPr>
            <p:nvPr/>
          </p:nvSpPr>
          <p:spPr bwMode="auto">
            <a:xfrm>
              <a:off x="7172529" y="2002622"/>
              <a:ext cx="1007108" cy="599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1600" b="1" dirty="0">
                  <a:solidFill>
                    <a:schemeClr val="bg1"/>
                  </a:solidFill>
                  <a:latin typeface="+mn-lt"/>
                  <a:ea typeface="+mn-ea"/>
                  <a:cs typeface="+mn-ea"/>
                  <a:sym typeface="+mn-lt"/>
                </a:rPr>
                <a:t> C1</a:t>
              </a:r>
            </a:p>
          </p:txBody>
        </p:sp>
      </p:grpSp>
      <p:pic>
        <p:nvPicPr>
          <p:cNvPr id="72" name="图片 71">
            <a:extLst>
              <a:ext uri="{FF2B5EF4-FFF2-40B4-BE49-F238E27FC236}">
                <a16:creationId xmlns="" xmlns:a16="http://schemas.microsoft.com/office/drawing/2014/main" id="{680E6F73-5319-4232-9578-9C15AF5AF69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04946" y="711200"/>
            <a:ext cx="888456" cy="888456"/>
          </a:xfrm>
          <a:prstGeom prst="rect">
            <a:avLst/>
          </a:prstGeom>
        </p:spPr>
      </p:pic>
    </p:spTree>
    <p:extLst>
      <p:ext uri="{BB962C8B-B14F-4D97-AF65-F5344CB8AC3E}">
        <p14:creationId xmlns:p14="http://schemas.microsoft.com/office/powerpoint/2010/main" val="2580545967"/>
      </p:ext>
    </p:extLst>
  </p:cSld>
  <p:clrMapOvr>
    <a:masterClrMapping/>
  </p:clrMapOvr>
  <p:transition spd="slow" advTm="8000">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情绪</a:t>
            </a:r>
            <a:r>
              <a:rPr lang="en-US" altLang="zh-CN" sz="2400" b="1" dirty="0">
                <a:solidFill>
                  <a:schemeClr val="tx1">
                    <a:lumMod val="65000"/>
                    <a:lumOff val="35000"/>
                  </a:schemeClr>
                </a:solidFill>
                <a:cs typeface="+mn-ea"/>
                <a:sym typeface="+mn-lt"/>
              </a:rPr>
              <a:t>ABC</a:t>
            </a:r>
            <a:r>
              <a:rPr lang="zh-CN" altLang="en-US" sz="2400" b="1" dirty="0">
                <a:solidFill>
                  <a:schemeClr val="tx1">
                    <a:lumMod val="65000"/>
                    <a:lumOff val="35000"/>
                  </a:schemeClr>
                </a:solidFill>
                <a:cs typeface="+mn-ea"/>
                <a:sym typeface="+mn-lt"/>
              </a:rPr>
              <a:t>理论</a:t>
            </a:r>
          </a:p>
        </p:txBody>
      </p:sp>
      <p:sp>
        <p:nvSpPr>
          <p:cNvPr id="71" name="文本框 70">
            <a:extLst>
              <a:ext uri="{FF2B5EF4-FFF2-40B4-BE49-F238E27FC236}">
                <a16:creationId xmlns="" xmlns:a16="http://schemas.microsoft.com/office/drawing/2014/main" id="{101C15F8-1381-4807-9A1F-1D5559861CE6}"/>
              </a:ext>
            </a:extLst>
          </p:cNvPr>
          <p:cNvSpPr txBox="1"/>
          <p:nvPr/>
        </p:nvSpPr>
        <p:spPr>
          <a:xfrm>
            <a:off x="4747050" y="2092196"/>
            <a:ext cx="963725" cy="400110"/>
          </a:xfrm>
          <a:prstGeom prst="rect">
            <a:avLst/>
          </a:prstGeom>
          <a:solidFill>
            <a:srgbClr val="F38065"/>
          </a:solidFill>
        </p:spPr>
        <p:txBody>
          <a:bodyPr wrap="none" rtlCol="0">
            <a:spAutoFit/>
          </a:bodyPr>
          <a:lstStyle>
            <a:defPPr>
              <a:defRPr lang="en-US"/>
            </a:defPPr>
            <a:lvl1pPr algn="ctr">
              <a:defRPr sz="2000" b="1">
                <a:solidFill>
                  <a:schemeClr val="bg1"/>
                </a:solidFill>
                <a:latin typeface="+mn-ea"/>
              </a:defRPr>
            </a:lvl1pPr>
          </a:lstStyle>
          <a:p>
            <a:r>
              <a:rPr lang="zh-CN" altLang="en-US" dirty="0">
                <a:latin typeface="+mn-lt"/>
                <a:cs typeface="+mn-ea"/>
                <a:sym typeface="+mn-lt"/>
              </a:rPr>
              <a:t>案例：</a:t>
            </a:r>
          </a:p>
        </p:txBody>
      </p:sp>
      <p:sp>
        <p:nvSpPr>
          <p:cNvPr id="72" name="文本框 71">
            <a:extLst>
              <a:ext uri="{FF2B5EF4-FFF2-40B4-BE49-F238E27FC236}">
                <a16:creationId xmlns="" xmlns:a16="http://schemas.microsoft.com/office/drawing/2014/main" id="{49B6B83B-2CE2-448A-86C5-3A35A33D4012}"/>
              </a:ext>
            </a:extLst>
          </p:cNvPr>
          <p:cNvSpPr txBox="1"/>
          <p:nvPr/>
        </p:nvSpPr>
        <p:spPr>
          <a:xfrm>
            <a:off x="4602611" y="2651195"/>
            <a:ext cx="2438400" cy="1200329"/>
          </a:xfrm>
          <a:prstGeom prst="rect">
            <a:avLst/>
          </a:prstGeom>
          <a:noFill/>
        </p:spPr>
        <p:txBody>
          <a:bodyPr wrap="square" rtlCol="0">
            <a:spAutoFit/>
          </a:bodyPr>
          <a:lstStyle/>
          <a:p>
            <a:pPr>
              <a:lnSpc>
                <a:spcPct val="150000"/>
              </a:lnSpc>
            </a:pPr>
            <a:r>
              <a:rPr lang="zh-CN" altLang="en-US" sz="1600" dirty="0">
                <a:solidFill>
                  <a:schemeClr val="tx1">
                    <a:lumMod val="65000"/>
                    <a:lumOff val="35000"/>
                  </a:schemeClr>
                </a:solidFill>
                <a:cs typeface="+mn-ea"/>
                <a:sym typeface="+mn-lt"/>
              </a:rPr>
              <a:t>刘奶奶有两个儿子，大儿子是卖雨伞的，每到晴天，刘奶奶就很担忧。</a:t>
            </a:r>
          </a:p>
        </p:txBody>
      </p:sp>
      <p:pic>
        <p:nvPicPr>
          <p:cNvPr id="8" name="图片 7">
            <a:extLst>
              <a:ext uri="{FF2B5EF4-FFF2-40B4-BE49-F238E27FC236}">
                <a16:creationId xmlns="" xmlns:a16="http://schemas.microsoft.com/office/drawing/2014/main" id="{006D60CE-AF7C-4905-B098-A924D8E90D4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04946" y="711200"/>
            <a:ext cx="888456" cy="888456"/>
          </a:xfrm>
          <a:prstGeom prst="rect">
            <a:avLst/>
          </a:prstGeom>
        </p:spPr>
      </p:pic>
      <p:pic>
        <p:nvPicPr>
          <p:cNvPr id="3" name="图片 2">
            <a:extLst>
              <a:ext uri="{FF2B5EF4-FFF2-40B4-BE49-F238E27FC236}">
                <a16:creationId xmlns="" xmlns:a16="http://schemas.microsoft.com/office/drawing/2014/main" id="{E4605D7B-050D-4A9F-9AD0-DA84432BC3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73200" y="1581150"/>
            <a:ext cx="3073400" cy="3073400"/>
          </a:xfrm>
          <a:prstGeom prst="rect">
            <a:avLst/>
          </a:prstGeom>
        </p:spPr>
      </p:pic>
    </p:spTree>
    <p:extLst>
      <p:ext uri="{BB962C8B-B14F-4D97-AF65-F5344CB8AC3E}">
        <p14:creationId xmlns:p14="http://schemas.microsoft.com/office/powerpoint/2010/main" val="2086997969"/>
      </p:ext>
    </p:extLst>
  </p:cSld>
  <p:clrMapOvr>
    <a:masterClrMapping/>
  </p:clrMapOvr>
  <p:transition spd="slow" advTm="8000">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a:solidFill>
                  <a:schemeClr val="tx1">
                    <a:lumMod val="65000"/>
                    <a:lumOff val="35000"/>
                  </a:schemeClr>
                </a:solidFill>
                <a:cs typeface="+mn-ea"/>
                <a:sym typeface="+mn-lt"/>
              </a:rPr>
              <a:t>情绪</a:t>
            </a:r>
            <a:r>
              <a:rPr lang="en-US" altLang="zh-CN" sz="2400" b="1" dirty="0">
                <a:solidFill>
                  <a:schemeClr val="tx1">
                    <a:lumMod val="65000"/>
                    <a:lumOff val="35000"/>
                  </a:schemeClr>
                </a:solidFill>
                <a:cs typeface="+mn-ea"/>
                <a:sym typeface="+mn-lt"/>
              </a:rPr>
              <a:t>ABC</a:t>
            </a:r>
            <a:r>
              <a:rPr lang="zh-CN" altLang="en-US" sz="2400" b="1" dirty="0">
                <a:solidFill>
                  <a:schemeClr val="tx1">
                    <a:lumMod val="65000"/>
                    <a:lumOff val="35000"/>
                  </a:schemeClr>
                </a:solidFill>
                <a:cs typeface="+mn-ea"/>
                <a:sym typeface="+mn-lt"/>
              </a:rPr>
              <a:t>理论</a:t>
            </a:r>
          </a:p>
        </p:txBody>
      </p:sp>
      <p:sp>
        <p:nvSpPr>
          <p:cNvPr id="71" name="文本框 70">
            <a:extLst>
              <a:ext uri="{FF2B5EF4-FFF2-40B4-BE49-F238E27FC236}">
                <a16:creationId xmlns="" xmlns:a16="http://schemas.microsoft.com/office/drawing/2014/main" id="{101C15F8-1381-4807-9A1F-1D5559861CE6}"/>
              </a:ext>
            </a:extLst>
          </p:cNvPr>
          <p:cNvSpPr txBox="1"/>
          <p:nvPr/>
        </p:nvSpPr>
        <p:spPr>
          <a:xfrm>
            <a:off x="5204250" y="2206496"/>
            <a:ext cx="963725" cy="400110"/>
          </a:xfrm>
          <a:prstGeom prst="rect">
            <a:avLst/>
          </a:prstGeom>
          <a:solidFill>
            <a:srgbClr val="F38065"/>
          </a:solidFill>
        </p:spPr>
        <p:txBody>
          <a:bodyPr wrap="none" rtlCol="0">
            <a:spAutoFit/>
          </a:bodyPr>
          <a:lstStyle/>
          <a:p>
            <a:pPr algn="ctr"/>
            <a:r>
              <a:rPr lang="zh-CN" altLang="en-US" sz="2000" b="1" dirty="0">
                <a:solidFill>
                  <a:schemeClr val="bg1"/>
                </a:solidFill>
                <a:cs typeface="+mn-ea"/>
                <a:sym typeface="+mn-lt"/>
              </a:rPr>
              <a:t>案例：</a:t>
            </a:r>
          </a:p>
        </p:txBody>
      </p:sp>
      <p:sp>
        <p:nvSpPr>
          <p:cNvPr id="72" name="文本框 71">
            <a:extLst>
              <a:ext uri="{FF2B5EF4-FFF2-40B4-BE49-F238E27FC236}">
                <a16:creationId xmlns="" xmlns:a16="http://schemas.microsoft.com/office/drawing/2014/main" id="{49B6B83B-2CE2-448A-86C5-3A35A33D4012}"/>
              </a:ext>
            </a:extLst>
          </p:cNvPr>
          <p:cNvSpPr txBox="1"/>
          <p:nvPr/>
        </p:nvSpPr>
        <p:spPr>
          <a:xfrm>
            <a:off x="5059811" y="2765495"/>
            <a:ext cx="2438400" cy="787523"/>
          </a:xfrm>
          <a:prstGeom prst="rect">
            <a:avLst/>
          </a:prstGeom>
          <a:noFill/>
        </p:spPr>
        <p:txBody>
          <a:bodyPr wrap="square" rtlCol="0">
            <a:spAutoFit/>
          </a:bodyPr>
          <a:lstStyle/>
          <a:p>
            <a:pPr>
              <a:lnSpc>
                <a:spcPct val="150000"/>
              </a:lnSpc>
            </a:pPr>
            <a:r>
              <a:rPr lang="zh-CN" altLang="en-US" sz="1600" dirty="0">
                <a:solidFill>
                  <a:schemeClr val="tx1">
                    <a:lumMod val="65000"/>
                    <a:lumOff val="35000"/>
                  </a:schemeClr>
                </a:solidFill>
                <a:cs typeface="+mn-ea"/>
                <a:sym typeface="+mn-lt"/>
              </a:rPr>
              <a:t>小儿子是开洗衣店的，每到雨天，刘奶奶也很担忧</a:t>
            </a:r>
          </a:p>
        </p:txBody>
      </p:sp>
      <p:pic>
        <p:nvPicPr>
          <p:cNvPr id="9" name="图片 8">
            <a:extLst>
              <a:ext uri="{FF2B5EF4-FFF2-40B4-BE49-F238E27FC236}">
                <a16:creationId xmlns="" xmlns:a16="http://schemas.microsoft.com/office/drawing/2014/main" id="{0E7DAC04-CA41-4F00-A3EE-11D980EED75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04946" y="711200"/>
            <a:ext cx="888456" cy="888456"/>
          </a:xfrm>
          <a:prstGeom prst="rect">
            <a:avLst/>
          </a:prstGeom>
        </p:spPr>
      </p:pic>
      <p:pic>
        <p:nvPicPr>
          <p:cNvPr id="11" name="图片 10">
            <a:extLst>
              <a:ext uri="{FF2B5EF4-FFF2-40B4-BE49-F238E27FC236}">
                <a16:creationId xmlns="" xmlns:a16="http://schemas.microsoft.com/office/drawing/2014/main" id="{5694D112-B9BE-4DBC-BA11-1D2BF2FBE0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73200" y="1581150"/>
            <a:ext cx="3073400" cy="3073400"/>
          </a:xfrm>
          <a:prstGeom prst="rect">
            <a:avLst/>
          </a:prstGeom>
        </p:spPr>
      </p:pic>
    </p:spTree>
    <p:extLst>
      <p:ext uri="{BB962C8B-B14F-4D97-AF65-F5344CB8AC3E}">
        <p14:creationId xmlns:p14="http://schemas.microsoft.com/office/powerpoint/2010/main" val="710127049"/>
      </p:ext>
    </p:extLst>
  </p:cSld>
  <p:clrMapOvr>
    <a:masterClrMapping/>
  </p:clrMapOvr>
  <p:transition spd="slow" advTm="8000">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D400A045-509A-4563-95B1-93C648B949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7" name="文本框 226">
            <a:extLst>
              <a:ext uri="{FF2B5EF4-FFF2-40B4-BE49-F238E27FC236}">
                <a16:creationId xmlns="" xmlns:a16="http://schemas.microsoft.com/office/drawing/2014/main" id="{8847DA9C-1336-4BD2-A44F-751FAF91E09A}"/>
              </a:ext>
            </a:extLst>
          </p:cNvPr>
          <p:cNvSpPr txBox="1">
            <a:spLocks noChangeArrowheads="1"/>
          </p:cNvSpPr>
          <p:nvPr/>
        </p:nvSpPr>
        <p:spPr bwMode="auto">
          <a:xfrm>
            <a:off x="1638294" y="1088793"/>
            <a:ext cx="586741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8000" dirty="0">
                <a:solidFill>
                  <a:srgbClr val="F7A693">
                    <a:alpha val="37000"/>
                  </a:srgbClr>
                </a:solidFill>
                <a:latin typeface="+mn-lt"/>
                <a:ea typeface="+mn-ea"/>
                <a:cs typeface="+mn-ea"/>
                <a:sym typeface="+mn-lt"/>
              </a:rPr>
              <a:t>PART ONE</a:t>
            </a:r>
            <a:endParaRPr lang="zh-CN" altLang="en-US" sz="8000" dirty="0">
              <a:solidFill>
                <a:srgbClr val="F7A693">
                  <a:alpha val="37000"/>
                </a:srgbClr>
              </a:solidFill>
              <a:latin typeface="+mn-lt"/>
              <a:ea typeface="+mn-ea"/>
              <a:cs typeface="+mn-ea"/>
              <a:sym typeface="+mn-lt"/>
            </a:endParaRPr>
          </a:p>
        </p:txBody>
      </p:sp>
      <p:sp>
        <p:nvSpPr>
          <p:cNvPr id="2" name="标题 1">
            <a:extLst>
              <a:ext uri="{FF2B5EF4-FFF2-40B4-BE49-F238E27FC236}">
                <a16:creationId xmlns="" xmlns:a16="http://schemas.microsoft.com/office/drawing/2014/main" id="{BF253D30-CC2E-45E5-AECA-8F3E806227BA}"/>
              </a:ext>
            </a:extLst>
          </p:cNvPr>
          <p:cNvSpPr>
            <a:spLocks noGrp="1"/>
          </p:cNvSpPr>
          <p:nvPr>
            <p:ph type="title" idx="4294967295"/>
          </p:nvPr>
        </p:nvSpPr>
        <p:spPr>
          <a:xfrm flipH="1">
            <a:off x="2048250" y="2020582"/>
            <a:ext cx="5047500" cy="1803000"/>
          </a:xfrm>
        </p:spPr>
        <p:txBody>
          <a:bodyPr/>
          <a:lstStyle/>
          <a:p>
            <a:pPr algn="ctr"/>
            <a:r>
              <a:rPr lang="zh-CN" altLang="en-US" sz="6600" kern="1200" dirty="0">
                <a:solidFill>
                  <a:srgbClr val="F27254"/>
                </a:solidFill>
                <a:latin typeface="+mn-lt"/>
                <a:ea typeface="+mn-ea"/>
                <a:cs typeface="+mn-ea"/>
                <a:sym typeface="+mn-lt"/>
              </a:rPr>
              <a:t>我们的情绪</a:t>
            </a:r>
          </a:p>
        </p:txBody>
      </p:sp>
      <p:sp>
        <p:nvSpPr>
          <p:cNvPr id="3" name="副标题 2">
            <a:extLst>
              <a:ext uri="{FF2B5EF4-FFF2-40B4-BE49-F238E27FC236}">
                <a16:creationId xmlns="" xmlns:a16="http://schemas.microsoft.com/office/drawing/2014/main" id="{5EF8341F-6A7E-43DB-A6EA-7F4EEA3216D2}"/>
              </a:ext>
            </a:extLst>
          </p:cNvPr>
          <p:cNvSpPr>
            <a:spLocks noGrp="1"/>
          </p:cNvSpPr>
          <p:nvPr>
            <p:ph type="subTitle" idx="4294967295"/>
          </p:nvPr>
        </p:nvSpPr>
        <p:spPr>
          <a:xfrm>
            <a:off x="1981200" y="3523973"/>
            <a:ext cx="5047500" cy="713400"/>
          </a:xfrm>
        </p:spPr>
        <p:txBody>
          <a:bodyPr/>
          <a:lstStyle/>
          <a:p>
            <a:pPr marL="0" indent="0" algn="ctr">
              <a:buNone/>
            </a:pPr>
            <a:r>
              <a:rPr lang="zh-CN" altLang="en-US" sz="1600" dirty="0">
                <a:solidFill>
                  <a:schemeClr val="tx1">
                    <a:lumMod val="65000"/>
                    <a:lumOff val="35000"/>
                  </a:schemeClr>
                </a:solidFill>
                <a:ea typeface="+mn-ea"/>
                <a:cs typeface="+mn-ea"/>
                <a:sym typeface="+mn-lt"/>
              </a:rPr>
              <a:t>控制好自己</a:t>
            </a:r>
            <a:r>
              <a:rPr lang="en-US" altLang="zh-CN" sz="1600" dirty="0">
                <a:solidFill>
                  <a:schemeClr val="tx1">
                    <a:lumMod val="65000"/>
                    <a:lumOff val="35000"/>
                  </a:schemeClr>
                </a:solidFill>
                <a:ea typeface="+mn-ea"/>
                <a:cs typeface="+mn-ea"/>
                <a:sym typeface="+mn-lt"/>
              </a:rPr>
              <a:t>·</a:t>
            </a:r>
            <a:r>
              <a:rPr lang="zh-CN" altLang="en-US" sz="1600" dirty="0">
                <a:solidFill>
                  <a:schemeClr val="tx1">
                    <a:lumMod val="65000"/>
                    <a:lumOff val="35000"/>
                  </a:schemeClr>
                </a:solidFill>
                <a:ea typeface="+mn-ea"/>
                <a:cs typeface="+mn-ea"/>
                <a:sym typeface="+mn-lt"/>
              </a:rPr>
              <a:t>管理好情绪</a:t>
            </a:r>
          </a:p>
          <a:p>
            <a:pPr algn="ctr"/>
            <a:endParaRPr lang="zh-CN" altLang="en-US" sz="1600" dirty="0">
              <a:ea typeface="+mn-ea"/>
              <a:cs typeface="+mn-ea"/>
              <a:sym typeface="+mn-lt"/>
            </a:endParaRPr>
          </a:p>
        </p:txBody>
      </p:sp>
      <p:sp>
        <p:nvSpPr>
          <p:cNvPr id="4" name="文本框 3"/>
          <p:cNvSpPr txBox="1"/>
          <p:nvPr/>
        </p:nvSpPr>
        <p:spPr>
          <a:xfrm>
            <a:off x="4800600" y="209550"/>
            <a:ext cx="1371600" cy="200055"/>
          </a:xfrm>
          <a:prstGeom prst="rect">
            <a:avLst/>
          </a:prstGeom>
          <a:noFill/>
        </p:spPr>
        <p:txBody>
          <a:bodyPr wrap="square" rtlCol="0">
            <a:spAutoFit/>
          </a:bodyPr>
          <a:lstStyle/>
          <a:p>
            <a:r>
              <a:rPr lang="en-US" altLang="zh-CN" sz="700" dirty="0">
                <a:solidFill>
                  <a:srgbClr val="FEFEFE"/>
                </a:solidFill>
              </a:rPr>
              <a:t>https://www.ypppt.com/</a:t>
            </a:r>
            <a:endParaRPr lang="zh-CN" altLang="en-US" sz="700" dirty="0">
              <a:solidFill>
                <a:srgbClr val="FEFEFE"/>
              </a:solidFill>
            </a:endParaRPr>
          </a:p>
        </p:txBody>
      </p:sp>
    </p:spTree>
    <p:extLst>
      <p:ext uri="{BB962C8B-B14F-4D97-AF65-F5344CB8AC3E}">
        <p14:creationId xmlns:p14="http://schemas.microsoft.com/office/powerpoint/2010/main" val="1186586918"/>
      </p:ext>
    </p:extLst>
  </p:cSld>
  <p:clrMapOvr>
    <a:masterClrMapping/>
  </p:clrMapOvr>
  <p:transition spd="slow" advTm="8000">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rgbClr val="F38065"/>
                </a:solidFill>
                <a:cs typeface="+mn-ea"/>
                <a:sym typeface="+mn-lt"/>
              </a:rPr>
              <a:t>情绪</a:t>
            </a:r>
            <a:r>
              <a:rPr lang="en-US" altLang="zh-CN" sz="2400" b="1" dirty="0">
                <a:solidFill>
                  <a:srgbClr val="F38065"/>
                </a:solidFill>
                <a:cs typeface="+mn-ea"/>
                <a:sym typeface="+mn-lt"/>
              </a:rPr>
              <a:t>ABC</a:t>
            </a:r>
            <a:r>
              <a:rPr lang="zh-CN" altLang="en-US" sz="2400" b="1" dirty="0">
                <a:solidFill>
                  <a:srgbClr val="F38065"/>
                </a:solidFill>
                <a:cs typeface="+mn-ea"/>
                <a:sym typeface="+mn-lt"/>
              </a:rPr>
              <a:t>理论</a:t>
            </a:r>
          </a:p>
        </p:txBody>
      </p:sp>
      <p:sp>
        <p:nvSpPr>
          <p:cNvPr id="8" name="矩形 7">
            <a:extLst>
              <a:ext uri="{FF2B5EF4-FFF2-40B4-BE49-F238E27FC236}">
                <a16:creationId xmlns="" xmlns:a16="http://schemas.microsoft.com/office/drawing/2014/main" id="{F0FF94E1-FA13-4803-87A0-7E672495F579}"/>
              </a:ext>
            </a:extLst>
          </p:cNvPr>
          <p:cNvSpPr/>
          <p:nvPr/>
        </p:nvSpPr>
        <p:spPr>
          <a:xfrm>
            <a:off x="4180624" y="1809750"/>
            <a:ext cx="3439376" cy="2536400"/>
          </a:xfrm>
          <a:prstGeom prst="rect">
            <a:avLst/>
          </a:prstGeom>
        </p:spPr>
        <p:txBody>
          <a:bodyPr wrap="square">
            <a:spAutoFit/>
          </a:bodyPr>
          <a:lstStyle/>
          <a:p>
            <a:pPr eaLnBrk="1" fontAlgn="auto" hangingPunct="1">
              <a:lnSpc>
                <a:spcPct val="150000"/>
              </a:lnSpc>
              <a:spcBef>
                <a:spcPts val="0"/>
              </a:spcBef>
              <a:spcAft>
                <a:spcPts val="0"/>
              </a:spcAft>
              <a:defRPr/>
            </a:pPr>
            <a:r>
              <a:rPr lang="en-US" altLang="zh-CN" dirty="0">
                <a:solidFill>
                  <a:schemeClr val="tx1">
                    <a:lumMod val="65000"/>
                    <a:lumOff val="35000"/>
                  </a:schemeClr>
                </a:solidFill>
                <a:cs typeface="+mn-ea"/>
                <a:sym typeface="+mn-lt"/>
              </a:rPr>
              <a:t>        </a:t>
            </a:r>
            <a:r>
              <a:rPr lang="zh-CN" altLang="en-US" dirty="0">
                <a:solidFill>
                  <a:schemeClr val="tx1">
                    <a:lumMod val="65000"/>
                    <a:lumOff val="35000"/>
                  </a:schemeClr>
                </a:solidFill>
                <a:cs typeface="+mn-ea"/>
                <a:sym typeface="+mn-lt"/>
              </a:rPr>
              <a:t>终于有一天，刘奶奶由于过于忧虑而病倒了。</a:t>
            </a:r>
          </a:p>
          <a:p>
            <a:pPr eaLnBrk="1" fontAlgn="auto" hangingPunct="1">
              <a:lnSpc>
                <a:spcPct val="150000"/>
              </a:lnSpc>
              <a:spcBef>
                <a:spcPts val="0"/>
              </a:spcBef>
              <a:spcAft>
                <a:spcPts val="0"/>
              </a:spcAft>
              <a:defRPr/>
            </a:pPr>
            <a:endParaRPr lang="zh-CN" altLang="en-US" dirty="0">
              <a:solidFill>
                <a:schemeClr val="tx1">
                  <a:lumMod val="65000"/>
                  <a:lumOff val="35000"/>
                </a:schemeClr>
              </a:solidFill>
              <a:cs typeface="+mn-ea"/>
              <a:sym typeface="+mn-lt"/>
            </a:endParaRPr>
          </a:p>
          <a:p>
            <a:pPr eaLnBrk="1" fontAlgn="auto" hangingPunct="1">
              <a:lnSpc>
                <a:spcPct val="150000"/>
              </a:lnSpc>
              <a:spcBef>
                <a:spcPts val="0"/>
              </a:spcBef>
              <a:spcAft>
                <a:spcPts val="0"/>
              </a:spcAft>
              <a:defRPr/>
            </a:pPr>
            <a:r>
              <a:rPr lang="zh-CN" altLang="en-US" dirty="0">
                <a:solidFill>
                  <a:schemeClr val="tx1">
                    <a:lumMod val="65000"/>
                    <a:lumOff val="35000"/>
                  </a:schemeClr>
                </a:solidFill>
                <a:cs typeface="+mn-ea"/>
                <a:sym typeface="+mn-lt"/>
              </a:rPr>
              <a:t> 议一议：请讨论并分析案例中的</a:t>
            </a:r>
            <a:r>
              <a:rPr lang="en-US" altLang="zh-CN" dirty="0">
                <a:solidFill>
                  <a:schemeClr val="tx1">
                    <a:lumMod val="65000"/>
                    <a:lumOff val="35000"/>
                  </a:schemeClr>
                </a:solidFill>
                <a:cs typeface="+mn-ea"/>
                <a:sym typeface="+mn-lt"/>
              </a:rPr>
              <a:t>A(</a:t>
            </a:r>
            <a:r>
              <a:rPr lang="zh-CN" altLang="en-US" dirty="0">
                <a:solidFill>
                  <a:schemeClr val="tx1">
                    <a:lumMod val="65000"/>
                    <a:lumOff val="35000"/>
                  </a:schemeClr>
                </a:solidFill>
                <a:cs typeface="+mn-ea"/>
                <a:sym typeface="+mn-lt"/>
              </a:rPr>
              <a:t>事件）、</a:t>
            </a:r>
            <a:r>
              <a:rPr lang="en-US" altLang="zh-CN" dirty="0">
                <a:solidFill>
                  <a:schemeClr val="tx1">
                    <a:lumMod val="65000"/>
                    <a:lumOff val="35000"/>
                  </a:schemeClr>
                </a:solidFill>
                <a:cs typeface="+mn-ea"/>
                <a:sym typeface="+mn-lt"/>
              </a:rPr>
              <a:t>B</a:t>
            </a:r>
            <a:r>
              <a:rPr lang="zh-CN" altLang="en-US" dirty="0">
                <a:solidFill>
                  <a:schemeClr val="tx1">
                    <a:lumMod val="65000"/>
                    <a:lumOff val="35000"/>
                  </a:schemeClr>
                </a:solidFill>
                <a:cs typeface="+mn-ea"/>
                <a:sym typeface="+mn-lt"/>
              </a:rPr>
              <a:t>（信念）和</a:t>
            </a:r>
            <a:r>
              <a:rPr lang="en-US" altLang="zh-CN" dirty="0">
                <a:solidFill>
                  <a:schemeClr val="tx1">
                    <a:lumMod val="65000"/>
                    <a:lumOff val="35000"/>
                  </a:schemeClr>
                </a:solidFill>
                <a:cs typeface="+mn-ea"/>
                <a:sym typeface="+mn-lt"/>
              </a:rPr>
              <a:t>C(</a:t>
            </a:r>
            <a:r>
              <a:rPr lang="zh-CN" altLang="en-US" dirty="0">
                <a:solidFill>
                  <a:schemeClr val="tx1">
                    <a:lumMod val="65000"/>
                    <a:lumOff val="35000"/>
                  </a:schemeClr>
                </a:solidFill>
                <a:cs typeface="+mn-ea"/>
                <a:sym typeface="+mn-lt"/>
              </a:rPr>
              <a:t>情绪）。</a:t>
            </a:r>
            <a:r>
              <a:rPr lang="en-US" altLang="zh-CN" dirty="0">
                <a:solidFill>
                  <a:schemeClr val="tx1">
                    <a:lumMod val="65000"/>
                    <a:lumOff val="35000"/>
                  </a:schemeClr>
                </a:solidFill>
                <a:cs typeface="+mn-ea"/>
                <a:sym typeface="+mn-lt"/>
              </a:rPr>
              <a:t> </a:t>
            </a:r>
          </a:p>
        </p:txBody>
      </p:sp>
      <p:pic>
        <p:nvPicPr>
          <p:cNvPr id="5" name="图片 4">
            <a:extLst>
              <a:ext uri="{FF2B5EF4-FFF2-40B4-BE49-F238E27FC236}">
                <a16:creationId xmlns="" xmlns:a16="http://schemas.microsoft.com/office/drawing/2014/main" id="{F2A35F23-D5B7-4730-B821-DCF76FB3AF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3200" y="1581150"/>
            <a:ext cx="3073400" cy="3073400"/>
          </a:xfrm>
          <a:prstGeom prst="rect">
            <a:avLst/>
          </a:prstGeom>
        </p:spPr>
      </p:pic>
    </p:spTree>
    <p:extLst>
      <p:ext uri="{BB962C8B-B14F-4D97-AF65-F5344CB8AC3E}">
        <p14:creationId xmlns:p14="http://schemas.microsoft.com/office/powerpoint/2010/main" val="1082642120"/>
      </p:ext>
    </p:extLst>
  </p:cSld>
  <p:clrMapOvr>
    <a:masterClrMapping/>
  </p:clrMapOvr>
  <p:transition spd="slow" advTm="8000">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AE8348E1-6A5A-4675-BA19-287D29E186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文本框 226">
            <a:extLst>
              <a:ext uri="{FF2B5EF4-FFF2-40B4-BE49-F238E27FC236}">
                <a16:creationId xmlns="" xmlns:a16="http://schemas.microsoft.com/office/drawing/2014/main" id="{F5E218AF-282D-488C-A3D8-94D012D1EF8B}"/>
              </a:ext>
            </a:extLst>
          </p:cNvPr>
          <p:cNvSpPr txBox="1">
            <a:spLocks noChangeArrowheads="1"/>
          </p:cNvSpPr>
          <p:nvPr/>
        </p:nvSpPr>
        <p:spPr bwMode="auto">
          <a:xfrm>
            <a:off x="377371" y="1262965"/>
            <a:ext cx="838925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8000" dirty="0">
                <a:solidFill>
                  <a:srgbClr val="F7A693">
                    <a:alpha val="37000"/>
                  </a:srgbClr>
                </a:solidFill>
                <a:latin typeface="+mn-lt"/>
                <a:ea typeface="+mn-ea"/>
                <a:cs typeface="+mn-ea"/>
                <a:sym typeface="+mn-lt"/>
              </a:rPr>
              <a:t>PART FOUR</a:t>
            </a:r>
            <a:endParaRPr lang="zh-CN" altLang="en-US" sz="8000" dirty="0">
              <a:solidFill>
                <a:srgbClr val="F7A693">
                  <a:alpha val="37000"/>
                </a:srgbClr>
              </a:solidFill>
              <a:latin typeface="+mn-lt"/>
              <a:ea typeface="+mn-ea"/>
              <a:cs typeface="+mn-ea"/>
              <a:sym typeface="+mn-lt"/>
            </a:endParaRPr>
          </a:p>
        </p:txBody>
      </p:sp>
      <p:sp>
        <p:nvSpPr>
          <p:cNvPr id="7" name="标题 1">
            <a:extLst>
              <a:ext uri="{FF2B5EF4-FFF2-40B4-BE49-F238E27FC236}">
                <a16:creationId xmlns="" xmlns:a16="http://schemas.microsoft.com/office/drawing/2014/main" id="{53C17091-EB91-42C2-90FC-981F7B32D7F6}"/>
              </a:ext>
            </a:extLst>
          </p:cNvPr>
          <p:cNvSpPr txBox="1">
            <a:spLocks/>
          </p:cNvSpPr>
          <p:nvPr/>
        </p:nvSpPr>
        <p:spPr>
          <a:xfrm flipH="1">
            <a:off x="-943429" y="1963650"/>
            <a:ext cx="11030858" cy="180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阿里巴巴普惠体 R" panose="00020600040101010101" pitchFamily="18" charset="-122"/>
                <a:cs typeface="+mj-cs"/>
              </a:defRPr>
            </a:lvl1pPr>
          </a:lstStyle>
          <a:p>
            <a:pPr algn="ctr"/>
            <a:r>
              <a:rPr lang="zh-CN" altLang="en-US" sz="5400" kern="1200" dirty="0">
                <a:solidFill>
                  <a:srgbClr val="F27254"/>
                </a:solidFill>
                <a:latin typeface="+mn-lt"/>
                <a:ea typeface="+mn-ea"/>
                <a:cs typeface="+mn-ea"/>
                <a:sym typeface="+mn-lt"/>
              </a:rPr>
              <a:t>做情绪的主人</a:t>
            </a:r>
            <a:endParaRPr lang="zh-CN" altLang="en-US" sz="5400" dirty="0">
              <a:solidFill>
                <a:srgbClr val="F27254"/>
              </a:solidFill>
              <a:latin typeface="+mn-lt"/>
              <a:ea typeface="+mn-ea"/>
              <a:cs typeface="+mn-ea"/>
              <a:sym typeface="+mn-lt"/>
            </a:endParaRPr>
          </a:p>
        </p:txBody>
      </p:sp>
      <p:sp>
        <p:nvSpPr>
          <p:cNvPr id="8" name="副标题 2">
            <a:extLst>
              <a:ext uri="{FF2B5EF4-FFF2-40B4-BE49-F238E27FC236}">
                <a16:creationId xmlns="" xmlns:a16="http://schemas.microsoft.com/office/drawing/2014/main" id="{A699DCC0-D06D-4A08-AA04-0E20DC01C9D7}"/>
              </a:ext>
            </a:extLst>
          </p:cNvPr>
          <p:cNvSpPr txBox="1">
            <a:spLocks/>
          </p:cNvSpPr>
          <p:nvPr/>
        </p:nvSpPr>
        <p:spPr>
          <a:xfrm>
            <a:off x="1981200" y="3553002"/>
            <a:ext cx="5047500" cy="713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阿里巴巴普惠体 R" panose="00020600040101010101" pitchFamily="18"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阿里巴巴普惠体 R" panose="00020600040101010101" pitchFamily="18"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阿里巴巴普惠体 R" panose="00020600040101010101" pitchFamily="18"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阿里巴巴普惠体 R" panose="00020600040101010101" pitchFamily="18"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阿里巴巴普惠体 R" panose="00020600040101010101" pitchFamily="18"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CN" altLang="en-US" sz="1600">
                <a:solidFill>
                  <a:schemeClr val="tx1">
                    <a:lumMod val="65000"/>
                    <a:lumOff val="35000"/>
                  </a:schemeClr>
                </a:solidFill>
                <a:ea typeface="+mn-ea"/>
                <a:cs typeface="+mn-ea"/>
                <a:sym typeface="+mn-lt"/>
              </a:rPr>
              <a:t>控制好自己</a:t>
            </a:r>
            <a:r>
              <a:rPr lang="en-US" altLang="zh-CN" sz="1600">
                <a:solidFill>
                  <a:schemeClr val="tx1">
                    <a:lumMod val="65000"/>
                    <a:lumOff val="35000"/>
                  </a:schemeClr>
                </a:solidFill>
                <a:ea typeface="+mn-ea"/>
                <a:cs typeface="+mn-ea"/>
                <a:sym typeface="+mn-lt"/>
              </a:rPr>
              <a:t>·</a:t>
            </a:r>
            <a:r>
              <a:rPr lang="zh-CN" altLang="en-US" sz="1600">
                <a:solidFill>
                  <a:schemeClr val="tx1">
                    <a:lumMod val="65000"/>
                    <a:lumOff val="35000"/>
                  </a:schemeClr>
                </a:solidFill>
                <a:ea typeface="+mn-ea"/>
                <a:cs typeface="+mn-ea"/>
                <a:sym typeface="+mn-lt"/>
              </a:rPr>
              <a:t>管理好情绪</a:t>
            </a:r>
          </a:p>
          <a:p>
            <a:pPr algn="ctr"/>
            <a:endParaRPr lang="zh-CN" altLang="en-US" sz="1600" dirty="0">
              <a:ea typeface="+mn-ea"/>
              <a:cs typeface="+mn-ea"/>
              <a:sym typeface="+mn-lt"/>
            </a:endParaRPr>
          </a:p>
        </p:txBody>
      </p:sp>
    </p:spTree>
    <p:extLst>
      <p:ext uri="{BB962C8B-B14F-4D97-AF65-F5344CB8AC3E}">
        <p14:creationId xmlns:p14="http://schemas.microsoft.com/office/powerpoint/2010/main" val="153871068"/>
      </p:ext>
    </p:extLst>
  </p:cSld>
  <p:clrMapOvr>
    <a:masterClrMapping/>
  </p:clrMapOvr>
  <p:transition spd="slow" advTm="8000">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1119352" y="666750"/>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做情绪的主人</a:t>
            </a:r>
          </a:p>
        </p:txBody>
      </p:sp>
      <p:sp>
        <p:nvSpPr>
          <p:cNvPr id="13" name="矩形 12">
            <a:extLst>
              <a:ext uri="{FF2B5EF4-FFF2-40B4-BE49-F238E27FC236}">
                <a16:creationId xmlns="" xmlns:a16="http://schemas.microsoft.com/office/drawing/2014/main" id="{9B5044B4-1320-49F4-9FEE-7AA5F6D15655}"/>
              </a:ext>
            </a:extLst>
          </p:cNvPr>
          <p:cNvSpPr/>
          <p:nvPr/>
        </p:nvSpPr>
        <p:spPr>
          <a:xfrm>
            <a:off x="547852" y="1216617"/>
            <a:ext cx="8177048" cy="3139321"/>
          </a:xfrm>
          <a:prstGeom prst="rect">
            <a:avLst/>
          </a:prstGeom>
        </p:spPr>
        <p:txBody>
          <a:bodyPr wrap="square">
            <a:spAutoFit/>
          </a:bodyPr>
          <a:lstStyle/>
          <a:p>
            <a:pPr>
              <a:lnSpc>
                <a:spcPct val="150000"/>
              </a:lnSpc>
            </a:pPr>
            <a:r>
              <a:rPr lang="zh-CN" altLang="en-US" sz="1200" dirty="0">
                <a:solidFill>
                  <a:schemeClr val="tx1">
                    <a:lumMod val="65000"/>
                    <a:lumOff val="35000"/>
                  </a:schemeClr>
                </a:solidFill>
                <a:cs typeface="+mn-ea"/>
                <a:sym typeface="+mn-lt"/>
              </a:rPr>
              <a:t>有一个秀才进京赶考。住在城外的一间客栈里，在</a:t>
            </a:r>
            <a:r>
              <a:rPr lang="en-US" altLang="zh-CN" sz="1200" dirty="0">
                <a:solidFill>
                  <a:schemeClr val="tx1">
                    <a:lumMod val="65000"/>
                    <a:lumOff val="35000"/>
                  </a:schemeClr>
                </a:solidFill>
                <a:cs typeface="+mn-ea"/>
                <a:sym typeface="+mn-lt"/>
              </a:rPr>
              <a:t>du</a:t>
            </a:r>
            <a:r>
              <a:rPr lang="zh-CN" altLang="en-US" sz="1200" dirty="0">
                <a:solidFill>
                  <a:schemeClr val="tx1">
                    <a:lumMod val="65000"/>
                    <a:lumOff val="35000"/>
                  </a:schemeClr>
                </a:solidFill>
                <a:cs typeface="+mn-ea"/>
                <a:sym typeface="+mn-lt"/>
              </a:rPr>
              <a:t>考试的前两天，他一连做了三个梦。第一个梦是梦到自己在墙上种白菜；第二个梦是梦到是下雨天，他既戴了斗笠又打了伞。第三个梦则是梦到自己跟自己最喜欢的表妹脱光了衣服躺在了一张床上，但是他们俩是背靠着背。他觉得这三个梦好像有一些比较深的意思，所以这个秀才第二天就去找了个算命的去解梦。这个算命的听了他说的梦之后，他就大声叹了口气说，“唉，你这次还是回家去吧，你肯定是考不上的。你自己想一下，你在一面高墙上种白菜，这不是白费力气吗？而你又戴斗笠又打伞的，这不是多此一举吗？还有，你跟自己的表妹脱光了在一张床上，却背靠着背，这不是就代表着你们没戏吗？”这个秀才听了之后，非常地心灰意冷，就准备收拾东西回家去了。当时那个店主看到他还没考试，就要回家，就问他是怎么回事。听了秀才的话，他句笑笑说，“你别呀，我也是会解梦的，你这次肯定是要高中的嘛。你自己想一想，你在墙上种菜，这不就是高中的意思吗？然后你既戴着斗笠又打着伞，这不是有备无患的意思吗？然后你和自己的表妹脱光了躺在一起，却背靠着背，这不就是你要翻身的意思吗？所以说，这次你一定能高中的嘛。”这个秀才听了店主的话，觉得他说的非常有道理，所以就信心百倍地去参加考试，最后真的中了一个探花。</a:t>
            </a:r>
          </a:p>
        </p:txBody>
      </p:sp>
    </p:spTree>
    <p:extLst>
      <p:ext uri="{BB962C8B-B14F-4D97-AF65-F5344CB8AC3E}">
        <p14:creationId xmlns:p14="http://schemas.microsoft.com/office/powerpoint/2010/main" val="2223176193"/>
      </p:ext>
    </p:extLst>
  </p:cSld>
  <p:clrMapOvr>
    <a:masterClrMapping/>
  </p:clrMapOvr>
  <p:transition spd="slow" advTm="8000">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做情绪的主人</a:t>
            </a:r>
          </a:p>
        </p:txBody>
      </p:sp>
      <p:grpSp>
        <p:nvGrpSpPr>
          <p:cNvPr id="3" name="组合 2">
            <a:extLst>
              <a:ext uri="{FF2B5EF4-FFF2-40B4-BE49-F238E27FC236}">
                <a16:creationId xmlns="" xmlns:a16="http://schemas.microsoft.com/office/drawing/2014/main" id="{0E647D46-291D-41A7-A986-8CECDDB43BDF}"/>
              </a:ext>
            </a:extLst>
          </p:cNvPr>
          <p:cNvGrpSpPr/>
          <p:nvPr/>
        </p:nvGrpSpPr>
        <p:grpSpPr>
          <a:xfrm>
            <a:off x="1957754" y="2283115"/>
            <a:ext cx="4817745" cy="434975"/>
            <a:chOff x="1981200" y="1926931"/>
            <a:chExt cx="4817745" cy="434975"/>
          </a:xfrm>
        </p:grpSpPr>
        <p:sp>
          <p:nvSpPr>
            <p:cNvPr id="8" name="矩形 7">
              <a:extLst>
                <a:ext uri="{FF2B5EF4-FFF2-40B4-BE49-F238E27FC236}">
                  <a16:creationId xmlns="" xmlns:a16="http://schemas.microsoft.com/office/drawing/2014/main" id="{AD1DC7F0-7CE3-4FCF-A009-B5CB89B3A5AA}"/>
                </a:ext>
              </a:extLst>
            </p:cNvPr>
            <p:cNvSpPr/>
            <p:nvPr/>
          </p:nvSpPr>
          <p:spPr bwMode="auto">
            <a:xfrm>
              <a:off x="1981200" y="1926931"/>
              <a:ext cx="4817745" cy="434975"/>
            </a:xfrm>
            <a:prstGeom prst="rect">
              <a:avLst/>
            </a:prstGeom>
            <a:solidFill>
              <a:srgbClr val="F380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7" name="文本框 15">
              <a:extLst>
                <a:ext uri="{FF2B5EF4-FFF2-40B4-BE49-F238E27FC236}">
                  <a16:creationId xmlns="" xmlns:a16="http://schemas.microsoft.com/office/drawing/2014/main" id="{55F9F268-1122-4AF0-9267-B8031167CE38}"/>
                </a:ext>
              </a:extLst>
            </p:cNvPr>
            <p:cNvSpPr txBox="1">
              <a:spLocks noChangeArrowheads="1"/>
            </p:cNvSpPr>
            <p:nvPr/>
          </p:nvSpPr>
          <p:spPr bwMode="auto">
            <a:xfrm>
              <a:off x="2087245" y="1960365"/>
              <a:ext cx="37208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eaLnBrk="1" hangingPunct="1">
                <a:lnSpc>
                  <a:spcPct val="100000"/>
                </a:lnSpc>
                <a:spcBef>
                  <a:spcPct val="0"/>
                </a:spcBef>
                <a:buFontTx/>
                <a:buNone/>
              </a:pPr>
              <a:r>
                <a:rPr lang="en-US" altLang="zh-CN" sz="1800" b="1" dirty="0">
                  <a:solidFill>
                    <a:schemeClr val="bg1"/>
                  </a:solidFill>
                  <a:latin typeface="+mn-lt"/>
                  <a:ea typeface="+mn-ea"/>
                  <a:cs typeface="+mn-ea"/>
                  <a:sym typeface="+mn-lt"/>
                </a:rPr>
                <a:t>          </a:t>
              </a:r>
              <a:r>
                <a:rPr lang="en-US" altLang="zh-CN" sz="2000" b="1" dirty="0">
                  <a:solidFill>
                    <a:schemeClr val="bg1"/>
                  </a:solidFill>
                  <a:latin typeface="+mn-lt"/>
                  <a:ea typeface="+mn-ea"/>
                  <a:cs typeface="+mn-ea"/>
                  <a:sym typeface="+mn-lt"/>
                </a:rPr>
                <a:t>       </a:t>
              </a:r>
              <a:r>
                <a:rPr lang="zh-CN" altLang="en-US" sz="2000" b="1" dirty="0">
                  <a:solidFill>
                    <a:schemeClr val="bg1"/>
                  </a:solidFill>
                  <a:latin typeface="+mn-lt"/>
                  <a:ea typeface="+mn-ea"/>
                  <a:cs typeface="+mn-ea"/>
                  <a:sym typeface="+mn-lt"/>
                </a:rPr>
                <a:t>请观看故事《赶考》</a:t>
              </a:r>
            </a:p>
          </p:txBody>
        </p:sp>
      </p:grpSp>
      <p:grpSp>
        <p:nvGrpSpPr>
          <p:cNvPr id="2" name="组合 1">
            <a:extLst>
              <a:ext uri="{FF2B5EF4-FFF2-40B4-BE49-F238E27FC236}">
                <a16:creationId xmlns="" xmlns:a16="http://schemas.microsoft.com/office/drawing/2014/main" id="{D52EB600-B777-4AD0-B197-F4B09540F186}"/>
              </a:ext>
            </a:extLst>
          </p:cNvPr>
          <p:cNvGrpSpPr/>
          <p:nvPr/>
        </p:nvGrpSpPr>
        <p:grpSpPr>
          <a:xfrm>
            <a:off x="1981200" y="3191852"/>
            <a:ext cx="4817745" cy="434975"/>
            <a:chOff x="1981200" y="3191852"/>
            <a:chExt cx="4817745" cy="434975"/>
          </a:xfrm>
        </p:grpSpPr>
        <p:sp>
          <p:nvSpPr>
            <p:cNvPr id="14" name="矩形 13">
              <a:extLst>
                <a:ext uri="{FF2B5EF4-FFF2-40B4-BE49-F238E27FC236}">
                  <a16:creationId xmlns="" xmlns:a16="http://schemas.microsoft.com/office/drawing/2014/main" id="{87BE11B9-0E82-4D2C-8041-DC9EC05AFFF3}"/>
                </a:ext>
              </a:extLst>
            </p:cNvPr>
            <p:cNvSpPr/>
            <p:nvPr/>
          </p:nvSpPr>
          <p:spPr bwMode="auto">
            <a:xfrm>
              <a:off x="1981200" y="3191852"/>
              <a:ext cx="4817745" cy="434975"/>
            </a:xfrm>
            <a:prstGeom prst="rect">
              <a:avLst/>
            </a:prstGeom>
            <a:solidFill>
              <a:srgbClr val="FABF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12" name="文本框 15">
              <a:extLst>
                <a:ext uri="{FF2B5EF4-FFF2-40B4-BE49-F238E27FC236}">
                  <a16:creationId xmlns="" xmlns:a16="http://schemas.microsoft.com/office/drawing/2014/main" id="{074A2FB2-441C-479F-9A02-311665C247D2}"/>
                </a:ext>
              </a:extLst>
            </p:cNvPr>
            <p:cNvSpPr txBox="1">
              <a:spLocks noChangeArrowheads="1"/>
            </p:cNvSpPr>
            <p:nvPr/>
          </p:nvSpPr>
          <p:spPr bwMode="auto">
            <a:xfrm>
              <a:off x="2087245" y="3225285"/>
              <a:ext cx="32079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eaLnBrk="1" hangingPunct="1">
                <a:lnSpc>
                  <a:spcPct val="100000"/>
                </a:lnSpc>
                <a:spcBef>
                  <a:spcPct val="0"/>
                </a:spcBef>
                <a:buFontTx/>
                <a:buNone/>
              </a:pPr>
              <a:r>
                <a:rPr lang="en-US" altLang="zh-CN" sz="1800" b="1" dirty="0">
                  <a:solidFill>
                    <a:schemeClr val="bg1"/>
                  </a:solidFill>
                  <a:latin typeface="+mn-lt"/>
                  <a:ea typeface="+mn-ea"/>
                  <a:cs typeface="+mn-ea"/>
                  <a:sym typeface="+mn-lt"/>
                </a:rPr>
                <a:t>          </a:t>
              </a:r>
              <a:r>
                <a:rPr lang="en-US" altLang="zh-CN" sz="2000" b="1" dirty="0">
                  <a:solidFill>
                    <a:schemeClr val="bg1"/>
                  </a:solidFill>
                  <a:latin typeface="+mn-lt"/>
                  <a:ea typeface="+mn-ea"/>
                  <a:cs typeface="+mn-ea"/>
                  <a:sym typeface="+mn-lt"/>
                </a:rPr>
                <a:t>       </a:t>
              </a:r>
              <a:r>
                <a:rPr lang="zh-CN" sz="2000" b="1" dirty="0">
                  <a:solidFill>
                    <a:schemeClr val="bg1"/>
                  </a:solidFill>
                  <a:latin typeface="+mn-lt"/>
                  <a:ea typeface="+mn-ea"/>
                  <a:cs typeface="+mn-ea"/>
                  <a:sym typeface="+mn-lt"/>
                </a:rPr>
                <a:t>并说出你的看法</a:t>
              </a:r>
            </a:p>
          </p:txBody>
        </p:sp>
      </p:grpSp>
      <p:pic>
        <p:nvPicPr>
          <p:cNvPr id="11" name="图片 10">
            <a:extLst>
              <a:ext uri="{FF2B5EF4-FFF2-40B4-BE49-F238E27FC236}">
                <a16:creationId xmlns="" xmlns:a16="http://schemas.microsoft.com/office/drawing/2014/main" id="{86E91121-0557-455F-875C-0D4C821AD97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04946" y="711200"/>
            <a:ext cx="888456" cy="888456"/>
          </a:xfrm>
          <a:prstGeom prst="rect">
            <a:avLst/>
          </a:prstGeom>
        </p:spPr>
      </p:pic>
    </p:spTree>
    <p:extLst>
      <p:ext uri="{BB962C8B-B14F-4D97-AF65-F5344CB8AC3E}">
        <p14:creationId xmlns:p14="http://schemas.microsoft.com/office/powerpoint/2010/main" val="2962922515"/>
      </p:ext>
    </p:extLst>
  </p:cSld>
  <p:clrMapOvr>
    <a:masterClrMapping/>
  </p:clrMapOvr>
  <p:transition spd="slow" advTm="8000">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组合 58">
            <a:extLst>
              <a:ext uri="{FF2B5EF4-FFF2-40B4-BE49-F238E27FC236}">
                <a16:creationId xmlns="" xmlns:a16="http://schemas.microsoft.com/office/drawing/2014/main" id="{7B464305-DE59-44E2-A667-98ED85F61176}"/>
              </a:ext>
            </a:extLst>
          </p:cNvPr>
          <p:cNvGrpSpPr/>
          <p:nvPr/>
        </p:nvGrpSpPr>
        <p:grpSpPr bwMode="auto">
          <a:xfrm>
            <a:off x="1100171" y="1694870"/>
            <a:ext cx="7351323" cy="2745727"/>
            <a:chOff x="2185703" y="892274"/>
            <a:chExt cx="8521827" cy="2745716"/>
          </a:xfrm>
        </p:grpSpPr>
        <p:grpSp>
          <p:nvGrpSpPr>
            <p:cNvPr id="60" name="组合 32">
              <a:extLst>
                <a:ext uri="{FF2B5EF4-FFF2-40B4-BE49-F238E27FC236}">
                  <a16:creationId xmlns="" xmlns:a16="http://schemas.microsoft.com/office/drawing/2014/main" id="{A4924335-65CA-4518-96D5-4241ADF56C62}"/>
                </a:ext>
              </a:extLst>
            </p:cNvPr>
            <p:cNvGrpSpPr/>
            <p:nvPr/>
          </p:nvGrpSpPr>
          <p:grpSpPr bwMode="auto">
            <a:xfrm>
              <a:off x="2367932" y="1167676"/>
              <a:ext cx="2955013" cy="460374"/>
              <a:chOff x="2367932" y="1746206"/>
              <a:chExt cx="2955013" cy="460374"/>
            </a:xfrm>
          </p:grpSpPr>
          <p:cxnSp>
            <p:nvCxnSpPr>
              <p:cNvPr id="72" name="直接连接符 71">
                <a:extLst>
                  <a:ext uri="{FF2B5EF4-FFF2-40B4-BE49-F238E27FC236}">
                    <a16:creationId xmlns="" xmlns:a16="http://schemas.microsoft.com/office/drawing/2014/main" id="{97EA2CFB-2940-4AB3-9686-D9D63FA0A4B5}"/>
                  </a:ext>
                </a:extLst>
              </p:cNvPr>
              <p:cNvCxnSpPr>
                <a:cxnSpLocks/>
              </p:cNvCxnSpPr>
              <p:nvPr/>
            </p:nvCxnSpPr>
            <p:spPr>
              <a:xfrm>
                <a:off x="2367932" y="2206580"/>
                <a:ext cx="2955013"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3" name="文本框 72">
                <a:extLst>
                  <a:ext uri="{FF2B5EF4-FFF2-40B4-BE49-F238E27FC236}">
                    <a16:creationId xmlns="" xmlns:a16="http://schemas.microsoft.com/office/drawing/2014/main" id="{AEF30122-233E-415A-8A9A-950492D14838}"/>
                  </a:ext>
                </a:extLst>
              </p:cNvPr>
              <p:cNvSpPr txBox="1"/>
              <p:nvPr/>
            </p:nvSpPr>
            <p:spPr>
              <a:xfrm>
                <a:off x="3810619" y="1746206"/>
                <a:ext cx="1210715" cy="338553"/>
              </a:xfrm>
              <a:prstGeom prst="rect">
                <a:avLst/>
              </a:prstGeom>
              <a:noFill/>
            </p:spPr>
            <p:txBody>
              <a:bodyPr wrap="square">
                <a:spAutoFit/>
              </a:bodyPr>
              <a:lstStyle/>
              <a:p>
                <a:pPr algn="r" eaLnBrk="1" fontAlgn="auto" hangingPunct="1">
                  <a:spcBef>
                    <a:spcPts val="0"/>
                  </a:spcBef>
                  <a:spcAft>
                    <a:spcPts val="0"/>
                  </a:spcAft>
                  <a:defRPr/>
                </a:pPr>
                <a:r>
                  <a:rPr lang="zh-CN" altLang="en-US" sz="1600" dirty="0">
                    <a:solidFill>
                      <a:schemeClr val="tx1">
                        <a:lumMod val="65000"/>
                        <a:lumOff val="35000"/>
                      </a:schemeClr>
                    </a:solidFill>
                    <a:cs typeface="+mn-ea"/>
                    <a:sym typeface="+mn-lt"/>
                  </a:rPr>
                  <a:t>烦恼箱</a:t>
                </a:r>
              </a:p>
            </p:txBody>
          </p:sp>
        </p:grpSp>
        <p:grpSp>
          <p:nvGrpSpPr>
            <p:cNvPr id="61" name="组合 58">
              <a:extLst>
                <a:ext uri="{FF2B5EF4-FFF2-40B4-BE49-F238E27FC236}">
                  <a16:creationId xmlns="" xmlns:a16="http://schemas.microsoft.com/office/drawing/2014/main" id="{FD4152F4-281A-4BA2-9690-16D80B2ECCBD}"/>
                </a:ext>
              </a:extLst>
            </p:cNvPr>
            <p:cNvGrpSpPr/>
            <p:nvPr/>
          </p:nvGrpSpPr>
          <p:grpSpPr bwMode="auto">
            <a:xfrm>
              <a:off x="2185703" y="2635223"/>
              <a:ext cx="2811488" cy="400109"/>
              <a:chOff x="2607367" y="746101"/>
              <a:chExt cx="2811488" cy="400109"/>
            </a:xfrm>
          </p:grpSpPr>
          <p:cxnSp>
            <p:nvCxnSpPr>
              <p:cNvPr id="69" name="直接连接符 68">
                <a:extLst>
                  <a:ext uri="{FF2B5EF4-FFF2-40B4-BE49-F238E27FC236}">
                    <a16:creationId xmlns="" xmlns:a16="http://schemas.microsoft.com/office/drawing/2014/main" id="{8268A2B4-D48C-4CFB-A89D-0A12F17AAA68}"/>
                  </a:ext>
                </a:extLst>
              </p:cNvPr>
              <p:cNvCxnSpPr>
                <a:cxnSpLocks/>
              </p:cNvCxnSpPr>
              <p:nvPr/>
            </p:nvCxnSpPr>
            <p:spPr>
              <a:xfrm>
                <a:off x="2607367" y="1146210"/>
                <a:ext cx="2811488"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0" name="文本框 69">
                <a:extLst>
                  <a:ext uri="{FF2B5EF4-FFF2-40B4-BE49-F238E27FC236}">
                    <a16:creationId xmlns="" xmlns:a16="http://schemas.microsoft.com/office/drawing/2014/main" id="{FABF2945-9BB9-4D77-A177-E7DBCF861DD6}"/>
                  </a:ext>
                </a:extLst>
              </p:cNvPr>
              <p:cNvSpPr txBox="1"/>
              <p:nvPr/>
            </p:nvSpPr>
            <p:spPr>
              <a:xfrm>
                <a:off x="2995625" y="746101"/>
                <a:ext cx="2423230" cy="345641"/>
              </a:xfrm>
              <a:prstGeom prst="rect">
                <a:avLst/>
              </a:prstGeom>
              <a:noFill/>
            </p:spPr>
            <p:txBody>
              <a:bodyPr wrap="square">
                <a:spAutoFit/>
              </a:bodyPr>
              <a:lstStyle/>
              <a:p>
                <a:pPr algn="r" eaLnBrk="1" fontAlgn="auto" hangingPunct="1">
                  <a:spcBef>
                    <a:spcPts val="0"/>
                  </a:spcBef>
                  <a:spcAft>
                    <a:spcPts val="0"/>
                  </a:spcAft>
                  <a:defRPr/>
                </a:pPr>
                <a:r>
                  <a:rPr lang="zh-CN" altLang="en-US" sz="1600" dirty="0">
                    <a:solidFill>
                      <a:schemeClr val="tx1">
                        <a:lumMod val="65000"/>
                        <a:lumOff val="35000"/>
                      </a:schemeClr>
                    </a:solidFill>
                    <a:cs typeface="+mn-ea"/>
                    <a:sym typeface="+mn-lt"/>
                  </a:rPr>
                  <a:t>把纸条放进烦恼箱</a:t>
                </a:r>
              </a:p>
            </p:txBody>
          </p:sp>
        </p:grpSp>
        <p:grpSp>
          <p:nvGrpSpPr>
            <p:cNvPr id="62" name="组合 70">
              <a:extLst>
                <a:ext uri="{FF2B5EF4-FFF2-40B4-BE49-F238E27FC236}">
                  <a16:creationId xmlns="" xmlns:a16="http://schemas.microsoft.com/office/drawing/2014/main" id="{2139D2AE-FF02-4AAD-963B-41BA0407524E}"/>
                </a:ext>
              </a:extLst>
            </p:cNvPr>
            <p:cNvGrpSpPr/>
            <p:nvPr/>
          </p:nvGrpSpPr>
          <p:grpSpPr bwMode="auto">
            <a:xfrm>
              <a:off x="6230606" y="892274"/>
              <a:ext cx="4476924" cy="1311107"/>
              <a:chOff x="5755952" y="1005578"/>
              <a:chExt cx="4476924" cy="1311107"/>
            </a:xfrm>
          </p:grpSpPr>
          <p:cxnSp>
            <p:nvCxnSpPr>
              <p:cNvPr id="66" name="直接连接符 65">
                <a:extLst>
                  <a:ext uri="{FF2B5EF4-FFF2-40B4-BE49-F238E27FC236}">
                    <a16:creationId xmlns="" xmlns:a16="http://schemas.microsoft.com/office/drawing/2014/main" id="{373669A9-3782-4FEA-A05D-0B32C3827AE0}"/>
                  </a:ext>
                </a:extLst>
              </p:cNvPr>
              <p:cNvCxnSpPr>
                <a:cxnSpLocks/>
              </p:cNvCxnSpPr>
              <p:nvPr/>
            </p:nvCxnSpPr>
            <p:spPr>
              <a:xfrm>
                <a:off x="5755952" y="2316685"/>
                <a:ext cx="3564064"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67" name="文本框 66">
                <a:extLst>
                  <a:ext uri="{FF2B5EF4-FFF2-40B4-BE49-F238E27FC236}">
                    <a16:creationId xmlns="" xmlns:a16="http://schemas.microsoft.com/office/drawing/2014/main" id="{482F58FE-6EE9-4B6A-8A7E-09D397B7A171}"/>
                  </a:ext>
                </a:extLst>
              </p:cNvPr>
              <p:cNvSpPr txBox="1"/>
              <p:nvPr/>
            </p:nvSpPr>
            <p:spPr>
              <a:xfrm>
                <a:off x="5778587" y="1005578"/>
                <a:ext cx="4454289" cy="1200324"/>
              </a:xfrm>
              <a:prstGeom prst="rect">
                <a:avLst/>
              </a:prstGeom>
              <a:noFill/>
            </p:spPr>
            <p:txBody>
              <a:bodyPr wrap="square">
                <a:spAutoFit/>
              </a:bodyPr>
              <a:lstStyle/>
              <a:p>
                <a:pPr algn="just" eaLnBrk="1" fontAlgn="auto" hangingPunct="1">
                  <a:lnSpc>
                    <a:spcPct val="150000"/>
                  </a:lnSpc>
                  <a:spcBef>
                    <a:spcPts val="0"/>
                  </a:spcBef>
                  <a:spcAft>
                    <a:spcPts val="0"/>
                  </a:spcAft>
                  <a:defRPr/>
                </a:pPr>
                <a:r>
                  <a:rPr lang="zh-CN" altLang="en-US" sz="1600" dirty="0">
                    <a:solidFill>
                      <a:schemeClr val="tx1">
                        <a:lumMod val="65000"/>
                        <a:lumOff val="35000"/>
                      </a:schemeClr>
                    </a:solidFill>
                    <a:cs typeface="+mn-ea"/>
                    <a:sym typeface="+mn-lt"/>
                  </a:rPr>
                  <a:t>写出近日令你生气、伤心、受挫或自卑的事情（A）和当时的想法（B）、情绪或所导致的行为结果（C） 。</a:t>
                </a:r>
              </a:p>
            </p:txBody>
          </p:sp>
        </p:grpSp>
        <p:grpSp>
          <p:nvGrpSpPr>
            <p:cNvPr id="63" name="组合 71">
              <a:extLst>
                <a:ext uri="{FF2B5EF4-FFF2-40B4-BE49-F238E27FC236}">
                  <a16:creationId xmlns="" xmlns:a16="http://schemas.microsoft.com/office/drawing/2014/main" id="{0E8CED1C-C127-447E-BEBB-DFD09F64DEA3}"/>
                </a:ext>
              </a:extLst>
            </p:cNvPr>
            <p:cNvGrpSpPr/>
            <p:nvPr/>
          </p:nvGrpSpPr>
          <p:grpSpPr bwMode="auto">
            <a:xfrm>
              <a:off x="5970424" y="2366015"/>
              <a:ext cx="3670163" cy="1271975"/>
              <a:chOff x="5587160" y="2495763"/>
              <a:chExt cx="3670163" cy="1271975"/>
            </a:xfrm>
          </p:grpSpPr>
          <p:cxnSp>
            <p:nvCxnSpPr>
              <p:cNvPr id="64" name="直接连接符 63">
                <a:extLst>
                  <a:ext uri="{FF2B5EF4-FFF2-40B4-BE49-F238E27FC236}">
                    <a16:creationId xmlns="" xmlns:a16="http://schemas.microsoft.com/office/drawing/2014/main" id="{49399FE4-53DD-4F55-9FD6-E26B328283AF}"/>
                  </a:ext>
                </a:extLst>
              </p:cNvPr>
              <p:cNvCxnSpPr>
                <a:cxnSpLocks/>
              </p:cNvCxnSpPr>
              <p:nvPr/>
            </p:nvCxnSpPr>
            <p:spPr>
              <a:xfrm>
                <a:off x="5587160" y="3767738"/>
                <a:ext cx="3160682"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65" name="文本框 64">
                <a:extLst>
                  <a:ext uri="{FF2B5EF4-FFF2-40B4-BE49-F238E27FC236}">
                    <a16:creationId xmlns="" xmlns:a16="http://schemas.microsoft.com/office/drawing/2014/main" id="{D39742D3-BC4F-4445-A5A4-48FBB9983D27}"/>
                  </a:ext>
                </a:extLst>
              </p:cNvPr>
              <p:cNvSpPr txBox="1"/>
              <p:nvPr/>
            </p:nvSpPr>
            <p:spPr>
              <a:xfrm>
                <a:off x="6017198" y="2495763"/>
                <a:ext cx="3240125" cy="1200324"/>
              </a:xfrm>
              <a:prstGeom prst="rect">
                <a:avLst/>
              </a:prstGeom>
              <a:noFill/>
            </p:spPr>
            <p:txBody>
              <a:bodyPr wrap="square">
                <a:spAutoFit/>
              </a:bodyPr>
              <a:lstStyle/>
              <a:p>
                <a:pPr algn="just" eaLnBrk="1" fontAlgn="auto" hangingPunct="1">
                  <a:lnSpc>
                    <a:spcPct val="150000"/>
                  </a:lnSpc>
                  <a:spcBef>
                    <a:spcPts val="0"/>
                  </a:spcBef>
                  <a:spcAft>
                    <a:spcPts val="0"/>
                  </a:spcAft>
                  <a:defRPr/>
                </a:pPr>
                <a:r>
                  <a:rPr lang="zh-CN" altLang="en-US" sz="1600" dirty="0">
                    <a:solidFill>
                      <a:schemeClr val="tx1">
                        <a:lumMod val="65000"/>
                        <a:lumOff val="35000"/>
                      </a:schemeClr>
                    </a:solidFill>
                    <a:cs typeface="+mn-ea"/>
                    <a:sym typeface="+mn-lt"/>
                  </a:rPr>
                  <a:t>请几位同学抽取纸条，并利用情绪ABC理论给以解决 ，与大家分享</a:t>
                </a:r>
              </a:p>
            </p:txBody>
          </p:sp>
        </p:grpSp>
      </p:grpSp>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做情绪的主人</a:t>
            </a:r>
          </a:p>
        </p:txBody>
      </p:sp>
      <p:sp>
        <p:nvSpPr>
          <p:cNvPr id="56" name="椭圆 55">
            <a:extLst>
              <a:ext uri="{FF2B5EF4-FFF2-40B4-BE49-F238E27FC236}">
                <a16:creationId xmlns="" xmlns:a16="http://schemas.microsoft.com/office/drawing/2014/main" id="{6701C20C-4070-428A-AD4E-D9A3BFC9446C}"/>
              </a:ext>
            </a:extLst>
          </p:cNvPr>
          <p:cNvSpPr/>
          <p:nvPr/>
        </p:nvSpPr>
        <p:spPr>
          <a:xfrm>
            <a:off x="3747869" y="2567652"/>
            <a:ext cx="749945" cy="749945"/>
          </a:xfrm>
          <a:prstGeom prst="ellipse">
            <a:avLst/>
          </a:prstGeom>
          <a:solidFill>
            <a:srgbClr val="FABF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dirty="0">
              <a:cs typeface="+mn-ea"/>
              <a:sym typeface="+mn-lt"/>
            </a:endParaRPr>
          </a:p>
        </p:txBody>
      </p:sp>
      <p:sp>
        <p:nvSpPr>
          <p:cNvPr id="57" name="椭圆 56">
            <a:extLst>
              <a:ext uri="{FF2B5EF4-FFF2-40B4-BE49-F238E27FC236}">
                <a16:creationId xmlns="" xmlns:a16="http://schemas.microsoft.com/office/drawing/2014/main" id="{AD39FCB3-B786-43EE-BDBA-4B1572AE5EEC}"/>
              </a:ext>
            </a:extLst>
          </p:cNvPr>
          <p:cNvSpPr/>
          <p:nvPr/>
        </p:nvSpPr>
        <p:spPr>
          <a:xfrm>
            <a:off x="3525491" y="3245526"/>
            <a:ext cx="839556" cy="838686"/>
          </a:xfrm>
          <a:prstGeom prst="ellipse">
            <a:avLst/>
          </a:prstGeom>
          <a:solidFill>
            <a:srgbClr val="F380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400" dirty="0">
              <a:cs typeface="+mn-ea"/>
              <a:sym typeface="+mn-lt"/>
            </a:endParaRPr>
          </a:p>
        </p:txBody>
      </p:sp>
      <p:sp>
        <p:nvSpPr>
          <p:cNvPr id="58" name="椭圆 57">
            <a:extLst>
              <a:ext uri="{FF2B5EF4-FFF2-40B4-BE49-F238E27FC236}">
                <a16:creationId xmlns="" xmlns:a16="http://schemas.microsoft.com/office/drawing/2014/main" id="{11DD20E2-54A3-4DC2-9BA7-32343E36E813}"/>
              </a:ext>
            </a:extLst>
          </p:cNvPr>
          <p:cNvSpPr/>
          <p:nvPr/>
        </p:nvSpPr>
        <p:spPr>
          <a:xfrm>
            <a:off x="3697442" y="4041776"/>
            <a:ext cx="595084" cy="595084"/>
          </a:xfrm>
          <a:prstGeom prst="ellipse">
            <a:avLst/>
          </a:prstGeom>
          <a:solidFill>
            <a:srgbClr val="FABF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76" name="椭圆 75">
            <a:extLst>
              <a:ext uri="{FF2B5EF4-FFF2-40B4-BE49-F238E27FC236}">
                <a16:creationId xmlns="" xmlns:a16="http://schemas.microsoft.com/office/drawing/2014/main" id="{047257C9-2810-4928-B005-52410FC6D72A}"/>
              </a:ext>
            </a:extLst>
          </p:cNvPr>
          <p:cNvSpPr/>
          <p:nvPr/>
        </p:nvSpPr>
        <p:spPr>
          <a:xfrm>
            <a:off x="3834049" y="2063508"/>
            <a:ext cx="595084" cy="595084"/>
          </a:xfrm>
          <a:prstGeom prst="ellipse">
            <a:avLst/>
          </a:prstGeom>
          <a:solidFill>
            <a:srgbClr val="E6ED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pic>
        <p:nvPicPr>
          <p:cNvPr id="22" name="图片 21">
            <a:extLst>
              <a:ext uri="{FF2B5EF4-FFF2-40B4-BE49-F238E27FC236}">
                <a16:creationId xmlns="" xmlns:a16="http://schemas.microsoft.com/office/drawing/2014/main" id="{30F41F87-C107-4C9C-8DB7-E272F988C5E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04946" y="711200"/>
            <a:ext cx="888456" cy="888456"/>
          </a:xfrm>
          <a:prstGeom prst="rect">
            <a:avLst/>
          </a:prstGeom>
        </p:spPr>
      </p:pic>
    </p:spTree>
    <p:extLst>
      <p:ext uri="{BB962C8B-B14F-4D97-AF65-F5344CB8AC3E}">
        <p14:creationId xmlns:p14="http://schemas.microsoft.com/office/powerpoint/2010/main" val="3736062309"/>
      </p:ext>
    </p:extLst>
  </p:cSld>
  <p:clrMapOvr>
    <a:masterClrMapping/>
  </p:clrMapOvr>
  <p:transition spd="slow" advTm="8000">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38424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做情绪的主人</a:t>
            </a:r>
          </a:p>
        </p:txBody>
      </p:sp>
      <p:grpSp>
        <p:nvGrpSpPr>
          <p:cNvPr id="21" name="组合 20">
            <a:extLst>
              <a:ext uri="{FF2B5EF4-FFF2-40B4-BE49-F238E27FC236}">
                <a16:creationId xmlns="" xmlns:a16="http://schemas.microsoft.com/office/drawing/2014/main" id="{0142A400-34CB-48A4-B7EC-2D5C2C55BCF3}"/>
              </a:ext>
            </a:extLst>
          </p:cNvPr>
          <p:cNvGrpSpPr/>
          <p:nvPr/>
        </p:nvGrpSpPr>
        <p:grpSpPr bwMode="auto">
          <a:xfrm>
            <a:off x="841587" y="1953088"/>
            <a:ext cx="4344569" cy="2210507"/>
            <a:chOff x="410580" y="338011"/>
            <a:chExt cx="5427948" cy="2210603"/>
          </a:xfrm>
        </p:grpSpPr>
        <p:cxnSp>
          <p:nvCxnSpPr>
            <p:cNvPr id="22" name="直接连接符 21">
              <a:extLst>
                <a:ext uri="{FF2B5EF4-FFF2-40B4-BE49-F238E27FC236}">
                  <a16:creationId xmlns="" xmlns:a16="http://schemas.microsoft.com/office/drawing/2014/main" id="{41C6A7C8-3EE1-48AD-9CF8-DC591A873E49}"/>
                </a:ext>
              </a:extLst>
            </p:cNvPr>
            <p:cNvCxnSpPr/>
            <p:nvPr/>
          </p:nvCxnSpPr>
          <p:spPr>
            <a:xfrm>
              <a:off x="487123" y="2548614"/>
              <a:ext cx="5294443"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4" name="文本框 23">
              <a:extLst>
                <a:ext uri="{FF2B5EF4-FFF2-40B4-BE49-F238E27FC236}">
                  <a16:creationId xmlns="" xmlns:a16="http://schemas.microsoft.com/office/drawing/2014/main" id="{1FBED1A5-2AE7-4D64-996A-CFB449FE63BF}"/>
                </a:ext>
              </a:extLst>
            </p:cNvPr>
            <p:cNvSpPr txBox="1"/>
            <p:nvPr/>
          </p:nvSpPr>
          <p:spPr>
            <a:xfrm>
              <a:off x="487122" y="338011"/>
              <a:ext cx="5351404" cy="1815961"/>
            </a:xfrm>
            <a:prstGeom prst="rect">
              <a:avLst/>
            </a:prstGeom>
            <a:noFill/>
          </p:spPr>
          <p:txBody>
            <a:bodyPr wrap="square">
              <a:spAutoFit/>
            </a:bodyPr>
            <a:lstStyle/>
            <a:p>
              <a:pPr algn="just" eaLnBrk="1" fontAlgn="auto" hangingPunct="1">
                <a:lnSpc>
                  <a:spcPct val="140000"/>
                </a:lnSpc>
                <a:spcBef>
                  <a:spcPts val="0"/>
                </a:spcBef>
                <a:spcAft>
                  <a:spcPts val="0"/>
                </a:spcAft>
                <a:defRPr/>
              </a:pPr>
              <a:r>
                <a:rPr lang="en-US" altLang="zh-CN" sz="1600" dirty="0">
                  <a:solidFill>
                    <a:schemeClr val="tx1">
                      <a:lumMod val="65000"/>
                      <a:lumOff val="35000"/>
                    </a:schemeClr>
                  </a:solidFill>
                  <a:cs typeface="+mn-ea"/>
                  <a:sym typeface="+mn-lt"/>
                </a:rPr>
                <a:t>      月有阴晴圆缺，人有喜怒哀乐，但这并不意味着我们是情绪的奴隶，任它支配自己的行为。情绪是可以管理和调节的，我们要学会以恰当的方式来表达自己的情绪，学会运用正确的方法合理地调节自己情绪，做情绪的主人。</a:t>
              </a:r>
              <a:endParaRPr lang="zh-CN" altLang="en-US" sz="1600" dirty="0">
                <a:solidFill>
                  <a:schemeClr val="tx1">
                    <a:lumMod val="65000"/>
                    <a:lumOff val="35000"/>
                  </a:schemeClr>
                </a:solidFill>
                <a:cs typeface="+mn-ea"/>
                <a:sym typeface="+mn-lt"/>
              </a:endParaRPr>
            </a:p>
          </p:txBody>
        </p:sp>
        <p:sp>
          <p:nvSpPr>
            <p:cNvPr id="26" name="文本框 25">
              <a:extLst>
                <a:ext uri="{FF2B5EF4-FFF2-40B4-BE49-F238E27FC236}">
                  <a16:creationId xmlns="" xmlns:a16="http://schemas.microsoft.com/office/drawing/2014/main" id="{0B965351-1B2E-4A68-B951-D21332FF5B06}"/>
                </a:ext>
              </a:extLst>
            </p:cNvPr>
            <p:cNvSpPr txBox="1"/>
            <p:nvPr/>
          </p:nvSpPr>
          <p:spPr>
            <a:xfrm>
              <a:off x="410580" y="602936"/>
              <a:ext cx="5427948" cy="261621"/>
            </a:xfrm>
            <a:prstGeom prst="rect">
              <a:avLst/>
            </a:prstGeom>
            <a:noFill/>
          </p:spPr>
          <p:txBody>
            <a:bodyPr>
              <a:spAutoFit/>
            </a:bodyPr>
            <a:lstStyle/>
            <a:p>
              <a:pPr eaLnBrk="1" fontAlgn="auto" hangingPunct="1">
                <a:spcBef>
                  <a:spcPts val="0"/>
                </a:spcBef>
                <a:spcAft>
                  <a:spcPts val="0"/>
                </a:spcAft>
                <a:defRPr/>
              </a:pPr>
              <a:endParaRPr lang="en-US" altLang="zh-CN" sz="1100" dirty="0">
                <a:solidFill>
                  <a:schemeClr val="tx1">
                    <a:lumMod val="65000"/>
                    <a:lumOff val="35000"/>
                  </a:schemeClr>
                </a:solidFill>
                <a:cs typeface="+mn-ea"/>
                <a:sym typeface="+mn-lt"/>
              </a:endParaRPr>
            </a:p>
          </p:txBody>
        </p:sp>
      </p:grpSp>
      <p:grpSp>
        <p:nvGrpSpPr>
          <p:cNvPr id="27" name="组合 26">
            <a:extLst>
              <a:ext uri="{FF2B5EF4-FFF2-40B4-BE49-F238E27FC236}">
                <a16:creationId xmlns="" xmlns:a16="http://schemas.microsoft.com/office/drawing/2014/main" id="{A50D2E6B-6B31-4E33-9D31-8B0AF43F07FC}"/>
              </a:ext>
            </a:extLst>
          </p:cNvPr>
          <p:cNvGrpSpPr/>
          <p:nvPr/>
        </p:nvGrpSpPr>
        <p:grpSpPr>
          <a:xfrm>
            <a:off x="5689600" y="1767097"/>
            <a:ext cx="2576813" cy="2601842"/>
            <a:chOff x="1384526" y="1211262"/>
            <a:chExt cx="2965224" cy="2994025"/>
          </a:xfrm>
        </p:grpSpPr>
        <p:sp>
          <p:nvSpPr>
            <p:cNvPr id="28" name="椭圆 27">
              <a:extLst>
                <a:ext uri="{FF2B5EF4-FFF2-40B4-BE49-F238E27FC236}">
                  <a16:creationId xmlns="" xmlns:a16="http://schemas.microsoft.com/office/drawing/2014/main" id="{9BA4A099-1F03-43AB-875F-61832DE609BD}"/>
                </a:ext>
              </a:extLst>
            </p:cNvPr>
            <p:cNvSpPr/>
            <p:nvPr/>
          </p:nvSpPr>
          <p:spPr>
            <a:xfrm rot="10800000">
              <a:off x="1384526" y="3195637"/>
              <a:ext cx="463550" cy="463550"/>
            </a:xfrm>
            <a:prstGeom prst="ellipse">
              <a:avLst/>
            </a:prstGeom>
            <a:solidFill>
              <a:srgbClr val="F7A69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29" name="椭圆 28">
              <a:extLst>
                <a:ext uri="{FF2B5EF4-FFF2-40B4-BE49-F238E27FC236}">
                  <a16:creationId xmlns="" xmlns:a16="http://schemas.microsoft.com/office/drawing/2014/main" id="{57EA2D4A-E53C-4A04-B19C-708FBFEACAC7}"/>
                </a:ext>
              </a:extLst>
            </p:cNvPr>
            <p:cNvSpPr/>
            <p:nvPr/>
          </p:nvSpPr>
          <p:spPr>
            <a:xfrm>
              <a:off x="1997075" y="2959100"/>
              <a:ext cx="147637" cy="149225"/>
            </a:xfrm>
            <a:prstGeom prst="ellipse">
              <a:avLst/>
            </a:prstGeom>
            <a:solidFill>
              <a:srgbClr val="F068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0" name="椭圆 29">
              <a:extLst>
                <a:ext uri="{FF2B5EF4-FFF2-40B4-BE49-F238E27FC236}">
                  <a16:creationId xmlns="" xmlns:a16="http://schemas.microsoft.com/office/drawing/2014/main" id="{62C8A46F-0B61-44FA-975F-62E3F42E149D}"/>
                </a:ext>
              </a:extLst>
            </p:cNvPr>
            <p:cNvSpPr/>
            <p:nvPr/>
          </p:nvSpPr>
          <p:spPr>
            <a:xfrm>
              <a:off x="3849687" y="3195637"/>
              <a:ext cx="242888" cy="242888"/>
            </a:xfrm>
            <a:prstGeom prst="ellipse">
              <a:avLst/>
            </a:prstGeom>
            <a:solidFill>
              <a:srgbClr val="FFCD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1" name="椭圆 30">
              <a:extLst>
                <a:ext uri="{FF2B5EF4-FFF2-40B4-BE49-F238E27FC236}">
                  <a16:creationId xmlns="" xmlns:a16="http://schemas.microsoft.com/office/drawing/2014/main" id="{6FC99DE8-8E76-464A-B589-C60BE969A4C0}"/>
                </a:ext>
              </a:extLst>
            </p:cNvPr>
            <p:cNvSpPr/>
            <p:nvPr/>
          </p:nvSpPr>
          <p:spPr>
            <a:xfrm>
              <a:off x="4197350" y="2913062"/>
              <a:ext cx="152400" cy="152400"/>
            </a:xfrm>
            <a:prstGeom prst="ellipse">
              <a:avLst/>
            </a:prstGeom>
            <a:solidFill>
              <a:srgbClr val="E400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2" name="椭圆 31">
              <a:extLst>
                <a:ext uri="{FF2B5EF4-FFF2-40B4-BE49-F238E27FC236}">
                  <a16:creationId xmlns="" xmlns:a16="http://schemas.microsoft.com/office/drawing/2014/main" id="{87DDBA0A-9B67-48BB-8653-EE6E3D56B864}"/>
                </a:ext>
              </a:extLst>
            </p:cNvPr>
            <p:cNvSpPr/>
            <p:nvPr/>
          </p:nvSpPr>
          <p:spPr>
            <a:xfrm rot="11047877">
              <a:off x="3240087" y="3651250"/>
              <a:ext cx="387350" cy="387350"/>
            </a:xfrm>
            <a:prstGeom prst="ellipse">
              <a:avLst/>
            </a:prstGeom>
            <a:solidFill>
              <a:srgbClr val="E6ED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3" name="椭圆 32">
              <a:extLst>
                <a:ext uri="{FF2B5EF4-FFF2-40B4-BE49-F238E27FC236}">
                  <a16:creationId xmlns="" xmlns:a16="http://schemas.microsoft.com/office/drawing/2014/main" id="{7315A371-CC83-4444-B686-86DA92DE3EA7}"/>
                </a:ext>
              </a:extLst>
            </p:cNvPr>
            <p:cNvSpPr/>
            <p:nvPr/>
          </p:nvSpPr>
          <p:spPr>
            <a:xfrm rot="11047877">
              <a:off x="2460625" y="3255962"/>
              <a:ext cx="169862" cy="169863"/>
            </a:xfrm>
            <a:prstGeom prst="ellipse">
              <a:avLst/>
            </a:prstGeom>
            <a:solidFill>
              <a:srgbClr val="E400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4" name="椭圆 33">
              <a:extLst>
                <a:ext uri="{FF2B5EF4-FFF2-40B4-BE49-F238E27FC236}">
                  <a16:creationId xmlns="" xmlns:a16="http://schemas.microsoft.com/office/drawing/2014/main" id="{88009873-780F-4F35-AB8D-8A4EDC758B2E}"/>
                </a:ext>
              </a:extLst>
            </p:cNvPr>
            <p:cNvSpPr/>
            <p:nvPr/>
          </p:nvSpPr>
          <p:spPr>
            <a:xfrm>
              <a:off x="1450975" y="1211262"/>
              <a:ext cx="344487" cy="344488"/>
            </a:xfrm>
            <a:prstGeom prst="ellipse">
              <a:avLst/>
            </a:prstGeom>
            <a:solidFill>
              <a:srgbClr val="F4B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5" name="椭圆 34">
              <a:extLst>
                <a:ext uri="{FF2B5EF4-FFF2-40B4-BE49-F238E27FC236}">
                  <a16:creationId xmlns="" xmlns:a16="http://schemas.microsoft.com/office/drawing/2014/main" id="{DE2B2CED-5AA9-4061-AB7B-23315D1BEF05}"/>
                </a:ext>
              </a:extLst>
            </p:cNvPr>
            <p:cNvSpPr/>
            <p:nvPr/>
          </p:nvSpPr>
          <p:spPr>
            <a:xfrm rot="10800000">
              <a:off x="1490662" y="2149475"/>
              <a:ext cx="528638" cy="527050"/>
            </a:xfrm>
            <a:prstGeom prst="ellipse">
              <a:avLst/>
            </a:prstGeom>
            <a:solidFill>
              <a:srgbClr val="F380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6" name="椭圆 35">
              <a:extLst>
                <a:ext uri="{FF2B5EF4-FFF2-40B4-BE49-F238E27FC236}">
                  <a16:creationId xmlns="" xmlns:a16="http://schemas.microsoft.com/office/drawing/2014/main" id="{270BFC3E-CF46-40F4-A744-FEDDB64172CD}"/>
                </a:ext>
              </a:extLst>
            </p:cNvPr>
            <p:cNvSpPr/>
            <p:nvPr/>
          </p:nvSpPr>
          <p:spPr>
            <a:xfrm>
              <a:off x="2197100" y="4052887"/>
              <a:ext cx="152400" cy="152400"/>
            </a:xfrm>
            <a:prstGeom prst="ellipse">
              <a:avLst/>
            </a:prstGeom>
            <a:solidFill>
              <a:srgbClr val="F068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grpSp>
      <p:pic>
        <p:nvPicPr>
          <p:cNvPr id="20" name="图片 19">
            <a:extLst>
              <a:ext uri="{FF2B5EF4-FFF2-40B4-BE49-F238E27FC236}">
                <a16:creationId xmlns="" xmlns:a16="http://schemas.microsoft.com/office/drawing/2014/main" id="{BC5D31E1-EEEF-4CCA-A154-4B8573FCF18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04946" y="711200"/>
            <a:ext cx="888456" cy="888456"/>
          </a:xfrm>
          <a:prstGeom prst="rect">
            <a:avLst/>
          </a:prstGeom>
        </p:spPr>
      </p:pic>
      <p:pic>
        <p:nvPicPr>
          <p:cNvPr id="25" name="图片 24">
            <a:extLst>
              <a:ext uri="{FF2B5EF4-FFF2-40B4-BE49-F238E27FC236}">
                <a16:creationId xmlns="" xmlns:a16="http://schemas.microsoft.com/office/drawing/2014/main" id="{6C091D83-67B7-4979-B22A-F34C093026B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293630" y="1673630"/>
            <a:ext cx="1872470" cy="1872470"/>
          </a:xfrm>
          <a:prstGeom prst="rect">
            <a:avLst/>
          </a:prstGeom>
        </p:spPr>
      </p:pic>
    </p:spTree>
    <p:extLst>
      <p:ext uri="{BB962C8B-B14F-4D97-AF65-F5344CB8AC3E}">
        <p14:creationId xmlns:p14="http://schemas.microsoft.com/office/powerpoint/2010/main" val="2876655818"/>
      </p:ext>
    </p:extLst>
  </p:cSld>
  <p:clrMapOvr>
    <a:masterClrMapping/>
  </p:clrMapOvr>
  <p:transition spd="slow" advTm="8000">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 xmlns:a16="http://schemas.microsoft.com/office/drawing/2014/main" id="{6B7159CE-A5BA-473E-AF21-6A688E07A000}"/>
              </a:ext>
            </a:extLst>
          </p:cNvPr>
          <p:cNvGrpSpPr/>
          <p:nvPr/>
        </p:nvGrpSpPr>
        <p:grpSpPr>
          <a:xfrm>
            <a:off x="1790700" y="2927474"/>
            <a:ext cx="5562600" cy="487913"/>
            <a:chOff x="1226081" y="3155420"/>
            <a:chExt cx="6404566" cy="487913"/>
          </a:xfrm>
        </p:grpSpPr>
        <p:sp>
          <p:nvSpPr>
            <p:cNvPr id="8" name="文本框 7">
              <a:extLst>
                <a:ext uri="{FF2B5EF4-FFF2-40B4-BE49-F238E27FC236}">
                  <a16:creationId xmlns="" xmlns:a16="http://schemas.microsoft.com/office/drawing/2014/main" id="{337C8B44-C578-4AF8-A9BD-D216887B20CA}"/>
                </a:ext>
              </a:extLst>
            </p:cNvPr>
            <p:cNvSpPr txBox="1"/>
            <p:nvPr/>
          </p:nvSpPr>
          <p:spPr>
            <a:xfrm>
              <a:off x="1226081" y="3274001"/>
              <a:ext cx="6404566" cy="369332"/>
            </a:xfrm>
            <a:prstGeom prst="rect">
              <a:avLst/>
            </a:prstGeom>
            <a:solidFill>
              <a:srgbClr val="FFCDB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nSpc>
                  <a:spcPct val="100000"/>
                </a:lnSpc>
                <a:spcBef>
                  <a:spcPct val="0"/>
                </a:spcBef>
                <a:buFontTx/>
                <a:buNone/>
                <a:defRPr sz="4800">
                  <a:solidFill>
                    <a:srgbClr val="F06853"/>
                  </a:solidFill>
                  <a:latin typeface="Century Gothic" pitchFamily="34" charset="0"/>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微软雅黑 Light" panose="020B0502040204020203" pitchFamily="34" charset="-122"/>
                  <a:ea typeface="微软雅黑 Light" panose="020B0502040204020203" pitchFamily="34" charset="-122"/>
                </a:defRPr>
              </a:lvl9pPr>
            </a:lstStyle>
            <a:p>
              <a:pPr algn="ctr"/>
              <a:r>
                <a:rPr lang="zh-CN" altLang="en-US" sz="1800" dirty="0">
                  <a:solidFill>
                    <a:schemeClr val="tx1">
                      <a:lumMod val="65000"/>
                      <a:lumOff val="35000"/>
                    </a:schemeClr>
                  </a:solidFill>
                  <a:latin typeface="+mn-lt"/>
                  <a:ea typeface="+mn-ea"/>
                  <a:cs typeface="+mn-ea"/>
                  <a:sym typeface="+mn-lt"/>
                </a:rPr>
                <a:t>控 制 好 自 己</a:t>
              </a:r>
              <a:r>
                <a:rPr lang="en-US" altLang="zh-CN" sz="1800" dirty="0">
                  <a:solidFill>
                    <a:schemeClr val="tx1">
                      <a:lumMod val="65000"/>
                      <a:lumOff val="35000"/>
                    </a:schemeClr>
                  </a:solidFill>
                  <a:latin typeface="+mn-lt"/>
                  <a:ea typeface="+mn-ea"/>
                  <a:cs typeface="+mn-ea"/>
                  <a:sym typeface="+mn-lt"/>
                </a:rPr>
                <a:t>·  </a:t>
              </a:r>
              <a:r>
                <a:rPr lang="zh-CN" altLang="en-US" sz="1800" dirty="0">
                  <a:solidFill>
                    <a:schemeClr val="tx1">
                      <a:lumMod val="65000"/>
                      <a:lumOff val="35000"/>
                    </a:schemeClr>
                  </a:solidFill>
                  <a:latin typeface="+mn-lt"/>
                  <a:ea typeface="+mn-ea"/>
                  <a:cs typeface="+mn-ea"/>
                  <a:sym typeface="+mn-lt"/>
                </a:rPr>
                <a:t>管 理 好 情 绪企业培训</a:t>
              </a:r>
              <a:r>
                <a:rPr lang="en-US" altLang="zh-CN" sz="1800" dirty="0">
                  <a:solidFill>
                    <a:schemeClr val="tx1">
                      <a:lumMod val="65000"/>
                      <a:lumOff val="35000"/>
                    </a:schemeClr>
                  </a:solidFill>
                  <a:latin typeface="+mn-lt"/>
                  <a:ea typeface="+mn-ea"/>
                  <a:cs typeface="+mn-ea"/>
                  <a:sym typeface="+mn-lt"/>
                </a:rPr>
                <a:t>PPT</a:t>
              </a:r>
              <a:r>
                <a:rPr lang="zh-CN" altLang="en-US" sz="1800" dirty="0">
                  <a:solidFill>
                    <a:schemeClr val="tx1">
                      <a:lumMod val="65000"/>
                      <a:lumOff val="35000"/>
                    </a:schemeClr>
                  </a:solidFill>
                  <a:latin typeface="+mn-lt"/>
                  <a:ea typeface="+mn-ea"/>
                  <a:cs typeface="+mn-ea"/>
                  <a:sym typeface="+mn-lt"/>
                </a:rPr>
                <a:t>课件</a:t>
              </a:r>
            </a:p>
          </p:txBody>
        </p:sp>
        <p:cxnSp>
          <p:nvCxnSpPr>
            <p:cNvPr id="9" name="直接连接符 8">
              <a:extLst>
                <a:ext uri="{FF2B5EF4-FFF2-40B4-BE49-F238E27FC236}">
                  <a16:creationId xmlns="" xmlns:a16="http://schemas.microsoft.com/office/drawing/2014/main" id="{488E7985-4D1E-45C5-9D33-4C7B468CFBA4}"/>
                </a:ext>
              </a:extLst>
            </p:cNvPr>
            <p:cNvCxnSpPr>
              <a:cxnSpLocks/>
            </p:cNvCxnSpPr>
            <p:nvPr/>
          </p:nvCxnSpPr>
          <p:spPr>
            <a:xfrm>
              <a:off x="2153079" y="3155420"/>
              <a:ext cx="4550569"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10" name="文本框 226">
            <a:extLst>
              <a:ext uri="{FF2B5EF4-FFF2-40B4-BE49-F238E27FC236}">
                <a16:creationId xmlns="" xmlns:a16="http://schemas.microsoft.com/office/drawing/2014/main" id="{BC341364-FBEA-4241-AF5E-3C26CF5BDF20}"/>
              </a:ext>
            </a:extLst>
          </p:cNvPr>
          <p:cNvSpPr txBox="1">
            <a:spLocks noChangeArrowheads="1"/>
          </p:cNvSpPr>
          <p:nvPr/>
        </p:nvSpPr>
        <p:spPr bwMode="auto">
          <a:xfrm>
            <a:off x="914400" y="1348742"/>
            <a:ext cx="7315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zh-CN" altLang="en-US" sz="7200" dirty="0" smtClean="0">
                <a:solidFill>
                  <a:srgbClr val="F38065"/>
                </a:solidFill>
                <a:latin typeface="+mn-lt"/>
                <a:ea typeface="+mn-ea"/>
                <a:cs typeface="+mn-ea"/>
                <a:sym typeface="+mn-lt"/>
              </a:rPr>
              <a:t>谢谢观看</a:t>
            </a:r>
            <a:endParaRPr lang="zh-CN" altLang="en-US" sz="7200" dirty="0">
              <a:solidFill>
                <a:srgbClr val="F38065"/>
              </a:solidFill>
              <a:latin typeface="+mn-lt"/>
              <a:ea typeface="+mn-ea"/>
              <a:cs typeface="+mn-ea"/>
              <a:sym typeface="+mn-lt"/>
            </a:endParaRPr>
          </a:p>
        </p:txBody>
      </p:sp>
      <p:sp>
        <p:nvSpPr>
          <p:cNvPr id="11" name="矩形 10">
            <a:extLst>
              <a:ext uri="{FF2B5EF4-FFF2-40B4-BE49-F238E27FC236}">
                <a16:creationId xmlns="" xmlns:a16="http://schemas.microsoft.com/office/drawing/2014/main" id="{D56EB1FA-EBD2-43E8-9042-7459BAA231D2}"/>
              </a:ext>
            </a:extLst>
          </p:cNvPr>
          <p:cNvSpPr/>
          <p:nvPr/>
        </p:nvSpPr>
        <p:spPr>
          <a:xfrm>
            <a:off x="2252444" y="2543628"/>
            <a:ext cx="4639112" cy="369332"/>
          </a:xfrm>
          <a:prstGeom prst="rect">
            <a:avLst/>
          </a:prstGeom>
        </p:spPr>
        <p:txBody>
          <a:bodyPr wrap="square">
            <a:spAutoFit/>
          </a:bodyPr>
          <a:lstStyle/>
          <a:p>
            <a:pPr algn="dist"/>
            <a:r>
              <a:rPr lang="zh-CN" altLang="en-US" dirty="0">
                <a:solidFill>
                  <a:schemeClr val="tx1">
                    <a:lumMod val="65000"/>
                    <a:lumOff val="35000"/>
                  </a:schemeClr>
                </a:solidFill>
                <a:cs typeface="+mn-ea"/>
                <a:sym typeface="+mn-lt"/>
              </a:rPr>
              <a:t>Be the master of emotions</a:t>
            </a:r>
          </a:p>
        </p:txBody>
      </p:sp>
    </p:spTree>
    <p:extLst>
      <p:ext uri="{BB962C8B-B14F-4D97-AF65-F5344CB8AC3E}">
        <p14:creationId xmlns:p14="http://schemas.microsoft.com/office/powerpoint/2010/main" val="769173298"/>
      </p:ext>
    </p:extLst>
  </p:cSld>
  <p:clrMapOvr>
    <a:masterClrMapping/>
  </p:clrMapOvr>
  <p:transition spd="slow" advTm="8000">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88353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文本框 37">
            <a:extLst>
              <a:ext uri="{FF2B5EF4-FFF2-40B4-BE49-F238E27FC236}">
                <a16:creationId xmlns="" xmlns:a16="http://schemas.microsoft.com/office/drawing/2014/main" id="{7F23B8A5-3533-4684-9F05-6A7F8313F930}"/>
              </a:ext>
            </a:extLst>
          </p:cNvPr>
          <p:cNvSpPr txBox="1"/>
          <p:nvPr/>
        </p:nvSpPr>
        <p:spPr>
          <a:xfrm>
            <a:off x="1242410" y="1784484"/>
            <a:ext cx="3862990" cy="1323439"/>
          </a:xfrm>
          <a:prstGeom prst="rect">
            <a:avLst/>
          </a:prstGeom>
          <a:noFill/>
        </p:spPr>
        <p:txBody>
          <a:bodyPr wrap="square" rtlCol="0">
            <a:spAutoFit/>
          </a:bodyPr>
          <a:lstStyle/>
          <a:p>
            <a:pPr algn="just"/>
            <a:r>
              <a:rPr lang="zh-CN" altLang="en-US" sz="1600" dirty="0">
                <a:solidFill>
                  <a:schemeClr val="tx1">
                    <a:lumMod val="75000"/>
                    <a:lumOff val="25000"/>
                  </a:schemeClr>
                </a:solidFill>
                <a:cs typeface="+mn-ea"/>
                <a:sym typeface="+mn-lt"/>
              </a:rPr>
              <a:t>在我们每个人的身上，都存在这样一种神奇的力量，它可以使你精神焕发，也可以使你萎靡不振；它可以使你冷静理智，也可以使你暴躁易怒；它可以使你安详从容的生活，也可以使你惶惶不可终日。</a:t>
            </a:r>
            <a:endParaRPr lang="zh-CN" altLang="en-US" sz="1400" dirty="0">
              <a:solidFill>
                <a:schemeClr val="tx1">
                  <a:lumMod val="75000"/>
                  <a:lumOff val="25000"/>
                </a:schemeClr>
              </a:solidFill>
              <a:cs typeface="+mn-ea"/>
              <a:sym typeface="+mn-lt"/>
            </a:endParaRPr>
          </a:p>
        </p:txBody>
      </p:sp>
      <p:sp>
        <p:nvSpPr>
          <p:cNvPr id="39" name="标题 1">
            <a:extLst>
              <a:ext uri="{FF2B5EF4-FFF2-40B4-BE49-F238E27FC236}">
                <a16:creationId xmlns="" xmlns:a16="http://schemas.microsoft.com/office/drawing/2014/main" id="{419C18D6-4BEE-4A32-B219-ADE7C7F55D96}"/>
              </a:ext>
            </a:extLst>
          </p:cNvPr>
          <p:cNvSpPr>
            <a:spLocks noGrp="1"/>
          </p:cNvSpPr>
          <p:nvPr/>
        </p:nvSpPr>
        <p:spPr>
          <a:xfrm>
            <a:off x="2096325" y="1001151"/>
            <a:ext cx="2260486" cy="461665"/>
          </a:xfrm>
          <a:prstGeom prst="rect">
            <a:avLst/>
          </a:prstGeom>
        </p:spPr>
        <p:txBody>
          <a:bodyPr wrap="square">
            <a:spAutoFit/>
          </a:bodyPr>
          <a:lstStyle>
            <a:lvl1pPr algn="l" rtl="0" fontAlgn="base">
              <a:spcBef>
                <a:spcPct val="0"/>
              </a:spcBef>
              <a:spcAft>
                <a:spcPct val="0"/>
              </a:spcAft>
              <a:defRPr sz="2800" kern="1200">
                <a:solidFill>
                  <a:srgbClr val="09532A"/>
                </a:solidFill>
                <a:latin typeface="微软雅黑" pitchFamily="34" charset="-122"/>
                <a:ea typeface="微软雅黑" pitchFamily="34" charset="-122"/>
                <a:cs typeface="+mj-cs"/>
              </a:defRPr>
            </a:lvl1pPr>
            <a:lvl2pPr algn="l" rtl="0" fontAlgn="base">
              <a:spcBef>
                <a:spcPct val="0"/>
              </a:spcBef>
              <a:spcAft>
                <a:spcPct val="0"/>
              </a:spcAft>
              <a:defRPr sz="2800">
                <a:solidFill>
                  <a:srgbClr val="09532A"/>
                </a:solidFill>
                <a:latin typeface="微软雅黑" pitchFamily="34" charset="-122"/>
                <a:ea typeface="微软雅黑" pitchFamily="34" charset="-122"/>
              </a:defRPr>
            </a:lvl2pPr>
            <a:lvl3pPr algn="l" rtl="0" fontAlgn="base">
              <a:spcBef>
                <a:spcPct val="0"/>
              </a:spcBef>
              <a:spcAft>
                <a:spcPct val="0"/>
              </a:spcAft>
              <a:defRPr sz="2800">
                <a:solidFill>
                  <a:srgbClr val="09532A"/>
                </a:solidFill>
                <a:latin typeface="微软雅黑" pitchFamily="34" charset="-122"/>
                <a:ea typeface="微软雅黑" pitchFamily="34" charset="-122"/>
              </a:defRPr>
            </a:lvl3pPr>
            <a:lvl4pPr algn="l" rtl="0" fontAlgn="base">
              <a:spcBef>
                <a:spcPct val="0"/>
              </a:spcBef>
              <a:spcAft>
                <a:spcPct val="0"/>
              </a:spcAft>
              <a:defRPr sz="2800">
                <a:solidFill>
                  <a:srgbClr val="09532A"/>
                </a:solidFill>
                <a:latin typeface="微软雅黑" pitchFamily="34" charset="-122"/>
                <a:ea typeface="微软雅黑" pitchFamily="34" charset="-122"/>
              </a:defRPr>
            </a:lvl4pPr>
            <a:lvl5pPr algn="l" rtl="0" fontAlgn="base">
              <a:spcBef>
                <a:spcPct val="0"/>
              </a:spcBef>
              <a:spcAft>
                <a:spcPct val="0"/>
              </a:spcAft>
              <a:defRPr sz="2800">
                <a:solidFill>
                  <a:srgbClr val="09532A"/>
                </a:solidFill>
                <a:latin typeface="微软雅黑" pitchFamily="34" charset="-122"/>
                <a:ea typeface="微软雅黑" pitchFamily="34" charset="-122"/>
              </a:defRPr>
            </a:lvl5pPr>
            <a:lvl6pPr marL="457200" algn="l" rtl="0" fontAlgn="base">
              <a:spcBef>
                <a:spcPct val="0"/>
              </a:spcBef>
              <a:spcAft>
                <a:spcPct val="0"/>
              </a:spcAft>
              <a:defRPr sz="2800">
                <a:solidFill>
                  <a:srgbClr val="09532A"/>
                </a:solidFill>
                <a:latin typeface="微软雅黑" pitchFamily="34" charset="-122"/>
                <a:ea typeface="微软雅黑" pitchFamily="34" charset="-122"/>
              </a:defRPr>
            </a:lvl6pPr>
            <a:lvl7pPr marL="914400" algn="l" rtl="0" fontAlgn="base">
              <a:spcBef>
                <a:spcPct val="0"/>
              </a:spcBef>
              <a:spcAft>
                <a:spcPct val="0"/>
              </a:spcAft>
              <a:defRPr sz="2800">
                <a:solidFill>
                  <a:srgbClr val="09532A"/>
                </a:solidFill>
                <a:latin typeface="微软雅黑" pitchFamily="34" charset="-122"/>
                <a:ea typeface="微软雅黑" pitchFamily="34" charset="-122"/>
              </a:defRPr>
            </a:lvl7pPr>
            <a:lvl8pPr marL="1371600" algn="l" rtl="0" fontAlgn="base">
              <a:spcBef>
                <a:spcPct val="0"/>
              </a:spcBef>
              <a:spcAft>
                <a:spcPct val="0"/>
              </a:spcAft>
              <a:defRPr sz="2800">
                <a:solidFill>
                  <a:srgbClr val="09532A"/>
                </a:solidFill>
                <a:latin typeface="微软雅黑" pitchFamily="34" charset="-122"/>
                <a:ea typeface="微软雅黑" pitchFamily="34" charset="-122"/>
              </a:defRPr>
            </a:lvl8pPr>
            <a:lvl9pPr marL="1828800" algn="l" rtl="0" fontAlgn="base">
              <a:spcBef>
                <a:spcPct val="0"/>
              </a:spcBef>
              <a:spcAft>
                <a:spcPct val="0"/>
              </a:spcAft>
              <a:defRPr sz="2800">
                <a:solidFill>
                  <a:srgbClr val="09532A"/>
                </a:solidFill>
                <a:latin typeface="微软雅黑" pitchFamily="34" charset="-122"/>
                <a:ea typeface="微软雅黑" pitchFamily="34" charset="-122"/>
              </a:defRPr>
            </a:lvl9pPr>
          </a:lstStyle>
          <a:p>
            <a:r>
              <a:rPr lang="zh-CN" altLang="en-US" sz="2400" b="1" dirty="0">
                <a:solidFill>
                  <a:schemeClr val="tx1">
                    <a:lumMod val="65000"/>
                    <a:lumOff val="35000"/>
                  </a:schemeClr>
                </a:solidFill>
                <a:latin typeface="+mn-lt"/>
                <a:ea typeface="+mn-ea"/>
                <a:cs typeface="+mn-ea"/>
                <a:sym typeface="+mn-lt"/>
              </a:rPr>
              <a:t>情绪是什么</a:t>
            </a:r>
          </a:p>
        </p:txBody>
      </p:sp>
      <p:sp>
        <p:nvSpPr>
          <p:cNvPr id="2" name="矩形 1">
            <a:extLst>
              <a:ext uri="{FF2B5EF4-FFF2-40B4-BE49-F238E27FC236}">
                <a16:creationId xmlns="" xmlns:a16="http://schemas.microsoft.com/office/drawing/2014/main" id="{0669E9E7-7C30-4DE5-8520-A9520DAB8203}"/>
              </a:ext>
            </a:extLst>
          </p:cNvPr>
          <p:cNvSpPr/>
          <p:nvPr/>
        </p:nvSpPr>
        <p:spPr>
          <a:xfrm>
            <a:off x="1202992" y="3483210"/>
            <a:ext cx="6831655" cy="923330"/>
          </a:xfrm>
          <a:prstGeom prst="rect">
            <a:avLst/>
          </a:prstGeom>
        </p:spPr>
        <p:txBody>
          <a:bodyPr wrap="square">
            <a:spAutoFit/>
          </a:bodyPr>
          <a:lstStyle/>
          <a:p>
            <a:pPr algn="just">
              <a:lnSpc>
                <a:spcPct val="100000"/>
              </a:lnSpc>
            </a:pPr>
            <a:r>
              <a:rPr lang="zh-CN" altLang="en-US" b="1" dirty="0">
                <a:solidFill>
                  <a:srgbClr val="F38065"/>
                </a:solidFill>
                <a:cs typeface="+mn-ea"/>
                <a:sym typeface="+mn-lt"/>
              </a:rPr>
              <a:t>总之，它可以加强你，也可以消弱你，可以使你的生活充满甜蜜与快乐，也可以使你的生活抑郁、沉暗、暗淡无光。这种能使我们的感受产生变化的神奇力量，就是情绪。</a:t>
            </a:r>
          </a:p>
        </p:txBody>
      </p:sp>
      <p:pic>
        <p:nvPicPr>
          <p:cNvPr id="13" name="图片 12">
            <a:extLst>
              <a:ext uri="{FF2B5EF4-FFF2-40B4-BE49-F238E27FC236}">
                <a16:creationId xmlns="" xmlns:a16="http://schemas.microsoft.com/office/drawing/2014/main" id="{F085A3F1-0A2A-4972-8ADE-985DB7AA5C4E}"/>
              </a:ext>
            </a:extLst>
          </p:cNvPr>
          <p:cNvPicPr>
            <a:picLocks noChangeAspect="1"/>
          </p:cNvPicPr>
          <p:nvPr/>
        </p:nvPicPr>
        <p:blipFill>
          <a:blip r:embed="rId3" cstate="print">
            <a:extLst>
              <a:ext uri="{28A0092B-C50C-407E-A947-70E740481C1C}">
                <a14:useLocalDpi xmlns:a14="http://schemas.microsoft.com/office/drawing/2010/main" val="0"/>
              </a:ext>
            </a:extLst>
          </a:blip>
          <a:srcRect t="757" b="757"/>
          <a:stretch/>
        </p:blipFill>
        <p:spPr>
          <a:xfrm>
            <a:off x="5394796" y="842653"/>
            <a:ext cx="2506794" cy="2468824"/>
          </a:xfrm>
          <a:prstGeom prst="rect">
            <a:avLst/>
          </a:prstGeom>
        </p:spPr>
      </p:pic>
      <p:pic>
        <p:nvPicPr>
          <p:cNvPr id="7" name="图片 6">
            <a:extLst>
              <a:ext uri="{FF2B5EF4-FFF2-40B4-BE49-F238E27FC236}">
                <a16:creationId xmlns="" xmlns:a16="http://schemas.microsoft.com/office/drawing/2014/main" id="{EB01974C-EAE4-4806-9B50-253DFB498C1D}"/>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52630" y="842653"/>
            <a:ext cx="743695" cy="743695"/>
          </a:xfrm>
          <a:prstGeom prst="rect">
            <a:avLst/>
          </a:prstGeom>
        </p:spPr>
      </p:pic>
    </p:spTree>
    <p:extLst>
      <p:ext uri="{BB962C8B-B14F-4D97-AF65-F5344CB8AC3E}">
        <p14:creationId xmlns:p14="http://schemas.microsoft.com/office/powerpoint/2010/main" val="2286244910"/>
      </p:ext>
    </p:extLst>
  </p:cSld>
  <p:clrMapOvr>
    <a:masterClrMapping/>
  </p:clrMapOvr>
  <p:transition spd="slow" advTm="8000">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 xmlns:a16="http://schemas.microsoft.com/office/drawing/2014/main" id="{A449AA8A-A265-42B4-867D-A7028DA574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061172" y="1739900"/>
            <a:ext cx="2522278" cy="2522278"/>
          </a:xfrm>
          <a:prstGeom prst="rect">
            <a:avLst/>
          </a:prstGeom>
        </p:spPr>
      </p:pic>
      <p:sp>
        <p:nvSpPr>
          <p:cNvPr id="38" name="文本框 37">
            <a:extLst>
              <a:ext uri="{FF2B5EF4-FFF2-40B4-BE49-F238E27FC236}">
                <a16:creationId xmlns="" xmlns:a16="http://schemas.microsoft.com/office/drawing/2014/main" id="{7F23B8A5-3533-4684-9F05-6A7F8313F930}"/>
              </a:ext>
            </a:extLst>
          </p:cNvPr>
          <p:cNvSpPr txBox="1"/>
          <p:nvPr/>
        </p:nvSpPr>
        <p:spPr>
          <a:xfrm>
            <a:off x="1665548" y="2115683"/>
            <a:ext cx="3033451" cy="1938992"/>
          </a:xfrm>
          <a:prstGeom prst="rect">
            <a:avLst/>
          </a:prstGeom>
          <a:noFill/>
        </p:spPr>
        <p:txBody>
          <a:bodyPr wrap="square" rtlCol="0">
            <a:spAutoFit/>
          </a:bodyPr>
          <a:lstStyle/>
          <a:p>
            <a:pPr algn="just">
              <a:lnSpc>
                <a:spcPct val="150000"/>
              </a:lnSpc>
            </a:pPr>
            <a:r>
              <a:rPr lang="zh-CN" altLang="en-US" b="1" dirty="0">
                <a:solidFill>
                  <a:schemeClr val="tx1">
                    <a:lumMod val="75000"/>
                    <a:lumOff val="25000"/>
                  </a:schemeClr>
                </a:solidFill>
                <a:cs typeface="+mn-ea"/>
                <a:sym typeface="+mn-lt"/>
              </a:rPr>
              <a:t>情绪</a:t>
            </a:r>
            <a:r>
              <a:rPr lang="zh-CN" altLang="en-US" sz="1600" dirty="0">
                <a:solidFill>
                  <a:schemeClr val="tx1">
                    <a:lumMod val="75000"/>
                    <a:lumOff val="25000"/>
                  </a:schemeClr>
                </a:solidFill>
                <a:cs typeface="+mn-ea"/>
                <a:sym typeface="+mn-lt"/>
              </a:rPr>
              <a:t>是指人们在内心活动过程中所产生的心理的体验，或者说，是人们在心理活动中，对客观事物的态度体验。</a:t>
            </a:r>
          </a:p>
          <a:p>
            <a:pPr algn="just">
              <a:lnSpc>
                <a:spcPct val="150000"/>
              </a:lnSpc>
            </a:pPr>
            <a:endParaRPr lang="zh-CN" altLang="en-US" sz="1400" dirty="0">
              <a:solidFill>
                <a:schemeClr val="tx1">
                  <a:lumMod val="75000"/>
                  <a:lumOff val="25000"/>
                </a:schemeClr>
              </a:solidFill>
              <a:cs typeface="+mn-ea"/>
              <a:sym typeface="+mn-lt"/>
            </a:endParaRPr>
          </a:p>
        </p:txBody>
      </p:sp>
      <p:sp>
        <p:nvSpPr>
          <p:cNvPr id="39" name="标题 1">
            <a:extLst>
              <a:ext uri="{FF2B5EF4-FFF2-40B4-BE49-F238E27FC236}">
                <a16:creationId xmlns="" xmlns:a16="http://schemas.microsoft.com/office/drawing/2014/main" id="{419C18D6-4BEE-4A32-B219-ADE7C7F55D96}"/>
              </a:ext>
            </a:extLst>
          </p:cNvPr>
          <p:cNvSpPr>
            <a:spLocks noGrp="1"/>
          </p:cNvSpPr>
          <p:nvPr/>
        </p:nvSpPr>
        <p:spPr>
          <a:xfrm>
            <a:off x="2096325" y="1033146"/>
            <a:ext cx="2260486" cy="461665"/>
          </a:xfrm>
          <a:prstGeom prst="rect">
            <a:avLst/>
          </a:prstGeom>
        </p:spPr>
        <p:txBody>
          <a:bodyPr wrap="square">
            <a:spAutoFit/>
          </a:bodyPr>
          <a:lstStyle>
            <a:lvl1pPr algn="l" rtl="0" fontAlgn="base">
              <a:spcBef>
                <a:spcPct val="0"/>
              </a:spcBef>
              <a:spcAft>
                <a:spcPct val="0"/>
              </a:spcAft>
              <a:defRPr sz="2800" kern="1200">
                <a:solidFill>
                  <a:srgbClr val="09532A"/>
                </a:solidFill>
                <a:latin typeface="微软雅黑" pitchFamily="34" charset="-122"/>
                <a:ea typeface="微软雅黑" pitchFamily="34" charset="-122"/>
                <a:cs typeface="+mj-cs"/>
              </a:defRPr>
            </a:lvl1pPr>
            <a:lvl2pPr algn="l" rtl="0" fontAlgn="base">
              <a:spcBef>
                <a:spcPct val="0"/>
              </a:spcBef>
              <a:spcAft>
                <a:spcPct val="0"/>
              </a:spcAft>
              <a:defRPr sz="2800">
                <a:solidFill>
                  <a:srgbClr val="09532A"/>
                </a:solidFill>
                <a:latin typeface="微软雅黑" pitchFamily="34" charset="-122"/>
                <a:ea typeface="微软雅黑" pitchFamily="34" charset="-122"/>
              </a:defRPr>
            </a:lvl2pPr>
            <a:lvl3pPr algn="l" rtl="0" fontAlgn="base">
              <a:spcBef>
                <a:spcPct val="0"/>
              </a:spcBef>
              <a:spcAft>
                <a:spcPct val="0"/>
              </a:spcAft>
              <a:defRPr sz="2800">
                <a:solidFill>
                  <a:srgbClr val="09532A"/>
                </a:solidFill>
                <a:latin typeface="微软雅黑" pitchFamily="34" charset="-122"/>
                <a:ea typeface="微软雅黑" pitchFamily="34" charset="-122"/>
              </a:defRPr>
            </a:lvl3pPr>
            <a:lvl4pPr algn="l" rtl="0" fontAlgn="base">
              <a:spcBef>
                <a:spcPct val="0"/>
              </a:spcBef>
              <a:spcAft>
                <a:spcPct val="0"/>
              </a:spcAft>
              <a:defRPr sz="2800">
                <a:solidFill>
                  <a:srgbClr val="09532A"/>
                </a:solidFill>
                <a:latin typeface="微软雅黑" pitchFamily="34" charset="-122"/>
                <a:ea typeface="微软雅黑" pitchFamily="34" charset="-122"/>
              </a:defRPr>
            </a:lvl4pPr>
            <a:lvl5pPr algn="l" rtl="0" fontAlgn="base">
              <a:spcBef>
                <a:spcPct val="0"/>
              </a:spcBef>
              <a:spcAft>
                <a:spcPct val="0"/>
              </a:spcAft>
              <a:defRPr sz="2800">
                <a:solidFill>
                  <a:srgbClr val="09532A"/>
                </a:solidFill>
                <a:latin typeface="微软雅黑" pitchFamily="34" charset="-122"/>
                <a:ea typeface="微软雅黑" pitchFamily="34" charset="-122"/>
              </a:defRPr>
            </a:lvl5pPr>
            <a:lvl6pPr marL="457200" algn="l" rtl="0" fontAlgn="base">
              <a:spcBef>
                <a:spcPct val="0"/>
              </a:spcBef>
              <a:spcAft>
                <a:spcPct val="0"/>
              </a:spcAft>
              <a:defRPr sz="2800">
                <a:solidFill>
                  <a:srgbClr val="09532A"/>
                </a:solidFill>
                <a:latin typeface="微软雅黑" pitchFamily="34" charset="-122"/>
                <a:ea typeface="微软雅黑" pitchFamily="34" charset="-122"/>
              </a:defRPr>
            </a:lvl6pPr>
            <a:lvl7pPr marL="914400" algn="l" rtl="0" fontAlgn="base">
              <a:spcBef>
                <a:spcPct val="0"/>
              </a:spcBef>
              <a:spcAft>
                <a:spcPct val="0"/>
              </a:spcAft>
              <a:defRPr sz="2800">
                <a:solidFill>
                  <a:srgbClr val="09532A"/>
                </a:solidFill>
                <a:latin typeface="微软雅黑" pitchFamily="34" charset="-122"/>
                <a:ea typeface="微软雅黑" pitchFamily="34" charset="-122"/>
              </a:defRPr>
            </a:lvl7pPr>
            <a:lvl8pPr marL="1371600" algn="l" rtl="0" fontAlgn="base">
              <a:spcBef>
                <a:spcPct val="0"/>
              </a:spcBef>
              <a:spcAft>
                <a:spcPct val="0"/>
              </a:spcAft>
              <a:defRPr sz="2800">
                <a:solidFill>
                  <a:srgbClr val="09532A"/>
                </a:solidFill>
                <a:latin typeface="微软雅黑" pitchFamily="34" charset="-122"/>
                <a:ea typeface="微软雅黑" pitchFamily="34" charset="-122"/>
              </a:defRPr>
            </a:lvl8pPr>
            <a:lvl9pPr marL="1828800" algn="l" rtl="0" fontAlgn="base">
              <a:spcBef>
                <a:spcPct val="0"/>
              </a:spcBef>
              <a:spcAft>
                <a:spcPct val="0"/>
              </a:spcAft>
              <a:defRPr sz="2800">
                <a:solidFill>
                  <a:srgbClr val="09532A"/>
                </a:solidFill>
                <a:latin typeface="微软雅黑" pitchFamily="34" charset="-122"/>
                <a:ea typeface="微软雅黑" pitchFamily="34" charset="-122"/>
              </a:defRPr>
            </a:lvl9pPr>
          </a:lstStyle>
          <a:p>
            <a:r>
              <a:rPr lang="zh-CN" altLang="en-US" sz="2400" b="1" dirty="0">
                <a:solidFill>
                  <a:schemeClr val="tx1">
                    <a:lumMod val="65000"/>
                    <a:lumOff val="35000"/>
                  </a:schemeClr>
                </a:solidFill>
                <a:latin typeface="+mn-lt"/>
                <a:ea typeface="+mn-ea"/>
                <a:cs typeface="+mn-ea"/>
                <a:sym typeface="+mn-lt"/>
              </a:rPr>
              <a:t>情绪是什么</a:t>
            </a:r>
          </a:p>
        </p:txBody>
      </p:sp>
      <p:pic>
        <p:nvPicPr>
          <p:cNvPr id="7" name="图片 6">
            <a:extLst>
              <a:ext uri="{FF2B5EF4-FFF2-40B4-BE49-F238E27FC236}">
                <a16:creationId xmlns="" xmlns:a16="http://schemas.microsoft.com/office/drawing/2014/main" id="{69F6A576-4A29-4F88-B007-CD88BB9A704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52630" y="842653"/>
            <a:ext cx="743695" cy="743695"/>
          </a:xfrm>
          <a:prstGeom prst="rect">
            <a:avLst/>
          </a:prstGeom>
        </p:spPr>
      </p:pic>
    </p:spTree>
    <p:extLst>
      <p:ext uri="{BB962C8B-B14F-4D97-AF65-F5344CB8AC3E}">
        <p14:creationId xmlns:p14="http://schemas.microsoft.com/office/powerpoint/2010/main" val="2068696380"/>
      </p:ext>
    </p:extLst>
  </p:cSld>
  <p:clrMapOvr>
    <a:masterClrMapping/>
  </p:clrMapOvr>
  <p:transition spd="slow" advTm="8000">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标题 1">
            <a:extLst>
              <a:ext uri="{FF2B5EF4-FFF2-40B4-BE49-F238E27FC236}">
                <a16:creationId xmlns="" xmlns:a16="http://schemas.microsoft.com/office/drawing/2014/main" id="{419C18D6-4BEE-4A32-B219-ADE7C7F55D96}"/>
              </a:ext>
            </a:extLst>
          </p:cNvPr>
          <p:cNvSpPr>
            <a:spLocks noGrp="1"/>
          </p:cNvSpPr>
          <p:nvPr/>
        </p:nvSpPr>
        <p:spPr>
          <a:xfrm>
            <a:off x="2096325" y="1033146"/>
            <a:ext cx="2260486" cy="461665"/>
          </a:xfrm>
          <a:prstGeom prst="rect">
            <a:avLst/>
          </a:prstGeom>
        </p:spPr>
        <p:txBody>
          <a:bodyPr wrap="square">
            <a:spAutoFit/>
          </a:bodyPr>
          <a:lstStyle>
            <a:lvl1pPr algn="l" rtl="0" fontAlgn="base">
              <a:spcBef>
                <a:spcPct val="0"/>
              </a:spcBef>
              <a:spcAft>
                <a:spcPct val="0"/>
              </a:spcAft>
              <a:defRPr sz="2800" kern="1200">
                <a:solidFill>
                  <a:srgbClr val="09532A"/>
                </a:solidFill>
                <a:latin typeface="微软雅黑" pitchFamily="34" charset="-122"/>
                <a:ea typeface="微软雅黑" pitchFamily="34" charset="-122"/>
                <a:cs typeface="+mj-cs"/>
              </a:defRPr>
            </a:lvl1pPr>
            <a:lvl2pPr algn="l" rtl="0" fontAlgn="base">
              <a:spcBef>
                <a:spcPct val="0"/>
              </a:spcBef>
              <a:spcAft>
                <a:spcPct val="0"/>
              </a:spcAft>
              <a:defRPr sz="2800">
                <a:solidFill>
                  <a:srgbClr val="09532A"/>
                </a:solidFill>
                <a:latin typeface="微软雅黑" pitchFamily="34" charset="-122"/>
                <a:ea typeface="微软雅黑" pitchFamily="34" charset="-122"/>
              </a:defRPr>
            </a:lvl2pPr>
            <a:lvl3pPr algn="l" rtl="0" fontAlgn="base">
              <a:spcBef>
                <a:spcPct val="0"/>
              </a:spcBef>
              <a:spcAft>
                <a:spcPct val="0"/>
              </a:spcAft>
              <a:defRPr sz="2800">
                <a:solidFill>
                  <a:srgbClr val="09532A"/>
                </a:solidFill>
                <a:latin typeface="微软雅黑" pitchFamily="34" charset="-122"/>
                <a:ea typeface="微软雅黑" pitchFamily="34" charset="-122"/>
              </a:defRPr>
            </a:lvl3pPr>
            <a:lvl4pPr algn="l" rtl="0" fontAlgn="base">
              <a:spcBef>
                <a:spcPct val="0"/>
              </a:spcBef>
              <a:spcAft>
                <a:spcPct val="0"/>
              </a:spcAft>
              <a:defRPr sz="2800">
                <a:solidFill>
                  <a:srgbClr val="09532A"/>
                </a:solidFill>
                <a:latin typeface="微软雅黑" pitchFamily="34" charset="-122"/>
                <a:ea typeface="微软雅黑" pitchFamily="34" charset="-122"/>
              </a:defRPr>
            </a:lvl4pPr>
            <a:lvl5pPr algn="l" rtl="0" fontAlgn="base">
              <a:spcBef>
                <a:spcPct val="0"/>
              </a:spcBef>
              <a:spcAft>
                <a:spcPct val="0"/>
              </a:spcAft>
              <a:defRPr sz="2800">
                <a:solidFill>
                  <a:srgbClr val="09532A"/>
                </a:solidFill>
                <a:latin typeface="微软雅黑" pitchFamily="34" charset="-122"/>
                <a:ea typeface="微软雅黑" pitchFamily="34" charset="-122"/>
              </a:defRPr>
            </a:lvl5pPr>
            <a:lvl6pPr marL="457200" algn="l" rtl="0" fontAlgn="base">
              <a:spcBef>
                <a:spcPct val="0"/>
              </a:spcBef>
              <a:spcAft>
                <a:spcPct val="0"/>
              </a:spcAft>
              <a:defRPr sz="2800">
                <a:solidFill>
                  <a:srgbClr val="09532A"/>
                </a:solidFill>
                <a:latin typeface="微软雅黑" pitchFamily="34" charset="-122"/>
                <a:ea typeface="微软雅黑" pitchFamily="34" charset="-122"/>
              </a:defRPr>
            </a:lvl6pPr>
            <a:lvl7pPr marL="914400" algn="l" rtl="0" fontAlgn="base">
              <a:spcBef>
                <a:spcPct val="0"/>
              </a:spcBef>
              <a:spcAft>
                <a:spcPct val="0"/>
              </a:spcAft>
              <a:defRPr sz="2800">
                <a:solidFill>
                  <a:srgbClr val="09532A"/>
                </a:solidFill>
                <a:latin typeface="微软雅黑" pitchFamily="34" charset="-122"/>
                <a:ea typeface="微软雅黑" pitchFamily="34" charset="-122"/>
              </a:defRPr>
            </a:lvl7pPr>
            <a:lvl8pPr marL="1371600" algn="l" rtl="0" fontAlgn="base">
              <a:spcBef>
                <a:spcPct val="0"/>
              </a:spcBef>
              <a:spcAft>
                <a:spcPct val="0"/>
              </a:spcAft>
              <a:defRPr sz="2800">
                <a:solidFill>
                  <a:srgbClr val="09532A"/>
                </a:solidFill>
                <a:latin typeface="微软雅黑" pitchFamily="34" charset="-122"/>
                <a:ea typeface="微软雅黑" pitchFamily="34" charset="-122"/>
              </a:defRPr>
            </a:lvl8pPr>
            <a:lvl9pPr marL="1828800" algn="l" rtl="0" fontAlgn="base">
              <a:spcBef>
                <a:spcPct val="0"/>
              </a:spcBef>
              <a:spcAft>
                <a:spcPct val="0"/>
              </a:spcAft>
              <a:defRPr sz="2800">
                <a:solidFill>
                  <a:srgbClr val="09532A"/>
                </a:solidFill>
                <a:latin typeface="微软雅黑" pitchFamily="34" charset="-122"/>
                <a:ea typeface="微软雅黑" pitchFamily="34" charset="-122"/>
              </a:defRPr>
            </a:lvl9pPr>
          </a:lstStyle>
          <a:p>
            <a:r>
              <a:rPr lang="zh-CN" altLang="en-US" sz="2400" b="1" dirty="0">
                <a:solidFill>
                  <a:schemeClr val="tx1">
                    <a:lumMod val="65000"/>
                    <a:lumOff val="35000"/>
                  </a:schemeClr>
                </a:solidFill>
                <a:latin typeface="+mn-lt"/>
                <a:ea typeface="+mn-ea"/>
                <a:cs typeface="+mn-ea"/>
                <a:sym typeface="+mn-lt"/>
              </a:rPr>
              <a:t>情绪的构成</a:t>
            </a:r>
          </a:p>
        </p:txBody>
      </p:sp>
      <p:grpSp>
        <p:nvGrpSpPr>
          <p:cNvPr id="14" name="组合 13">
            <a:extLst>
              <a:ext uri="{FF2B5EF4-FFF2-40B4-BE49-F238E27FC236}">
                <a16:creationId xmlns="" xmlns:a16="http://schemas.microsoft.com/office/drawing/2014/main" id="{79CCCFF6-1AAC-4C67-83CF-DB8D3676FAFE}"/>
              </a:ext>
            </a:extLst>
          </p:cNvPr>
          <p:cNvGrpSpPr/>
          <p:nvPr/>
        </p:nvGrpSpPr>
        <p:grpSpPr>
          <a:xfrm flipH="1">
            <a:off x="1485901" y="2344239"/>
            <a:ext cx="6185108" cy="1869500"/>
            <a:chOff x="2200" y="4920"/>
            <a:chExt cx="9999" cy="3407"/>
          </a:xfrm>
        </p:grpSpPr>
        <p:grpSp>
          <p:nvGrpSpPr>
            <p:cNvPr id="15" name="组合 14">
              <a:extLst>
                <a:ext uri="{FF2B5EF4-FFF2-40B4-BE49-F238E27FC236}">
                  <a16:creationId xmlns="" xmlns:a16="http://schemas.microsoft.com/office/drawing/2014/main" id="{EAF5B163-A603-4D48-95EF-E2DADD7CCE1D}"/>
                </a:ext>
              </a:extLst>
            </p:cNvPr>
            <p:cNvGrpSpPr/>
            <p:nvPr>
              <p:custDataLst>
                <p:tags r:id="rId2"/>
              </p:custDataLst>
            </p:nvPr>
          </p:nvGrpSpPr>
          <p:grpSpPr>
            <a:xfrm>
              <a:off x="2200" y="4920"/>
              <a:ext cx="6080" cy="987"/>
              <a:chOff x="2643187" y="2057399"/>
              <a:chExt cx="3860802" cy="626533"/>
            </a:xfrm>
          </p:grpSpPr>
          <p:sp>
            <p:nvSpPr>
              <p:cNvPr id="27" name="矩形 26">
                <a:extLst>
                  <a:ext uri="{FF2B5EF4-FFF2-40B4-BE49-F238E27FC236}">
                    <a16:creationId xmlns="" xmlns:a16="http://schemas.microsoft.com/office/drawing/2014/main" id="{85A163FA-8BCB-4B5A-8674-65911BEB8A62}"/>
                  </a:ext>
                </a:extLst>
              </p:cNvPr>
              <p:cNvSpPr/>
              <p:nvPr>
                <p:custDataLst>
                  <p:tags r:id="rId13"/>
                </p:custDataLst>
              </p:nvPr>
            </p:nvSpPr>
            <p:spPr>
              <a:xfrm>
                <a:off x="2702453" y="2057399"/>
                <a:ext cx="3132666" cy="626533"/>
              </a:xfrm>
              <a:prstGeom prst="rect">
                <a:avLst/>
              </a:prstGeom>
              <a:solidFill>
                <a:srgbClr val="90B0CA"/>
              </a:solidFill>
              <a:ln w="12700" cap="flat" cmpd="sng" algn="ctr">
                <a:noFill/>
                <a:prstDash val="solid"/>
                <a:miter lim="800000"/>
              </a:ln>
              <a:effectLst/>
            </p:spPr>
            <p:txBody>
              <a:bodyPr rtlCol="0" anchor="ctr">
                <a:normAutofit/>
              </a:bodyPr>
              <a:lstStyle/>
              <a:p>
                <a:pPr algn="ctr"/>
                <a:r>
                  <a:rPr lang="zh-CN" altLang="en-US" sz="2000" b="1" dirty="0">
                    <a:solidFill>
                      <a:schemeClr val="bg1"/>
                    </a:solidFill>
                    <a:cs typeface="+mn-ea"/>
                    <a:sym typeface="+mn-lt"/>
                  </a:rPr>
                  <a:t>情绪的生理反应</a:t>
                </a:r>
              </a:p>
            </p:txBody>
          </p:sp>
          <p:sp>
            <p:nvSpPr>
              <p:cNvPr id="30" name="五边形 4">
                <a:extLst>
                  <a:ext uri="{FF2B5EF4-FFF2-40B4-BE49-F238E27FC236}">
                    <a16:creationId xmlns="" xmlns:a16="http://schemas.microsoft.com/office/drawing/2014/main" id="{825A7F98-6E30-4B59-A860-9C07D8F26C5F}"/>
                  </a:ext>
                </a:extLst>
              </p:cNvPr>
              <p:cNvSpPr/>
              <p:nvPr>
                <p:custDataLst>
                  <p:tags r:id="rId14"/>
                </p:custDataLst>
              </p:nvPr>
            </p:nvSpPr>
            <p:spPr>
              <a:xfrm>
                <a:off x="6021390" y="2171698"/>
                <a:ext cx="482599" cy="397934"/>
              </a:xfrm>
              <a:prstGeom prst="homePlate">
                <a:avLst/>
              </a:prstGeom>
              <a:solidFill>
                <a:srgbClr val="90B0CA"/>
              </a:solidFill>
              <a:ln w="12700" cap="flat" cmpd="sng" algn="ctr">
                <a:noFill/>
                <a:prstDash val="solid"/>
                <a:miter lim="800000"/>
              </a:ln>
              <a:effectLst/>
            </p:spPr>
            <p:txBody>
              <a:bodyPr rtlCol="0" anchor="ctr">
                <a:normAutofit/>
              </a:bodyPr>
              <a:lstStyle/>
              <a:p>
                <a:pPr algn="ctr"/>
                <a:r>
                  <a:rPr lang="en-US" altLang="zh-CN" sz="1600" dirty="0">
                    <a:solidFill>
                      <a:srgbClr val="FEFFFF"/>
                    </a:solidFill>
                    <a:cs typeface="+mn-ea"/>
                    <a:sym typeface="+mn-lt"/>
                  </a:rPr>
                  <a:t>A</a:t>
                </a:r>
                <a:endParaRPr lang="zh-CN" altLang="en-US" sz="1600" dirty="0">
                  <a:solidFill>
                    <a:srgbClr val="FEFFFF"/>
                  </a:solidFill>
                  <a:cs typeface="+mn-ea"/>
                  <a:sym typeface="+mn-lt"/>
                </a:endParaRPr>
              </a:p>
            </p:txBody>
          </p:sp>
          <p:sp>
            <p:nvSpPr>
              <p:cNvPr id="36" name="矩形 35">
                <a:extLst>
                  <a:ext uri="{FF2B5EF4-FFF2-40B4-BE49-F238E27FC236}">
                    <a16:creationId xmlns="" xmlns:a16="http://schemas.microsoft.com/office/drawing/2014/main" id="{EC467778-9CB0-40F7-9AF1-77413D033FC3}"/>
                  </a:ext>
                </a:extLst>
              </p:cNvPr>
              <p:cNvSpPr/>
              <p:nvPr>
                <p:custDataLst>
                  <p:tags r:id="rId15"/>
                </p:custDataLst>
              </p:nvPr>
            </p:nvSpPr>
            <p:spPr>
              <a:xfrm>
                <a:off x="2643187" y="2057399"/>
                <a:ext cx="59266" cy="626533"/>
              </a:xfrm>
              <a:prstGeom prst="rect">
                <a:avLst/>
              </a:prstGeom>
              <a:solidFill>
                <a:schemeClr val="bg1">
                  <a:lumMod val="85000"/>
                </a:schemeClr>
              </a:solidFill>
              <a:ln w="12700" cap="flat" cmpd="sng" algn="ctr">
                <a:noFill/>
                <a:prstDash val="solid"/>
                <a:miter lim="800000"/>
              </a:ln>
              <a:effectLst/>
            </p:spPr>
            <p:txBody>
              <a:bodyPr rtlCol="0" anchor="ctr">
                <a:normAutofit/>
              </a:bodyPr>
              <a:lstStyle/>
              <a:p>
                <a:pPr lvl="0" algn="ctr"/>
                <a:endParaRPr lang="zh-CN" altLang="en-US" sz="1600" dirty="0">
                  <a:cs typeface="+mn-ea"/>
                  <a:sym typeface="+mn-lt"/>
                </a:endParaRPr>
              </a:p>
            </p:txBody>
          </p:sp>
          <p:sp>
            <p:nvSpPr>
              <p:cNvPr id="37" name="矩形 36">
                <a:extLst>
                  <a:ext uri="{FF2B5EF4-FFF2-40B4-BE49-F238E27FC236}">
                    <a16:creationId xmlns="" xmlns:a16="http://schemas.microsoft.com/office/drawing/2014/main" id="{E3360E2F-869F-4C71-83E3-C00CBA08886B}"/>
                  </a:ext>
                </a:extLst>
              </p:cNvPr>
              <p:cNvSpPr/>
              <p:nvPr>
                <p:custDataLst>
                  <p:tags r:id="rId16"/>
                </p:custDataLst>
              </p:nvPr>
            </p:nvSpPr>
            <p:spPr>
              <a:xfrm>
                <a:off x="5835121" y="2057399"/>
                <a:ext cx="186267" cy="626533"/>
              </a:xfrm>
              <a:prstGeom prst="rect">
                <a:avLst/>
              </a:prstGeom>
              <a:solidFill>
                <a:schemeClr val="bg1">
                  <a:lumMod val="85000"/>
                </a:schemeClr>
              </a:solidFill>
              <a:ln w="12700" cap="flat" cmpd="sng" algn="ctr">
                <a:noFill/>
                <a:prstDash val="solid"/>
                <a:miter lim="800000"/>
              </a:ln>
              <a:effectLst/>
            </p:spPr>
            <p:txBody>
              <a:bodyPr rtlCol="0" anchor="ctr">
                <a:normAutofit/>
              </a:bodyPr>
              <a:lstStyle/>
              <a:p>
                <a:pPr algn="ctr"/>
                <a:endParaRPr lang="zh-CN" altLang="en-US" sz="1600" dirty="0">
                  <a:cs typeface="+mn-ea"/>
                  <a:sym typeface="+mn-lt"/>
                </a:endParaRPr>
              </a:p>
            </p:txBody>
          </p:sp>
        </p:grpSp>
        <p:grpSp>
          <p:nvGrpSpPr>
            <p:cNvPr id="16" name="组合 15">
              <a:extLst>
                <a:ext uri="{FF2B5EF4-FFF2-40B4-BE49-F238E27FC236}">
                  <a16:creationId xmlns="" xmlns:a16="http://schemas.microsoft.com/office/drawing/2014/main" id="{21667D13-1107-4DC8-BB1C-1A4A4577B67B}"/>
                </a:ext>
              </a:extLst>
            </p:cNvPr>
            <p:cNvGrpSpPr/>
            <p:nvPr>
              <p:custDataLst>
                <p:tags r:id="rId3"/>
              </p:custDataLst>
            </p:nvPr>
          </p:nvGrpSpPr>
          <p:grpSpPr>
            <a:xfrm>
              <a:off x="6467" y="6131"/>
              <a:ext cx="5733" cy="987"/>
              <a:chOff x="5352530" y="2785532"/>
              <a:chExt cx="3640661" cy="626533"/>
            </a:xfrm>
          </p:grpSpPr>
          <p:sp>
            <p:nvSpPr>
              <p:cNvPr id="22" name="五边形 9">
                <a:extLst>
                  <a:ext uri="{FF2B5EF4-FFF2-40B4-BE49-F238E27FC236}">
                    <a16:creationId xmlns="" xmlns:a16="http://schemas.microsoft.com/office/drawing/2014/main" id="{5DCCC326-38E6-442E-9840-D1E301D83BFF}"/>
                  </a:ext>
                </a:extLst>
              </p:cNvPr>
              <p:cNvSpPr/>
              <p:nvPr>
                <p:custDataLst>
                  <p:tags r:id="rId9"/>
                </p:custDataLst>
              </p:nvPr>
            </p:nvSpPr>
            <p:spPr>
              <a:xfrm flipH="1">
                <a:off x="5352530" y="2899831"/>
                <a:ext cx="482599" cy="397934"/>
              </a:xfrm>
              <a:prstGeom prst="homePlate">
                <a:avLst/>
              </a:prstGeom>
              <a:solidFill>
                <a:srgbClr val="FFCDB8"/>
              </a:solidFill>
              <a:ln w="12700" cap="flat" cmpd="sng" algn="ctr">
                <a:noFill/>
                <a:prstDash val="solid"/>
                <a:miter lim="800000"/>
              </a:ln>
              <a:effectLst/>
            </p:spPr>
            <p:txBody>
              <a:bodyPr rtlCol="0" anchor="ctr">
                <a:normAutofit/>
              </a:bodyPr>
              <a:lstStyle/>
              <a:p>
                <a:pPr lvl="0" algn="ctr"/>
                <a:r>
                  <a:rPr lang="en-US" altLang="zh-CN" sz="1600" dirty="0">
                    <a:solidFill>
                      <a:srgbClr val="FEFFFF"/>
                    </a:solidFill>
                    <a:cs typeface="+mn-ea"/>
                    <a:sym typeface="+mn-lt"/>
                  </a:rPr>
                  <a:t>B</a:t>
                </a:r>
              </a:p>
            </p:txBody>
          </p:sp>
          <p:grpSp>
            <p:nvGrpSpPr>
              <p:cNvPr id="23" name="组合 22">
                <a:extLst>
                  <a:ext uri="{FF2B5EF4-FFF2-40B4-BE49-F238E27FC236}">
                    <a16:creationId xmlns="" xmlns:a16="http://schemas.microsoft.com/office/drawing/2014/main" id="{68E110FA-FCAF-44A8-AE63-FECA4027C311}"/>
                  </a:ext>
                </a:extLst>
              </p:cNvPr>
              <p:cNvGrpSpPr/>
              <p:nvPr/>
            </p:nvGrpSpPr>
            <p:grpSpPr>
              <a:xfrm>
                <a:off x="5835119" y="2785532"/>
                <a:ext cx="3158072" cy="626533"/>
                <a:chOff x="5835124" y="2785532"/>
                <a:chExt cx="3158072" cy="626533"/>
              </a:xfrm>
            </p:grpSpPr>
            <p:sp>
              <p:nvSpPr>
                <p:cNvPr id="24" name="矩形 23">
                  <a:extLst>
                    <a:ext uri="{FF2B5EF4-FFF2-40B4-BE49-F238E27FC236}">
                      <a16:creationId xmlns="" xmlns:a16="http://schemas.microsoft.com/office/drawing/2014/main" id="{D3FDA5CA-47CB-4676-A017-A3CE84955A38}"/>
                    </a:ext>
                  </a:extLst>
                </p:cNvPr>
                <p:cNvSpPr/>
                <p:nvPr>
                  <p:custDataLst>
                    <p:tags r:id="rId10"/>
                  </p:custDataLst>
                </p:nvPr>
              </p:nvSpPr>
              <p:spPr>
                <a:xfrm flipH="1">
                  <a:off x="6021395" y="2785532"/>
                  <a:ext cx="2912535" cy="626533"/>
                </a:xfrm>
                <a:prstGeom prst="rect">
                  <a:avLst/>
                </a:prstGeom>
                <a:solidFill>
                  <a:srgbClr val="FFCDB8"/>
                </a:solidFill>
                <a:ln w="12700" cap="flat" cmpd="sng" algn="ctr">
                  <a:noFill/>
                  <a:prstDash val="solid"/>
                  <a:miter lim="800000"/>
                </a:ln>
                <a:effectLst/>
              </p:spPr>
              <p:txBody>
                <a:bodyPr rtlCol="0" anchor="ctr">
                  <a:normAutofit/>
                </a:bodyPr>
                <a:lstStyle/>
                <a:p>
                  <a:pPr lvl="0" algn="ctr"/>
                  <a:r>
                    <a:rPr lang="zh-CN" altLang="en-US" sz="2000" b="1" dirty="0">
                      <a:solidFill>
                        <a:schemeClr val="bg1"/>
                      </a:solidFill>
                      <a:cs typeface="+mn-ea"/>
                      <a:sym typeface="+mn-lt"/>
                    </a:rPr>
                    <a:t>情绪的心理体验</a:t>
                  </a:r>
                </a:p>
              </p:txBody>
            </p:sp>
            <p:sp>
              <p:nvSpPr>
                <p:cNvPr id="25" name="矩形 24">
                  <a:extLst>
                    <a:ext uri="{FF2B5EF4-FFF2-40B4-BE49-F238E27FC236}">
                      <a16:creationId xmlns="" xmlns:a16="http://schemas.microsoft.com/office/drawing/2014/main" id="{0078429B-C124-4C3C-B0E0-7C8B002224DA}"/>
                    </a:ext>
                  </a:extLst>
                </p:cNvPr>
                <p:cNvSpPr/>
                <p:nvPr>
                  <p:custDataLst>
                    <p:tags r:id="rId11"/>
                  </p:custDataLst>
                </p:nvPr>
              </p:nvSpPr>
              <p:spPr>
                <a:xfrm flipH="1">
                  <a:off x="8933930" y="2785532"/>
                  <a:ext cx="59266" cy="626533"/>
                </a:xfrm>
                <a:prstGeom prst="rect">
                  <a:avLst/>
                </a:prstGeom>
                <a:solidFill>
                  <a:schemeClr val="bg1">
                    <a:lumMod val="85000"/>
                  </a:schemeClr>
                </a:solidFill>
                <a:ln w="12700" cap="flat" cmpd="sng" algn="ctr">
                  <a:noFill/>
                  <a:prstDash val="solid"/>
                  <a:miter lim="800000"/>
                </a:ln>
                <a:effectLst/>
              </p:spPr>
              <p:txBody>
                <a:bodyPr rtlCol="0" anchor="ctr">
                  <a:normAutofit/>
                </a:bodyPr>
                <a:lstStyle/>
                <a:p>
                  <a:pPr lvl="0" algn="ctr"/>
                  <a:endParaRPr lang="zh-CN" altLang="en-US" sz="1600" dirty="0">
                    <a:cs typeface="+mn-ea"/>
                    <a:sym typeface="+mn-lt"/>
                  </a:endParaRPr>
                </a:p>
              </p:txBody>
            </p:sp>
            <p:sp>
              <p:nvSpPr>
                <p:cNvPr id="26" name="矩形 25">
                  <a:extLst>
                    <a:ext uri="{FF2B5EF4-FFF2-40B4-BE49-F238E27FC236}">
                      <a16:creationId xmlns="" xmlns:a16="http://schemas.microsoft.com/office/drawing/2014/main" id="{C2465C1C-E06D-431B-94BF-E2723BDC9F56}"/>
                    </a:ext>
                  </a:extLst>
                </p:cNvPr>
                <p:cNvSpPr/>
                <p:nvPr>
                  <p:custDataLst>
                    <p:tags r:id="rId12"/>
                  </p:custDataLst>
                </p:nvPr>
              </p:nvSpPr>
              <p:spPr>
                <a:xfrm flipH="1">
                  <a:off x="5835124" y="2785532"/>
                  <a:ext cx="186270" cy="626533"/>
                </a:xfrm>
                <a:prstGeom prst="rect">
                  <a:avLst/>
                </a:prstGeom>
                <a:solidFill>
                  <a:schemeClr val="bg1">
                    <a:lumMod val="85000"/>
                  </a:schemeClr>
                </a:solidFill>
                <a:ln w="12700" cap="flat" cmpd="sng" algn="ctr">
                  <a:noFill/>
                  <a:prstDash val="solid"/>
                  <a:miter lim="800000"/>
                </a:ln>
                <a:effectLst/>
              </p:spPr>
              <p:txBody>
                <a:bodyPr rtlCol="0" anchor="ctr">
                  <a:normAutofit/>
                </a:bodyPr>
                <a:lstStyle/>
                <a:p>
                  <a:pPr lvl="0" algn="ctr"/>
                  <a:endParaRPr lang="zh-CN" altLang="en-US" sz="1600" dirty="0">
                    <a:cs typeface="+mn-ea"/>
                    <a:sym typeface="+mn-lt"/>
                  </a:endParaRPr>
                </a:p>
              </p:txBody>
            </p:sp>
          </p:grpSp>
        </p:grpSp>
        <p:grpSp>
          <p:nvGrpSpPr>
            <p:cNvPr id="17" name="组合 16">
              <a:extLst>
                <a:ext uri="{FF2B5EF4-FFF2-40B4-BE49-F238E27FC236}">
                  <a16:creationId xmlns="" xmlns:a16="http://schemas.microsoft.com/office/drawing/2014/main" id="{C560ADB4-9E43-4E39-A0DC-CAAA99125C06}"/>
                </a:ext>
              </a:extLst>
            </p:cNvPr>
            <p:cNvGrpSpPr/>
            <p:nvPr>
              <p:custDataLst>
                <p:tags r:id="rId4"/>
              </p:custDataLst>
            </p:nvPr>
          </p:nvGrpSpPr>
          <p:grpSpPr>
            <a:xfrm>
              <a:off x="2200" y="7341"/>
              <a:ext cx="6080" cy="987"/>
              <a:chOff x="2643187" y="2057399"/>
              <a:chExt cx="3860802" cy="626533"/>
            </a:xfrm>
          </p:grpSpPr>
          <p:sp>
            <p:nvSpPr>
              <p:cNvPr id="18" name="矩形 17">
                <a:extLst>
                  <a:ext uri="{FF2B5EF4-FFF2-40B4-BE49-F238E27FC236}">
                    <a16:creationId xmlns="" xmlns:a16="http://schemas.microsoft.com/office/drawing/2014/main" id="{A24CAAF1-FD90-4BA7-9C09-6A9BE1C19C2A}"/>
                  </a:ext>
                </a:extLst>
              </p:cNvPr>
              <p:cNvSpPr/>
              <p:nvPr>
                <p:custDataLst>
                  <p:tags r:id="rId5"/>
                </p:custDataLst>
              </p:nvPr>
            </p:nvSpPr>
            <p:spPr>
              <a:xfrm>
                <a:off x="2702453" y="2057399"/>
                <a:ext cx="3132666" cy="626533"/>
              </a:xfrm>
              <a:prstGeom prst="rect">
                <a:avLst/>
              </a:prstGeom>
              <a:solidFill>
                <a:srgbClr val="FFA885"/>
              </a:solidFill>
              <a:ln w="12700" cap="flat" cmpd="sng" algn="ctr">
                <a:noFill/>
                <a:prstDash val="solid"/>
                <a:miter lim="800000"/>
              </a:ln>
              <a:effectLst/>
            </p:spPr>
            <p:txBody>
              <a:bodyPr rtlCol="0" anchor="ctr">
                <a:normAutofit/>
              </a:bodyPr>
              <a:lstStyle/>
              <a:p>
                <a:pPr lvl="0" algn="ctr"/>
                <a:r>
                  <a:rPr lang="zh-CN" altLang="en-US" sz="2000" b="1" dirty="0">
                    <a:solidFill>
                      <a:schemeClr val="bg1"/>
                    </a:solidFill>
                    <a:cs typeface="+mn-ea"/>
                    <a:sym typeface="+mn-lt"/>
                  </a:rPr>
                  <a:t>情绪的行为表现</a:t>
                </a:r>
              </a:p>
            </p:txBody>
          </p:sp>
          <p:sp>
            <p:nvSpPr>
              <p:cNvPr id="19" name="五边形 69">
                <a:extLst>
                  <a:ext uri="{FF2B5EF4-FFF2-40B4-BE49-F238E27FC236}">
                    <a16:creationId xmlns="" xmlns:a16="http://schemas.microsoft.com/office/drawing/2014/main" id="{3F2B5F33-DAB6-4100-8173-C8EFCE6F9142}"/>
                  </a:ext>
                </a:extLst>
              </p:cNvPr>
              <p:cNvSpPr/>
              <p:nvPr>
                <p:custDataLst>
                  <p:tags r:id="rId6"/>
                </p:custDataLst>
              </p:nvPr>
            </p:nvSpPr>
            <p:spPr>
              <a:xfrm>
                <a:off x="6021390" y="2171698"/>
                <a:ext cx="482599" cy="397934"/>
              </a:xfrm>
              <a:prstGeom prst="homePlate">
                <a:avLst/>
              </a:prstGeom>
              <a:solidFill>
                <a:srgbClr val="FFA885"/>
              </a:solidFill>
              <a:ln w="12700" cap="flat" cmpd="sng" algn="ctr">
                <a:noFill/>
                <a:prstDash val="solid"/>
                <a:miter lim="800000"/>
              </a:ln>
              <a:effectLst/>
            </p:spPr>
            <p:txBody>
              <a:bodyPr rtlCol="0" anchor="ctr">
                <a:normAutofit/>
              </a:bodyPr>
              <a:lstStyle/>
              <a:p>
                <a:pPr lvl="0" algn="ctr"/>
                <a:r>
                  <a:rPr lang="en-US" altLang="zh-CN" sz="1600" dirty="0">
                    <a:solidFill>
                      <a:srgbClr val="FEFFFF"/>
                    </a:solidFill>
                    <a:cs typeface="+mn-ea"/>
                    <a:sym typeface="+mn-lt"/>
                  </a:rPr>
                  <a:t>C</a:t>
                </a:r>
              </a:p>
            </p:txBody>
          </p:sp>
          <p:sp>
            <p:nvSpPr>
              <p:cNvPr id="20" name="矩形 19">
                <a:extLst>
                  <a:ext uri="{FF2B5EF4-FFF2-40B4-BE49-F238E27FC236}">
                    <a16:creationId xmlns="" xmlns:a16="http://schemas.microsoft.com/office/drawing/2014/main" id="{02D7205D-FE10-48C6-A09E-BD7C9643E198}"/>
                  </a:ext>
                </a:extLst>
              </p:cNvPr>
              <p:cNvSpPr/>
              <p:nvPr>
                <p:custDataLst>
                  <p:tags r:id="rId7"/>
                </p:custDataLst>
              </p:nvPr>
            </p:nvSpPr>
            <p:spPr>
              <a:xfrm>
                <a:off x="2643187" y="2057399"/>
                <a:ext cx="59266" cy="626533"/>
              </a:xfrm>
              <a:prstGeom prst="rect">
                <a:avLst/>
              </a:prstGeom>
              <a:solidFill>
                <a:schemeClr val="bg1">
                  <a:lumMod val="85000"/>
                </a:schemeClr>
              </a:solidFill>
              <a:ln w="12700" cap="flat" cmpd="sng" algn="ctr">
                <a:noFill/>
                <a:prstDash val="solid"/>
                <a:miter lim="800000"/>
              </a:ln>
              <a:effectLst/>
            </p:spPr>
            <p:txBody>
              <a:bodyPr rtlCol="0" anchor="ctr">
                <a:normAutofit/>
              </a:bodyPr>
              <a:lstStyle/>
              <a:p>
                <a:pPr lvl="0" algn="ctr"/>
                <a:endParaRPr lang="zh-CN" altLang="en-US" sz="1600" dirty="0">
                  <a:cs typeface="+mn-ea"/>
                  <a:sym typeface="+mn-lt"/>
                </a:endParaRPr>
              </a:p>
            </p:txBody>
          </p:sp>
          <p:sp>
            <p:nvSpPr>
              <p:cNvPr id="21" name="矩形 20">
                <a:extLst>
                  <a:ext uri="{FF2B5EF4-FFF2-40B4-BE49-F238E27FC236}">
                    <a16:creationId xmlns="" xmlns:a16="http://schemas.microsoft.com/office/drawing/2014/main" id="{B9E7E9DE-0958-4F03-8DBC-8F0CB225F651}"/>
                  </a:ext>
                </a:extLst>
              </p:cNvPr>
              <p:cNvSpPr/>
              <p:nvPr>
                <p:custDataLst>
                  <p:tags r:id="rId8"/>
                </p:custDataLst>
              </p:nvPr>
            </p:nvSpPr>
            <p:spPr>
              <a:xfrm>
                <a:off x="5835121" y="2057399"/>
                <a:ext cx="186267" cy="626533"/>
              </a:xfrm>
              <a:prstGeom prst="rect">
                <a:avLst/>
              </a:prstGeom>
              <a:solidFill>
                <a:schemeClr val="bg1">
                  <a:lumMod val="85000"/>
                </a:schemeClr>
              </a:solidFill>
              <a:ln w="12700" cap="flat" cmpd="sng" algn="ctr">
                <a:noFill/>
                <a:prstDash val="solid"/>
                <a:miter lim="800000"/>
              </a:ln>
              <a:effectLst/>
            </p:spPr>
            <p:txBody>
              <a:bodyPr rtlCol="0" anchor="ctr">
                <a:normAutofit/>
              </a:bodyPr>
              <a:lstStyle/>
              <a:p>
                <a:pPr lvl="0" algn="ctr"/>
                <a:endParaRPr lang="zh-CN" altLang="en-US" sz="1600" dirty="0">
                  <a:cs typeface="+mn-ea"/>
                  <a:sym typeface="+mn-lt"/>
                </a:endParaRPr>
              </a:p>
            </p:txBody>
          </p:sp>
        </p:grpSp>
      </p:grpSp>
      <p:sp>
        <p:nvSpPr>
          <p:cNvPr id="41" name="文本框 40">
            <a:extLst>
              <a:ext uri="{FF2B5EF4-FFF2-40B4-BE49-F238E27FC236}">
                <a16:creationId xmlns="" xmlns:a16="http://schemas.microsoft.com/office/drawing/2014/main" id="{479BFA99-68B3-494C-A0EE-4539C06BCCDA}"/>
              </a:ext>
            </a:extLst>
          </p:cNvPr>
          <p:cNvSpPr txBox="1"/>
          <p:nvPr>
            <p:custDataLst>
              <p:tags r:id="rId1"/>
            </p:custDataLst>
          </p:nvPr>
        </p:nvSpPr>
        <p:spPr>
          <a:xfrm>
            <a:off x="1512125" y="1584473"/>
            <a:ext cx="2461286" cy="577850"/>
          </a:xfrm>
          <a:prstGeom prst="rect">
            <a:avLst/>
          </a:prstGeom>
          <a:noFill/>
        </p:spPr>
        <p:txBody>
          <a:bodyPr wrap="square" rtlCol="0" anchor="ctr"/>
          <a:lstStyle/>
          <a:p>
            <a:pPr algn="ctr"/>
            <a:r>
              <a:rPr lang="zh-CN" altLang="en-US" dirty="0">
                <a:solidFill>
                  <a:schemeClr val="tx1">
                    <a:lumMod val="65000"/>
                    <a:lumOff val="35000"/>
                  </a:schemeClr>
                </a:solidFill>
                <a:cs typeface="+mn-ea"/>
                <a:sym typeface="+mn-lt"/>
              </a:rPr>
              <a:t>情绪的基本要素：</a:t>
            </a:r>
          </a:p>
        </p:txBody>
      </p:sp>
      <p:pic>
        <p:nvPicPr>
          <p:cNvPr id="29" name="图片 28">
            <a:extLst>
              <a:ext uri="{FF2B5EF4-FFF2-40B4-BE49-F238E27FC236}">
                <a16:creationId xmlns="" xmlns:a16="http://schemas.microsoft.com/office/drawing/2014/main" id="{6D2ECDE1-BFF3-4292-A984-B582DA34DB6E}"/>
              </a:ext>
            </a:extLst>
          </p:cNvPr>
          <p:cNvPicPr>
            <a:picLocks noChangeAspect="1"/>
          </p:cNvPicPr>
          <p:nvPr/>
        </p:nvPicPr>
        <p:blipFill>
          <a:blip r:embed="rId19" cstate="print">
            <a:extLst>
              <a:ext uri="{28A0092B-C50C-407E-A947-70E740481C1C}">
                <a14:useLocalDpi xmlns:a14="http://schemas.microsoft.com/office/drawing/2010/main" val="0"/>
              </a:ext>
            </a:extLst>
          </a:blip>
          <a:srcRect/>
          <a:stretch/>
        </p:blipFill>
        <p:spPr>
          <a:xfrm>
            <a:off x="1352630" y="842653"/>
            <a:ext cx="743695" cy="743695"/>
          </a:xfrm>
          <a:prstGeom prst="rect">
            <a:avLst/>
          </a:prstGeom>
        </p:spPr>
      </p:pic>
    </p:spTree>
    <p:extLst>
      <p:ext uri="{BB962C8B-B14F-4D97-AF65-F5344CB8AC3E}">
        <p14:creationId xmlns:p14="http://schemas.microsoft.com/office/powerpoint/2010/main" val="3698982875"/>
      </p:ext>
    </p:extLst>
  </p:cSld>
  <p:clrMapOvr>
    <a:masterClrMapping/>
  </p:clrMapOvr>
  <p:transition spd="slow" advTm="8000">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标题 1">
            <a:extLst>
              <a:ext uri="{FF2B5EF4-FFF2-40B4-BE49-F238E27FC236}">
                <a16:creationId xmlns="" xmlns:a16="http://schemas.microsoft.com/office/drawing/2014/main" id="{419C18D6-4BEE-4A32-B219-ADE7C7F55D96}"/>
              </a:ext>
            </a:extLst>
          </p:cNvPr>
          <p:cNvSpPr>
            <a:spLocks noGrp="1"/>
          </p:cNvSpPr>
          <p:nvPr/>
        </p:nvSpPr>
        <p:spPr>
          <a:xfrm>
            <a:off x="2096324" y="1033146"/>
            <a:ext cx="2752780" cy="461665"/>
          </a:xfrm>
          <a:prstGeom prst="rect">
            <a:avLst/>
          </a:prstGeom>
        </p:spPr>
        <p:txBody>
          <a:bodyPr wrap="square">
            <a:spAutoFit/>
          </a:bodyPr>
          <a:lstStyle>
            <a:lvl1pPr algn="l" rtl="0" fontAlgn="base">
              <a:spcBef>
                <a:spcPct val="0"/>
              </a:spcBef>
              <a:spcAft>
                <a:spcPct val="0"/>
              </a:spcAft>
              <a:defRPr sz="2800" kern="1200">
                <a:solidFill>
                  <a:srgbClr val="09532A"/>
                </a:solidFill>
                <a:latin typeface="微软雅黑" pitchFamily="34" charset="-122"/>
                <a:ea typeface="微软雅黑" pitchFamily="34" charset="-122"/>
                <a:cs typeface="+mj-cs"/>
              </a:defRPr>
            </a:lvl1pPr>
            <a:lvl2pPr algn="l" rtl="0" fontAlgn="base">
              <a:spcBef>
                <a:spcPct val="0"/>
              </a:spcBef>
              <a:spcAft>
                <a:spcPct val="0"/>
              </a:spcAft>
              <a:defRPr sz="2800">
                <a:solidFill>
                  <a:srgbClr val="09532A"/>
                </a:solidFill>
                <a:latin typeface="微软雅黑" pitchFamily="34" charset="-122"/>
                <a:ea typeface="微软雅黑" pitchFamily="34" charset="-122"/>
              </a:defRPr>
            </a:lvl2pPr>
            <a:lvl3pPr algn="l" rtl="0" fontAlgn="base">
              <a:spcBef>
                <a:spcPct val="0"/>
              </a:spcBef>
              <a:spcAft>
                <a:spcPct val="0"/>
              </a:spcAft>
              <a:defRPr sz="2800">
                <a:solidFill>
                  <a:srgbClr val="09532A"/>
                </a:solidFill>
                <a:latin typeface="微软雅黑" pitchFamily="34" charset="-122"/>
                <a:ea typeface="微软雅黑" pitchFamily="34" charset="-122"/>
              </a:defRPr>
            </a:lvl3pPr>
            <a:lvl4pPr algn="l" rtl="0" fontAlgn="base">
              <a:spcBef>
                <a:spcPct val="0"/>
              </a:spcBef>
              <a:spcAft>
                <a:spcPct val="0"/>
              </a:spcAft>
              <a:defRPr sz="2800">
                <a:solidFill>
                  <a:srgbClr val="09532A"/>
                </a:solidFill>
                <a:latin typeface="微软雅黑" pitchFamily="34" charset="-122"/>
                <a:ea typeface="微软雅黑" pitchFamily="34" charset="-122"/>
              </a:defRPr>
            </a:lvl4pPr>
            <a:lvl5pPr algn="l" rtl="0" fontAlgn="base">
              <a:spcBef>
                <a:spcPct val="0"/>
              </a:spcBef>
              <a:spcAft>
                <a:spcPct val="0"/>
              </a:spcAft>
              <a:defRPr sz="2800">
                <a:solidFill>
                  <a:srgbClr val="09532A"/>
                </a:solidFill>
                <a:latin typeface="微软雅黑" pitchFamily="34" charset="-122"/>
                <a:ea typeface="微软雅黑" pitchFamily="34" charset="-122"/>
              </a:defRPr>
            </a:lvl5pPr>
            <a:lvl6pPr marL="457200" algn="l" rtl="0" fontAlgn="base">
              <a:spcBef>
                <a:spcPct val="0"/>
              </a:spcBef>
              <a:spcAft>
                <a:spcPct val="0"/>
              </a:spcAft>
              <a:defRPr sz="2800">
                <a:solidFill>
                  <a:srgbClr val="09532A"/>
                </a:solidFill>
                <a:latin typeface="微软雅黑" pitchFamily="34" charset="-122"/>
                <a:ea typeface="微软雅黑" pitchFamily="34" charset="-122"/>
              </a:defRPr>
            </a:lvl6pPr>
            <a:lvl7pPr marL="914400" algn="l" rtl="0" fontAlgn="base">
              <a:spcBef>
                <a:spcPct val="0"/>
              </a:spcBef>
              <a:spcAft>
                <a:spcPct val="0"/>
              </a:spcAft>
              <a:defRPr sz="2800">
                <a:solidFill>
                  <a:srgbClr val="09532A"/>
                </a:solidFill>
                <a:latin typeface="微软雅黑" pitchFamily="34" charset="-122"/>
                <a:ea typeface="微软雅黑" pitchFamily="34" charset="-122"/>
              </a:defRPr>
            </a:lvl7pPr>
            <a:lvl8pPr marL="1371600" algn="l" rtl="0" fontAlgn="base">
              <a:spcBef>
                <a:spcPct val="0"/>
              </a:spcBef>
              <a:spcAft>
                <a:spcPct val="0"/>
              </a:spcAft>
              <a:defRPr sz="2800">
                <a:solidFill>
                  <a:srgbClr val="09532A"/>
                </a:solidFill>
                <a:latin typeface="微软雅黑" pitchFamily="34" charset="-122"/>
                <a:ea typeface="微软雅黑" pitchFamily="34" charset="-122"/>
              </a:defRPr>
            </a:lvl8pPr>
            <a:lvl9pPr marL="1828800" algn="l" rtl="0" fontAlgn="base">
              <a:spcBef>
                <a:spcPct val="0"/>
              </a:spcBef>
              <a:spcAft>
                <a:spcPct val="0"/>
              </a:spcAft>
              <a:defRPr sz="2800">
                <a:solidFill>
                  <a:srgbClr val="09532A"/>
                </a:solidFill>
                <a:latin typeface="微软雅黑" pitchFamily="34" charset="-122"/>
                <a:ea typeface="微软雅黑" pitchFamily="34" charset="-122"/>
              </a:defRPr>
            </a:lvl9pPr>
          </a:lstStyle>
          <a:p>
            <a:r>
              <a:rPr lang="zh-CN" altLang="en-US" sz="2400" b="1" dirty="0">
                <a:solidFill>
                  <a:schemeClr val="tx1">
                    <a:lumMod val="65000"/>
                    <a:lumOff val="35000"/>
                  </a:schemeClr>
                </a:solidFill>
                <a:latin typeface="+mn-lt"/>
                <a:ea typeface="+mn-ea"/>
                <a:cs typeface="+mn-ea"/>
                <a:sym typeface="+mn-lt"/>
              </a:rPr>
              <a:t>情绪的表现方式</a:t>
            </a:r>
          </a:p>
        </p:txBody>
      </p:sp>
      <p:sp>
        <p:nvSpPr>
          <p:cNvPr id="56" name="矩形 55">
            <a:extLst>
              <a:ext uri="{FF2B5EF4-FFF2-40B4-BE49-F238E27FC236}">
                <a16:creationId xmlns="" xmlns:a16="http://schemas.microsoft.com/office/drawing/2014/main" id="{F402CF98-E350-414B-8CD3-45045488F54E}"/>
              </a:ext>
            </a:extLst>
          </p:cNvPr>
          <p:cNvSpPr/>
          <p:nvPr>
            <p:custDataLst>
              <p:tags r:id="rId1"/>
            </p:custDataLst>
          </p:nvPr>
        </p:nvSpPr>
        <p:spPr>
          <a:xfrm>
            <a:off x="1982641" y="2150449"/>
            <a:ext cx="1522977" cy="1369489"/>
          </a:xfrm>
          <a:prstGeom prst="rect">
            <a:avLst/>
          </a:prstGeom>
          <a:solidFill>
            <a:schemeClr val="bg1"/>
          </a:solidFill>
          <a:ln w="12700" cap="flat" cmpd="sng" algn="ctr">
            <a:solidFill>
              <a:srgbClr val="90B0CA"/>
            </a:solidFill>
            <a:prstDash val="solid"/>
            <a:miter lim="800000"/>
          </a:ln>
          <a:effectLst/>
        </p:spPr>
        <p:txBody>
          <a:bodyPr wrap="square" rtlCol="0" anchor="ctr">
            <a:normAutofit/>
          </a:bodyPr>
          <a:lstStyle/>
          <a:p>
            <a:pPr lvl="0" algn="ctr"/>
            <a:r>
              <a:rPr lang="zh-CN" altLang="en-US" sz="2000" b="1" dirty="0">
                <a:solidFill>
                  <a:srgbClr val="90B0CA"/>
                </a:solidFill>
                <a:cs typeface="+mn-ea"/>
                <a:sym typeface="+mn-lt"/>
              </a:rPr>
              <a:t>面部表情</a:t>
            </a:r>
          </a:p>
        </p:txBody>
      </p:sp>
      <p:sp>
        <p:nvSpPr>
          <p:cNvPr id="52" name="矩形 51">
            <a:extLst>
              <a:ext uri="{FF2B5EF4-FFF2-40B4-BE49-F238E27FC236}">
                <a16:creationId xmlns="" xmlns:a16="http://schemas.microsoft.com/office/drawing/2014/main" id="{877B154E-36E2-4FAC-8C9F-423851CE6762}"/>
              </a:ext>
            </a:extLst>
          </p:cNvPr>
          <p:cNvSpPr/>
          <p:nvPr>
            <p:custDataLst>
              <p:tags r:id="rId2"/>
            </p:custDataLst>
          </p:nvPr>
        </p:nvSpPr>
        <p:spPr>
          <a:xfrm>
            <a:off x="3886921" y="2150449"/>
            <a:ext cx="1522977" cy="1369489"/>
          </a:xfrm>
          <a:prstGeom prst="rect">
            <a:avLst/>
          </a:prstGeom>
          <a:solidFill>
            <a:schemeClr val="bg1"/>
          </a:solidFill>
          <a:ln w="12700" cap="flat" cmpd="sng" algn="ctr">
            <a:solidFill>
              <a:srgbClr val="FFA885"/>
            </a:solidFill>
            <a:prstDash val="solid"/>
            <a:miter lim="800000"/>
          </a:ln>
          <a:effectLst/>
        </p:spPr>
        <p:txBody>
          <a:bodyPr wrap="square" rtlCol="0" anchor="ctr">
            <a:normAutofit/>
          </a:bodyPr>
          <a:lstStyle/>
          <a:p>
            <a:pPr lvl="0" algn="ctr"/>
            <a:r>
              <a:rPr lang="zh-CN" altLang="en-US" sz="2000" b="1" dirty="0">
                <a:solidFill>
                  <a:srgbClr val="FFA885"/>
                </a:solidFill>
                <a:cs typeface="+mn-ea"/>
                <a:sym typeface="+mn-lt"/>
              </a:rPr>
              <a:t>体态表情</a:t>
            </a:r>
          </a:p>
        </p:txBody>
      </p:sp>
      <p:grpSp>
        <p:nvGrpSpPr>
          <p:cNvPr id="2" name="组合 1">
            <a:extLst>
              <a:ext uri="{FF2B5EF4-FFF2-40B4-BE49-F238E27FC236}">
                <a16:creationId xmlns="" xmlns:a16="http://schemas.microsoft.com/office/drawing/2014/main" id="{CFB93DD5-A08F-413A-B46B-9AB4EC1A9723}"/>
              </a:ext>
            </a:extLst>
          </p:cNvPr>
          <p:cNvGrpSpPr/>
          <p:nvPr/>
        </p:nvGrpSpPr>
        <p:grpSpPr>
          <a:xfrm rot="10800000" flipH="1">
            <a:off x="2427094" y="3395400"/>
            <a:ext cx="4442630" cy="384754"/>
            <a:chOff x="2462635" y="2096619"/>
            <a:chExt cx="4371550" cy="384754"/>
          </a:xfrm>
        </p:grpSpPr>
        <p:sp>
          <p:nvSpPr>
            <p:cNvPr id="54" name="任意多边形 16">
              <a:extLst>
                <a:ext uri="{FF2B5EF4-FFF2-40B4-BE49-F238E27FC236}">
                  <a16:creationId xmlns="" xmlns:a16="http://schemas.microsoft.com/office/drawing/2014/main" id="{E3B32F3A-A8FD-43DE-A80A-6850C27C2350}"/>
                </a:ext>
              </a:extLst>
            </p:cNvPr>
            <p:cNvSpPr/>
            <p:nvPr>
              <p:custDataLst>
                <p:tags r:id="rId4"/>
              </p:custDataLst>
            </p:nvPr>
          </p:nvSpPr>
          <p:spPr>
            <a:xfrm>
              <a:off x="2533010" y="2096619"/>
              <a:ext cx="422243" cy="215611"/>
            </a:xfrm>
            <a:custGeom>
              <a:avLst/>
              <a:gdLst>
                <a:gd name="connsiteX0" fmla="*/ 0 w 313733"/>
                <a:gd name="connsiteY0" fmla="*/ 0 h 313734"/>
                <a:gd name="connsiteX1" fmla="*/ 156866 w 313733"/>
                <a:gd name="connsiteY1" fmla="*/ 156867 h 313734"/>
                <a:gd name="connsiteX2" fmla="*/ 313733 w 313733"/>
                <a:gd name="connsiteY2" fmla="*/ 0 h 313734"/>
                <a:gd name="connsiteX3" fmla="*/ 313733 w 313733"/>
                <a:gd name="connsiteY3" fmla="*/ 156868 h 313734"/>
                <a:gd name="connsiteX4" fmla="*/ 156866 w 313733"/>
                <a:gd name="connsiteY4" fmla="*/ 313734 h 313734"/>
                <a:gd name="connsiteX5" fmla="*/ 0 w 313733"/>
                <a:gd name="connsiteY5" fmla="*/ 156868 h 313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3733" h="313734">
                  <a:moveTo>
                    <a:pt x="0" y="0"/>
                  </a:moveTo>
                  <a:lnTo>
                    <a:pt x="156866" y="156867"/>
                  </a:lnTo>
                  <a:lnTo>
                    <a:pt x="313733" y="0"/>
                  </a:lnTo>
                  <a:lnTo>
                    <a:pt x="313733" y="156868"/>
                  </a:lnTo>
                  <a:lnTo>
                    <a:pt x="156866" y="313734"/>
                  </a:lnTo>
                  <a:lnTo>
                    <a:pt x="0" y="156868"/>
                  </a:lnTo>
                  <a:close/>
                </a:path>
              </a:pathLst>
            </a:custGeom>
            <a:solidFill>
              <a:srgbClr val="90B0CA"/>
            </a:solidFill>
            <a:ln w="12700" cap="flat" cmpd="sng" algn="ctr">
              <a:noFill/>
              <a:prstDash val="solid"/>
              <a:miter lim="800000"/>
            </a:ln>
            <a:effectLst/>
          </p:spPr>
          <p:txBody>
            <a:bodyPr wrap="square" rtlCol="0" anchor="ctr">
              <a:normAutofit fontScale="55000" lnSpcReduction="20000"/>
            </a:bodyPr>
            <a:lstStyle/>
            <a:p>
              <a:pPr lvl="0" algn="ctr"/>
              <a:endParaRPr lang="zh-CN" altLang="en-US" dirty="0">
                <a:solidFill>
                  <a:schemeClr val="tx1">
                    <a:lumMod val="65000"/>
                    <a:lumOff val="35000"/>
                  </a:schemeClr>
                </a:solidFill>
                <a:cs typeface="+mn-ea"/>
                <a:sym typeface="+mn-lt"/>
              </a:endParaRPr>
            </a:p>
          </p:txBody>
        </p:sp>
        <p:sp>
          <p:nvSpPr>
            <p:cNvPr id="55" name="任意多边形 19">
              <a:extLst>
                <a:ext uri="{FF2B5EF4-FFF2-40B4-BE49-F238E27FC236}">
                  <a16:creationId xmlns="" xmlns:a16="http://schemas.microsoft.com/office/drawing/2014/main" id="{F9DBBCB0-6A8F-47E0-B1B3-1CE968342EC2}"/>
                </a:ext>
              </a:extLst>
            </p:cNvPr>
            <p:cNvSpPr/>
            <p:nvPr>
              <p:custDataLst>
                <p:tags r:id="rId5"/>
              </p:custDataLst>
            </p:nvPr>
          </p:nvSpPr>
          <p:spPr>
            <a:xfrm>
              <a:off x="2462635" y="2193892"/>
              <a:ext cx="562991" cy="287481"/>
            </a:xfrm>
            <a:custGeom>
              <a:avLst/>
              <a:gdLst>
                <a:gd name="connsiteX0" fmla="*/ 0 w 418311"/>
                <a:gd name="connsiteY0" fmla="*/ 0 h 418311"/>
                <a:gd name="connsiteX1" fmla="*/ 209155 w 418311"/>
                <a:gd name="connsiteY1" fmla="*/ 209156 h 418311"/>
                <a:gd name="connsiteX2" fmla="*/ 418311 w 418311"/>
                <a:gd name="connsiteY2" fmla="*/ 0 h 418311"/>
                <a:gd name="connsiteX3" fmla="*/ 418311 w 418311"/>
                <a:gd name="connsiteY3" fmla="*/ 209156 h 418311"/>
                <a:gd name="connsiteX4" fmla="*/ 209155 w 418311"/>
                <a:gd name="connsiteY4" fmla="*/ 418311 h 418311"/>
                <a:gd name="connsiteX5" fmla="*/ 0 w 418311"/>
                <a:gd name="connsiteY5" fmla="*/ 209156 h 418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8311" h="418311">
                  <a:moveTo>
                    <a:pt x="0" y="0"/>
                  </a:moveTo>
                  <a:lnTo>
                    <a:pt x="209155" y="209156"/>
                  </a:lnTo>
                  <a:lnTo>
                    <a:pt x="418311" y="0"/>
                  </a:lnTo>
                  <a:lnTo>
                    <a:pt x="418311" y="209156"/>
                  </a:lnTo>
                  <a:lnTo>
                    <a:pt x="209155" y="418311"/>
                  </a:lnTo>
                  <a:lnTo>
                    <a:pt x="0" y="209156"/>
                  </a:lnTo>
                  <a:close/>
                </a:path>
              </a:pathLst>
            </a:custGeom>
            <a:solidFill>
              <a:srgbClr val="90B0CA"/>
            </a:solidFill>
            <a:ln w="12700" cap="flat" cmpd="sng" algn="ctr">
              <a:noFill/>
              <a:prstDash val="solid"/>
              <a:miter lim="800000"/>
            </a:ln>
            <a:effectLst/>
          </p:spPr>
          <p:txBody>
            <a:bodyPr wrap="square" rtlCol="0" anchor="ctr">
              <a:normAutofit fontScale="85000" lnSpcReduction="20000"/>
            </a:bodyPr>
            <a:lstStyle/>
            <a:p>
              <a:pPr lvl="0" algn="ctr"/>
              <a:endParaRPr lang="zh-CN" altLang="en-US" dirty="0">
                <a:solidFill>
                  <a:schemeClr val="tx1">
                    <a:lumMod val="65000"/>
                    <a:lumOff val="35000"/>
                  </a:schemeClr>
                </a:solidFill>
                <a:cs typeface="+mn-ea"/>
                <a:sym typeface="+mn-lt"/>
              </a:endParaRPr>
            </a:p>
          </p:txBody>
        </p:sp>
        <p:sp>
          <p:nvSpPr>
            <p:cNvPr id="50" name="任意多边形 25">
              <a:extLst>
                <a:ext uri="{FF2B5EF4-FFF2-40B4-BE49-F238E27FC236}">
                  <a16:creationId xmlns="" xmlns:a16="http://schemas.microsoft.com/office/drawing/2014/main" id="{A7456669-04AE-44BB-8A14-D06F27E7CF5B}"/>
                </a:ext>
              </a:extLst>
            </p:cNvPr>
            <p:cNvSpPr/>
            <p:nvPr>
              <p:custDataLst>
                <p:tags r:id="rId6"/>
              </p:custDataLst>
            </p:nvPr>
          </p:nvSpPr>
          <p:spPr>
            <a:xfrm>
              <a:off x="4437290" y="2096619"/>
              <a:ext cx="422243" cy="215611"/>
            </a:xfrm>
            <a:custGeom>
              <a:avLst/>
              <a:gdLst>
                <a:gd name="connsiteX0" fmla="*/ 0 w 313733"/>
                <a:gd name="connsiteY0" fmla="*/ 0 h 313734"/>
                <a:gd name="connsiteX1" fmla="*/ 156866 w 313733"/>
                <a:gd name="connsiteY1" fmla="*/ 156867 h 313734"/>
                <a:gd name="connsiteX2" fmla="*/ 313733 w 313733"/>
                <a:gd name="connsiteY2" fmla="*/ 0 h 313734"/>
                <a:gd name="connsiteX3" fmla="*/ 313733 w 313733"/>
                <a:gd name="connsiteY3" fmla="*/ 156868 h 313734"/>
                <a:gd name="connsiteX4" fmla="*/ 156866 w 313733"/>
                <a:gd name="connsiteY4" fmla="*/ 313734 h 313734"/>
                <a:gd name="connsiteX5" fmla="*/ 0 w 313733"/>
                <a:gd name="connsiteY5" fmla="*/ 156868 h 313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3733" h="313734">
                  <a:moveTo>
                    <a:pt x="0" y="0"/>
                  </a:moveTo>
                  <a:lnTo>
                    <a:pt x="156866" y="156867"/>
                  </a:lnTo>
                  <a:lnTo>
                    <a:pt x="313733" y="0"/>
                  </a:lnTo>
                  <a:lnTo>
                    <a:pt x="313733" y="156868"/>
                  </a:lnTo>
                  <a:lnTo>
                    <a:pt x="156866" y="313734"/>
                  </a:lnTo>
                  <a:lnTo>
                    <a:pt x="0" y="156868"/>
                  </a:lnTo>
                  <a:close/>
                </a:path>
              </a:pathLst>
            </a:custGeom>
            <a:solidFill>
              <a:srgbClr val="FFA885"/>
            </a:solidFill>
            <a:ln w="12700" cap="flat" cmpd="sng" algn="ctr">
              <a:noFill/>
              <a:prstDash val="solid"/>
              <a:miter lim="800000"/>
            </a:ln>
            <a:effectLst/>
          </p:spPr>
          <p:txBody>
            <a:bodyPr rtlCol="0" anchor="ctr">
              <a:normAutofit fontScale="57500" lnSpcReduction="20000"/>
            </a:bodyPr>
            <a:lstStyle/>
            <a:p>
              <a:pPr lvl="0" algn="ctr"/>
              <a:endParaRPr lang="zh-CN" altLang="en-US" dirty="0">
                <a:solidFill>
                  <a:srgbClr val="00A2E9"/>
                </a:solidFill>
                <a:cs typeface="+mn-ea"/>
                <a:sym typeface="+mn-lt"/>
              </a:endParaRPr>
            </a:p>
          </p:txBody>
        </p:sp>
        <p:sp>
          <p:nvSpPr>
            <p:cNvPr id="51" name="任意多边形 26">
              <a:extLst>
                <a:ext uri="{FF2B5EF4-FFF2-40B4-BE49-F238E27FC236}">
                  <a16:creationId xmlns="" xmlns:a16="http://schemas.microsoft.com/office/drawing/2014/main" id="{65F324B8-4AF2-45B5-BBDD-5EC0A4461591}"/>
                </a:ext>
              </a:extLst>
            </p:cNvPr>
            <p:cNvSpPr/>
            <p:nvPr>
              <p:custDataLst>
                <p:tags r:id="rId7"/>
              </p:custDataLst>
            </p:nvPr>
          </p:nvSpPr>
          <p:spPr>
            <a:xfrm>
              <a:off x="4366915" y="2193892"/>
              <a:ext cx="562991" cy="287481"/>
            </a:xfrm>
            <a:custGeom>
              <a:avLst/>
              <a:gdLst>
                <a:gd name="connsiteX0" fmla="*/ 0 w 418311"/>
                <a:gd name="connsiteY0" fmla="*/ 0 h 418311"/>
                <a:gd name="connsiteX1" fmla="*/ 209155 w 418311"/>
                <a:gd name="connsiteY1" fmla="*/ 209156 h 418311"/>
                <a:gd name="connsiteX2" fmla="*/ 418311 w 418311"/>
                <a:gd name="connsiteY2" fmla="*/ 0 h 418311"/>
                <a:gd name="connsiteX3" fmla="*/ 418311 w 418311"/>
                <a:gd name="connsiteY3" fmla="*/ 209156 h 418311"/>
                <a:gd name="connsiteX4" fmla="*/ 209155 w 418311"/>
                <a:gd name="connsiteY4" fmla="*/ 418311 h 418311"/>
                <a:gd name="connsiteX5" fmla="*/ 0 w 418311"/>
                <a:gd name="connsiteY5" fmla="*/ 209156 h 418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8311" h="418311">
                  <a:moveTo>
                    <a:pt x="0" y="0"/>
                  </a:moveTo>
                  <a:lnTo>
                    <a:pt x="209155" y="209156"/>
                  </a:lnTo>
                  <a:lnTo>
                    <a:pt x="418311" y="0"/>
                  </a:lnTo>
                  <a:lnTo>
                    <a:pt x="418311" y="209156"/>
                  </a:lnTo>
                  <a:lnTo>
                    <a:pt x="209155" y="418311"/>
                  </a:lnTo>
                  <a:lnTo>
                    <a:pt x="0" y="209156"/>
                  </a:lnTo>
                  <a:close/>
                </a:path>
              </a:pathLst>
            </a:custGeom>
            <a:solidFill>
              <a:srgbClr val="FFA885"/>
            </a:solidFill>
            <a:ln w="12700" cap="flat" cmpd="sng" algn="ctr">
              <a:noFill/>
              <a:prstDash val="solid"/>
              <a:miter lim="800000"/>
            </a:ln>
            <a:effectLst/>
          </p:spPr>
          <p:txBody>
            <a:bodyPr rtlCol="0" anchor="ctr">
              <a:normAutofit fontScale="85000" lnSpcReduction="20000"/>
            </a:bodyPr>
            <a:lstStyle/>
            <a:p>
              <a:pPr lvl="0" algn="ctr"/>
              <a:endParaRPr lang="zh-CN" altLang="en-US" dirty="0">
                <a:solidFill>
                  <a:srgbClr val="00A2E9"/>
                </a:solidFill>
                <a:cs typeface="+mn-ea"/>
                <a:sym typeface="+mn-lt"/>
              </a:endParaRPr>
            </a:p>
          </p:txBody>
        </p:sp>
        <p:sp>
          <p:nvSpPr>
            <p:cNvPr id="46" name="任意多边形 40">
              <a:extLst>
                <a:ext uri="{FF2B5EF4-FFF2-40B4-BE49-F238E27FC236}">
                  <a16:creationId xmlns="" xmlns:a16="http://schemas.microsoft.com/office/drawing/2014/main" id="{04B6E1A2-3240-47B2-81A0-3662E7F0BD87}"/>
                </a:ext>
              </a:extLst>
            </p:cNvPr>
            <p:cNvSpPr/>
            <p:nvPr>
              <p:custDataLst>
                <p:tags r:id="rId8"/>
              </p:custDataLst>
            </p:nvPr>
          </p:nvSpPr>
          <p:spPr>
            <a:xfrm>
              <a:off x="6341569" y="2096619"/>
              <a:ext cx="422243" cy="215611"/>
            </a:xfrm>
            <a:custGeom>
              <a:avLst/>
              <a:gdLst>
                <a:gd name="connsiteX0" fmla="*/ 0 w 313733"/>
                <a:gd name="connsiteY0" fmla="*/ 0 h 313734"/>
                <a:gd name="connsiteX1" fmla="*/ 156866 w 313733"/>
                <a:gd name="connsiteY1" fmla="*/ 156867 h 313734"/>
                <a:gd name="connsiteX2" fmla="*/ 313733 w 313733"/>
                <a:gd name="connsiteY2" fmla="*/ 0 h 313734"/>
                <a:gd name="connsiteX3" fmla="*/ 313733 w 313733"/>
                <a:gd name="connsiteY3" fmla="*/ 156868 h 313734"/>
                <a:gd name="connsiteX4" fmla="*/ 156866 w 313733"/>
                <a:gd name="connsiteY4" fmla="*/ 313734 h 313734"/>
                <a:gd name="connsiteX5" fmla="*/ 0 w 313733"/>
                <a:gd name="connsiteY5" fmla="*/ 156868 h 313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3733" h="313734">
                  <a:moveTo>
                    <a:pt x="0" y="0"/>
                  </a:moveTo>
                  <a:lnTo>
                    <a:pt x="156866" y="156867"/>
                  </a:lnTo>
                  <a:lnTo>
                    <a:pt x="313733" y="0"/>
                  </a:lnTo>
                  <a:lnTo>
                    <a:pt x="313733" y="156868"/>
                  </a:lnTo>
                  <a:lnTo>
                    <a:pt x="156866" y="313734"/>
                  </a:lnTo>
                  <a:lnTo>
                    <a:pt x="0" y="156868"/>
                  </a:lnTo>
                  <a:close/>
                </a:path>
              </a:pathLst>
            </a:custGeom>
            <a:solidFill>
              <a:srgbClr val="F38065"/>
            </a:solidFill>
            <a:ln w="12700" cap="flat" cmpd="sng" algn="ctr">
              <a:noFill/>
              <a:prstDash val="solid"/>
              <a:miter lim="800000"/>
            </a:ln>
            <a:effectLst/>
          </p:spPr>
          <p:txBody>
            <a:bodyPr rtlCol="0" anchor="ctr">
              <a:normAutofit fontScale="55000" lnSpcReduction="20000"/>
            </a:bodyPr>
            <a:lstStyle/>
            <a:p>
              <a:pPr lvl="0" algn="ctr"/>
              <a:endParaRPr lang="zh-CN" altLang="en-US" dirty="0">
                <a:solidFill>
                  <a:srgbClr val="009B4C"/>
                </a:solidFill>
                <a:cs typeface="+mn-ea"/>
                <a:sym typeface="+mn-lt"/>
              </a:endParaRPr>
            </a:p>
          </p:txBody>
        </p:sp>
        <p:sp>
          <p:nvSpPr>
            <p:cNvPr id="47" name="任意多边形 41">
              <a:extLst>
                <a:ext uri="{FF2B5EF4-FFF2-40B4-BE49-F238E27FC236}">
                  <a16:creationId xmlns="" xmlns:a16="http://schemas.microsoft.com/office/drawing/2014/main" id="{80595EBE-9325-4D34-9BFA-168DF5BDBD88}"/>
                </a:ext>
              </a:extLst>
            </p:cNvPr>
            <p:cNvSpPr/>
            <p:nvPr>
              <p:custDataLst>
                <p:tags r:id="rId9"/>
              </p:custDataLst>
            </p:nvPr>
          </p:nvSpPr>
          <p:spPr>
            <a:xfrm>
              <a:off x="6271194" y="2193892"/>
              <a:ext cx="562991" cy="287481"/>
            </a:xfrm>
            <a:custGeom>
              <a:avLst/>
              <a:gdLst>
                <a:gd name="connsiteX0" fmla="*/ 0 w 418311"/>
                <a:gd name="connsiteY0" fmla="*/ 0 h 418311"/>
                <a:gd name="connsiteX1" fmla="*/ 209155 w 418311"/>
                <a:gd name="connsiteY1" fmla="*/ 209156 h 418311"/>
                <a:gd name="connsiteX2" fmla="*/ 418311 w 418311"/>
                <a:gd name="connsiteY2" fmla="*/ 0 h 418311"/>
                <a:gd name="connsiteX3" fmla="*/ 418311 w 418311"/>
                <a:gd name="connsiteY3" fmla="*/ 209156 h 418311"/>
                <a:gd name="connsiteX4" fmla="*/ 209155 w 418311"/>
                <a:gd name="connsiteY4" fmla="*/ 418311 h 418311"/>
                <a:gd name="connsiteX5" fmla="*/ 0 w 418311"/>
                <a:gd name="connsiteY5" fmla="*/ 209156 h 418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8311" h="418311">
                  <a:moveTo>
                    <a:pt x="0" y="0"/>
                  </a:moveTo>
                  <a:lnTo>
                    <a:pt x="209155" y="209156"/>
                  </a:lnTo>
                  <a:lnTo>
                    <a:pt x="418311" y="0"/>
                  </a:lnTo>
                  <a:lnTo>
                    <a:pt x="418311" y="209156"/>
                  </a:lnTo>
                  <a:lnTo>
                    <a:pt x="209155" y="418311"/>
                  </a:lnTo>
                  <a:lnTo>
                    <a:pt x="0" y="209156"/>
                  </a:lnTo>
                  <a:close/>
                </a:path>
              </a:pathLst>
            </a:custGeom>
            <a:solidFill>
              <a:srgbClr val="F38065"/>
            </a:solidFill>
            <a:ln w="12700" cap="flat" cmpd="sng" algn="ctr">
              <a:noFill/>
              <a:prstDash val="solid"/>
              <a:miter lim="800000"/>
            </a:ln>
            <a:effectLst/>
          </p:spPr>
          <p:txBody>
            <a:bodyPr rtlCol="0" anchor="ctr">
              <a:normAutofit fontScale="85000" lnSpcReduction="20000"/>
            </a:bodyPr>
            <a:lstStyle/>
            <a:p>
              <a:pPr lvl="0" algn="ctr"/>
              <a:endParaRPr lang="zh-CN" altLang="en-US" dirty="0">
                <a:solidFill>
                  <a:srgbClr val="009B4C"/>
                </a:solidFill>
                <a:cs typeface="+mn-ea"/>
                <a:sym typeface="+mn-lt"/>
              </a:endParaRPr>
            </a:p>
          </p:txBody>
        </p:sp>
      </p:grpSp>
      <p:sp>
        <p:nvSpPr>
          <p:cNvPr id="48" name="矩形 47">
            <a:extLst>
              <a:ext uri="{FF2B5EF4-FFF2-40B4-BE49-F238E27FC236}">
                <a16:creationId xmlns="" xmlns:a16="http://schemas.microsoft.com/office/drawing/2014/main" id="{0B5CF045-F70B-4FF0-87DD-E1C0A5D33528}"/>
              </a:ext>
            </a:extLst>
          </p:cNvPr>
          <p:cNvSpPr/>
          <p:nvPr>
            <p:custDataLst>
              <p:tags r:id="rId3"/>
            </p:custDataLst>
          </p:nvPr>
        </p:nvSpPr>
        <p:spPr>
          <a:xfrm>
            <a:off x="5791200" y="2150449"/>
            <a:ext cx="1522977" cy="1369489"/>
          </a:xfrm>
          <a:prstGeom prst="rect">
            <a:avLst/>
          </a:prstGeom>
          <a:noFill/>
          <a:ln w="12700" cap="flat" cmpd="sng" algn="ctr">
            <a:solidFill>
              <a:srgbClr val="F38065"/>
            </a:solidFill>
            <a:prstDash val="solid"/>
            <a:miter lim="800000"/>
          </a:ln>
          <a:effectLst/>
          <a:extLst>
            <a:ext uri="{909E8E84-426E-40DD-AFC4-6F175D3DCCD1}">
              <a14:hiddenFill xmlns:a14="http://schemas.microsoft.com/office/drawing/2010/main">
                <a:solidFill>
                  <a:srgbClr val="92D050"/>
                </a:solidFill>
              </a14:hiddenFill>
            </a:ext>
          </a:extLst>
        </p:spPr>
        <p:txBody>
          <a:bodyPr wrap="square" rtlCol="0" anchor="ctr">
            <a:normAutofit/>
          </a:bodyPr>
          <a:lstStyle/>
          <a:p>
            <a:pPr lvl="0" algn="ctr"/>
            <a:r>
              <a:rPr lang="zh-CN" altLang="en-US" sz="2000" b="1" dirty="0">
                <a:solidFill>
                  <a:srgbClr val="F38065"/>
                </a:solidFill>
                <a:cs typeface="+mn-ea"/>
                <a:sym typeface="+mn-lt"/>
              </a:rPr>
              <a:t>语态表情</a:t>
            </a:r>
          </a:p>
        </p:txBody>
      </p:sp>
      <p:pic>
        <p:nvPicPr>
          <p:cNvPr id="17" name="图片 16">
            <a:extLst>
              <a:ext uri="{FF2B5EF4-FFF2-40B4-BE49-F238E27FC236}">
                <a16:creationId xmlns="" xmlns:a16="http://schemas.microsoft.com/office/drawing/2014/main" id="{17DD2880-57E5-4943-B94A-E72F620E7B08}"/>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p:blipFill>
        <p:spPr>
          <a:xfrm>
            <a:off x="1352630" y="842653"/>
            <a:ext cx="743695" cy="743695"/>
          </a:xfrm>
          <a:prstGeom prst="rect">
            <a:avLst/>
          </a:prstGeom>
        </p:spPr>
      </p:pic>
      <p:sp>
        <p:nvSpPr>
          <p:cNvPr id="15" name="TextBox 14"/>
          <p:cNvSpPr txBox="1"/>
          <p:nvPr/>
        </p:nvSpPr>
        <p:spPr>
          <a:xfrm>
            <a:off x="4797830" y="4933950"/>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http://www.1ppt.com/xiazai/</a:t>
            </a:r>
          </a:p>
        </p:txBody>
      </p:sp>
    </p:spTree>
    <p:extLst>
      <p:ext uri="{BB962C8B-B14F-4D97-AF65-F5344CB8AC3E}">
        <p14:creationId xmlns:p14="http://schemas.microsoft.com/office/powerpoint/2010/main" val="3986421618"/>
      </p:ext>
    </p:extLst>
  </p:cSld>
  <p:clrMapOvr>
    <a:masterClrMapping/>
  </p:clrMapOvr>
  <p:transition spd="slow" advTm="8000">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 xmlns:a16="http://schemas.microsoft.com/office/drawing/2014/main" id="{C3658DA7-E5BF-41B9-A6F5-B98000AB4054}"/>
              </a:ext>
            </a:extLst>
          </p:cNvPr>
          <p:cNvSpPr/>
          <p:nvPr/>
        </p:nvSpPr>
        <p:spPr>
          <a:xfrm>
            <a:off x="2253524" y="956903"/>
            <a:ext cx="4833076" cy="461665"/>
          </a:xfrm>
          <a:prstGeom prst="rect">
            <a:avLst/>
          </a:prstGeom>
        </p:spPr>
        <p:txBody>
          <a:bodyPr wrap="square">
            <a:spAutoFit/>
          </a:bodyPr>
          <a:lstStyle/>
          <a:p>
            <a:r>
              <a:rPr lang="zh-CN" altLang="en-US" sz="2400" b="1" dirty="0">
                <a:solidFill>
                  <a:schemeClr val="tx1">
                    <a:lumMod val="65000"/>
                    <a:lumOff val="35000"/>
                  </a:schemeClr>
                </a:solidFill>
                <a:cs typeface="+mn-ea"/>
                <a:sym typeface="+mn-lt"/>
              </a:rPr>
              <a:t>互动活动一：分享你的喜怒哀乐</a:t>
            </a:r>
          </a:p>
        </p:txBody>
      </p:sp>
      <p:grpSp>
        <p:nvGrpSpPr>
          <p:cNvPr id="24" name="组合 23">
            <a:extLst>
              <a:ext uri="{FF2B5EF4-FFF2-40B4-BE49-F238E27FC236}">
                <a16:creationId xmlns="" xmlns:a16="http://schemas.microsoft.com/office/drawing/2014/main" id="{302C0E9A-BD14-4B01-9FAB-C8A15268A463}"/>
              </a:ext>
            </a:extLst>
          </p:cNvPr>
          <p:cNvGrpSpPr/>
          <p:nvPr/>
        </p:nvGrpSpPr>
        <p:grpSpPr>
          <a:xfrm>
            <a:off x="2394154" y="3688355"/>
            <a:ext cx="4898118" cy="585470"/>
            <a:chOff x="731" y="5662"/>
            <a:chExt cx="9016" cy="922"/>
          </a:xfrm>
        </p:grpSpPr>
        <p:sp>
          <p:nvSpPr>
            <p:cNvPr id="25" name="Rectangle 5">
              <a:extLst>
                <a:ext uri="{FF2B5EF4-FFF2-40B4-BE49-F238E27FC236}">
                  <a16:creationId xmlns="" xmlns:a16="http://schemas.microsoft.com/office/drawing/2014/main" id="{7D38EF51-AB57-4507-8BAC-2FC18CFD4B39}"/>
                </a:ext>
              </a:extLst>
            </p:cNvPr>
            <p:cNvSpPr>
              <a:spLocks noChangeArrowheads="1"/>
            </p:cNvSpPr>
            <p:nvPr/>
          </p:nvSpPr>
          <p:spPr bwMode="auto">
            <a:xfrm>
              <a:off x="7932" y="5662"/>
              <a:ext cx="1815" cy="921"/>
            </a:xfrm>
            <a:prstGeom prst="rect">
              <a:avLst/>
            </a:prstGeom>
            <a:noFill/>
            <a:ln w="9525">
              <a:noFill/>
              <a:miter lim="800000"/>
            </a:ln>
            <a:effectLst/>
          </p:spPr>
          <p:txBody>
            <a:bodyPr>
              <a:spAutoFit/>
            </a:bodyPr>
            <a:lstStyle/>
            <a:p>
              <a:r>
                <a:rPr kumimoji="1" lang="zh-CN" altLang="en-US" sz="3200" b="1" dirty="0">
                  <a:solidFill>
                    <a:srgbClr val="FFD53D"/>
                  </a:solidFill>
                  <a:cs typeface="+mn-ea"/>
                  <a:sym typeface="+mn-lt"/>
                </a:rPr>
                <a:t>乐</a:t>
              </a:r>
              <a:endParaRPr kumimoji="1" lang="zh-CN" altLang="en-US" sz="3200" b="1" dirty="0">
                <a:solidFill>
                  <a:srgbClr val="FFD53D"/>
                </a:solidFill>
                <a:effectLst>
                  <a:outerShdw blurRad="38100" dist="38100" dir="2700000" algn="tl">
                    <a:srgbClr val="C0C0C0"/>
                  </a:outerShdw>
                </a:effectLst>
                <a:cs typeface="+mn-ea"/>
                <a:sym typeface="+mn-lt"/>
              </a:endParaRPr>
            </a:p>
          </p:txBody>
        </p:sp>
        <p:sp>
          <p:nvSpPr>
            <p:cNvPr id="26" name="Rectangle 7">
              <a:extLst>
                <a:ext uri="{FF2B5EF4-FFF2-40B4-BE49-F238E27FC236}">
                  <a16:creationId xmlns="" xmlns:a16="http://schemas.microsoft.com/office/drawing/2014/main" id="{8A563EFF-3195-41C5-A617-12CF67FD72EE}"/>
                </a:ext>
              </a:extLst>
            </p:cNvPr>
            <p:cNvSpPr>
              <a:spLocks noChangeArrowheads="1"/>
            </p:cNvSpPr>
            <p:nvPr/>
          </p:nvSpPr>
          <p:spPr bwMode="auto">
            <a:xfrm>
              <a:off x="731" y="5663"/>
              <a:ext cx="1700" cy="921"/>
            </a:xfrm>
            <a:prstGeom prst="rect">
              <a:avLst/>
            </a:prstGeom>
            <a:noFill/>
            <a:ln w="9525" algn="ctr">
              <a:noFill/>
              <a:miter lim="800000"/>
            </a:ln>
            <a:effectLst/>
          </p:spPr>
          <p:txBody>
            <a:bodyPr>
              <a:spAutoFit/>
            </a:bodyPr>
            <a:lstStyle/>
            <a:p>
              <a:r>
                <a:rPr kumimoji="1" lang="zh-CN" altLang="en-US" sz="3200" b="1" dirty="0">
                  <a:solidFill>
                    <a:srgbClr val="FFD53D"/>
                  </a:solidFill>
                  <a:cs typeface="+mn-ea"/>
                  <a:sym typeface="+mn-lt"/>
                </a:rPr>
                <a:t>喜</a:t>
              </a:r>
            </a:p>
          </p:txBody>
        </p:sp>
        <p:sp>
          <p:nvSpPr>
            <p:cNvPr id="27" name="Rectangle 8">
              <a:extLst>
                <a:ext uri="{FF2B5EF4-FFF2-40B4-BE49-F238E27FC236}">
                  <a16:creationId xmlns="" xmlns:a16="http://schemas.microsoft.com/office/drawing/2014/main" id="{C4538683-EDF3-4E71-9AA7-03E0BD768A0D}"/>
                </a:ext>
              </a:extLst>
            </p:cNvPr>
            <p:cNvSpPr>
              <a:spLocks noChangeArrowheads="1"/>
            </p:cNvSpPr>
            <p:nvPr/>
          </p:nvSpPr>
          <p:spPr bwMode="auto">
            <a:xfrm>
              <a:off x="3094" y="5662"/>
              <a:ext cx="1952" cy="921"/>
            </a:xfrm>
            <a:prstGeom prst="rect">
              <a:avLst/>
            </a:prstGeom>
            <a:noFill/>
            <a:ln w="9525" algn="ctr">
              <a:noFill/>
              <a:miter lim="800000"/>
            </a:ln>
            <a:effectLst/>
          </p:spPr>
          <p:txBody>
            <a:bodyPr>
              <a:spAutoFit/>
            </a:bodyPr>
            <a:lstStyle/>
            <a:p>
              <a:pPr algn="l"/>
              <a:r>
                <a:rPr kumimoji="1" lang="zh-CN" altLang="en-US" sz="3200" b="1" dirty="0">
                  <a:solidFill>
                    <a:srgbClr val="FF7566"/>
                  </a:solidFill>
                  <a:cs typeface="+mn-ea"/>
                  <a:sym typeface="+mn-lt"/>
                </a:rPr>
                <a:t>怒</a:t>
              </a:r>
            </a:p>
          </p:txBody>
        </p:sp>
        <p:sp>
          <p:nvSpPr>
            <p:cNvPr id="30" name="Rectangle 9">
              <a:extLst>
                <a:ext uri="{FF2B5EF4-FFF2-40B4-BE49-F238E27FC236}">
                  <a16:creationId xmlns="" xmlns:a16="http://schemas.microsoft.com/office/drawing/2014/main" id="{CA61C951-13D3-4555-B1F4-D42A03A423E4}"/>
                </a:ext>
              </a:extLst>
            </p:cNvPr>
            <p:cNvSpPr>
              <a:spLocks noChangeArrowheads="1"/>
            </p:cNvSpPr>
            <p:nvPr/>
          </p:nvSpPr>
          <p:spPr bwMode="auto">
            <a:xfrm>
              <a:off x="5457" y="5663"/>
              <a:ext cx="2200" cy="921"/>
            </a:xfrm>
            <a:prstGeom prst="rect">
              <a:avLst/>
            </a:prstGeom>
            <a:noFill/>
            <a:ln w="9525" algn="ctr">
              <a:noFill/>
              <a:miter lim="800000"/>
            </a:ln>
            <a:effectLst/>
          </p:spPr>
          <p:txBody>
            <a:bodyPr>
              <a:spAutoFit/>
            </a:bodyPr>
            <a:lstStyle/>
            <a:p>
              <a:r>
                <a:rPr kumimoji="1" lang="zh-CN" altLang="en-US" sz="3200" b="1" dirty="0">
                  <a:solidFill>
                    <a:srgbClr val="B8DE3C"/>
                  </a:solidFill>
                  <a:cs typeface="+mn-ea"/>
                  <a:sym typeface="+mn-lt"/>
                </a:rPr>
                <a:t>哀</a:t>
              </a:r>
            </a:p>
          </p:txBody>
        </p:sp>
      </p:grpSp>
      <p:sp>
        <p:nvSpPr>
          <p:cNvPr id="36" name="矩形 35">
            <a:extLst>
              <a:ext uri="{FF2B5EF4-FFF2-40B4-BE49-F238E27FC236}">
                <a16:creationId xmlns="" xmlns:a16="http://schemas.microsoft.com/office/drawing/2014/main" id="{9F5FCACC-D520-45E7-9A30-9794B5156F61}"/>
              </a:ext>
            </a:extLst>
          </p:cNvPr>
          <p:cNvSpPr/>
          <p:nvPr/>
        </p:nvSpPr>
        <p:spPr>
          <a:xfrm>
            <a:off x="1786211" y="2035097"/>
            <a:ext cx="5627642" cy="400110"/>
          </a:xfrm>
          <a:prstGeom prst="rect">
            <a:avLst/>
          </a:prstGeom>
          <a:solidFill>
            <a:srgbClr val="90B0CA"/>
          </a:solidFill>
        </p:spPr>
        <p:txBody>
          <a:bodyPr wrap="square">
            <a:spAutoFit/>
          </a:bodyPr>
          <a:lstStyle/>
          <a:p>
            <a:pPr algn="ctr"/>
            <a:r>
              <a:rPr lang="en-US" altLang="zh-CN" sz="2000" dirty="0">
                <a:solidFill>
                  <a:schemeClr val="bg1"/>
                </a:solidFill>
                <a:cs typeface="+mn-ea"/>
                <a:sym typeface="+mn-lt"/>
              </a:rPr>
              <a:t>1</a:t>
            </a:r>
            <a:r>
              <a:rPr lang="zh-CN" altLang="en-US" sz="2000" dirty="0">
                <a:solidFill>
                  <a:schemeClr val="bg1"/>
                </a:solidFill>
                <a:cs typeface="+mn-ea"/>
                <a:sym typeface="+mn-lt"/>
              </a:rPr>
              <a:t>、说一件事让你    。。。的事。</a:t>
            </a:r>
          </a:p>
        </p:txBody>
      </p:sp>
      <p:pic>
        <p:nvPicPr>
          <p:cNvPr id="59" name="图片 58">
            <a:extLst>
              <a:ext uri="{FF2B5EF4-FFF2-40B4-BE49-F238E27FC236}">
                <a16:creationId xmlns="" xmlns:a16="http://schemas.microsoft.com/office/drawing/2014/main" id="{438AAEB6-D62E-4BED-89C9-C8A67C637BE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4885303" y="2769759"/>
            <a:ext cx="958218" cy="958218"/>
          </a:xfrm>
          <a:custGeom>
            <a:avLst/>
            <a:gdLst>
              <a:gd name="connsiteX0" fmla="*/ 483479 w 964839"/>
              <a:gd name="connsiteY0" fmla="*/ 0 h 958218"/>
              <a:gd name="connsiteX1" fmla="*/ 957135 w 964839"/>
              <a:gd name="connsiteY1" fmla="*/ 382552 h 958218"/>
              <a:gd name="connsiteX2" fmla="*/ 964839 w 964839"/>
              <a:gd name="connsiteY2" fmla="*/ 458275 h 958218"/>
              <a:gd name="connsiteX3" fmla="*/ 962719 w 964839"/>
              <a:gd name="connsiteY3" fmla="*/ 479109 h 958218"/>
              <a:gd name="connsiteX4" fmla="*/ 964839 w 964839"/>
              <a:gd name="connsiteY4" fmla="*/ 499943 h 958218"/>
              <a:gd name="connsiteX5" fmla="*/ 957135 w 964839"/>
              <a:gd name="connsiteY5" fmla="*/ 575666 h 958218"/>
              <a:gd name="connsiteX6" fmla="*/ 483479 w 964839"/>
              <a:gd name="connsiteY6" fmla="*/ 958218 h 958218"/>
              <a:gd name="connsiteX7" fmla="*/ 0 w 964839"/>
              <a:gd name="connsiteY7" fmla="*/ 479109 h 958218"/>
              <a:gd name="connsiteX8" fmla="*/ 483479 w 964839"/>
              <a:gd name="connsiteY8" fmla="*/ 0 h 95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64839" h="958218">
                <a:moveTo>
                  <a:pt x="483479" y="0"/>
                </a:moveTo>
                <a:cubicBezTo>
                  <a:pt x="717120" y="0"/>
                  <a:pt x="912053" y="164230"/>
                  <a:pt x="957135" y="382552"/>
                </a:cubicBezTo>
                <a:lnTo>
                  <a:pt x="964839" y="458275"/>
                </a:lnTo>
                <a:lnTo>
                  <a:pt x="962719" y="479109"/>
                </a:lnTo>
                <a:lnTo>
                  <a:pt x="964839" y="499943"/>
                </a:lnTo>
                <a:lnTo>
                  <a:pt x="957135" y="575666"/>
                </a:lnTo>
                <a:cubicBezTo>
                  <a:pt x="912053" y="793989"/>
                  <a:pt x="717120" y="958218"/>
                  <a:pt x="483479" y="958218"/>
                </a:cubicBezTo>
                <a:cubicBezTo>
                  <a:pt x="216461" y="958218"/>
                  <a:pt x="0" y="743714"/>
                  <a:pt x="0" y="479109"/>
                </a:cubicBezTo>
                <a:cubicBezTo>
                  <a:pt x="0" y="214504"/>
                  <a:pt x="216461" y="0"/>
                  <a:pt x="483479" y="0"/>
                </a:cubicBezTo>
                <a:close/>
              </a:path>
            </a:pathLst>
          </a:custGeom>
        </p:spPr>
      </p:pic>
      <p:pic>
        <p:nvPicPr>
          <p:cNvPr id="58" name="图片 57">
            <a:extLst>
              <a:ext uri="{FF2B5EF4-FFF2-40B4-BE49-F238E27FC236}">
                <a16:creationId xmlns="" xmlns:a16="http://schemas.microsoft.com/office/drawing/2014/main" id="{C440C168-2201-4924-BA13-4A526D4C282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566820" y="2731659"/>
            <a:ext cx="958218" cy="958218"/>
          </a:xfrm>
          <a:custGeom>
            <a:avLst/>
            <a:gdLst>
              <a:gd name="connsiteX0" fmla="*/ 481359 w 964838"/>
              <a:gd name="connsiteY0" fmla="*/ 0 h 958218"/>
              <a:gd name="connsiteX1" fmla="*/ 964838 w 964838"/>
              <a:gd name="connsiteY1" fmla="*/ 479109 h 958218"/>
              <a:gd name="connsiteX2" fmla="*/ 481359 w 964838"/>
              <a:gd name="connsiteY2" fmla="*/ 958218 h 958218"/>
              <a:gd name="connsiteX3" fmla="*/ 7703 w 964838"/>
              <a:gd name="connsiteY3" fmla="*/ 575666 h 958218"/>
              <a:gd name="connsiteX4" fmla="*/ 0 w 964838"/>
              <a:gd name="connsiteY4" fmla="*/ 499943 h 958218"/>
              <a:gd name="connsiteX5" fmla="*/ 2119 w 964838"/>
              <a:gd name="connsiteY5" fmla="*/ 479109 h 958218"/>
              <a:gd name="connsiteX6" fmla="*/ 0 w 964838"/>
              <a:gd name="connsiteY6" fmla="*/ 458275 h 958218"/>
              <a:gd name="connsiteX7" fmla="*/ 7703 w 964838"/>
              <a:gd name="connsiteY7" fmla="*/ 382552 h 958218"/>
              <a:gd name="connsiteX8" fmla="*/ 481359 w 964838"/>
              <a:gd name="connsiteY8" fmla="*/ 0 h 95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64838" h="958218">
                <a:moveTo>
                  <a:pt x="481359" y="0"/>
                </a:moveTo>
                <a:cubicBezTo>
                  <a:pt x="748377" y="0"/>
                  <a:pt x="964838" y="214504"/>
                  <a:pt x="964838" y="479109"/>
                </a:cubicBezTo>
                <a:cubicBezTo>
                  <a:pt x="964838" y="743714"/>
                  <a:pt x="748377" y="958218"/>
                  <a:pt x="481359" y="958218"/>
                </a:cubicBezTo>
                <a:cubicBezTo>
                  <a:pt x="247718" y="958218"/>
                  <a:pt x="52785" y="793989"/>
                  <a:pt x="7703" y="575666"/>
                </a:cubicBezTo>
                <a:lnTo>
                  <a:pt x="0" y="499943"/>
                </a:lnTo>
                <a:lnTo>
                  <a:pt x="2119" y="479109"/>
                </a:lnTo>
                <a:lnTo>
                  <a:pt x="0" y="458275"/>
                </a:lnTo>
                <a:lnTo>
                  <a:pt x="7703" y="382552"/>
                </a:lnTo>
                <a:cubicBezTo>
                  <a:pt x="52785" y="164230"/>
                  <a:pt x="247718" y="0"/>
                  <a:pt x="481359" y="0"/>
                </a:cubicBezTo>
                <a:close/>
              </a:path>
            </a:pathLst>
          </a:custGeom>
        </p:spPr>
      </p:pic>
      <p:pic>
        <p:nvPicPr>
          <p:cNvPr id="57" name="图片 56">
            <a:extLst>
              <a:ext uri="{FF2B5EF4-FFF2-40B4-BE49-F238E27FC236}">
                <a16:creationId xmlns="" xmlns:a16="http://schemas.microsoft.com/office/drawing/2014/main" id="{873C2E32-3496-49FF-A11C-101D9F6B7E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247277" y="2731659"/>
            <a:ext cx="958218" cy="958218"/>
          </a:xfrm>
          <a:custGeom>
            <a:avLst/>
            <a:gdLst>
              <a:gd name="connsiteX0" fmla="*/ 483479 w 966958"/>
              <a:gd name="connsiteY0" fmla="*/ 0 h 958218"/>
              <a:gd name="connsiteX1" fmla="*/ 966958 w 966958"/>
              <a:gd name="connsiteY1" fmla="*/ 479109 h 958218"/>
              <a:gd name="connsiteX2" fmla="*/ 483479 w 966958"/>
              <a:gd name="connsiteY2" fmla="*/ 958218 h 958218"/>
              <a:gd name="connsiteX3" fmla="*/ 0 w 966958"/>
              <a:gd name="connsiteY3" fmla="*/ 479109 h 958218"/>
              <a:gd name="connsiteX4" fmla="*/ 483479 w 966958"/>
              <a:gd name="connsiteY4" fmla="*/ 0 h 958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6958" h="958218">
                <a:moveTo>
                  <a:pt x="483479" y="0"/>
                </a:moveTo>
                <a:cubicBezTo>
                  <a:pt x="750497" y="0"/>
                  <a:pt x="966958" y="214504"/>
                  <a:pt x="966958" y="479109"/>
                </a:cubicBezTo>
                <a:cubicBezTo>
                  <a:pt x="966958" y="743714"/>
                  <a:pt x="750497" y="958218"/>
                  <a:pt x="483479" y="958218"/>
                </a:cubicBezTo>
                <a:cubicBezTo>
                  <a:pt x="216461" y="958218"/>
                  <a:pt x="0" y="743714"/>
                  <a:pt x="0" y="479109"/>
                </a:cubicBezTo>
                <a:cubicBezTo>
                  <a:pt x="0" y="214504"/>
                  <a:pt x="216461" y="0"/>
                  <a:pt x="483479" y="0"/>
                </a:cubicBezTo>
                <a:close/>
              </a:path>
            </a:pathLst>
          </a:custGeom>
        </p:spPr>
      </p:pic>
      <p:pic>
        <p:nvPicPr>
          <p:cNvPr id="53" name="图片 52">
            <a:extLst>
              <a:ext uri="{FF2B5EF4-FFF2-40B4-BE49-F238E27FC236}">
                <a16:creationId xmlns="" xmlns:a16="http://schemas.microsoft.com/office/drawing/2014/main" id="{8FAE723D-5127-4E7B-ABC9-CC3575AED43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204846" y="2731659"/>
            <a:ext cx="958218" cy="958218"/>
          </a:xfrm>
          <a:custGeom>
            <a:avLst/>
            <a:gdLst>
              <a:gd name="connsiteX0" fmla="*/ 483479 w 966958"/>
              <a:gd name="connsiteY0" fmla="*/ 0 h 958218"/>
              <a:gd name="connsiteX1" fmla="*/ 966958 w 966958"/>
              <a:gd name="connsiteY1" fmla="*/ 479109 h 958218"/>
              <a:gd name="connsiteX2" fmla="*/ 483479 w 966958"/>
              <a:gd name="connsiteY2" fmla="*/ 958218 h 958218"/>
              <a:gd name="connsiteX3" fmla="*/ 0 w 966958"/>
              <a:gd name="connsiteY3" fmla="*/ 479109 h 958218"/>
              <a:gd name="connsiteX4" fmla="*/ 483479 w 966958"/>
              <a:gd name="connsiteY4" fmla="*/ 0 h 958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6958" h="958218">
                <a:moveTo>
                  <a:pt x="483479" y="0"/>
                </a:moveTo>
                <a:cubicBezTo>
                  <a:pt x="750497" y="0"/>
                  <a:pt x="966958" y="214504"/>
                  <a:pt x="966958" y="479109"/>
                </a:cubicBezTo>
                <a:cubicBezTo>
                  <a:pt x="966958" y="743714"/>
                  <a:pt x="750497" y="958218"/>
                  <a:pt x="483479" y="958218"/>
                </a:cubicBezTo>
                <a:cubicBezTo>
                  <a:pt x="216461" y="958218"/>
                  <a:pt x="0" y="743714"/>
                  <a:pt x="0" y="479109"/>
                </a:cubicBezTo>
                <a:cubicBezTo>
                  <a:pt x="0" y="214504"/>
                  <a:pt x="216461" y="0"/>
                  <a:pt x="483479" y="0"/>
                </a:cubicBezTo>
                <a:close/>
              </a:path>
            </a:pathLst>
          </a:custGeom>
        </p:spPr>
      </p:pic>
      <p:pic>
        <p:nvPicPr>
          <p:cNvPr id="45" name="图片 44">
            <a:extLst>
              <a:ext uri="{FF2B5EF4-FFF2-40B4-BE49-F238E27FC236}">
                <a16:creationId xmlns="" xmlns:a16="http://schemas.microsoft.com/office/drawing/2014/main" id="{8C6867D4-4261-43AE-9362-74D72499FD97}"/>
              </a:ext>
            </a:extLst>
          </p:cNvPr>
          <p:cNvPicPr>
            <a:picLocks noChangeAspect="1"/>
          </p:cNvPicPr>
          <p:nvPr/>
        </p:nvPicPr>
        <p:blipFill>
          <a:blip r:embed="rId7" cstate="print">
            <a:extLst>
              <a:ext uri="{28A0092B-C50C-407E-A947-70E740481C1C}">
                <a14:useLocalDpi xmlns:a14="http://schemas.microsoft.com/office/drawing/2010/main" val="0"/>
              </a:ext>
            </a:extLst>
          </a:blip>
          <a:srcRect l="77946" t="12173" r="21971" b="87017"/>
          <a:stretch>
            <a:fillRect/>
          </a:stretch>
        </p:blipFill>
        <p:spPr>
          <a:xfrm>
            <a:off x="6071227" y="4159702"/>
            <a:ext cx="4239" cy="41668"/>
          </a:xfrm>
          <a:custGeom>
            <a:avLst/>
            <a:gdLst>
              <a:gd name="connsiteX0" fmla="*/ 2120 w 4239"/>
              <a:gd name="connsiteY0" fmla="*/ 0 h 41668"/>
              <a:gd name="connsiteX1" fmla="*/ 4239 w 4239"/>
              <a:gd name="connsiteY1" fmla="*/ 20834 h 41668"/>
              <a:gd name="connsiteX2" fmla="*/ 2120 w 4239"/>
              <a:gd name="connsiteY2" fmla="*/ 41668 h 41668"/>
              <a:gd name="connsiteX3" fmla="*/ 0 w 4239"/>
              <a:gd name="connsiteY3" fmla="*/ 20834 h 41668"/>
              <a:gd name="connsiteX4" fmla="*/ 2120 w 4239"/>
              <a:gd name="connsiteY4" fmla="*/ 0 h 416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9" h="41668">
                <a:moveTo>
                  <a:pt x="2120" y="0"/>
                </a:moveTo>
                <a:lnTo>
                  <a:pt x="4239" y="20834"/>
                </a:lnTo>
                <a:lnTo>
                  <a:pt x="2120" y="41668"/>
                </a:lnTo>
                <a:lnTo>
                  <a:pt x="0" y="20834"/>
                </a:lnTo>
                <a:lnTo>
                  <a:pt x="2120" y="0"/>
                </a:lnTo>
                <a:close/>
              </a:path>
            </a:pathLst>
          </a:custGeom>
        </p:spPr>
      </p:pic>
      <p:pic>
        <p:nvPicPr>
          <p:cNvPr id="16" name="图片 15">
            <a:extLst>
              <a:ext uri="{FF2B5EF4-FFF2-40B4-BE49-F238E27FC236}">
                <a16:creationId xmlns="" xmlns:a16="http://schemas.microsoft.com/office/drawing/2014/main" id="{066002EA-43BD-441A-A616-FE397B13D1EC}"/>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1352630" y="842653"/>
            <a:ext cx="743695" cy="743695"/>
          </a:xfrm>
          <a:prstGeom prst="rect">
            <a:avLst/>
          </a:prstGeom>
        </p:spPr>
      </p:pic>
    </p:spTree>
    <p:extLst>
      <p:ext uri="{BB962C8B-B14F-4D97-AF65-F5344CB8AC3E}">
        <p14:creationId xmlns:p14="http://schemas.microsoft.com/office/powerpoint/2010/main" val="177871145"/>
      </p:ext>
    </p:extLst>
  </p:cSld>
  <p:clrMapOvr>
    <a:masterClrMapping/>
  </p:clrMapOvr>
  <p:transition spd="slow" advTm="8000">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 xmlns:a16="http://schemas.microsoft.com/office/drawing/2014/main" id="{48ED440C-46D3-4C3C-AF66-756B9E7F0B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0" name="文本框 226">
            <a:extLst>
              <a:ext uri="{FF2B5EF4-FFF2-40B4-BE49-F238E27FC236}">
                <a16:creationId xmlns="" xmlns:a16="http://schemas.microsoft.com/office/drawing/2014/main" id="{749A7873-5D8E-4805-A74E-6E60AED68125}"/>
              </a:ext>
            </a:extLst>
          </p:cNvPr>
          <p:cNvSpPr txBox="1">
            <a:spLocks noChangeArrowheads="1"/>
          </p:cNvSpPr>
          <p:nvPr/>
        </p:nvSpPr>
        <p:spPr bwMode="auto">
          <a:xfrm>
            <a:off x="1638294" y="1175879"/>
            <a:ext cx="586741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微软雅黑 Light" panose="020B0502040204020203" pitchFamily="34" charset="-122"/>
                <a:ea typeface="微软雅黑 Light" panose="020B0502040204020203"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微软雅黑 Light" panose="020B0502040204020203" pitchFamily="34" charset="-122"/>
                <a:ea typeface="微软雅黑 Light" panose="020B0502040204020203"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微软雅黑 Light" panose="020B0502040204020203" pitchFamily="34" charset="-122"/>
                <a:ea typeface="微软雅黑 Light" panose="020B0502040204020203"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微软雅黑 Light" panose="020B0502040204020203" pitchFamily="34" charset="-122"/>
                <a:ea typeface="微软雅黑 Light" panose="020B0502040204020203" pitchFamily="34" charset="-122"/>
              </a:defRPr>
            </a:lvl9pPr>
          </a:lstStyle>
          <a:p>
            <a:pPr algn="ctr" eaLnBrk="1" hangingPunct="1">
              <a:lnSpc>
                <a:spcPct val="100000"/>
              </a:lnSpc>
              <a:spcBef>
                <a:spcPct val="0"/>
              </a:spcBef>
              <a:buFontTx/>
              <a:buNone/>
            </a:pPr>
            <a:r>
              <a:rPr lang="en-US" altLang="zh-CN" sz="8000" dirty="0">
                <a:solidFill>
                  <a:srgbClr val="F7A693">
                    <a:alpha val="37000"/>
                  </a:srgbClr>
                </a:solidFill>
                <a:latin typeface="+mn-lt"/>
                <a:ea typeface="+mn-ea"/>
                <a:cs typeface="+mn-ea"/>
                <a:sym typeface="+mn-lt"/>
              </a:rPr>
              <a:t>PART TWO</a:t>
            </a:r>
            <a:endParaRPr lang="zh-CN" altLang="en-US" sz="8000" dirty="0">
              <a:solidFill>
                <a:srgbClr val="F7A693">
                  <a:alpha val="37000"/>
                </a:srgbClr>
              </a:solidFill>
              <a:latin typeface="+mn-lt"/>
              <a:ea typeface="+mn-ea"/>
              <a:cs typeface="+mn-ea"/>
              <a:sym typeface="+mn-lt"/>
            </a:endParaRPr>
          </a:p>
        </p:txBody>
      </p:sp>
      <p:sp>
        <p:nvSpPr>
          <p:cNvPr id="11" name="标题 1">
            <a:extLst>
              <a:ext uri="{FF2B5EF4-FFF2-40B4-BE49-F238E27FC236}">
                <a16:creationId xmlns="" xmlns:a16="http://schemas.microsoft.com/office/drawing/2014/main" id="{5D2EAD89-84EC-484B-9960-069D117ABAB6}"/>
              </a:ext>
            </a:extLst>
          </p:cNvPr>
          <p:cNvSpPr txBox="1">
            <a:spLocks/>
          </p:cNvSpPr>
          <p:nvPr/>
        </p:nvSpPr>
        <p:spPr>
          <a:xfrm flipH="1">
            <a:off x="-609600" y="1961237"/>
            <a:ext cx="11030858" cy="180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阿里巴巴普惠体 R" panose="00020600040101010101" pitchFamily="18" charset="-122"/>
                <a:cs typeface="+mj-cs"/>
              </a:defRPr>
            </a:lvl1pPr>
          </a:lstStyle>
          <a:p>
            <a:pPr algn="ctr"/>
            <a:r>
              <a:rPr lang="zh-CN" altLang="en-US" sz="5400" kern="1200" dirty="0">
                <a:solidFill>
                  <a:srgbClr val="F27254"/>
                </a:solidFill>
                <a:latin typeface="+mn-lt"/>
                <a:ea typeface="+mn-ea"/>
                <a:cs typeface="+mn-ea"/>
                <a:sym typeface="+mn-lt"/>
              </a:rPr>
              <a:t>情绪是可以转变的吗？</a:t>
            </a:r>
            <a:endParaRPr lang="zh-CN" altLang="en-US" sz="5400" dirty="0">
              <a:solidFill>
                <a:srgbClr val="F27254"/>
              </a:solidFill>
              <a:latin typeface="+mn-lt"/>
              <a:ea typeface="+mn-ea"/>
              <a:cs typeface="+mn-ea"/>
              <a:sym typeface="+mn-lt"/>
            </a:endParaRPr>
          </a:p>
        </p:txBody>
      </p:sp>
      <p:sp>
        <p:nvSpPr>
          <p:cNvPr id="12" name="副标题 2">
            <a:extLst>
              <a:ext uri="{FF2B5EF4-FFF2-40B4-BE49-F238E27FC236}">
                <a16:creationId xmlns="" xmlns:a16="http://schemas.microsoft.com/office/drawing/2014/main" id="{9DCA3D08-CF16-42BF-8AD9-5B5801EFF979}"/>
              </a:ext>
            </a:extLst>
          </p:cNvPr>
          <p:cNvSpPr txBox="1">
            <a:spLocks/>
          </p:cNvSpPr>
          <p:nvPr/>
        </p:nvSpPr>
        <p:spPr>
          <a:xfrm>
            <a:off x="1981200" y="3553002"/>
            <a:ext cx="5047500" cy="713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阿里巴巴普惠体 R" panose="00020600040101010101" pitchFamily="18"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阿里巴巴普惠体 R" panose="00020600040101010101" pitchFamily="18"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阿里巴巴普惠体 R" panose="00020600040101010101" pitchFamily="18"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阿里巴巴普惠体 R" panose="00020600040101010101" pitchFamily="18"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阿里巴巴普惠体 R" panose="00020600040101010101" pitchFamily="18"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CN" altLang="en-US" sz="1600">
                <a:solidFill>
                  <a:schemeClr val="tx1">
                    <a:lumMod val="65000"/>
                    <a:lumOff val="35000"/>
                  </a:schemeClr>
                </a:solidFill>
                <a:ea typeface="+mn-ea"/>
                <a:cs typeface="+mn-ea"/>
                <a:sym typeface="+mn-lt"/>
              </a:rPr>
              <a:t>控制好自己</a:t>
            </a:r>
            <a:r>
              <a:rPr lang="en-US" altLang="zh-CN" sz="1600">
                <a:solidFill>
                  <a:schemeClr val="tx1">
                    <a:lumMod val="65000"/>
                    <a:lumOff val="35000"/>
                  </a:schemeClr>
                </a:solidFill>
                <a:ea typeface="+mn-ea"/>
                <a:cs typeface="+mn-ea"/>
                <a:sym typeface="+mn-lt"/>
              </a:rPr>
              <a:t>·</a:t>
            </a:r>
            <a:r>
              <a:rPr lang="zh-CN" altLang="en-US" sz="1600">
                <a:solidFill>
                  <a:schemeClr val="tx1">
                    <a:lumMod val="65000"/>
                    <a:lumOff val="35000"/>
                  </a:schemeClr>
                </a:solidFill>
                <a:ea typeface="+mn-ea"/>
                <a:cs typeface="+mn-ea"/>
                <a:sym typeface="+mn-lt"/>
              </a:rPr>
              <a:t>管理好情绪</a:t>
            </a:r>
          </a:p>
          <a:p>
            <a:pPr algn="ctr"/>
            <a:endParaRPr lang="zh-CN" altLang="en-US" sz="1600" dirty="0">
              <a:ea typeface="+mn-ea"/>
              <a:cs typeface="+mn-ea"/>
              <a:sym typeface="+mn-lt"/>
            </a:endParaRPr>
          </a:p>
        </p:txBody>
      </p:sp>
    </p:spTree>
    <p:extLst>
      <p:ext uri="{BB962C8B-B14F-4D97-AF65-F5344CB8AC3E}">
        <p14:creationId xmlns:p14="http://schemas.microsoft.com/office/powerpoint/2010/main" val="2413120554"/>
      </p:ext>
    </p:extLst>
  </p:cSld>
  <p:clrMapOvr>
    <a:masterClrMapping/>
  </p:clrMapOvr>
  <p:transition spd="slow" advTm="8000">
    <p:push dir="u"/>
  </p:transition>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82ADB108-2F67-4B4E-A97E-19ABB6FAC58E"/>
  <p:tag name="ISPRING_SCORM_RATE_SLIDES" val="1"/>
  <p:tag name="ISPRINGONLINEFOLDERID" val="0"/>
  <p:tag name="ISPRINGONLINEFOLDERPATH" val="Content List"/>
  <p:tag name="ISPRINGCLOUDFOLDERID" val="0"/>
  <p:tag name="ISPRINGCLOUDFOLDERPATH" val="Repository"/>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RATE_QUIZZES" val="0"/>
  <p:tag name="ISPRING_SCORM_PASSING_SCORE" val="100.000000"/>
  <p:tag name="ISPRING_SCORM_ENDPOINT" val="&lt;endpoint&gt;&lt;enable&gt;0&lt;/enable&gt;&lt;lrs&gt;http://&lt;/lrs&gt;&lt;auth&gt;0&lt;/auth&gt;&lt;login&gt;&lt;/login&gt;&lt;password&gt;&lt;/password&gt;&lt;key&gt;&lt;/key&gt;&lt;name&gt;&lt;/name&gt;&lt;email&gt;&lt;/email&gt;&lt;/endpoint&gt;&#10;"/>
  <p:tag name="ISPRING_OUTPUT_FOLDER" val="F:\我图VIP设计PPT上传\10月份上传文件\298"/>
  <p:tag name="ISPRING_FIRST_PUBLISH" val="1"/>
</p:tagLst>
</file>

<file path=ppt/tags/tag10.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i"/>
  <p:tag name="KSO_WM_UNIT_INDEX" val="1_4"/>
  <p:tag name="KSO_WM_UNIT_ID" val="258*m_i*1_4"/>
  <p:tag name="KSO_WM_UNIT_CLEAR" val="1"/>
  <p:tag name="KSO_WM_UNIT_LAYERLEVEL" val="1_1"/>
  <p:tag name="KSO_WM_BEAUTIFY_FLAG" val="#wm#"/>
  <p:tag name="KSO_WM_DIAGRAM_GROUP_CODE" val="m1-1"/>
</p:tagLst>
</file>

<file path=ppt/tags/tag11.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h_f"/>
  <p:tag name="KSO_WM_UNIT_INDEX" val="1_2_1"/>
  <p:tag name="KSO_WM_UNIT_ID" val="258*m_h_f*1_2_1"/>
  <p:tag name="KSO_WM_UNIT_CLEAR" val="1"/>
  <p:tag name="KSO_WM_UNIT_LAYERLEVEL" val="1_1_1"/>
  <p:tag name="KSO_WM_UNIT_VALUE" val="22"/>
  <p:tag name="KSO_WM_UNIT_HIGHLIGHT" val="0"/>
  <p:tag name="KSO_WM_UNIT_COMPATIBLE" val="0"/>
  <p:tag name="KSO_WM_UNIT_PRESET_TEXT" val="LOREM IPSUM"/>
  <p:tag name="KSO_WM_BEAUTIFY_FLAG" val="#wm#"/>
  <p:tag name="KSO_WM_DIAGRAM_GROUP_CODE" val="m1-1"/>
</p:tagLst>
</file>

<file path=ppt/tags/tag12.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i"/>
  <p:tag name="KSO_WM_UNIT_INDEX" val="1_5"/>
  <p:tag name="KSO_WM_UNIT_ID" val="258*m_i*1_5"/>
  <p:tag name="KSO_WM_UNIT_CLEAR" val="1"/>
  <p:tag name="KSO_WM_UNIT_LAYERLEVEL" val="1_1"/>
  <p:tag name="KSO_WM_BEAUTIFY_FLAG" val="#wm#"/>
  <p:tag name="KSO_WM_DIAGRAM_GROUP_CODE" val="m1-1"/>
</p:tagLst>
</file>

<file path=ppt/tags/tag13.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i"/>
  <p:tag name="KSO_WM_UNIT_INDEX" val="1_6"/>
  <p:tag name="KSO_WM_UNIT_ID" val="258*m_i*1_6"/>
  <p:tag name="KSO_WM_UNIT_CLEAR" val="1"/>
  <p:tag name="KSO_WM_UNIT_LAYERLEVEL" val="1_1"/>
  <p:tag name="KSO_WM_BEAUTIFY_FLAG" val="#wm#"/>
  <p:tag name="KSO_WM_DIAGRAM_GROUP_CODE" val="m1-1"/>
</p:tagLst>
</file>

<file path=ppt/tags/tag14.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h_f"/>
  <p:tag name="KSO_WM_UNIT_INDEX" val="1_1_1"/>
  <p:tag name="KSO_WM_UNIT_ID" val="258*m_h_f*1_1_1"/>
  <p:tag name="KSO_WM_UNIT_CLEAR" val="1"/>
  <p:tag name="KSO_WM_UNIT_LAYERLEVEL" val="1_1_1"/>
  <p:tag name="KSO_WM_UNIT_VALUE" val="24"/>
  <p:tag name="KSO_WM_UNIT_HIGHLIGHT" val="0"/>
  <p:tag name="KSO_WM_UNIT_COMPATIBLE" val="0"/>
  <p:tag name="KSO_WM_UNIT_PRESET_TEXT" val="LOREM IPSUM"/>
  <p:tag name="KSO_WM_BEAUTIFY_FLAG" val="#wm#"/>
  <p:tag name="KSO_WM_DIAGRAM_GROUP_CODE" val="m1-1"/>
</p:tagLst>
</file>

<file path=ppt/tags/tag15.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i"/>
  <p:tag name="KSO_WM_UNIT_INDEX" val="1_1"/>
  <p:tag name="KSO_WM_UNIT_ID" val="258*m_i*1_1"/>
  <p:tag name="KSO_WM_UNIT_CLEAR" val="1"/>
  <p:tag name="KSO_WM_UNIT_LAYERLEVEL" val="1_1"/>
  <p:tag name="KSO_WM_BEAUTIFY_FLAG" val="#wm#"/>
  <p:tag name="KSO_WM_DIAGRAM_GROUP_CODE" val="m1-1"/>
</p:tagLst>
</file>

<file path=ppt/tags/tag16.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i"/>
  <p:tag name="KSO_WM_UNIT_INDEX" val="1_2"/>
  <p:tag name="KSO_WM_UNIT_ID" val="258*m_i*1_2"/>
  <p:tag name="KSO_WM_UNIT_CLEAR" val="1"/>
  <p:tag name="KSO_WM_UNIT_LAYERLEVEL" val="1_1"/>
  <p:tag name="KSO_WM_BEAUTIFY_FLAG" val="#wm#"/>
  <p:tag name="KSO_WM_DIAGRAM_GROUP_CODE" val="m1-1"/>
</p:tagLst>
</file>

<file path=ppt/tags/tag17.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i"/>
  <p:tag name="KSO_WM_UNIT_INDEX" val="1_3"/>
  <p:tag name="KSO_WM_UNIT_ID" val="258*m_i*1_3"/>
  <p:tag name="KSO_WM_UNIT_CLEAR" val="1"/>
  <p:tag name="KSO_WM_UNIT_LAYERLEVEL" val="1_1"/>
  <p:tag name="KSO_WM_BEAUTIFY_FLAG" val="#wm#"/>
  <p:tag name="KSO_WM_DIAGRAM_GROUP_CODE" val="m1-1"/>
</p:tagLst>
</file>

<file path=ppt/tags/tag18.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72"/>
  <p:tag name="KSO_WM_UNIT_TYPE" val="m_h_f"/>
  <p:tag name="KSO_WM_UNIT_INDEX" val="1_1_1"/>
  <p:tag name="KSO_WM_UNIT_ID" val="258*m_h_f*1_1_1"/>
  <p:tag name="KSO_WM_UNIT_CLEAR" val="1"/>
  <p:tag name="KSO_WM_UNIT_LAYERLEVEL" val="1_1_1"/>
  <p:tag name="KSO_WM_UNIT_VALUE" val="16"/>
  <p:tag name="KSO_WM_UNIT_HIGHLIGHT" val="0"/>
  <p:tag name="KSO_WM_UNIT_COMPATIBLE" val="0"/>
  <p:tag name="KSO_WM_UNIT_PRESET_TEXT" val="LOREM IPSUM DOLOR"/>
  <p:tag name="KSO_WM_BEAUTIFY_FLAG" val="#wm#"/>
  <p:tag name="KSO_WM_DIAGRAM_GROUP_CODE" val="m1-1"/>
</p:tagLst>
</file>

<file path=ppt/tags/tag19.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72"/>
  <p:tag name="KSO_WM_UNIT_TYPE" val="m_h_f"/>
  <p:tag name="KSO_WM_UNIT_INDEX" val="1_2_1"/>
  <p:tag name="KSO_WM_UNIT_ID" val="258*m_h_f*1_2_1"/>
  <p:tag name="KSO_WM_UNIT_CLEAR" val="1"/>
  <p:tag name="KSO_WM_UNIT_LAYERLEVEL" val="1_1_1"/>
  <p:tag name="KSO_WM_UNIT_VALUE" val="16"/>
  <p:tag name="KSO_WM_UNIT_HIGHLIGHT" val="0"/>
  <p:tag name="KSO_WM_UNIT_COMPATIBLE" val="0"/>
  <p:tag name="KSO_WM_UNIT_PRESET_TEXT" val="LOREM IPSUM DOLOR"/>
  <p:tag name="KSO_WM_BEAUTIFY_FLAG" val="#wm#"/>
  <p:tag name="KSO_WM_DIAGRAM_GROUP_CODE" val="m1-1"/>
</p:tagLst>
</file>

<file path=ppt/tags/tag2.xml><?xml version="1.0" encoding="utf-8"?>
<p:tagLst xmlns:a="http://schemas.openxmlformats.org/drawingml/2006/main" xmlns:r="http://schemas.openxmlformats.org/officeDocument/2006/relationships" xmlns:p="http://schemas.openxmlformats.org/presentationml/2006/main">
  <p:tag name="KSO_WM_UNIT_RELATE_UNITID" val="258*m*1"/>
  <p:tag name="KSO_WM_TAG_VERSION" val="1.0"/>
  <p:tag name="KSO_WM_TEMPLATE_CATEGORY" val="diagram"/>
  <p:tag name="KSO_WM_TEMPLATE_INDEX" val="581"/>
  <p:tag name="KSO_WM_UNIT_TYPE" val="a"/>
  <p:tag name="KSO_WM_UNIT_INDEX" val="1"/>
  <p:tag name="KSO_WM_UNIT_ID" val="258*a*1"/>
  <p:tag name="KSO_WM_UNIT_CLEAR" val="1"/>
  <p:tag name="KSO_WM_UNIT_LAYERLEVEL" val="1"/>
  <p:tag name="KSO_WM_UNIT_ISCONTENTSTITLE" val="1"/>
  <p:tag name="KSO_WM_UNIT_VALUE" val="14"/>
  <p:tag name="KSO_WM_UNIT_HIGHLIGHT" val="0"/>
  <p:tag name="KSO_WM_UNIT_COMPATIBLE" val="0"/>
  <p:tag name="KSO_WM_UNIT_PRESET_TEXT_INDEX" val="3"/>
  <p:tag name="KSO_WM_UNIT_PRESET_TEXT_LEN" val="17"/>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72"/>
  <p:tag name="KSO_WM_UNIT_TYPE" val="m_h_f"/>
  <p:tag name="KSO_WM_UNIT_INDEX" val="1_3_1"/>
  <p:tag name="KSO_WM_UNIT_ID" val="258*m_h_f*1_3_1"/>
  <p:tag name="KSO_WM_UNIT_CLEAR" val="1"/>
  <p:tag name="KSO_WM_UNIT_LAYERLEVEL" val="1_1_1"/>
  <p:tag name="KSO_WM_UNIT_VALUE" val="16"/>
  <p:tag name="KSO_WM_UNIT_HIGHLIGHT" val="0"/>
  <p:tag name="KSO_WM_UNIT_COMPATIBLE" val="0"/>
  <p:tag name="KSO_WM_UNIT_PRESET_TEXT" val="LOREM IPSUM DOLOR"/>
  <p:tag name="KSO_WM_BEAUTIFY_FLAG" val="#wm#"/>
  <p:tag name="KSO_WM_DIAGRAM_GROUP_CODE" val="m1-1"/>
</p:tagLst>
</file>

<file path=ppt/tags/tag21.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72"/>
  <p:tag name="KSO_WM_UNIT_TYPE" val="m_i"/>
  <p:tag name="KSO_WM_UNIT_INDEX" val="1_2"/>
  <p:tag name="KSO_WM_UNIT_ID" val="258*m_i*1_2"/>
  <p:tag name="KSO_WM_UNIT_CLEAR" val="1"/>
  <p:tag name="KSO_WM_UNIT_LAYERLEVEL" val="1_1"/>
  <p:tag name="KSO_WM_BEAUTIFY_FLAG" val="#wm#"/>
  <p:tag name="KSO_WM_DIAGRAM_GROUP_CODE" val="m1-1"/>
</p:tagLst>
</file>

<file path=ppt/tags/tag22.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72"/>
  <p:tag name="KSO_WM_UNIT_TYPE" val="m_i"/>
  <p:tag name="KSO_WM_UNIT_INDEX" val="1_3"/>
  <p:tag name="KSO_WM_UNIT_ID" val="258*m_i*1_3"/>
  <p:tag name="KSO_WM_UNIT_CLEAR" val="1"/>
  <p:tag name="KSO_WM_UNIT_LAYERLEVEL" val="1_1"/>
  <p:tag name="KSO_WM_BEAUTIFY_FLAG" val="#wm#"/>
  <p:tag name="KSO_WM_DIAGRAM_GROUP_CODE" val="m1-1"/>
</p:tagLst>
</file>

<file path=ppt/tags/tag23.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72"/>
  <p:tag name="KSO_WM_UNIT_TYPE" val="m_i"/>
  <p:tag name="KSO_WM_UNIT_INDEX" val="1_5"/>
  <p:tag name="KSO_WM_UNIT_ID" val="258*m_i*1_5"/>
  <p:tag name="KSO_WM_UNIT_CLEAR" val="1"/>
  <p:tag name="KSO_WM_UNIT_LAYERLEVEL" val="1_1"/>
  <p:tag name="KSO_WM_BEAUTIFY_FLAG" val="#wm#"/>
  <p:tag name="KSO_WM_DIAGRAM_GROUP_CODE" val="m1-1"/>
</p:tagLst>
</file>

<file path=ppt/tags/tag24.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72"/>
  <p:tag name="KSO_WM_UNIT_TYPE" val="m_i"/>
  <p:tag name="KSO_WM_UNIT_INDEX" val="1_6"/>
  <p:tag name="KSO_WM_UNIT_ID" val="258*m_i*1_6"/>
  <p:tag name="KSO_WM_UNIT_CLEAR" val="1"/>
  <p:tag name="KSO_WM_UNIT_LAYERLEVEL" val="1_1"/>
  <p:tag name="KSO_WM_BEAUTIFY_FLAG" val="#wm#"/>
  <p:tag name="KSO_WM_DIAGRAM_GROUP_CODE" val="m1-1"/>
</p:tagLst>
</file>

<file path=ppt/tags/tag25.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72"/>
  <p:tag name="KSO_WM_UNIT_TYPE" val="m_i"/>
  <p:tag name="KSO_WM_UNIT_INDEX" val="1_8"/>
  <p:tag name="KSO_WM_UNIT_ID" val="258*m_i*1_8"/>
  <p:tag name="KSO_WM_UNIT_CLEAR" val="1"/>
  <p:tag name="KSO_WM_UNIT_LAYERLEVEL" val="1_1"/>
  <p:tag name="KSO_WM_BEAUTIFY_FLAG" val="#wm#"/>
  <p:tag name="KSO_WM_DIAGRAM_GROUP_CODE" val="m1-1"/>
</p:tagLst>
</file>

<file path=ppt/tags/tag26.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72"/>
  <p:tag name="KSO_WM_UNIT_TYPE" val="m_i"/>
  <p:tag name="KSO_WM_UNIT_INDEX" val="1_9"/>
  <p:tag name="KSO_WM_UNIT_ID" val="258*m_i*1_9"/>
  <p:tag name="KSO_WM_UNIT_CLEAR" val="1"/>
  <p:tag name="KSO_WM_UNIT_LAYERLEVEL" val="1_1"/>
  <p:tag name="KSO_WM_BEAUTIFY_FLAG" val="#wm#"/>
  <p:tag name="KSO_WM_DIAGRAM_GROUP_CODE" val="m1-1"/>
</p:tagLst>
</file>

<file path=ppt/tags/tag2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166_12*i*0"/>
  <p:tag name="KSO_WM_TEMPLATE_CATEGORY" val="custom"/>
  <p:tag name="KSO_WM_TEMPLATE_INDEX" val="166"/>
</p:tagLst>
</file>

<file path=ppt/tags/tag2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6"/>
  <p:tag name="KSO_WM_UNIT_TYPE" val="a"/>
  <p:tag name="KSO_WM_UNIT_INDEX" val="1"/>
  <p:tag name="KSO_WM_UNIT_ID" val="custom166_12*a*1"/>
  <p:tag name="KSO_WM_UNIT_CLEAR" val="1"/>
  <p:tag name="KSO_WM_UNIT_LAYERLEVEL" val="1"/>
  <p:tag name="KSO_WM_UNIT_VALUE" val="12"/>
  <p:tag name="KSO_WM_UNIT_ISCONTENTSTITLE" val="0"/>
  <p:tag name="KSO_WM_UNIT_HIGHLIGHT" val="0"/>
  <p:tag name="KSO_WM_UNIT_COMPATIBLE" val="0"/>
  <p:tag name="KSO_WM_UNIT_PRESET_TEXT_INDEX" val="3"/>
  <p:tag name="KSO_WM_UNIT_PRESET_TEXT_LEN" val="17"/>
</p:tagLst>
</file>

<file path=ppt/tags/tag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150995202*i*0"/>
  <p:tag name="KSO_WM_TEMPLATE_CATEGORY" val="diagram"/>
  <p:tag name="KSO_WM_TEMPLATE_INDEX" val="581"/>
</p:tagLst>
</file>

<file path=ppt/tags/tag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150995202*i*9"/>
  <p:tag name="KSO_WM_TEMPLATE_CATEGORY" val="diagram"/>
  <p:tag name="KSO_WM_TEMPLATE_INDEX" val="581"/>
</p:tagLst>
</file>

<file path=ppt/tags/tag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150995202*i*18"/>
  <p:tag name="KSO_WM_TEMPLATE_CATEGORY" val="diagram"/>
  <p:tag name="KSO_WM_TEMPLATE_INDEX" val="581"/>
</p:tagLst>
</file>

<file path=ppt/tags/tag6.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h_f"/>
  <p:tag name="KSO_WM_UNIT_INDEX" val="1_3_1"/>
  <p:tag name="KSO_WM_UNIT_ID" val="258*m_h_f*1_3_1"/>
  <p:tag name="KSO_WM_UNIT_CLEAR" val="1"/>
  <p:tag name="KSO_WM_UNIT_LAYERLEVEL" val="1_1_1"/>
  <p:tag name="KSO_WM_UNIT_VALUE" val="24"/>
  <p:tag name="KSO_WM_UNIT_HIGHLIGHT" val="0"/>
  <p:tag name="KSO_WM_UNIT_COMPATIBLE" val="0"/>
  <p:tag name="KSO_WM_UNIT_PRESET_TEXT" val="LOREM IPSUM"/>
  <p:tag name="KSO_WM_BEAUTIFY_FLAG" val="#wm#"/>
  <p:tag name="KSO_WM_DIAGRAM_GROUP_CODE" val="m1-1"/>
</p:tagLst>
</file>

<file path=ppt/tags/tag7.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i"/>
  <p:tag name="KSO_WM_UNIT_INDEX" val="1_7"/>
  <p:tag name="KSO_WM_UNIT_ID" val="258*m_i*1_7"/>
  <p:tag name="KSO_WM_UNIT_CLEAR" val="1"/>
  <p:tag name="KSO_WM_UNIT_LAYERLEVEL" val="1_1"/>
  <p:tag name="KSO_WM_BEAUTIFY_FLAG" val="#wm#"/>
  <p:tag name="KSO_WM_DIAGRAM_GROUP_CODE" val="m1-1"/>
</p:tagLst>
</file>

<file path=ppt/tags/tag8.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i"/>
  <p:tag name="KSO_WM_UNIT_INDEX" val="1_8"/>
  <p:tag name="KSO_WM_UNIT_ID" val="258*m_i*1_8"/>
  <p:tag name="KSO_WM_UNIT_CLEAR" val="1"/>
  <p:tag name="KSO_WM_UNIT_LAYERLEVEL" val="1_1"/>
  <p:tag name="KSO_WM_BEAUTIFY_FLAG" val="#wm#"/>
  <p:tag name="KSO_WM_DIAGRAM_GROUP_CODE" val="m1-1"/>
</p:tagLst>
</file>

<file path=ppt/tags/tag9.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diagram"/>
  <p:tag name="KSO_WM_TEMPLATE_INDEX" val="581"/>
  <p:tag name="KSO_WM_UNIT_TYPE" val="m_i"/>
  <p:tag name="KSO_WM_UNIT_INDEX" val="1_9"/>
  <p:tag name="KSO_WM_UNIT_ID" val="258*m_i*1_9"/>
  <p:tag name="KSO_WM_UNIT_CLEAR" val="1"/>
  <p:tag name="KSO_WM_UNIT_LAYERLEVEL" val="1_1"/>
  <p:tag name="KSO_WM_BEAUTIFY_FLAG" val="#wm#"/>
  <p:tag name="KSO_WM_DIAGRAM_GROUP_CODE" val="m1-1"/>
</p:tagLst>
</file>

<file path=ppt/theme/theme1.xml><?xml version="1.0" encoding="utf-8"?>
<a:theme xmlns:a="http://schemas.openxmlformats.org/drawingml/2006/main" name="第一PPT，www.1ppt.com">
  <a:themeElements>
    <a:clrScheme name="自定义 105">
      <a:dk1>
        <a:sysClr val="windowText" lastClr="000000"/>
      </a:dk1>
      <a:lt1>
        <a:sysClr val="window" lastClr="FFFFFF"/>
      </a:lt1>
      <a:dk2>
        <a:srgbClr val="000000"/>
      </a:dk2>
      <a:lt2>
        <a:srgbClr val="FFFFFF"/>
      </a:lt2>
      <a:accent1>
        <a:srgbClr val="009BB0"/>
      </a:accent1>
      <a:accent2>
        <a:srgbClr val="56C9E0"/>
      </a:accent2>
      <a:accent3>
        <a:srgbClr val="009BB0"/>
      </a:accent3>
      <a:accent4>
        <a:srgbClr val="56C9E0"/>
      </a:accent4>
      <a:accent5>
        <a:srgbClr val="009BB0"/>
      </a:accent5>
      <a:accent6>
        <a:srgbClr val="56C9E0"/>
      </a:accent6>
      <a:hlink>
        <a:srgbClr val="009BB0"/>
      </a:hlink>
      <a:folHlink>
        <a:srgbClr val="56C9E0"/>
      </a:folHlink>
    </a:clrScheme>
    <a:fontScheme name="o2pforka">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1574</Words>
  <Application>Microsoft Office PowerPoint</Application>
  <PresentationFormat>全屏显示(16:9)</PresentationFormat>
  <Paragraphs>192</Paragraphs>
  <Slides>37</Slides>
  <Notes>37</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37</vt:i4>
      </vt:variant>
    </vt:vector>
  </HeadingPairs>
  <TitlesOfParts>
    <vt:vector size="48" baseType="lpstr">
      <vt:lpstr>Meiryo</vt:lpstr>
      <vt:lpstr>方正正黑简体</vt:lpstr>
      <vt:lpstr>宋体</vt:lpstr>
      <vt:lpstr>微软雅黑</vt:lpstr>
      <vt:lpstr>Arial</vt:lpstr>
      <vt:lpstr>Calibri</vt:lpstr>
      <vt:lpstr>Calibri Light</vt:lpstr>
      <vt:lpstr>Wingdings</vt:lpstr>
      <vt:lpstr>第一PPT，www.1ppt.com</vt:lpstr>
      <vt:lpstr>自定义设计方案</vt:lpstr>
      <vt:lpstr>Office Theme</vt:lpstr>
      <vt:lpstr>PowerPoint 演示文稿</vt:lpstr>
      <vt:lpstr>PowerPoint 演示文稿</vt:lpstr>
      <vt:lpstr>我们的情绪</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keywords/>
  <dc:description/>
  <cp:lastModifiedBy/>
  <cp:revision>1</cp:revision>
  <dcterms:created xsi:type="dcterms:W3CDTF">2021-07-01T00:55:38Z</dcterms:created>
  <dcterms:modified xsi:type="dcterms:W3CDTF">2023-01-17T03:11:58Z</dcterms:modified>
</cp:coreProperties>
</file>