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6"/>
  </p:notesMasterIdLst>
  <p:sldIdLst>
    <p:sldId id="280" r:id="rId4"/>
    <p:sldId id="281" r:id="rId5"/>
    <p:sldId id="282" r:id="rId6"/>
    <p:sldId id="272" r:id="rId7"/>
    <p:sldId id="273" r:id="rId8"/>
    <p:sldId id="283" r:id="rId9"/>
    <p:sldId id="262" r:id="rId10"/>
    <p:sldId id="264" r:id="rId11"/>
    <p:sldId id="284" r:id="rId12"/>
    <p:sldId id="265" r:id="rId13"/>
    <p:sldId id="266" r:id="rId14"/>
    <p:sldId id="267" r:id="rId15"/>
    <p:sldId id="268" r:id="rId16"/>
    <p:sldId id="270" r:id="rId17"/>
    <p:sldId id="271" r:id="rId18"/>
    <p:sldId id="269" r:id="rId19"/>
    <p:sldId id="285" r:id="rId20"/>
    <p:sldId id="276" r:id="rId21"/>
    <p:sldId id="277" r:id="rId22"/>
    <p:sldId id="278" r:id="rId23"/>
    <p:sldId id="287" r:id="rId24"/>
    <p:sldId id="28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1F2F2"/>
    <a:srgbClr val="277529"/>
    <a:srgbClr val="288FE5"/>
    <a:srgbClr val="EE2305"/>
    <a:srgbClr val="EE9E0B"/>
    <a:srgbClr val="02AE59"/>
    <a:srgbClr val="014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56C00-BD4E-4461-8393-41226B850D50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16B90-651C-4D53-93BE-B46084842E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88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16B90-651C-4D53-93BE-B46084842E9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175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259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0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64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786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0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64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82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0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73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28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83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1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32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96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4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73876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0108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11834BE-7A3F-4CF2-818D-5D9343965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682"/>
            <a:ext cx="12192000" cy="6858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13CF890A-53BA-4461-B771-4DB55158F50E}"/>
              </a:ext>
            </a:extLst>
          </p:cNvPr>
          <p:cNvSpPr/>
          <p:nvPr userDrawn="1"/>
        </p:nvSpPr>
        <p:spPr>
          <a:xfrm>
            <a:off x="472966" y="378373"/>
            <a:ext cx="11230302" cy="5847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1240C00-F1ED-41DF-A6D6-C38F085147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6396"/>
            <a:ext cx="12192000" cy="131160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FA27260-6358-4ECA-9093-30C606CE96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5083509"/>
            <a:ext cx="2839185" cy="177449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2E817FC-FED3-43A6-BF2D-2CD1EFF49B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49025" y="5351052"/>
            <a:ext cx="1311603" cy="131160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567BE37-487C-4997-811C-01E1888C3B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3"/>
          <a:stretch/>
        </p:blipFill>
        <p:spPr>
          <a:xfrm flipH="1">
            <a:off x="-15766" y="3904210"/>
            <a:ext cx="838534" cy="22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55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1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594336D-A70B-4791-9A57-7655301BB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8419FDF-3683-4422-9A6F-F9A403456C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227"/>
          <a:stretch/>
        </p:blipFill>
        <p:spPr>
          <a:xfrm flipH="1">
            <a:off x="624429" y="4110496"/>
            <a:ext cx="10754379" cy="254057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F08CC09-380D-4FB7-9D82-E4286EC1E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228"/>
            <a:ext cx="12192000" cy="68453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2DB6E79-C7A7-4E3E-A395-87CADF31F3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0193" y="3060421"/>
            <a:ext cx="7467385" cy="38338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9A166756-F744-4DA6-8F74-AEEC47C655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4381" y="5279982"/>
            <a:ext cx="12192000" cy="1584368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="" id="{C439C870-6703-4D78-A1A8-F43FA462C794}"/>
              </a:ext>
            </a:extLst>
          </p:cNvPr>
          <p:cNvSpPr/>
          <p:nvPr/>
        </p:nvSpPr>
        <p:spPr>
          <a:xfrm>
            <a:off x="3502687" y="3372366"/>
            <a:ext cx="4903605" cy="649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世界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环境日活动方案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9A91F29B-957C-4323-8363-DD3278E71D29}"/>
              </a:ext>
            </a:extLst>
          </p:cNvPr>
          <p:cNvGrpSpPr/>
          <p:nvPr/>
        </p:nvGrpSpPr>
        <p:grpSpPr>
          <a:xfrm>
            <a:off x="937656" y="1382769"/>
            <a:ext cx="5063963" cy="1576010"/>
            <a:chOff x="1948014" y="1077847"/>
            <a:chExt cx="5063963" cy="1576010"/>
          </a:xfrm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15F53319-8E05-4F1C-A998-15288842E1F0}"/>
                </a:ext>
              </a:extLst>
            </p:cNvPr>
            <p:cNvGrpSpPr/>
            <p:nvPr/>
          </p:nvGrpSpPr>
          <p:grpSpPr>
            <a:xfrm>
              <a:off x="1948014" y="1084197"/>
              <a:ext cx="5063963" cy="1569660"/>
              <a:chOff x="2996526" y="1155062"/>
              <a:chExt cx="5063963" cy="1569660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9597B696-728F-4AE6-9908-217D65D25863}"/>
                  </a:ext>
                </a:extLst>
              </p:cNvPr>
              <p:cNvSpPr/>
              <p:nvPr/>
            </p:nvSpPr>
            <p:spPr>
              <a:xfrm>
                <a:off x="2996526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爱</a:t>
                </a: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95455B32-A59E-4E47-BC18-1D43355B2BB5}"/>
                  </a:ext>
                </a:extLst>
              </p:cNvPr>
              <p:cNvSpPr/>
              <p:nvPr/>
            </p:nvSpPr>
            <p:spPr>
              <a:xfrm>
                <a:off x="4212590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护</a:t>
                </a: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C65E0B58-EA36-4929-A55C-F90B465E5132}"/>
                  </a:ext>
                </a:extLst>
              </p:cNvPr>
              <p:cNvSpPr/>
              <p:nvPr/>
            </p:nvSpPr>
            <p:spPr>
              <a:xfrm>
                <a:off x="5428654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环</a:t>
                </a: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="" id="{03E120C0-BF31-4619-A92A-BE1D57AF075B}"/>
                  </a:ext>
                </a:extLst>
              </p:cNvPr>
              <p:cNvSpPr/>
              <p:nvPr/>
            </p:nvSpPr>
            <p:spPr>
              <a:xfrm>
                <a:off x="6644717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境</a:t>
                </a: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="" id="{43F607EC-0BEE-46C9-B43F-B09F3F3C2112}"/>
                </a:ext>
              </a:extLst>
            </p:cNvPr>
            <p:cNvGrpSpPr/>
            <p:nvPr/>
          </p:nvGrpSpPr>
          <p:grpSpPr>
            <a:xfrm>
              <a:off x="1948014" y="1077847"/>
              <a:ext cx="5063963" cy="1569660"/>
              <a:chOff x="3121239" y="666690"/>
              <a:chExt cx="5063963" cy="1569660"/>
            </a:xfrm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xmlns="" id="{DD4E4B4A-5A7C-4398-BEEE-F861FE2520BC}"/>
                  </a:ext>
                </a:extLst>
              </p:cNvPr>
              <p:cNvSpPr/>
              <p:nvPr/>
            </p:nvSpPr>
            <p:spPr>
              <a:xfrm>
                <a:off x="3121239" y="666690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EE2305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爱</a:t>
                </a: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xmlns="" id="{F25BCABE-809B-48F4-9189-BC6D6867B5D3}"/>
                  </a:ext>
                </a:extLst>
              </p:cNvPr>
              <p:cNvSpPr/>
              <p:nvPr/>
            </p:nvSpPr>
            <p:spPr>
              <a:xfrm>
                <a:off x="4337303" y="666690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EE9E0B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护</a:t>
                </a: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xmlns="" id="{6FEE75E1-F5BD-4F2D-8A8B-8D6D517B5DA3}"/>
                  </a:ext>
                </a:extLst>
              </p:cNvPr>
              <p:cNvSpPr/>
              <p:nvPr/>
            </p:nvSpPr>
            <p:spPr>
              <a:xfrm>
                <a:off x="5553367" y="666690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02AE59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环</a:t>
                </a: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xmlns="" id="{EEDE8BC0-1AC1-4F8F-B6C0-5CF420848B66}"/>
                  </a:ext>
                </a:extLst>
              </p:cNvPr>
              <p:cNvSpPr/>
              <p:nvPr/>
            </p:nvSpPr>
            <p:spPr>
              <a:xfrm>
                <a:off x="6769430" y="666690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288FE5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境</a:t>
                </a: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DA59CF97-AE20-40E4-BC61-B873854CBE56}"/>
              </a:ext>
            </a:extLst>
          </p:cNvPr>
          <p:cNvGrpSpPr/>
          <p:nvPr/>
        </p:nvGrpSpPr>
        <p:grpSpPr>
          <a:xfrm>
            <a:off x="6096000" y="1408655"/>
            <a:ext cx="5063964" cy="1572882"/>
            <a:chOff x="1948014" y="1084197"/>
            <a:chExt cx="5063964" cy="1572882"/>
          </a:xfrm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xmlns="" id="{E6794B46-C764-4B3B-AD9C-2F84622F9F3A}"/>
                </a:ext>
              </a:extLst>
            </p:cNvPr>
            <p:cNvGrpSpPr/>
            <p:nvPr/>
          </p:nvGrpSpPr>
          <p:grpSpPr>
            <a:xfrm>
              <a:off x="1948014" y="1084197"/>
              <a:ext cx="5063963" cy="1569660"/>
              <a:chOff x="2996526" y="1155062"/>
              <a:chExt cx="5063963" cy="1569660"/>
            </a:xfrm>
          </p:grpSpPr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xmlns="" id="{F7C18999-8A63-42ED-B4A9-9C643CEBEFC5}"/>
                  </a:ext>
                </a:extLst>
              </p:cNvPr>
              <p:cNvSpPr/>
              <p:nvPr/>
            </p:nvSpPr>
            <p:spPr>
              <a:xfrm>
                <a:off x="2996526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从</a:t>
                </a: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xmlns="" id="{394ACCDA-2EAB-4F2D-9AA8-7676B6500AB2}"/>
                  </a:ext>
                </a:extLst>
              </p:cNvPr>
              <p:cNvSpPr/>
              <p:nvPr/>
            </p:nvSpPr>
            <p:spPr>
              <a:xfrm>
                <a:off x="4212590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我</a:t>
                </a: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xmlns="" id="{FBC437D0-E9E1-4B11-A63F-07B3D4ECD4B7}"/>
                  </a:ext>
                </a:extLst>
              </p:cNvPr>
              <p:cNvSpPr/>
              <p:nvPr/>
            </p:nvSpPr>
            <p:spPr>
              <a:xfrm>
                <a:off x="5428654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做</a:t>
                </a: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xmlns="" id="{541F5A67-92E7-4870-AAD1-4F7296CF4312}"/>
                  </a:ext>
                </a:extLst>
              </p:cNvPr>
              <p:cNvSpPr/>
              <p:nvPr/>
            </p:nvSpPr>
            <p:spPr>
              <a:xfrm>
                <a:off x="6644717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起</a:t>
                </a: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xmlns="" id="{4D931043-00FA-43AD-BDA3-363DF765C4E9}"/>
                </a:ext>
              </a:extLst>
            </p:cNvPr>
            <p:cNvGrpSpPr/>
            <p:nvPr/>
          </p:nvGrpSpPr>
          <p:grpSpPr>
            <a:xfrm>
              <a:off x="1948014" y="1087419"/>
              <a:ext cx="5063964" cy="1569660"/>
              <a:chOff x="3121239" y="676262"/>
              <a:chExt cx="5063964" cy="1569660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xmlns="" id="{19D8724A-1C9A-424A-BDEE-2A4C5CA5424C}"/>
                  </a:ext>
                </a:extLst>
              </p:cNvPr>
              <p:cNvSpPr/>
              <p:nvPr/>
            </p:nvSpPr>
            <p:spPr>
              <a:xfrm>
                <a:off x="3121239" y="6762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02AE59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从</a:t>
                </a: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xmlns="" id="{065EDD9A-8477-4837-BBDC-CA21FC6C4C8B}"/>
                  </a:ext>
                </a:extLst>
              </p:cNvPr>
              <p:cNvSpPr/>
              <p:nvPr/>
            </p:nvSpPr>
            <p:spPr>
              <a:xfrm>
                <a:off x="4337304" y="6762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EE9E0B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我</a:t>
                </a: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xmlns="" id="{6FE168BE-070B-4C76-B78B-76AFA1C06F92}"/>
                  </a:ext>
                </a:extLst>
              </p:cNvPr>
              <p:cNvSpPr/>
              <p:nvPr/>
            </p:nvSpPr>
            <p:spPr>
              <a:xfrm>
                <a:off x="5553368" y="6762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EE2305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做</a:t>
                </a: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xmlns="" id="{807F703E-16A3-4F3D-B8C8-9B7AC7D81321}"/>
                  </a:ext>
                </a:extLst>
              </p:cNvPr>
              <p:cNvSpPr/>
              <p:nvPr/>
            </p:nvSpPr>
            <p:spPr>
              <a:xfrm>
                <a:off x="6769431" y="6762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288FE5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起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3385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09653" y="2743787"/>
            <a:ext cx="3557751" cy="1670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、在全园开展收集废旧电池活动，发动家长将自己家里的电池搜集到幼儿园的废旧电池回收箱。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E8FB81AB-C6C0-476F-9CBA-8B209BC99A78}"/>
              </a:ext>
            </a:extLst>
          </p:cNvPr>
          <p:cNvGrpSpPr/>
          <p:nvPr/>
        </p:nvGrpSpPr>
        <p:grpSpPr>
          <a:xfrm>
            <a:off x="1540674" y="1052684"/>
            <a:ext cx="3210743" cy="1094879"/>
            <a:chOff x="1979397" y="1259538"/>
            <a:chExt cx="3210743" cy="1094879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xmlns="" id="{A9C75C72-9018-41DF-B3BD-8C95008E65E7}"/>
                </a:ext>
              </a:extLst>
            </p:cNvPr>
            <p:cNvSpPr/>
            <p:nvPr/>
          </p:nvSpPr>
          <p:spPr>
            <a:xfrm>
              <a:off x="2370907" y="1613324"/>
              <a:ext cx="2819233" cy="649188"/>
            </a:xfrm>
            <a:prstGeom prst="roundRect">
              <a:avLst>
                <a:gd name="adj" fmla="val 50000"/>
              </a:avLst>
            </a:prstGeom>
            <a:solidFill>
              <a:srgbClr val="B1F2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      活动内容：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07393BAA-80FB-4774-9185-18F0D8052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9397" y="1259538"/>
              <a:ext cx="1094879" cy="1094879"/>
            </a:xfrm>
            <a:prstGeom prst="rect">
              <a:avLst/>
            </a:prstGeom>
          </p:spPr>
        </p:pic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A927070-49C5-4B72-AAE6-39945576D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596" y="2743787"/>
            <a:ext cx="3177570" cy="2118380"/>
          </a:xfrm>
          <a:prstGeom prst="rect">
            <a:avLst/>
          </a:prstGeom>
          <a:solidFill>
            <a:srgbClr val="FFFFFF">
              <a:shade val="85000"/>
            </a:srgbClr>
          </a:solidFill>
          <a:ln w="11112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67111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04089" y="2596774"/>
            <a:ext cx="7183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、幼儿园制定一份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低碳生活倡议书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，在幼儿园网页发布。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76A8741-E8AD-4CED-A773-489E932DA928}"/>
              </a:ext>
            </a:extLst>
          </p:cNvPr>
          <p:cNvGrpSpPr/>
          <p:nvPr/>
        </p:nvGrpSpPr>
        <p:grpSpPr>
          <a:xfrm>
            <a:off x="1540674" y="1052684"/>
            <a:ext cx="3210743" cy="1094879"/>
            <a:chOff x="1979397" y="1259538"/>
            <a:chExt cx="3210743" cy="1094879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B9B645E3-085D-481F-A559-0927B2BA3B8E}"/>
                </a:ext>
              </a:extLst>
            </p:cNvPr>
            <p:cNvSpPr/>
            <p:nvPr/>
          </p:nvSpPr>
          <p:spPr>
            <a:xfrm>
              <a:off x="2370907" y="1613324"/>
              <a:ext cx="2819233" cy="649188"/>
            </a:xfrm>
            <a:prstGeom prst="roundRect">
              <a:avLst>
                <a:gd name="adj" fmla="val 50000"/>
              </a:avLst>
            </a:prstGeom>
            <a:solidFill>
              <a:srgbClr val="B1F2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      活动内容：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6F78C99D-5741-4695-97E5-634D3D2F5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9397" y="1259538"/>
              <a:ext cx="1094879" cy="1094879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F9ED596-E7FD-4E78-BF88-5FE6D7035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27" y="3415317"/>
            <a:ext cx="4196258" cy="1901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" y="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B1F2F2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B1F2F2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B1F2F2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B1F2F2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B1F2F2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67517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88113" y="2501349"/>
            <a:ext cx="8602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、孩子和家长一起收集有关“救救地球妈妈的图片”，布置主题墙，进行展出。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3DE693A4-5948-432E-9F7A-F4A0FF8B6A81}"/>
              </a:ext>
            </a:extLst>
          </p:cNvPr>
          <p:cNvGrpSpPr/>
          <p:nvPr/>
        </p:nvGrpSpPr>
        <p:grpSpPr>
          <a:xfrm>
            <a:off x="1540674" y="1052684"/>
            <a:ext cx="3210743" cy="1094879"/>
            <a:chOff x="1979397" y="1259538"/>
            <a:chExt cx="3210743" cy="1094879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5DFB8F3F-D702-4E13-8D5E-D4E2F0383772}"/>
                </a:ext>
              </a:extLst>
            </p:cNvPr>
            <p:cNvSpPr/>
            <p:nvPr/>
          </p:nvSpPr>
          <p:spPr>
            <a:xfrm>
              <a:off x="2370907" y="1613324"/>
              <a:ext cx="2819233" cy="649188"/>
            </a:xfrm>
            <a:prstGeom prst="roundRect">
              <a:avLst>
                <a:gd name="adj" fmla="val 50000"/>
              </a:avLst>
            </a:prstGeom>
            <a:solidFill>
              <a:srgbClr val="B1F2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      活动内容：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3143CC65-DDB9-462E-9F37-C7A9A1AA6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9397" y="1259538"/>
              <a:ext cx="1094879" cy="1094879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6760170-5ABB-41E9-9C47-983B74E716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32" y="3461054"/>
            <a:ext cx="2376736" cy="1782552"/>
          </a:xfrm>
          <a:prstGeom prst="rect">
            <a:avLst/>
          </a:prstGeom>
          <a:solidFill>
            <a:srgbClr val="FFFFFF">
              <a:shade val="85000"/>
            </a:srgbClr>
          </a:solidFill>
          <a:ln w="11112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1FBCFD9-72AE-4021-81C1-B59AEA4F6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073" y="3429000"/>
            <a:ext cx="2378796" cy="1650884"/>
          </a:xfrm>
          <a:prstGeom prst="rect">
            <a:avLst/>
          </a:prstGeom>
          <a:solidFill>
            <a:srgbClr val="FFFFFF">
              <a:shade val="85000"/>
            </a:srgbClr>
          </a:solidFill>
          <a:ln w="11112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8FFB1C0-ED4B-4DBA-BCB9-29B003D2B9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2114">
            <a:off x="8046397" y="3354594"/>
            <a:ext cx="2512629" cy="1673411"/>
          </a:xfrm>
          <a:prstGeom prst="rect">
            <a:avLst/>
          </a:prstGeom>
          <a:solidFill>
            <a:srgbClr val="FFFFFF">
              <a:shade val="85000"/>
            </a:srgbClr>
          </a:solidFill>
          <a:ln w="11112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91211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64919" y="2287355"/>
            <a:ext cx="68621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、幼儿在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公园开展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“你丢我捡”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清扫垃圾活动。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D81791C9-0269-4A0A-B084-95A5453AD4FE}"/>
              </a:ext>
            </a:extLst>
          </p:cNvPr>
          <p:cNvGrpSpPr/>
          <p:nvPr/>
        </p:nvGrpSpPr>
        <p:grpSpPr>
          <a:xfrm>
            <a:off x="1540674" y="1052684"/>
            <a:ext cx="3210743" cy="1094879"/>
            <a:chOff x="1979397" y="1259538"/>
            <a:chExt cx="3210743" cy="1094879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DB9B7472-B2F9-4840-A311-5B96E84CC8EA}"/>
                </a:ext>
              </a:extLst>
            </p:cNvPr>
            <p:cNvSpPr/>
            <p:nvPr/>
          </p:nvSpPr>
          <p:spPr>
            <a:xfrm>
              <a:off x="2370907" y="1613324"/>
              <a:ext cx="2819233" cy="649188"/>
            </a:xfrm>
            <a:prstGeom prst="roundRect">
              <a:avLst>
                <a:gd name="adj" fmla="val 50000"/>
              </a:avLst>
            </a:prstGeom>
            <a:solidFill>
              <a:srgbClr val="B1F2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      活动内容：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B6DBAC6C-4EAC-42EE-B039-551324D75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9397" y="1259538"/>
              <a:ext cx="1094879" cy="1094879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1DB9525-EC47-4D14-BC81-B53EEC1ABF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562" y="3430324"/>
            <a:ext cx="2407535" cy="1805651"/>
          </a:xfrm>
          <a:prstGeom prst="rect">
            <a:avLst/>
          </a:prstGeom>
          <a:solidFill>
            <a:srgbClr val="FFFFFF">
              <a:shade val="85000"/>
            </a:srgbClr>
          </a:solidFill>
          <a:ln w="11112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FBED6F0-D5C2-4822-8440-4DA1C0275C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032" y="3182620"/>
            <a:ext cx="2730138" cy="1922017"/>
          </a:xfrm>
          <a:prstGeom prst="rect">
            <a:avLst/>
          </a:prstGeom>
          <a:solidFill>
            <a:srgbClr val="FFFFFF">
              <a:shade val="85000"/>
            </a:srgbClr>
          </a:solidFill>
          <a:ln w="11112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BFF2E30-BA7C-4AD4-9616-19C5F45F4E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6115">
            <a:off x="7971154" y="3218171"/>
            <a:ext cx="2516801" cy="1887601"/>
          </a:xfrm>
          <a:prstGeom prst="rect">
            <a:avLst/>
          </a:prstGeom>
          <a:solidFill>
            <a:srgbClr val="FFFFFF">
              <a:shade val="85000"/>
            </a:srgbClr>
          </a:solidFill>
          <a:ln w="11112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9146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88113" y="2501349"/>
            <a:ext cx="40587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、幼儿制作“环保卡片”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，并在公园向过往的叔叔阿姨、爷爷奶奶发放卡片，同时向每个人宣传“节约用水、节约用电、节约粮食、不要乱扔垃圾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……”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环保口号，让大家都知道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“世界环境日”，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知道保护地球。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26AE42BB-365F-4A2D-8529-F92010AFC7DE}"/>
              </a:ext>
            </a:extLst>
          </p:cNvPr>
          <p:cNvGrpSpPr/>
          <p:nvPr/>
        </p:nvGrpSpPr>
        <p:grpSpPr>
          <a:xfrm>
            <a:off x="1540674" y="1052684"/>
            <a:ext cx="3210743" cy="1094879"/>
            <a:chOff x="1979397" y="1259538"/>
            <a:chExt cx="3210743" cy="1094879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983E618E-E16C-4040-B060-0C014AC0C51D}"/>
                </a:ext>
              </a:extLst>
            </p:cNvPr>
            <p:cNvSpPr/>
            <p:nvPr/>
          </p:nvSpPr>
          <p:spPr>
            <a:xfrm>
              <a:off x="2370907" y="1613324"/>
              <a:ext cx="2819233" cy="649188"/>
            </a:xfrm>
            <a:prstGeom prst="roundRect">
              <a:avLst>
                <a:gd name="adj" fmla="val 50000"/>
              </a:avLst>
            </a:prstGeom>
            <a:solidFill>
              <a:srgbClr val="B1F2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      活动内容：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C183FEFD-D75B-4243-A7BC-0C7C24E0D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9397" y="1259538"/>
              <a:ext cx="1094879" cy="1094879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2A98DC4-B1CE-4F79-94C1-E7161C4C2D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786" y="2055658"/>
            <a:ext cx="3197772" cy="319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40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07020" y="2501349"/>
            <a:ext cx="7877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、和家长一起收集有关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救救地球妈妈的图片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，布置主题墙，进行展出。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6F7054DA-C725-4D47-8431-5A18DDC43843}"/>
              </a:ext>
            </a:extLst>
          </p:cNvPr>
          <p:cNvGrpSpPr/>
          <p:nvPr/>
        </p:nvGrpSpPr>
        <p:grpSpPr>
          <a:xfrm>
            <a:off x="1540674" y="1052684"/>
            <a:ext cx="3210743" cy="1094879"/>
            <a:chOff x="1979397" y="1259538"/>
            <a:chExt cx="3210743" cy="1094879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1E9D5B8C-C8BB-4B86-B573-3C724FE098F1}"/>
                </a:ext>
              </a:extLst>
            </p:cNvPr>
            <p:cNvSpPr/>
            <p:nvPr/>
          </p:nvSpPr>
          <p:spPr>
            <a:xfrm>
              <a:off x="2370907" y="1613324"/>
              <a:ext cx="2819233" cy="649188"/>
            </a:xfrm>
            <a:prstGeom prst="roundRect">
              <a:avLst>
                <a:gd name="adj" fmla="val 50000"/>
              </a:avLst>
            </a:prstGeom>
            <a:solidFill>
              <a:srgbClr val="B1F2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      活动内容：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16790AC9-F286-49E2-9156-76FA3A54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9397" y="1259538"/>
              <a:ext cx="1094879" cy="1094879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87D4B9B-E137-47CA-95F5-56D39816EA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8216" y="3316372"/>
            <a:ext cx="1793115" cy="2413533"/>
          </a:xfrm>
          <a:prstGeom prst="rect">
            <a:avLst/>
          </a:prstGeom>
          <a:solidFill>
            <a:srgbClr val="FFFFFF">
              <a:shade val="85000"/>
            </a:srgbClr>
          </a:solidFill>
          <a:ln w="11112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189D7DD-D40E-4B77-9BA8-3696E4C8F0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319" y="3547073"/>
            <a:ext cx="2765057" cy="1952130"/>
          </a:xfrm>
          <a:prstGeom prst="rect">
            <a:avLst/>
          </a:prstGeom>
          <a:solidFill>
            <a:srgbClr val="FFFFFF">
              <a:shade val="85000"/>
            </a:srgbClr>
          </a:solidFill>
          <a:ln w="11112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68A2EE5-A3F5-410C-B7D8-2F5E89DB10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8364" y="3392380"/>
            <a:ext cx="1963852" cy="1844605"/>
          </a:xfrm>
          <a:prstGeom prst="rect">
            <a:avLst/>
          </a:prstGeom>
          <a:solidFill>
            <a:srgbClr val="FFFFFF">
              <a:shade val="85000"/>
            </a:srgbClr>
          </a:solidFill>
          <a:ln w="11112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92847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01614" y="2409444"/>
            <a:ext cx="6096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、学念一首环保儿歌，开展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环保儿歌大家诵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活动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你拍一，我拍一，环境保护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是优品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;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你拍二，我拍二，爱护小草和花儿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;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你拍三，我拍三，别让垃圾堆成山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;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你拍四，我拍四，墙上不能乱写字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;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你拍五，我拍五，江湖河流要保护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;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地球妈妈我的家，争做环保小卫士。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0C6E350-C526-4F15-B7DA-E36168784AA4}"/>
              </a:ext>
            </a:extLst>
          </p:cNvPr>
          <p:cNvGrpSpPr/>
          <p:nvPr/>
        </p:nvGrpSpPr>
        <p:grpSpPr>
          <a:xfrm>
            <a:off x="1540674" y="1052684"/>
            <a:ext cx="3210743" cy="1094879"/>
            <a:chOff x="1979397" y="1259538"/>
            <a:chExt cx="3210743" cy="1094879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A59CF933-23B8-43F5-B460-1F2487050A5E}"/>
                </a:ext>
              </a:extLst>
            </p:cNvPr>
            <p:cNvSpPr/>
            <p:nvPr/>
          </p:nvSpPr>
          <p:spPr>
            <a:xfrm>
              <a:off x="2370907" y="1613324"/>
              <a:ext cx="2819233" cy="649188"/>
            </a:xfrm>
            <a:prstGeom prst="roundRect">
              <a:avLst>
                <a:gd name="adj" fmla="val 50000"/>
              </a:avLst>
            </a:prstGeom>
            <a:solidFill>
              <a:srgbClr val="B1F2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      活动内容：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412DE50F-C5C8-4E2E-AC1E-A4DEDD93A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9397" y="1259538"/>
              <a:ext cx="1094879" cy="1094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5942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594336D-A70B-4791-9A57-7655301BB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8419FDF-3683-4422-9A6F-F9A403456C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227"/>
          <a:stretch/>
        </p:blipFill>
        <p:spPr>
          <a:xfrm flipH="1">
            <a:off x="624430" y="3792252"/>
            <a:ext cx="10754379" cy="254057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F08CC09-380D-4FB7-9D82-E4286EC1E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02"/>
            <a:ext cx="12192000" cy="68453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20CA6321-C265-415E-B37F-93723E58A4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5036" y="3362787"/>
            <a:ext cx="6862947" cy="35234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9A166756-F744-4DA6-8F74-AEEC47C655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4381" y="5279982"/>
            <a:ext cx="12192000" cy="1584368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="" id="{C439C870-6703-4D78-A1A8-F43FA462C794}"/>
              </a:ext>
            </a:extLst>
          </p:cNvPr>
          <p:cNvSpPr/>
          <p:nvPr/>
        </p:nvSpPr>
        <p:spPr>
          <a:xfrm>
            <a:off x="4686383" y="1184999"/>
            <a:ext cx="2819233" cy="649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第四部分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9A91F29B-957C-4323-8363-DD3278E71D29}"/>
              </a:ext>
            </a:extLst>
          </p:cNvPr>
          <p:cNvGrpSpPr/>
          <p:nvPr/>
        </p:nvGrpSpPr>
        <p:grpSpPr>
          <a:xfrm>
            <a:off x="3669358" y="2081881"/>
            <a:ext cx="5063963" cy="1632047"/>
            <a:chOff x="1948014" y="1021810"/>
            <a:chExt cx="5063963" cy="1632047"/>
          </a:xfrm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15F53319-8E05-4F1C-A998-15288842E1F0}"/>
                </a:ext>
              </a:extLst>
            </p:cNvPr>
            <p:cNvGrpSpPr/>
            <p:nvPr/>
          </p:nvGrpSpPr>
          <p:grpSpPr>
            <a:xfrm>
              <a:off x="1948014" y="1084197"/>
              <a:ext cx="5063963" cy="1569660"/>
              <a:chOff x="2996526" y="1155062"/>
              <a:chExt cx="5063963" cy="1569660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9597B696-728F-4AE6-9908-217D65D25863}"/>
                  </a:ext>
                </a:extLst>
              </p:cNvPr>
              <p:cNvSpPr/>
              <p:nvPr/>
            </p:nvSpPr>
            <p:spPr>
              <a:xfrm>
                <a:off x="2996526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分</a:t>
                </a: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95455B32-A59E-4E47-BC18-1D43355B2BB5}"/>
                  </a:ext>
                </a:extLst>
              </p:cNvPr>
              <p:cNvSpPr/>
              <p:nvPr/>
            </p:nvSpPr>
            <p:spPr>
              <a:xfrm>
                <a:off x="4212590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段</a:t>
                </a: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C65E0B58-EA36-4929-A55C-F90B465E5132}"/>
                  </a:ext>
                </a:extLst>
              </p:cNvPr>
              <p:cNvSpPr/>
              <p:nvPr/>
            </p:nvSpPr>
            <p:spPr>
              <a:xfrm>
                <a:off x="5428654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教</a:t>
                </a: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="" id="{03E120C0-BF31-4619-A92A-BE1D57AF075B}"/>
                  </a:ext>
                </a:extLst>
              </p:cNvPr>
              <p:cNvSpPr/>
              <p:nvPr/>
            </p:nvSpPr>
            <p:spPr>
              <a:xfrm>
                <a:off x="6644717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育</a:t>
                </a: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="" id="{43F607EC-0BEE-46C9-B43F-B09F3F3C2112}"/>
                </a:ext>
              </a:extLst>
            </p:cNvPr>
            <p:cNvGrpSpPr/>
            <p:nvPr/>
          </p:nvGrpSpPr>
          <p:grpSpPr>
            <a:xfrm>
              <a:off x="1948014" y="1021810"/>
              <a:ext cx="5052320" cy="1594712"/>
              <a:chOff x="3121239" y="610653"/>
              <a:chExt cx="5052320" cy="1594712"/>
            </a:xfrm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xmlns="" id="{DD4E4B4A-5A7C-4398-BEEE-F861FE2520BC}"/>
                  </a:ext>
                </a:extLst>
              </p:cNvPr>
              <p:cNvSpPr/>
              <p:nvPr/>
            </p:nvSpPr>
            <p:spPr>
              <a:xfrm>
                <a:off x="3121239" y="635705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EE2305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分</a:t>
                </a: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xmlns="" id="{F25BCABE-809B-48F4-9189-BC6D6867B5D3}"/>
                  </a:ext>
                </a:extLst>
              </p:cNvPr>
              <p:cNvSpPr/>
              <p:nvPr/>
            </p:nvSpPr>
            <p:spPr>
              <a:xfrm>
                <a:off x="4337303" y="635705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EE9E0B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段</a:t>
                </a: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xmlns="" id="{6FEE75E1-F5BD-4F2D-8A8B-8D6D517B5DA3}"/>
                  </a:ext>
                </a:extLst>
              </p:cNvPr>
              <p:cNvSpPr/>
              <p:nvPr/>
            </p:nvSpPr>
            <p:spPr>
              <a:xfrm>
                <a:off x="5541725" y="610653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02AE59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教</a:t>
                </a: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xmlns="" id="{EEDE8BC0-1AC1-4F8F-B6C0-5CF420848B66}"/>
                  </a:ext>
                </a:extLst>
              </p:cNvPr>
              <p:cNvSpPr/>
              <p:nvPr/>
            </p:nvSpPr>
            <p:spPr>
              <a:xfrm>
                <a:off x="6757787" y="610653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288FE5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育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641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42ED97E-17D7-4387-8986-EC74943BA8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417" y="1406470"/>
            <a:ext cx="4547730" cy="458588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694064" y="3046198"/>
            <a:ext cx="29454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小班：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课程参考：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语言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垃圾悄悄话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社会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小小环保桶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科学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小鱼要喝干净的水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395C6235-E5DC-49D2-A80B-0BD2000267B6}"/>
              </a:ext>
            </a:extLst>
          </p:cNvPr>
          <p:cNvGrpSpPr/>
          <p:nvPr/>
        </p:nvGrpSpPr>
        <p:grpSpPr>
          <a:xfrm>
            <a:off x="1540674" y="1052684"/>
            <a:ext cx="3210743" cy="1094879"/>
            <a:chOff x="1979397" y="1259538"/>
            <a:chExt cx="3210743" cy="1094879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51BE498D-89EB-4654-8FF1-E8D6E35D650B}"/>
                </a:ext>
              </a:extLst>
            </p:cNvPr>
            <p:cNvSpPr/>
            <p:nvPr/>
          </p:nvSpPr>
          <p:spPr>
            <a:xfrm>
              <a:off x="2370907" y="1613324"/>
              <a:ext cx="2819233" cy="649188"/>
            </a:xfrm>
            <a:prstGeom prst="roundRect">
              <a:avLst>
                <a:gd name="adj" fmla="val 50000"/>
              </a:avLst>
            </a:prstGeom>
            <a:solidFill>
              <a:srgbClr val="B1F2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      分段教育：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606B55EA-724B-45EF-89E9-FEBC9CC2D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9397" y="1259538"/>
              <a:ext cx="1094879" cy="1094879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8AA6F22-E807-41A6-A5F4-EA32C4317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83" y="2576200"/>
            <a:ext cx="4547730" cy="454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63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74781" y="2358986"/>
            <a:ext cx="72118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中班：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课程参考：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认识地球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》《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地球是个美丽的圆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》《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时装表演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》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D61F1103-A9B9-48D6-9CC8-134E540BFE59}"/>
              </a:ext>
            </a:extLst>
          </p:cNvPr>
          <p:cNvGrpSpPr/>
          <p:nvPr/>
        </p:nvGrpSpPr>
        <p:grpSpPr>
          <a:xfrm>
            <a:off x="1540674" y="1052684"/>
            <a:ext cx="3210743" cy="1094879"/>
            <a:chOff x="1979397" y="1259538"/>
            <a:chExt cx="3210743" cy="1094879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A3D61D81-7599-4B3D-B108-742217AFEBC1}"/>
                </a:ext>
              </a:extLst>
            </p:cNvPr>
            <p:cNvSpPr/>
            <p:nvPr/>
          </p:nvSpPr>
          <p:spPr>
            <a:xfrm>
              <a:off x="2370907" y="1613324"/>
              <a:ext cx="2819233" cy="649188"/>
            </a:xfrm>
            <a:prstGeom prst="roundRect">
              <a:avLst>
                <a:gd name="adj" fmla="val 50000"/>
              </a:avLst>
            </a:prstGeom>
            <a:solidFill>
              <a:srgbClr val="B1F2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      分段教育：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6FFBCC59-7510-4BF1-9C99-03B4E7A71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9397" y="1259538"/>
              <a:ext cx="1094879" cy="1094879"/>
            </a:xfrm>
            <a:prstGeom prst="rect">
              <a:avLst/>
            </a:prstGeom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AD712EDC-76DE-44D0-A4DA-2521779F51A7}"/>
              </a:ext>
            </a:extLst>
          </p:cNvPr>
          <p:cNvSpPr/>
          <p:nvPr/>
        </p:nvSpPr>
        <p:spPr>
          <a:xfrm>
            <a:off x="4751417" y="3351458"/>
            <a:ext cx="5919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、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地球真美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：通过观看地球的美丽河山，让幼儿拥抱地球，表达保护地球的决心。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54252541-0FCD-4FAF-AC54-82B707896BF0}"/>
              </a:ext>
            </a:extLst>
          </p:cNvPr>
          <p:cNvSpPr/>
          <p:nvPr/>
        </p:nvSpPr>
        <p:spPr>
          <a:xfrm>
            <a:off x="4751417" y="4130327"/>
            <a:ext cx="6047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、请幼儿参与布置墙饰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地球妈妈我爱你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、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我为地球过生日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等活动。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387C4947-B735-41D1-9360-37023747BC3A}"/>
              </a:ext>
            </a:extLst>
          </p:cNvPr>
          <p:cNvSpPr/>
          <p:nvPr/>
        </p:nvSpPr>
        <p:spPr>
          <a:xfrm>
            <a:off x="4751417" y="4909196"/>
            <a:ext cx="5919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、幼儿利用废旧材料自制服装，开展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环保时装秀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"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51AA439-B337-4933-ADBC-79194BA663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800" y="3036094"/>
            <a:ext cx="2557798" cy="25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40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594336D-A70B-4791-9A57-7655301BB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8419FDF-3683-4422-9A6F-F9A403456C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227"/>
          <a:stretch/>
        </p:blipFill>
        <p:spPr>
          <a:xfrm flipH="1">
            <a:off x="718810" y="4175836"/>
            <a:ext cx="10754379" cy="254057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F08CC09-380D-4FB7-9D82-E4286EC1E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50"/>
            <a:ext cx="12192000" cy="684530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E89F1C84-C614-40A9-AE33-02BCEFA412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0480" y="4114424"/>
            <a:ext cx="9504173" cy="281605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9A166756-F744-4DA6-8F74-AEEC47C655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4381" y="5279982"/>
            <a:ext cx="12192000" cy="158436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9D8A40B7-80FD-4593-96FC-CC566382563A}"/>
              </a:ext>
            </a:extLst>
          </p:cNvPr>
          <p:cNvGrpSpPr/>
          <p:nvPr/>
        </p:nvGrpSpPr>
        <p:grpSpPr>
          <a:xfrm>
            <a:off x="3399071" y="1771535"/>
            <a:ext cx="2973496" cy="818050"/>
            <a:chOff x="6501008" y="1282858"/>
            <a:chExt cx="2973496" cy="818050"/>
          </a:xfrm>
        </p:grpSpPr>
        <p:sp>
          <p:nvSpPr>
            <p:cNvPr id="43" name="矩形: 圆角 42">
              <a:extLst>
                <a:ext uri="{FF2B5EF4-FFF2-40B4-BE49-F238E27FC236}">
                  <a16:creationId xmlns:a16="http://schemas.microsoft.com/office/drawing/2014/main" xmlns="" id="{7D883E95-196F-48B4-B928-9081CFF2281C}"/>
                </a:ext>
              </a:extLst>
            </p:cNvPr>
            <p:cNvSpPr/>
            <p:nvPr/>
          </p:nvSpPr>
          <p:spPr>
            <a:xfrm>
              <a:off x="6501008" y="1451720"/>
              <a:ext cx="2973496" cy="64918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    活动目标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xmlns="" id="{9A91F29B-957C-4323-8363-DD3278E71D29}"/>
                </a:ext>
              </a:extLst>
            </p:cNvPr>
            <p:cNvGrpSpPr/>
            <p:nvPr/>
          </p:nvGrpSpPr>
          <p:grpSpPr>
            <a:xfrm>
              <a:off x="6815116" y="1282858"/>
              <a:ext cx="514886" cy="778855"/>
              <a:chOff x="2398454" y="1084197"/>
              <a:chExt cx="514886" cy="778855"/>
            </a:xfrm>
            <a:effectLst>
              <a:outerShdw blurRad="50800" dist="76200" dir="5400000" algn="ctr" rotWithShape="0">
                <a:srgbClr val="000000">
                  <a:alpha val="43137"/>
                </a:srgbClr>
              </a:outerShdw>
            </a:effectLst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9597B696-728F-4AE6-9908-217D65D25863}"/>
                  </a:ext>
                </a:extLst>
              </p:cNvPr>
              <p:cNvSpPr/>
              <p:nvPr/>
            </p:nvSpPr>
            <p:spPr>
              <a:xfrm>
                <a:off x="2398455" y="1084197"/>
                <a:ext cx="51488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en-US" altLang="zh-CN" sz="44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1</a:t>
                </a:r>
                <a:endParaRPr lang="zh-CN" altLang="en-US" sz="4400" dirty="0">
                  <a:ln w="133350"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xmlns="" id="{DD4E4B4A-5A7C-4398-BEEE-F861FE2520BC}"/>
                  </a:ext>
                </a:extLst>
              </p:cNvPr>
              <p:cNvSpPr/>
              <p:nvPr/>
            </p:nvSpPr>
            <p:spPr>
              <a:xfrm>
                <a:off x="2398454" y="1093611"/>
                <a:ext cx="51488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en-US" altLang="zh-CN" sz="4400" dirty="0">
                    <a:ln w="133350">
                      <a:noFill/>
                    </a:ln>
                    <a:solidFill>
                      <a:srgbClr val="EE2305"/>
                    </a:solidFill>
                    <a:cs typeface="+mn-ea"/>
                    <a:sym typeface="+mn-lt"/>
                  </a:rPr>
                  <a:t>1</a:t>
                </a:r>
                <a:endParaRPr lang="zh-CN" altLang="en-US" sz="4400" dirty="0">
                  <a:ln w="133350">
                    <a:noFill/>
                  </a:ln>
                  <a:solidFill>
                    <a:srgbClr val="EE2305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3A4E1AB3-B79A-474F-ADD1-D9A5417D4C28}"/>
              </a:ext>
            </a:extLst>
          </p:cNvPr>
          <p:cNvGrpSpPr/>
          <p:nvPr/>
        </p:nvGrpSpPr>
        <p:grpSpPr>
          <a:xfrm>
            <a:off x="3399071" y="2943791"/>
            <a:ext cx="2973496" cy="834437"/>
            <a:chOff x="6501008" y="2133756"/>
            <a:chExt cx="2973496" cy="834437"/>
          </a:xfrm>
        </p:grpSpPr>
        <p:sp>
          <p:nvSpPr>
            <p:cNvPr id="44" name="矩形: 圆角 43">
              <a:extLst>
                <a:ext uri="{FF2B5EF4-FFF2-40B4-BE49-F238E27FC236}">
                  <a16:creationId xmlns:a16="http://schemas.microsoft.com/office/drawing/2014/main" xmlns="" id="{691C4446-4FC0-4E5E-85E0-C5DCDD8F9CB7}"/>
                </a:ext>
              </a:extLst>
            </p:cNvPr>
            <p:cNvSpPr/>
            <p:nvPr/>
          </p:nvSpPr>
          <p:spPr>
            <a:xfrm>
              <a:off x="6501008" y="2319005"/>
              <a:ext cx="2973496" cy="64918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    活动说明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xmlns="" id="{71ABF1D9-989A-46F8-B37A-52A9446A5DE6}"/>
                </a:ext>
              </a:extLst>
            </p:cNvPr>
            <p:cNvGrpSpPr/>
            <p:nvPr/>
          </p:nvGrpSpPr>
          <p:grpSpPr>
            <a:xfrm>
              <a:off x="6815116" y="2133756"/>
              <a:ext cx="514885" cy="775501"/>
              <a:chOff x="2398455" y="1078137"/>
              <a:chExt cx="514885" cy="775501"/>
            </a:xfrm>
            <a:effectLst>
              <a:outerShdw blurRad="50800" dist="76200" dir="5400000" algn="ctr" rotWithShape="0">
                <a:srgbClr val="000000">
                  <a:alpha val="43137"/>
                </a:srgbClr>
              </a:outerShdw>
            </a:effectLst>
          </p:grpSpPr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xmlns="" id="{9DE6D70A-A021-4018-A4C3-FF68D315CA31}"/>
                  </a:ext>
                </a:extLst>
              </p:cNvPr>
              <p:cNvSpPr/>
              <p:nvPr/>
            </p:nvSpPr>
            <p:spPr>
              <a:xfrm>
                <a:off x="2398455" y="1084197"/>
                <a:ext cx="51488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en-US" altLang="zh-CN" sz="44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2</a:t>
                </a:r>
                <a:endParaRPr lang="zh-CN" altLang="en-US" sz="4400" dirty="0">
                  <a:ln w="133350"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xmlns="" id="{8A60FB61-B2FF-408A-9B54-AA51EDF37D54}"/>
                  </a:ext>
                </a:extLst>
              </p:cNvPr>
              <p:cNvSpPr/>
              <p:nvPr/>
            </p:nvSpPr>
            <p:spPr>
              <a:xfrm>
                <a:off x="2436926" y="1078137"/>
                <a:ext cx="43794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zh-CN" sz="4400" dirty="0">
                    <a:ln w="133350">
                      <a:noFill/>
                    </a:ln>
                    <a:solidFill>
                      <a:srgbClr val="02AE59"/>
                    </a:solidFill>
                    <a:cs typeface="+mn-ea"/>
                    <a:sym typeface="+mn-lt"/>
                  </a:rPr>
                  <a:t>2</a:t>
                </a:r>
                <a:endParaRPr lang="zh-CN" altLang="en-US" sz="4400" dirty="0">
                  <a:ln w="133350">
                    <a:noFill/>
                  </a:ln>
                  <a:solidFill>
                    <a:srgbClr val="02AE59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E314EECA-5EBA-483F-A141-F87C3AC29A4F}"/>
              </a:ext>
            </a:extLst>
          </p:cNvPr>
          <p:cNvGrpSpPr/>
          <p:nvPr/>
        </p:nvGrpSpPr>
        <p:grpSpPr>
          <a:xfrm>
            <a:off x="6825864" y="1701223"/>
            <a:ext cx="2973496" cy="850473"/>
            <a:chOff x="6501008" y="2985005"/>
            <a:chExt cx="2973496" cy="850473"/>
          </a:xfrm>
        </p:grpSpPr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xmlns="" id="{6826D14F-4E30-423C-BB9C-5835EBC11237}"/>
                </a:ext>
              </a:extLst>
            </p:cNvPr>
            <p:cNvSpPr/>
            <p:nvPr/>
          </p:nvSpPr>
          <p:spPr>
            <a:xfrm>
              <a:off x="6501008" y="3186290"/>
              <a:ext cx="2973496" cy="64918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    活动内容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xmlns="" id="{7A07FDC6-5123-45C2-8CB7-DCABF00967FC}"/>
                </a:ext>
              </a:extLst>
            </p:cNvPr>
            <p:cNvGrpSpPr/>
            <p:nvPr/>
          </p:nvGrpSpPr>
          <p:grpSpPr>
            <a:xfrm>
              <a:off x="6815115" y="2985005"/>
              <a:ext cx="514885" cy="803793"/>
              <a:chOff x="2398455" y="1049845"/>
              <a:chExt cx="514885" cy="803793"/>
            </a:xfrm>
            <a:effectLst>
              <a:outerShdw blurRad="50800" dist="76200" dir="5400000" algn="ctr" rotWithShape="0">
                <a:srgbClr val="000000">
                  <a:alpha val="43137"/>
                </a:srgbClr>
              </a:outerShdw>
            </a:effectLst>
          </p:grpSpPr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xmlns="" id="{F44D59C4-004B-4BF5-8601-78D123A8B0BC}"/>
                  </a:ext>
                </a:extLst>
              </p:cNvPr>
              <p:cNvSpPr/>
              <p:nvPr/>
            </p:nvSpPr>
            <p:spPr>
              <a:xfrm>
                <a:off x="2398455" y="1084197"/>
                <a:ext cx="51488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en-US" altLang="zh-CN" sz="44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3</a:t>
                </a:r>
                <a:endParaRPr lang="zh-CN" altLang="en-US" sz="4400" dirty="0">
                  <a:ln w="133350"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xmlns="" id="{CB1A830B-5314-45EC-8C5F-F3986B874746}"/>
                  </a:ext>
                </a:extLst>
              </p:cNvPr>
              <p:cNvSpPr/>
              <p:nvPr/>
            </p:nvSpPr>
            <p:spPr>
              <a:xfrm>
                <a:off x="2436926" y="1049845"/>
                <a:ext cx="43794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zh-CN" sz="4400" dirty="0">
                    <a:ln w="133350">
                      <a:noFill/>
                    </a:ln>
                    <a:solidFill>
                      <a:srgbClr val="EE9E0B"/>
                    </a:solidFill>
                    <a:cs typeface="+mn-ea"/>
                    <a:sym typeface="+mn-lt"/>
                  </a:rPr>
                  <a:t>3</a:t>
                </a:r>
                <a:endParaRPr lang="zh-CN" altLang="en-US" sz="4400" dirty="0">
                  <a:ln w="133350">
                    <a:noFill/>
                  </a:ln>
                  <a:solidFill>
                    <a:srgbClr val="EE9E0B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1CA8DC7C-F041-4D3E-96B2-5878E22C3EC5}"/>
              </a:ext>
            </a:extLst>
          </p:cNvPr>
          <p:cNvGrpSpPr/>
          <p:nvPr/>
        </p:nvGrpSpPr>
        <p:grpSpPr>
          <a:xfrm>
            <a:off x="6825864" y="2914283"/>
            <a:ext cx="2973496" cy="826056"/>
            <a:chOff x="6501008" y="3876707"/>
            <a:chExt cx="2973496" cy="826056"/>
          </a:xfrm>
        </p:grpSpPr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xmlns="" id="{EAF4ADEE-6117-4257-B0E1-01B92E1850DC}"/>
                </a:ext>
              </a:extLst>
            </p:cNvPr>
            <p:cNvSpPr/>
            <p:nvPr/>
          </p:nvSpPr>
          <p:spPr>
            <a:xfrm>
              <a:off x="6501008" y="4053575"/>
              <a:ext cx="2973496" cy="64918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   分段教育</a:t>
              </a:r>
            </a:p>
          </p:txBody>
        </p: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xmlns="" id="{1B1E539D-1493-40CB-9C44-388D590B5323}"/>
                </a:ext>
              </a:extLst>
            </p:cNvPr>
            <p:cNvGrpSpPr/>
            <p:nvPr/>
          </p:nvGrpSpPr>
          <p:grpSpPr>
            <a:xfrm>
              <a:off x="6815114" y="3876707"/>
              <a:ext cx="514885" cy="774858"/>
              <a:chOff x="2398455" y="1078780"/>
              <a:chExt cx="514885" cy="774858"/>
            </a:xfrm>
            <a:effectLst>
              <a:outerShdw blurRad="50800" dist="76200" dir="5400000" algn="ctr" rotWithShape="0">
                <a:srgbClr val="000000">
                  <a:alpha val="43137"/>
                </a:srgbClr>
              </a:outerShdw>
            </a:effectLst>
          </p:grpSpPr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xmlns="" id="{DCF7EF42-5B87-4409-974B-E369D37CE160}"/>
                  </a:ext>
                </a:extLst>
              </p:cNvPr>
              <p:cNvSpPr/>
              <p:nvPr/>
            </p:nvSpPr>
            <p:spPr>
              <a:xfrm>
                <a:off x="2398455" y="1084197"/>
                <a:ext cx="51488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en-US" altLang="zh-CN" sz="44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4</a:t>
                </a:r>
                <a:endParaRPr lang="zh-CN" altLang="en-US" sz="4400" dirty="0">
                  <a:ln w="133350"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xmlns="" id="{0F9A6BCF-73AB-4B42-A412-6DA2247763CD}"/>
                  </a:ext>
                </a:extLst>
              </p:cNvPr>
              <p:cNvSpPr/>
              <p:nvPr/>
            </p:nvSpPr>
            <p:spPr>
              <a:xfrm>
                <a:off x="2436926" y="1078780"/>
                <a:ext cx="43794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zh-CN" sz="4400" dirty="0">
                    <a:ln w="133350">
                      <a:noFill/>
                    </a:ln>
                    <a:solidFill>
                      <a:srgbClr val="288FE5"/>
                    </a:solidFill>
                    <a:cs typeface="+mn-ea"/>
                    <a:sym typeface="+mn-lt"/>
                  </a:rPr>
                  <a:t>4</a:t>
                </a:r>
                <a:endParaRPr lang="zh-CN" altLang="en-US" sz="4400" dirty="0">
                  <a:ln w="133350">
                    <a:noFill/>
                  </a:ln>
                  <a:solidFill>
                    <a:srgbClr val="288FE5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72D3E900-6E1E-48BA-8CA3-9A658B8440B4}"/>
              </a:ext>
            </a:extLst>
          </p:cNvPr>
          <p:cNvSpPr/>
          <p:nvPr/>
        </p:nvSpPr>
        <p:spPr>
          <a:xfrm>
            <a:off x="1170513" y="1154664"/>
            <a:ext cx="1569660" cy="92333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a法式拼音 (非商业使用)" panose="02010600010101010101" pitchFamily="2" charset="-122"/>
                <a:ea typeface="Aa法式拼音 (非商业使用)" panose="02010600010101010101" pitchFamily="2" charset="-122"/>
                <a:cs typeface="+mn-ea"/>
                <a:sym typeface="+mn-lt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3899039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88113" y="2501349"/>
            <a:ext cx="841172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大班：</a:t>
            </a:r>
          </a:p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课程参考：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在地球上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》《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让我们的地球变得更干净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》《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变废为宝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》《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环保教育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》</a:t>
            </a:r>
          </a:p>
          <a:p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每班一张世界地图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或者自绘、打印地球图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，开展打扮地球妈妈活动。如：搜集破坏地球的图片张贴在地图周围，提醒大家要爱护地球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给地球妈妈穿上绿裙子、戴上美丽的小花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按下一个个小小的手印，代表我们做环保小卫士的决心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画小动物将小动物送回家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为沙漠种树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通过擦、画、剪、贴等形式，围绕地图开展宣传教育。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41DAAE43-7806-44C9-B672-AC941E78D7C6}"/>
              </a:ext>
            </a:extLst>
          </p:cNvPr>
          <p:cNvGrpSpPr/>
          <p:nvPr/>
        </p:nvGrpSpPr>
        <p:grpSpPr>
          <a:xfrm>
            <a:off x="1540674" y="1052684"/>
            <a:ext cx="3210743" cy="1094879"/>
            <a:chOff x="1979397" y="1259538"/>
            <a:chExt cx="3210743" cy="1094879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64CCC854-8E98-4E73-B657-2DB722F8A09F}"/>
                </a:ext>
              </a:extLst>
            </p:cNvPr>
            <p:cNvSpPr/>
            <p:nvPr/>
          </p:nvSpPr>
          <p:spPr>
            <a:xfrm>
              <a:off x="2370907" y="1613324"/>
              <a:ext cx="2819233" cy="649188"/>
            </a:xfrm>
            <a:prstGeom prst="roundRect">
              <a:avLst>
                <a:gd name="adj" fmla="val 50000"/>
              </a:avLst>
            </a:prstGeom>
            <a:solidFill>
              <a:srgbClr val="B1F2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      分段教育：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93DAFA2D-F184-48F9-A780-6D3F04F6A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9397" y="1259538"/>
              <a:ext cx="1094879" cy="1094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5241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594336D-A70B-4791-9A57-7655301BB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8419FDF-3683-4422-9A6F-F9A403456C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227"/>
          <a:stretch/>
        </p:blipFill>
        <p:spPr>
          <a:xfrm flipH="1">
            <a:off x="624429" y="4110496"/>
            <a:ext cx="10754379" cy="254057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F08CC09-380D-4FB7-9D82-E4286EC1E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228"/>
            <a:ext cx="12192000" cy="68453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2DB6E79-C7A7-4E3E-A395-87CADF31F3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0193" y="3060421"/>
            <a:ext cx="7467385" cy="38338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9A166756-F744-4DA6-8F74-AEEC47C655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4381" y="5279982"/>
            <a:ext cx="12192000" cy="1584368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="" id="{C439C870-6703-4D78-A1A8-F43FA462C794}"/>
              </a:ext>
            </a:extLst>
          </p:cNvPr>
          <p:cNvSpPr/>
          <p:nvPr/>
        </p:nvSpPr>
        <p:spPr>
          <a:xfrm>
            <a:off x="3502687" y="3372366"/>
            <a:ext cx="4903605" cy="649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世界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环境日活动方案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9A91F29B-957C-4323-8363-DD3278E71D29}"/>
              </a:ext>
            </a:extLst>
          </p:cNvPr>
          <p:cNvGrpSpPr/>
          <p:nvPr/>
        </p:nvGrpSpPr>
        <p:grpSpPr>
          <a:xfrm>
            <a:off x="3471846" y="1399950"/>
            <a:ext cx="5248308" cy="1616000"/>
            <a:chOff x="1763669" y="1061027"/>
            <a:chExt cx="5248308" cy="1616000"/>
          </a:xfrm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15F53319-8E05-4F1C-A998-15288842E1F0}"/>
                </a:ext>
              </a:extLst>
            </p:cNvPr>
            <p:cNvGrpSpPr/>
            <p:nvPr/>
          </p:nvGrpSpPr>
          <p:grpSpPr>
            <a:xfrm>
              <a:off x="1763669" y="1084197"/>
              <a:ext cx="5248308" cy="1569660"/>
              <a:chOff x="2812181" y="1155062"/>
              <a:chExt cx="5248308" cy="1569660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9597B696-728F-4AE6-9908-217D65D25863}"/>
                  </a:ext>
                </a:extLst>
              </p:cNvPr>
              <p:cNvSpPr/>
              <p:nvPr/>
            </p:nvSpPr>
            <p:spPr>
              <a:xfrm>
                <a:off x="2812181" y="1155062"/>
                <a:ext cx="1784463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感 </a:t>
                </a: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95455B32-A59E-4E47-BC18-1D43355B2BB5}"/>
                  </a:ext>
                </a:extLst>
              </p:cNvPr>
              <p:cNvSpPr/>
              <p:nvPr/>
            </p:nvSpPr>
            <p:spPr>
              <a:xfrm>
                <a:off x="4212590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谢</a:t>
                </a: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C65E0B58-EA36-4929-A55C-F90B465E5132}"/>
                  </a:ext>
                </a:extLst>
              </p:cNvPr>
              <p:cNvSpPr/>
              <p:nvPr/>
            </p:nvSpPr>
            <p:spPr>
              <a:xfrm>
                <a:off x="5428654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观</a:t>
                </a: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="" id="{03E120C0-BF31-4619-A92A-BE1D57AF075B}"/>
                  </a:ext>
                </a:extLst>
              </p:cNvPr>
              <p:cNvSpPr/>
              <p:nvPr/>
            </p:nvSpPr>
            <p:spPr>
              <a:xfrm>
                <a:off x="6644717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看</a:t>
                </a: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="" id="{43F607EC-0BEE-46C9-B43F-B09F3F3C2112}"/>
                </a:ext>
              </a:extLst>
            </p:cNvPr>
            <p:cNvGrpSpPr/>
            <p:nvPr/>
          </p:nvGrpSpPr>
          <p:grpSpPr>
            <a:xfrm>
              <a:off x="1788607" y="1061027"/>
              <a:ext cx="5218848" cy="1616000"/>
              <a:chOff x="2961832" y="649870"/>
              <a:chExt cx="5218848" cy="1616000"/>
            </a:xfrm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xmlns="" id="{DD4E4B4A-5A7C-4398-BEEE-F861FE2520BC}"/>
                  </a:ext>
                </a:extLst>
              </p:cNvPr>
              <p:cNvSpPr/>
              <p:nvPr/>
            </p:nvSpPr>
            <p:spPr>
              <a:xfrm>
                <a:off x="2961832" y="696210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EE2305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感</a:t>
                </a: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xmlns="" id="{F25BCABE-809B-48F4-9189-BC6D6867B5D3}"/>
                  </a:ext>
                </a:extLst>
              </p:cNvPr>
              <p:cNvSpPr/>
              <p:nvPr/>
            </p:nvSpPr>
            <p:spPr>
              <a:xfrm>
                <a:off x="4287376" y="6558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EE9E0B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谢</a:t>
                </a: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xmlns="" id="{6FEE75E1-F5BD-4F2D-8A8B-8D6D517B5DA3}"/>
                  </a:ext>
                </a:extLst>
              </p:cNvPr>
              <p:cNvSpPr/>
              <p:nvPr/>
            </p:nvSpPr>
            <p:spPr>
              <a:xfrm>
                <a:off x="5553367" y="649870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02AE59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观</a:t>
                </a: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xmlns="" id="{EEDE8BC0-1AC1-4F8F-B6C0-5CF420848B66}"/>
                  </a:ext>
                </a:extLst>
              </p:cNvPr>
              <p:cNvSpPr/>
              <p:nvPr/>
            </p:nvSpPr>
            <p:spPr>
              <a:xfrm>
                <a:off x="6764908" y="667048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288FE5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看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278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830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594336D-A70B-4791-9A57-7655301BB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8419FDF-3683-4422-9A6F-F9A403456C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227"/>
          <a:stretch/>
        </p:blipFill>
        <p:spPr>
          <a:xfrm flipH="1">
            <a:off x="624430" y="3792252"/>
            <a:ext cx="10754379" cy="254057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F08CC09-380D-4FB7-9D82-E4286EC1E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02"/>
            <a:ext cx="12192000" cy="68453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20CA6321-C265-415E-B37F-93723E58A4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5036" y="3362787"/>
            <a:ext cx="6862947" cy="35234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9A166756-F744-4DA6-8F74-AEEC47C655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4381" y="5279982"/>
            <a:ext cx="12192000" cy="1584368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="" id="{C439C870-6703-4D78-A1A8-F43FA462C794}"/>
              </a:ext>
            </a:extLst>
          </p:cNvPr>
          <p:cNvSpPr/>
          <p:nvPr/>
        </p:nvSpPr>
        <p:spPr>
          <a:xfrm>
            <a:off x="4686383" y="1184999"/>
            <a:ext cx="2819233" cy="649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优品部分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9A91F29B-957C-4323-8363-DD3278E71D29}"/>
              </a:ext>
            </a:extLst>
          </p:cNvPr>
          <p:cNvGrpSpPr/>
          <p:nvPr/>
        </p:nvGrpSpPr>
        <p:grpSpPr>
          <a:xfrm>
            <a:off x="3669358" y="2120675"/>
            <a:ext cx="5063963" cy="1593253"/>
            <a:chOff x="1948014" y="1060604"/>
            <a:chExt cx="5063963" cy="1593253"/>
          </a:xfrm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15F53319-8E05-4F1C-A998-15288842E1F0}"/>
                </a:ext>
              </a:extLst>
            </p:cNvPr>
            <p:cNvGrpSpPr/>
            <p:nvPr/>
          </p:nvGrpSpPr>
          <p:grpSpPr>
            <a:xfrm>
              <a:off x="1948014" y="1084197"/>
              <a:ext cx="5063963" cy="1569660"/>
              <a:chOff x="2996526" y="1155062"/>
              <a:chExt cx="5063963" cy="1569660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9597B696-728F-4AE6-9908-217D65D25863}"/>
                  </a:ext>
                </a:extLst>
              </p:cNvPr>
              <p:cNvSpPr/>
              <p:nvPr/>
            </p:nvSpPr>
            <p:spPr>
              <a:xfrm>
                <a:off x="2996526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活</a:t>
                </a: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95455B32-A59E-4E47-BC18-1D43355B2BB5}"/>
                  </a:ext>
                </a:extLst>
              </p:cNvPr>
              <p:cNvSpPr/>
              <p:nvPr/>
            </p:nvSpPr>
            <p:spPr>
              <a:xfrm>
                <a:off x="4212590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动</a:t>
                </a: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C65E0B58-EA36-4929-A55C-F90B465E5132}"/>
                  </a:ext>
                </a:extLst>
              </p:cNvPr>
              <p:cNvSpPr/>
              <p:nvPr/>
            </p:nvSpPr>
            <p:spPr>
              <a:xfrm>
                <a:off x="5428654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目</a:t>
                </a: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="" id="{03E120C0-BF31-4619-A92A-BE1D57AF075B}"/>
                  </a:ext>
                </a:extLst>
              </p:cNvPr>
              <p:cNvSpPr/>
              <p:nvPr/>
            </p:nvSpPr>
            <p:spPr>
              <a:xfrm>
                <a:off x="6644717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标</a:t>
                </a: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="" id="{43F607EC-0BEE-46C9-B43F-B09F3F3C2112}"/>
                </a:ext>
              </a:extLst>
            </p:cNvPr>
            <p:cNvGrpSpPr/>
            <p:nvPr/>
          </p:nvGrpSpPr>
          <p:grpSpPr>
            <a:xfrm>
              <a:off x="1948014" y="1060604"/>
              <a:ext cx="5063963" cy="1569660"/>
              <a:chOff x="3121239" y="649447"/>
              <a:chExt cx="5063963" cy="1569660"/>
            </a:xfrm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xmlns="" id="{DD4E4B4A-5A7C-4398-BEEE-F861FE2520BC}"/>
                  </a:ext>
                </a:extLst>
              </p:cNvPr>
              <p:cNvSpPr/>
              <p:nvPr/>
            </p:nvSpPr>
            <p:spPr>
              <a:xfrm>
                <a:off x="3121239" y="649447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EE2305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活</a:t>
                </a: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xmlns="" id="{F25BCABE-809B-48F4-9189-BC6D6867B5D3}"/>
                  </a:ext>
                </a:extLst>
              </p:cNvPr>
              <p:cNvSpPr/>
              <p:nvPr/>
            </p:nvSpPr>
            <p:spPr>
              <a:xfrm>
                <a:off x="4337303" y="649447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EE9E0B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动</a:t>
                </a: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xmlns="" id="{6FEE75E1-F5BD-4F2D-8A8B-8D6D517B5DA3}"/>
                  </a:ext>
                </a:extLst>
              </p:cNvPr>
              <p:cNvSpPr/>
              <p:nvPr/>
            </p:nvSpPr>
            <p:spPr>
              <a:xfrm>
                <a:off x="5553367" y="649447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02AE59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目</a:t>
                </a: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xmlns="" id="{EEDE8BC0-1AC1-4F8F-B6C0-5CF420848B66}"/>
                  </a:ext>
                </a:extLst>
              </p:cNvPr>
              <p:cNvSpPr/>
              <p:nvPr/>
            </p:nvSpPr>
            <p:spPr>
              <a:xfrm>
                <a:off x="6769430" y="649447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288FE5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标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305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29490" y="2370398"/>
            <a:ext cx="53794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今年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的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日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，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是世界环境日，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在全球地震灾难不断的大背景下，通过地球日宣传活动，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让大家牢记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我们只有一个地球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在我们寄予厚望、无限憧憬、尽情享受的生活的同时，更应以感恩之心负起保护的责任，才会使其更加美好，更适合我们生存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8B8E70F4-5918-484F-BC41-FC458640BD6D}"/>
              </a:ext>
            </a:extLst>
          </p:cNvPr>
          <p:cNvGrpSpPr/>
          <p:nvPr/>
        </p:nvGrpSpPr>
        <p:grpSpPr>
          <a:xfrm>
            <a:off x="1108843" y="635479"/>
            <a:ext cx="3210743" cy="1094879"/>
            <a:chOff x="1979397" y="1259538"/>
            <a:chExt cx="3210743" cy="1094879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32CF0D76-D98C-4174-B838-2782EB5DA4BC}"/>
                </a:ext>
              </a:extLst>
            </p:cNvPr>
            <p:cNvSpPr/>
            <p:nvPr/>
          </p:nvSpPr>
          <p:spPr>
            <a:xfrm>
              <a:off x="2370907" y="1613324"/>
              <a:ext cx="2819233" cy="649188"/>
            </a:xfrm>
            <a:prstGeom prst="roundRect">
              <a:avLst>
                <a:gd name="adj" fmla="val 50000"/>
              </a:avLst>
            </a:prstGeom>
            <a:solidFill>
              <a:srgbClr val="B1F2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      活动来源：</a:t>
              </a: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E5FEE0F6-D782-4DB3-B0E0-075133C70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9397" y="1259538"/>
              <a:ext cx="1094879" cy="1094879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FF446D1-64B0-4538-B2D8-829E249B5D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83" y="1801545"/>
            <a:ext cx="3916607" cy="391660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66299" y="989265"/>
            <a:ext cx="16423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FFFFF"/>
                </a:solidFill>
              </a:rPr>
              <a:t>https://www.ypppt.com/</a:t>
            </a:r>
            <a:endParaRPr lang="zh-CN" alt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2A041E09-0655-4D2B-8BC5-AD1D835D631B}"/>
              </a:ext>
            </a:extLst>
          </p:cNvPr>
          <p:cNvGrpSpPr/>
          <p:nvPr/>
        </p:nvGrpSpPr>
        <p:grpSpPr>
          <a:xfrm>
            <a:off x="1108843" y="635479"/>
            <a:ext cx="3210743" cy="1094879"/>
            <a:chOff x="1979397" y="1259538"/>
            <a:chExt cx="3210743" cy="1094879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xmlns="" id="{C90E35DB-4767-4C55-A482-D75E4D607BC0}"/>
                </a:ext>
              </a:extLst>
            </p:cNvPr>
            <p:cNvSpPr/>
            <p:nvPr/>
          </p:nvSpPr>
          <p:spPr>
            <a:xfrm>
              <a:off x="2370907" y="1613324"/>
              <a:ext cx="2819233" cy="649188"/>
            </a:xfrm>
            <a:prstGeom prst="roundRect">
              <a:avLst>
                <a:gd name="adj" fmla="val 50000"/>
              </a:avLst>
            </a:prstGeom>
            <a:solidFill>
              <a:srgbClr val="B1F2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         活动目的：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770F0BCF-9089-4659-B02A-1A91A9CA2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9397" y="1259538"/>
              <a:ext cx="1094879" cy="1094879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3B06B8DD-DC96-4C61-818F-9A170D13A2FD}"/>
              </a:ext>
            </a:extLst>
          </p:cNvPr>
          <p:cNvGrpSpPr/>
          <p:nvPr/>
        </p:nvGrpSpPr>
        <p:grpSpPr>
          <a:xfrm>
            <a:off x="2538248" y="2195700"/>
            <a:ext cx="6406057" cy="926926"/>
            <a:chOff x="2554014" y="1896155"/>
            <a:chExt cx="6406057" cy="92692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2A16BD7E-C69A-432D-BF46-7787DD3BF902}"/>
                </a:ext>
              </a:extLst>
            </p:cNvPr>
            <p:cNvSpPr/>
            <p:nvPr/>
          </p:nvSpPr>
          <p:spPr>
            <a:xfrm>
              <a:off x="3468249" y="2173894"/>
              <a:ext cx="5491822" cy="649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知</a:t>
              </a:r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道世界环境日，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了解和感受地球生态环境日益恶化的现象。</a:t>
              </a: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8E9E08FB-6B66-4197-AE41-9E7A02F2532B}"/>
                </a:ext>
              </a:extLst>
            </p:cNvPr>
            <p:cNvGrpSpPr/>
            <p:nvPr/>
          </p:nvGrpSpPr>
          <p:grpSpPr>
            <a:xfrm>
              <a:off x="2554014" y="1896155"/>
              <a:ext cx="677917" cy="831279"/>
              <a:chOff x="2554014" y="1896155"/>
              <a:chExt cx="677917" cy="831279"/>
            </a:xfrm>
          </p:grpSpPr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xmlns="" id="{7F857988-4A70-462A-82E8-537910BFA21B}"/>
                  </a:ext>
                </a:extLst>
              </p:cNvPr>
              <p:cNvSpPr/>
              <p:nvPr/>
            </p:nvSpPr>
            <p:spPr>
              <a:xfrm>
                <a:off x="2554014" y="2049517"/>
                <a:ext cx="677917" cy="677917"/>
              </a:xfrm>
              <a:prstGeom prst="ellipse">
                <a:avLst/>
              </a:prstGeom>
              <a:solidFill>
                <a:srgbClr val="EE23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xmlns="" id="{6B515AFB-67BA-4856-95F6-C79222CD0813}"/>
                  </a:ext>
                </a:extLst>
              </p:cNvPr>
              <p:cNvSpPr/>
              <p:nvPr/>
            </p:nvSpPr>
            <p:spPr>
              <a:xfrm>
                <a:off x="2633428" y="1896155"/>
                <a:ext cx="51488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en-US" altLang="zh-CN" sz="4400" dirty="0">
                    <a:ln w="133350">
                      <a:noFill/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1</a:t>
                </a:r>
                <a:endParaRPr lang="zh-CN" altLang="en-US" sz="4400" dirty="0">
                  <a:ln w="13335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7B8B386A-35DE-4548-B70E-D3352A8A738F}"/>
              </a:ext>
            </a:extLst>
          </p:cNvPr>
          <p:cNvGrpSpPr/>
          <p:nvPr/>
        </p:nvGrpSpPr>
        <p:grpSpPr>
          <a:xfrm>
            <a:off x="2538248" y="3334540"/>
            <a:ext cx="6469757" cy="831279"/>
            <a:chOff x="2554014" y="2922314"/>
            <a:chExt cx="6469757" cy="83127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816C7E27-5344-4DD7-8E70-944CBA9E4A16}"/>
                </a:ext>
              </a:extLst>
            </p:cNvPr>
            <p:cNvSpPr/>
            <p:nvPr/>
          </p:nvSpPr>
          <p:spPr>
            <a:xfrm>
              <a:off x="3468249" y="3104406"/>
              <a:ext cx="5555522" cy="649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知道地球是我们生活的地方，我们要和动物、植物做朋友，共同来保护地球。</a:t>
              </a: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55F43C2B-2F9B-44BC-92EA-08998A83DB4A}"/>
                </a:ext>
              </a:extLst>
            </p:cNvPr>
            <p:cNvGrpSpPr/>
            <p:nvPr/>
          </p:nvGrpSpPr>
          <p:grpSpPr>
            <a:xfrm>
              <a:off x="2554014" y="2922314"/>
              <a:ext cx="677917" cy="831279"/>
              <a:chOff x="2554014" y="1896155"/>
              <a:chExt cx="677917" cy="831279"/>
            </a:xfrm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xmlns="" id="{EDD2E442-881A-4D29-BB7A-2FAE062CD79F}"/>
                  </a:ext>
                </a:extLst>
              </p:cNvPr>
              <p:cNvSpPr/>
              <p:nvPr/>
            </p:nvSpPr>
            <p:spPr>
              <a:xfrm>
                <a:off x="2554014" y="2049517"/>
                <a:ext cx="677917" cy="677917"/>
              </a:xfrm>
              <a:prstGeom prst="ellipse">
                <a:avLst/>
              </a:prstGeom>
              <a:solidFill>
                <a:srgbClr val="2775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xmlns="" id="{E98E76DE-C36D-4F24-8A7C-23E179FC2C3E}"/>
                  </a:ext>
                </a:extLst>
              </p:cNvPr>
              <p:cNvSpPr/>
              <p:nvPr/>
            </p:nvSpPr>
            <p:spPr>
              <a:xfrm>
                <a:off x="2633428" y="1896155"/>
                <a:ext cx="51488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en-US" altLang="zh-CN" sz="4400" dirty="0">
                    <a:ln w="133350">
                      <a:noFill/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2</a:t>
                </a:r>
                <a:endParaRPr lang="zh-CN" altLang="en-US" sz="4400" dirty="0">
                  <a:ln w="13335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E0D59444-1613-48CF-ABBF-54F955EC77EB}"/>
              </a:ext>
            </a:extLst>
          </p:cNvPr>
          <p:cNvGrpSpPr/>
          <p:nvPr/>
        </p:nvGrpSpPr>
        <p:grpSpPr>
          <a:xfrm>
            <a:off x="2538248" y="4377732"/>
            <a:ext cx="6622773" cy="831279"/>
            <a:chOff x="2554014" y="4078187"/>
            <a:chExt cx="6622773" cy="831279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948EE9BA-F5F3-48AF-817C-1A4E7030F3E8}"/>
                </a:ext>
              </a:extLst>
            </p:cNvPr>
            <p:cNvSpPr/>
            <p:nvPr/>
          </p:nvSpPr>
          <p:spPr>
            <a:xfrm>
              <a:off x="3468249" y="4245913"/>
              <a:ext cx="5708538" cy="649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培养幼儿从生活中的小事做起，萌发保护环境、爱护环境做文明小朋友的意识。</a:t>
              </a: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07814E6D-D201-4111-B5B4-9E4E59F537A6}"/>
                </a:ext>
              </a:extLst>
            </p:cNvPr>
            <p:cNvGrpSpPr/>
            <p:nvPr/>
          </p:nvGrpSpPr>
          <p:grpSpPr>
            <a:xfrm>
              <a:off x="2554014" y="4078187"/>
              <a:ext cx="677917" cy="831279"/>
              <a:chOff x="2554014" y="1896155"/>
              <a:chExt cx="677917" cy="831279"/>
            </a:xfrm>
          </p:grpSpPr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xmlns="" id="{0337DA89-82EB-4145-8058-42837DA9B3C3}"/>
                  </a:ext>
                </a:extLst>
              </p:cNvPr>
              <p:cNvSpPr/>
              <p:nvPr/>
            </p:nvSpPr>
            <p:spPr>
              <a:xfrm>
                <a:off x="2554014" y="2049517"/>
                <a:ext cx="677917" cy="677917"/>
              </a:xfrm>
              <a:prstGeom prst="ellipse">
                <a:avLst/>
              </a:prstGeom>
              <a:solidFill>
                <a:srgbClr val="288F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B7167E60-A908-4EE5-9B37-00ADA5745FAA}"/>
                  </a:ext>
                </a:extLst>
              </p:cNvPr>
              <p:cNvSpPr/>
              <p:nvPr/>
            </p:nvSpPr>
            <p:spPr>
              <a:xfrm>
                <a:off x="2633428" y="1896155"/>
                <a:ext cx="51488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en-US" altLang="zh-CN" sz="4400" dirty="0">
                    <a:ln w="133350">
                      <a:noFill/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3</a:t>
                </a:r>
                <a:endParaRPr lang="zh-CN" altLang="en-US" sz="4400" dirty="0">
                  <a:ln w="13335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46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594336D-A70B-4791-9A57-7655301BB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8419FDF-3683-4422-9A6F-F9A403456C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227"/>
          <a:stretch/>
        </p:blipFill>
        <p:spPr>
          <a:xfrm flipH="1">
            <a:off x="624430" y="3792252"/>
            <a:ext cx="10754379" cy="254057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F08CC09-380D-4FB7-9D82-E4286EC1E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02"/>
            <a:ext cx="12192000" cy="68453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20CA6321-C265-415E-B37F-93723E58A4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5036" y="3362787"/>
            <a:ext cx="6862947" cy="35234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9A166756-F744-4DA6-8F74-AEEC47C655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4381" y="5279982"/>
            <a:ext cx="12192000" cy="1584368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="" id="{C439C870-6703-4D78-A1A8-F43FA462C794}"/>
              </a:ext>
            </a:extLst>
          </p:cNvPr>
          <p:cNvSpPr/>
          <p:nvPr/>
        </p:nvSpPr>
        <p:spPr>
          <a:xfrm>
            <a:off x="4686383" y="1184999"/>
            <a:ext cx="2819233" cy="649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第二部分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9A91F29B-957C-4323-8363-DD3278E71D29}"/>
              </a:ext>
            </a:extLst>
          </p:cNvPr>
          <p:cNvGrpSpPr/>
          <p:nvPr/>
        </p:nvGrpSpPr>
        <p:grpSpPr>
          <a:xfrm>
            <a:off x="3669358" y="2119216"/>
            <a:ext cx="5063963" cy="1594712"/>
            <a:chOff x="1948014" y="1059145"/>
            <a:chExt cx="5063963" cy="1594712"/>
          </a:xfrm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15F53319-8E05-4F1C-A998-15288842E1F0}"/>
                </a:ext>
              </a:extLst>
            </p:cNvPr>
            <p:cNvGrpSpPr/>
            <p:nvPr/>
          </p:nvGrpSpPr>
          <p:grpSpPr>
            <a:xfrm>
              <a:off x="1948014" y="1084197"/>
              <a:ext cx="5063963" cy="1569660"/>
              <a:chOff x="2996526" y="1155062"/>
              <a:chExt cx="5063963" cy="1569660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9597B696-728F-4AE6-9908-217D65D25863}"/>
                  </a:ext>
                </a:extLst>
              </p:cNvPr>
              <p:cNvSpPr/>
              <p:nvPr/>
            </p:nvSpPr>
            <p:spPr>
              <a:xfrm>
                <a:off x="2996526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活</a:t>
                </a: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95455B32-A59E-4E47-BC18-1D43355B2BB5}"/>
                  </a:ext>
                </a:extLst>
              </p:cNvPr>
              <p:cNvSpPr/>
              <p:nvPr/>
            </p:nvSpPr>
            <p:spPr>
              <a:xfrm>
                <a:off x="4212590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动</a:t>
                </a: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C65E0B58-EA36-4929-A55C-F90B465E5132}"/>
                  </a:ext>
                </a:extLst>
              </p:cNvPr>
              <p:cNvSpPr/>
              <p:nvPr/>
            </p:nvSpPr>
            <p:spPr>
              <a:xfrm>
                <a:off x="5428654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说</a:t>
                </a: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="" id="{03E120C0-BF31-4619-A92A-BE1D57AF075B}"/>
                  </a:ext>
                </a:extLst>
              </p:cNvPr>
              <p:cNvSpPr/>
              <p:nvPr/>
            </p:nvSpPr>
            <p:spPr>
              <a:xfrm>
                <a:off x="6644717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明</a:t>
                </a: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="" id="{43F607EC-0BEE-46C9-B43F-B09F3F3C2112}"/>
                </a:ext>
              </a:extLst>
            </p:cNvPr>
            <p:cNvGrpSpPr/>
            <p:nvPr/>
          </p:nvGrpSpPr>
          <p:grpSpPr>
            <a:xfrm>
              <a:off x="1948014" y="1059145"/>
              <a:ext cx="5063963" cy="1571119"/>
              <a:chOff x="3121239" y="647988"/>
              <a:chExt cx="5063963" cy="1571119"/>
            </a:xfrm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xmlns="" id="{DD4E4B4A-5A7C-4398-BEEE-F861FE2520BC}"/>
                  </a:ext>
                </a:extLst>
              </p:cNvPr>
              <p:cNvSpPr/>
              <p:nvPr/>
            </p:nvSpPr>
            <p:spPr>
              <a:xfrm>
                <a:off x="3121239" y="649447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EE2305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活</a:t>
                </a: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xmlns="" id="{F25BCABE-809B-48F4-9189-BC6D6867B5D3}"/>
                  </a:ext>
                </a:extLst>
              </p:cNvPr>
              <p:cNvSpPr/>
              <p:nvPr/>
            </p:nvSpPr>
            <p:spPr>
              <a:xfrm>
                <a:off x="4337303" y="649447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EE9E0B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动</a:t>
                </a: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xmlns="" id="{6FEE75E1-F5BD-4F2D-8A8B-8D6D517B5DA3}"/>
                  </a:ext>
                </a:extLst>
              </p:cNvPr>
              <p:cNvSpPr/>
              <p:nvPr/>
            </p:nvSpPr>
            <p:spPr>
              <a:xfrm>
                <a:off x="5553367" y="647988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02AE59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说</a:t>
                </a: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xmlns="" id="{EEDE8BC0-1AC1-4F8F-B6C0-5CF420848B66}"/>
                  </a:ext>
                </a:extLst>
              </p:cNvPr>
              <p:cNvSpPr/>
              <p:nvPr/>
            </p:nvSpPr>
            <p:spPr>
              <a:xfrm>
                <a:off x="6769430" y="647988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288FE5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明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841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B026662-ACFE-49BD-8599-AAA0AD1AA4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90" y="-347367"/>
            <a:ext cx="10789619" cy="7552733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8061CD1C-F83C-4F46-BCF9-AEECB17128D3}"/>
              </a:ext>
            </a:extLst>
          </p:cNvPr>
          <p:cNvGrpSpPr/>
          <p:nvPr/>
        </p:nvGrpSpPr>
        <p:grpSpPr>
          <a:xfrm>
            <a:off x="3425272" y="3888217"/>
            <a:ext cx="3644539" cy="1672867"/>
            <a:chOff x="1540675" y="3142184"/>
            <a:chExt cx="3644539" cy="1672867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263444E9-80E9-4C6A-A527-9EF34D5557F2}"/>
                </a:ext>
              </a:extLst>
            </p:cNvPr>
            <p:cNvGrpSpPr/>
            <p:nvPr/>
          </p:nvGrpSpPr>
          <p:grpSpPr>
            <a:xfrm>
              <a:off x="1540675" y="3142184"/>
              <a:ext cx="3210743" cy="1094879"/>
              <a:chOff x="1979397" y="1259538"/>
              <a:chExt cx="3210743" cy="1094879"/>
            </a:xfrm>
          </p:grpSpPr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xmlns="" id="{B60B92FC-CDDD-4AFA-A48C-3F103657FA35}"/>
                  </a:ext>
                </a:extLst>
              </p:cNvPr>
              <p:cNvSpPr/>
              <p:nvPr/>
            </p:nvSpPr>
            <p:spPr>
              <a:xfrm>
                <a:off x="2370907" y="1613324"/>
                <a:ext cx="2819233" cy="649188"/>
              </a:xfrm>
              <a:prstGeom prst="roundRect">
                <a:avLst>
                  <a:gd name="adj" fmla="val 50000"/>
                </a:avLst>
              </a:prstGeom>
              <a:solidFill>
                <a:srgbClr val="B1F2F2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      活动主时间：</a:t>
                </a:r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350F151E-0438-4ED0-86BC-AF4EE620C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79397" y="1259538"/>
                <a:ext cx="1094879" cy="1094879"/>
              </a:xfrm>
              <a:prstGeom prst="rect">
                <a:avLst/>
              </a:prstGeom>
            </p:spPr>
          </p:pic>
        </p:grpSp>
        <p:sp>
          <p:nvSpPr>
            <p:cNvPr id="4" name="矩形 3"/>
            <p:cNvSpPr/>
            <p:nvPr/>
          </p:nvSpPr>
          <p:spPr>
            <a:xfrm>
              <a:off x="3320780" y="4404968"/>
              <a:ext cx="1864434" cy="41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　　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6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月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5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日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E2033EFB-2D51-47E5-9D72-659BA2CE7E9F}"/>
              </a:ext>
            </a:extLst>
          </p:cNvPr>
          <p:cNvGrpSpPr/>
          <p:nvPr/>
        </p:nvGrpSpPr>
        <p:grpSpPr>
          <a:xfrm>
            <a:off x="3425272" y="2007848"/>
            <a:ext cx="5182621" cy="1788464"/>
            <a:chOff x="1540675" y="806044"/>
            <a:chExt cx="5182621" cy="1788464"/>
          </a:xfrm>
        </p:grpSpPr>
        <p:sp>
          <p:nvSpPr>
            <p:cNvPr id="2" name="矩形 1"/>
            <p:cNvSpPr/>
            <p:nvPr/>
          </p:nvSpPr>
          <p:spPr>
            <a:xfrm>
              <a:off x="1815638" y="2132843"/>
              <a:ext cx="49076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　　世界主题：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“通呼吸，共奋斗”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="" id="{5B890FDA-1B7C-403B-BFDB-A8745B309C95}"/>
                </a:ext>
              </a:extLst>
            </p:cNvPr>
            <p:cNvGrpSpPr/>
            <p:nvPr/>
          </p:nvGrpSpPr>
          <p:grpSpPr>
            <a:xfrm>
              <a:off x="1540675" y="806044"/>
              <a:ext cx="3210743" cy="1094879"/>
              <a:chOff x="1979397" y="1259538"/>
              <a:chExt cx="3210743" cy="1094879"/>
            </a:xfrm>
          </p:grpSpPr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xmlns="" id="{BA665589-2561-40FC-8350-803AC7245130}"/>
                  </a:ext>
                </a:extLst>
              </p:cNvPr>
              <p:cNvSpPr/>
              <p:nvPr/>
            </p:nvSpPr>
            <p:spPr>
              <a:xfrm>
                <a:off x="2370907" y="1613324"/>
                <a:ext cx="2819233" cy="649188"/>
              </a:xfrm>
              <a:prstGeom prst="roundRect">
                <a:avLst>
                  <a:gd name="adj" fmla="val 50000"/>
                </a:avLst>
              </a:prstGeom>
              <a:solidFill>
                <a:srgbClr val="B1F2F2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      活动主题：</a:t>
                </a:r>
              </a:p>
            </p:txBody>
          </p:sp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xmlns="" id="{6AAAA1A7-68F2-4085-92DA-7B2E13FFB3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79397" y="1259538"/>
                <a:ext cx="1094879" cy="109487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04739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B3BD98D-247A-4A09-BFF4-F555D9BD9F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185" y="2602879"/>
            <a:ext cx="7541897" cy="219946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980142" y="3502556"/>
            <a:ext cx="3380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　　观看课件、主题教学等。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FFDA0B8-46D6-4F15-A277-EEE60552DD2B}"/>
              </a:ext>
            </a:extLst>
          </p:cNvPr>
          <p:cNvGrpSpPr/>
          <p:nvPr/>
        </p:nvGrpSpPr>
        <p:grpSpPr>
          <a:xfrm>
            <a:off x="1540674" y="1052684"/>
            <a:ext cx="3210743" cy="1094879"/>
            <a:chOff x="1979397" y="1259538"/>
            <a:chExt cx="3210743" cy="1094879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E9C76082-FC72-446C-BE73-D71C6C0B5D32}"/>
                </a:ext>
              </a:extLst>
            </p:cNvPr>
            <p:cNvSpPr/>
            <p:nvPr/>
          </p:nvSpPr>
          <p:spPr>
            <a:xfrm>
              <a:off x="2370907" y="1613324"/>
              <a:ext cx="2819233" cy="649188"/>
            </a:xfrm>
            <a:prstGeom prst="roundRect">
              <a:avLst>
                <a:gd name="adj" fmla="val 50000"/>
              </a:avLst>
            </a:prstGeom>
            <a:solidFill>
              <a:srgbClr val="B1F2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      活动形式：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ABAC190C-C999-45F9-A578-54199CB33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9397" y="1259538"/>
              <a:ext cx="1094879" cy="1094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7291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594336D-A70B-4791-9A57-7655301BB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8419FDF-3683-4422-9A6F-F9A403456C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227"/>
          <a:stretch/>
        </p:blipFill>
        <p:spPr>
          <a:xfrm flipH="1">
            <a:off x="624430" y="3792252"/>
            <a:ext cx="10754379" cy="254057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F08CC09-380D-4FB7-9D82-E4286EC1E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02"/>
            <a:ext cx="12192000" cy="68453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20CA6321-C265-415E-B37F-93723E58A4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5036" y="3362787"/>
            <a:ext cx="6862947" cy="35234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9A166756-F744-4DA6-8F74-AEEC47C655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4381" y="5279982"/>
            <a:ext cx="12192000" cy="1584368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="" id="{C439C870-6703-4D78-A1A8-F43FA462C794}"/>
              </a:ext>
            </a:extLst>
          </p:cNvPr>
          <p:cNvSpPr/>
          <p:nvPr/>
        </p:nvSpPr>
        <p:spPr>
          <a:xfrm>
            <a:off x="4686383" y="1184999"/>
            <a:ext cx="2819233" cy="649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第三部分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9A91F29B-957C-4323-8363-DD3278E71D29}"/>
              </a:ext>
            </a:extLst>
          </p:cNvPr>
          <p:cNvGrpSpPr/>
          <p:nvPr/>
        </p:nvGrpSpPr>
        <p:grpSpPr>
          <a:xfrm>
            <a:off x="3669358" y="2095623"/>
            <a:ext cx="5063963" cy="1618305"/>
            <a:chOff x="1948014" y="1035552"/>
            <a:chExt cx="5063963" cy="1618305"/>
          </a:xfrm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15F53319-8E05-4F1C-A998-15288842E1F0}"/>
                </a:ext>
              </a:extLst>
            </p:cNvPr>
            <p:cNvGrpSpPr/>
            <p:nvPr/>
          </p:nvGrpSpPr>
          <p:grpSpPr>
            <a:xfrm>
              <a:off x="1948014" y="1084197"/>
              <a:ext cx="5063963" cy="1569660"/>
              <a:chOff x="2996526" y="1155062"/>
              <a:chExt cx="5063963" cy="1569660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9597B696-728F-4AE6-9908-217D65D25863}"/>
                  </a:ext>
                </a:extLst>
              </p:cNvPr>
              <p:cNvSpPr/>
              <p:nvPr/>
            </p:nvSpPr>
            <p:spPr>
              <a:xfrm>
                <a:off x="2996526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活</a:t>
                </a: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95455B32-A59E-4E47-BC18-1D43355B2BB5}"/>
                  </a:ext>
                </a:extLst>
              </p:cNvPr>
              <p:cNvSpPr/>
              <p:nvPr/>
            </p:nvSpPr>
            <p:spPr>
              <a:xfrm>
                <a:off x="4212590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动</a:t>
                </a: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C65E0B58-EA36-4929-A55C-F90B465E5132}"/>
                  </a:ext>
                </a:extLst>
              </p:cNvPr>
              <p:cNvSpPr/>
              <p:nvPr/>
            </p:nvSpPr>
            <p:spPr>
              <a:xfrm>
                <a:off x="5428654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内</a:t>
                </a: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="" id="{03E120C0-BF31-4619-A92A-BE1D57AF075B}"/>
                  </a:ext>
                </a:extLst>
              </p:cNvPr>
              <p:cNvSpPr/>
              <p:nvPr/>
            </p:nvSpPr>
            <p:spPr>
              <a:xfrm>
                <a:off x="6644717" y="1155062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容</a:t>
                </a: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="" id="{43F607EC-0BEE-46C9-B43F-B09F3F3C2112}"/>
                </a:ext>
              </a:extLst>
            </p:cNvPr>
            <p:cNvGrpSpPr/>
            <p:nvPr/>
          </p:nvGrpSpPr>
          <p:grpSpPr>
            <a:xfrm>
              <a:off x="1948014" y="1035552"/>
              <a:ext cx="5052320" cy="1594712"/>
              <a:chOff x="3121239" y="624395"/>
              <a:chExt cx="5052320" cy="1594712"/>
            </a:xfrm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xmlns="" id="{DD4E4B4A-5A7C-4398-BEEE-F861FE2520BC}"/>
                  </a:ext>
                </a:extLst>
              </p:cNvPr>
              <p:cNvSpPr/>
              <p:nvPr/>
            </p:nvSpPr>
            <p:spPr>
              <a:xfrm>
                <a:off x="3121239" y="649447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EE2305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活</a:t>
                </a: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xmlns="" id="{F25BCABE-809B-48F4-9189-BC6D6867B5D3}"/>
                  </a:ext>
                </a:extLst>
              </p:cNvPr>
              <p:cNvSpPr/>
              <p:nvPr/>
            </p:nvSpPr>
            <p:spPr>
              <a:xfrm>
                <a:off x="4337303" y="649447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EE9E0B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动</a:t>
                </a: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xmlns="" id="{6FEE75E1-F5BD-4F2D-8A8B-8D6D517B5DA3}"/>
                  </a:ext>
                </a:extLst>
              </p:cNvPr>
              <p:cNvSpPr/>
              <p:nvPr/>
            </p:nvSpPr>
            <p:spPr>
              <a:xfrm>
                <a:off x="5541725" y="624395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02AE59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内</a:t>
                </a: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xmlns="" id="{EEDE8BC0-1AC1-4F8F-B6C0-5CF420848B66}"/>
                  </a:ext>
                </a:extLst>
              </p:cNvPr>
              <p:cNvSpPr/>
              <p:nvPr/>
            </p:nvSpPr>
            <p:spPr>
              <a:xfrm>
                <a:off x="6757787" y="624395"/>
                <a:ext cx="141577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9600" dirty="0">
                    <a:ln w="133350">
                      <a:noFill/>
                    </a:ln>
                    <a:solidFill>
                      <a:srgbClr val="288FE5"/>
                    </a:solidFill>
                    <a:latin typeface="Aa法式拼音 (非商业使用)" panose="02010600010101010101" pitchFamily="2" charset="-122"/>
                    <a:ea typeface="Aa法式拼音 (非商业使用)" panose="02010600010101010101" pitchFamily="2" charset="-122"/>
                    <a:cs typeface="+mn-ea"/>
                    <a:sym typeface="+mn-lt"/>
                  </a:rPr>
                  <a:t>容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623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lio3v40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870</Words>
  <Application>Microsoft Office PowerPoint</Application>
  <PresentationFormat>宽屏</PresentationFormat>
  <Paragraphs>141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Aa法式拼音 (非商业使用)</vt:lpstr>
      <vt:lpstr>Meiryo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41</cp:revision>
  <dcterms:created xsi:type="dcterms:W3CDTF">2021-05-09T08:03:16Z</dcterms:created>
  <dcterms:modified xsi:type="dcterms:W3CDTF">2023-01-20T02:16:08Z</dcterms:modified>
</cp:coreProperties>
</file>