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5" r:id="rId2"/>
    <p:sldMasterId id="2147483669" r:id="rId3"/>
  </p:sldMasterIdLst>
  <p:notesMasterIdLst>
    <p:notesMasterId r:id="rId25"/>
  </p:notesMasterIdLst>
  <p:handoutMasterIdLst>
    <p:handoutMasterId r:id="rId26"/>
  </p:handoutMasterIdLst>
  <p:sldIdLst>
    <p:sldId id="256" r:id="rId4"/>
    <p:sldId id="257" r:id="rId5"/>
    <p:sldId id="258" r:id="rId6"/>
    <p:sldId id="362" r:id="rId7"/>
    <p:sldId id="367" r:id="rId8"/>
    <p:sldId id="368" r:id="rId9"/>
    <p:sldId id="369" r:id="rId10"/>
    <p:sldId id="397" r:id="rId11"/>
    <p:sldId id="370" r:id="rId12"/>
    <p:sldId id="371" r:id="rId13"/>
    <p:sldId id="372" r:id="rId14"/>
    <p:sldId id="398" r:id="rId15"/>
    <p:sldId id="373" r:id="rId16"/>
    <p:sldId id="374" r:id="rId17"/>
    <p:sldId id="375" r:id="rId18"/>
    <p:sldId id="399" r:id="rId19"/>
    <p:sldId id="376" r:id="rId20"/>
    <p:sldId id="377" r:id="rId21"/>
    <p:sldId id="378" r:id="rId22"/>
    <p:sldId id="396" r:id="rId23"/>
    <p:sldId id="400" r:id="rId24"/>
  </p:sldIdLst>
  <p:sldSz cx="12192000" cy="6858000"/>
  <p:notesSz cx="6858000" cy="9144000"/>
  <p:custDataLst>
    <p:tags r:id="rId2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1D5C04"/>
    <a:srgbClr val="FAFCFA"/>
    <a:srgbClr val="649D2D"/>
    <a:srgbClr val="659D2E"/>
    <a:srgbClr val="B5DC73"/>
    <a:srgbClr val="00BA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21" autoAdjust="0"/>
    <p:restoredTop sz="96314" autoAdjust="0"/>
  </p:normalViewPr>
  <p:slideViewPr>
    <p:cSldViewPr snapToGrid="0" snapToObjects="1">
      <p:cViewPr varScale="1">
        <p:scale>
          <a:sx n="108" d="100"/>
          <a:sy n="108" d="100"/>
        </p:scale>
        <p:origin x="876" y="11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90" d="100"/>
        <a:sy n="190" d="100"/>
      </p:scale>
      <p:origin x="0" y="0"/>
    </p:cViewPr>
  </p:sorterViewPr>
  <p:notesViewPr>
    <p:cSldViewPr snapToGrid="0" snapToObjects="1">
      <p:cViewPr varScale="1">
        <p:scale>
          <a:sx n="95" d="100"/>
          <a:sy n="95" d="100"/>
        </p:scale>
        <p:origin x="2504" y="19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ags" Target="tags/tag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84B3C7D-7ED1-A34F-BCFC-1C01389AE58C}" type="datetimeFigureOut">
              <a:rPr kumimoji="1" lang="zh-CN" altLang="en-US" smtClean="0"/>
              <a:t>2023/1/24</a:t>
            </a:fld>
            <a:endParaRPr kumimoji="1"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CN" altLang="en-US"/>
          </a:p>
        </p:txBody>
      </p:sp>
      <p:sp>
        <p:nvSpPr>
          <p:cNvPr id="5" name="幻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8CED8CE-3D9F-CA47-A17E-9AD879C3B1C0}" type="slidenum">
              <a:rPr kumimoji="1" lang="zh-CN" altLang="en-US" smtClean="0"/>
              <a:t>‹#›</a:t>
            </a:fld>
            <a:endParaRPr kumimoji="1" lang="zh-CN" altLang="en-US"/>
          </a:p>
        </p:txBody>
      </p:sp>
    </p:spTree>
    <p:extLst>
      <p:ext uri="{BB962C8B-B14F-4D97-AF65-F5344CB8AC3E}">
        <p14:creationId xmlns:p14="http://schemas.microsoft.com/office/powerpoint/2010/main" val="19611507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ACF2CF-5EF1-D24F-8F8B-C67282AA038A}" type="datetimeFigureOut">
              <a:rPr kumimoji="1" lang="zh-CN" altLang="en-US" smtClean="0"/>
              <a:t>2023/1/24</a:t>
            </a:fld>
            <a:endParaRPr kumimoji="1"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CN" altLang="en-US"/>
          </a:p>
        </p:txBody>
      </p:sp>
      <p:sp>
        <p:nvSpPr>
          <p:cNvPr id="7" name="幻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F70782-008B-5B48-B01C-A994AC4AA046}" type="slidenum">
              <a:rPr kumimoji="1" lang="zh-CN" altLang="en-US" smtClean="0"/>
              <a:t>‹#›</a:t>
            </a:fld>
            <a:endParaRPr kumimoji="1" lang="zh-CN" altLang="en-US"/>
          </a:p>
        </p:txBody>
      </p:sp>
    </p:spTree>
    <p:extLst>
      <p:ext uri="{BB962C8B-B14F-4D97-AF65-F5344CB8AC3E}">
        <p14:creationId xmlns:p14="http://schemas.microsoft.com/office/powerpoint/2010/main" val="42805655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9DE0A01C-EB52-4550-A7F1-E0E3C9E7D7B4}" type="slidenum">
              <a:rPr lang="zh-CN" altLang="en-US" smtClean="0"/>
              <a:t>1</a:t>
            </a:fld>
            <a:endParaRPr lang="zh-CN" altLang="en-US"/>
          </a:p>
        </p:txBody>
      </p:sp>
    </p:spTree>
    <p:extLst>
      <p:ext uri="{BB962C8B-B14F-4D97-AF65-F5344CB8AC3E}">
        <p14:creationId xmlns:p14="http://schemas.microsoft.com/office/powerpoint/2010/main" val="34333476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E2E3AE05-7DD1-4AF0-924E-BEEA496F3737}" type="slidenum">
              <a:rPr lang="zh-CN" altLang="en-US" smtClean="0"/>
              <a:t>10</a:t>
            </a:fld>
            <a:endParaRPr lang="zh-CN" altLang="en-US"/>
          </a:p>
        </p:txBody>
      </p:sp>
    </p:spTree>
    <p:extLst>
      <p:ext uri="{BB962C8B-B14F-4D97-AF65-F5344CB8AC3E}">
        <p14:creationId xmlns:p14="http://schemas.microsoft.com/office/powerpoint/2010/main" val="20950039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t>11</a:t>
            </a:fld>
            <a:endParaRPr lang="zh-CN" altLang="en-US"/>
          </a:p>
        </p:txBody>
      </p:sp>
    </p:spTree>
    <p:extLst>
      <p:ext uri="{BB962C8B-B14F-4D97-AF65-F5344CB8AC3E}">
        <p14:creationId xmlns:p14="http://schemas.microsoft.com/office/powerpoint/2010/main" val="1110300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9DE0A01C-EB52-4550-A7F1-E0E3C9E7D7B4}" type="slidenum">
              <a:rPr lang="zh-CN" altLang="en-US" smtClean="0"/>
              <a:t>12</a:t>
            </a:fld>
            <a:endParaRPr lang="zh-CN" altLang="en-US"/>
          </a:p>
        </p:txBody>
      </p:sp>
    </p:spTree>
    <p:extLst>
      <p:ext uri="{BB962C8B-B14F-4D97-AF65-F5344CB8AC3E}">
        <p14:creationId xmlns:p14="http://schemas.microsoft.com/office/powerpoint/2010/main" val="2678182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t>13</a:t>
            </a:fld>
            <a:endParaRPr lang="zh-CN" altLang="en-US"/>
          </a:p>
        </p:txBody>
      </p:sp>
    </p:spTree>
    <p:extLst>
      <p:ext uri="{BB962C8B-B14F-4D97-AF65-F5344CB8AC3E}">
        <p14:creationId xmlns:p14="http://schemas.microsoft.com/office/powerpoint/2010/main" val="34031370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t>14</a:t>
            </a:fld>
            <a:endParaRPr lang="zh-CN" altLang="en-US"/>
          </a:p>
        </p:txBody>
      </p:sp>
    </p:spTree>
    <p:extLst>
      <p:ext uri="{BB962C8B-B14F-4D97-AF65-F5344CB8AC3E}">
        <p14:creationId xmlns:p14="http://schemas.microsoft.com/office/powerpoint/2010/main" val="15013676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t>15</a:t>
            </a:fld>
            <a:endParaRPr lang="zh-CN" altLang="en-US"/>
          </a:p>
        </p:txBody>
      </p:sp>
    </p:spTree>
    <p:extLst>
      <p:ext uri="{BB962C8B-B14F-4D97-AF65-F5344CB8AC3E}">
        <p14:creationId xmlns:p14="http://schemas.microsoft.com/office/powerpoint/2010/main" val="25873120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9DE0A01C-EB52-4550-A7F1-E0E3C9E7D7B4}" type="slidenum">
              <a:rPr lang="zh-CN" altLang="en-US" smtClean="0"/>
              <a:t>16</a:t>
            </a:fld>
            <a:endParaRPr lang="zh-CN" altLang="en-US"/>
          </a:p>
        </p:txBody>
      </p:sp>
    </p:spTree>
    <p:extLst>
      <p:ext uri="{BB962C8B-B14F-4D97-AF65-F5344CB8AC3E}">
        <p14:creationId xmlns:p14="http://schemas.microsoft.com/office/powerpoint/2010/main" val="780877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t>17</a:t>
            </a:fld>
            <a:endParaRPr lang="zh-CN" altLang="en-US"/>
          </a:p>
        </p:txBody>
      </p:sp>
    </p:spTree>
    <p:extLst>
      <p:ext uri="{BB962C8B-B14F-4D97-AF65-F5344CB8AC3E}">
        <p14:creationId xmlns:p14="http://schemas.microsoft.com/office/powerpoint/2010/main" val="2613949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t>18</a:t>
            </a:fld>
            <a:endParaRPr lang="zh-CN" altLang="en-US"/>
          </a:p>
        </p:txBody>
      </p:sp>
    </p:spTree>
    <p:extLst>
      <p:ext uri="{BB962C8B-B14F-4D97-AF65-F5344CB8AC3E}">
        <p14:creationId xmlns:p14="http://schemas.microsoft.com/office/powerpoint/2010/main" val="30264311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t>19</a:t>
            </a:fld>
            <a:endParaRPr lang="zh-CN" altLang="en-US"/>
          </a:p>
        </p:txBody>
      </p:sp>
    </p:spTree>
    <p:extLst>
      <p:ext uri="{BB962C8B-B14F-4D97-AF65-F5344CB8AC3E}">
        <p14:creationId xmlns:p14="http://schemas.microsoft.com/office/powerpoint/2010/main" val="42780229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9DE0A01C-EB52-4550-A7F1-E0E3C9E7D7B4}" type="slidenum">
              <a:rPr lang="zh-CN" altLang="en-US" smtClean="0"/>
              <a:t>2</a:t>
            </a:fld>
            <a:endParaRPr lang="zh-CN" altLang="en-US"/>
          </a:p>
        </p:txBody>
      </p:sp>
    </p:spTree>
    <p:extLst>
      <p:ext uri="{BB962C8B-B14F-4D97-AF65-F5344CB8AC3E}">
        <p14:creationId xmlns:p14="http://schemas.microsoft.com/office/powerpoint/2010/main" val="17750303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9DE0A01C-EB52-4550-A7F1-E0E3C9E7D7B4}" type="slidenum">
              <a:rPr lang="zh-CN" altLang="en-US" smtClean="0"/>
              <a:t>20</a:t>
            </a:fld>
            <a:endParaRPr lang="zh-CN" altLang="en-US"/>
          </a:p>
        </p:txBody>
      </p:sp>
    </p:spTree>
    <p:extLst>
      <p:ext uri="{BB962C8B-B14F-4D97-AF65-F5344CB8AC3E}">
        <p14:creationId xmlns:p14="http://schemas.microsoft.com/office/powerpoint/2010/main" val="37694129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21</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29839813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9DE0A01C-EB52-4550-A7F1-E0E3C9E7D7B4}" type="slidenum">
              <a:rPr lang="zh-CN" altLang="en-US" smtClean="0"/>
              <a:t>3</a:t>
            </a:fld>
            <a:endParaRPr lang="zh-CN" altLang="en-US"/>
          </a:p>
        </p:txBody>
      </p:sp>
    </p:spTree>
    <p:extLst>
      <p:ext uri="{BB962C8B-B14F-4D97-AF65-F5344CB8AC3E}">
        <p14:creationId xmlns:p14="http://schemas.microsoft.com/office/powerpoint/2010/main" val="13378751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t>4</a:t>
            </a:fld>
            <a:endParaRPr lang="zh-CN" altLang="en-US"/>
          </a:p>
        </p:txBody>
      </p:sp>
    </p:spTree>
    <p:extLst>
      <p:ext uri="{BB962C8B-B14F-4D97-AF65-F5344CB8AC3E}">
        <p14:creationId xmlns:p14="http://schemas.microsoft.com/office/powerpoint/2010/main" val="15135380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t>5</a:t>
            </a:fld>
            <a:endParaRPr lang="zh-CN" altLang="en-US"/>
          </a:p>
        </p:txBody>
      </p:sp>
    </p:spTree>
    <p:extLst>
      <p:ext uri="{BB962C8B-B14F-4D97-AF65-F5344CB8AC3E}">
        <p14:creationId xmlns:p14="http://schemas.microsoft.com/office/powerpoint/2010/main" val="5151580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t>6</a:t>
            </a:fld>
            <a:endParaRPr lang="zh-CN" altLang="en-US"/>
          </a:p>
        </p:txBody>
      </p:sp>
    </p:spTree>
    <p:extLst>
      <p:ext uri="{BB962C8B-B14F-4D97-AF65-F5344CB8AC3E}">
        <p14:creationId xmlns:p14="http://schemas.microsoft.com/office/powerpoint/2010/main" val="16074503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t>7</a:t>
            </a:fld>
            <a:endParaRPr lang="zh-CN" altLang="en-US"/>
          </a:p>
        </p:txBody>
      </p:sp>
    </p:spTree>
    <p:extLst>
      <p:ext uri="{BB962C8B-B14F-4D97-AF65-F5344CB8AC3E}">
        <p14:creationId xmlns:p14="http://schemas.microsoft.com/office/powerpoint/2010/main" val="12737309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9DE0A01C-EB52-4550-A7F1-E0E3C9E7D7B4}" type="slidenum">
              <a:rPr lang="zh-CN" altLang="en-US" smtClean="0"/>
              <a:t>8</a:t>
            </a:fld>
            <a:endParaRPr lang="zh-CN" altLang="en-US"/>
          </a:p>
        </p:txBody>
      </p:sp>
    </p:spTree>
    <p:extLst>
      <p:ext uri="{BB962C8B-B14F-4D97-AF65-F5344CB8AC3E}">
        <p14:creationId xmlns:p14="http://schemas.microsoft.com/office/powerpoint/2010/main" val="12158581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t>9</a:t>
            </a:fld>
            <a:endParaRPr lang="zh-CN" altLang="en-US"/>
          </a:p>
        </p:txBody>
      </p:sp>
    </p:spTree>
    <p:extLst>
      <p:ext uri="{BB962C8B-B14F-4D97-AF65-F5344CB8AC3E}">
        <p14:creationId xmlns:p14="http://schemas.microsoft.com/office/powerpoint/2010/main" val="160468759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hyperlink" Target="http://www.1ppt.com/xiazai/" TargetMode="Externa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和内容">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4" name="图片 3" descr="C:\Users\admin\Desktop\素材\13216\5acc65f447bb5.jpg5acc65f447bb5"/>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a:xfrm flipH="1">
            <a:off x="0" y="-17145"/>
            <a:ext cx="12191365" cy="6885940"/>
          </a:xfrm>
          <a:prstGeom prst="rect">
            <a:avLst/>
          </a:prstGeom>
        </p:spPr>
      </p:pic>
      <p:pic>
        <p:nvPicPr>
          <p:cNvPr id="7" name="图片 6"/>
          <p:cNvPicPr>
            <a:picLocks noChangeAspect="1"/>
          </p:cNvPicPr>
          <p:nvPr userDrawn="1"/>
        </p:nvPicPr>
        <p:blipFill rotWithShape="1">
          <a:blip r:embed="rId4" cstate="screen">
            <a:extLst>
              <a:ext uri="{28A0092B-C50C-407E-A947-70E740481C1C}">
                <a14:useLocalDpi xmlns:a14="http://schemas.microsoft.com/office/drawing/2010/main"/>
              </a:ext>
            </a:extLst>
          </a:blip>
          <a:srcRect/>
          <a:stretch>
            <a:fillRect/>
          </a:stretch>
        </p:blipFill>
        <p:spPr>
          <a:xfrm>
            <a:off x="-1" y="3115067"/>
            <a:ext cx="5239658" cy="3742933"/>
          </a:xfrm>
          <a:prstGeom prst="rect">
            <a:avLst/>
          </a:prstGeom>
        </p:spPr>
      </p:pic>
      <p:pic>
        <p:nvPicPr>
          <p:cNvPr id="2" name="图片 1"/>
          <p:cNvPicPr>
            <a:picLocks noChangeAspect="1"/>
          </p:cNvPicPr>
          <p:nvPr userDrawn="1"/>
        </p:nvPicPr>
        <p:blipFill>
          <a:blip r:embed="rId5"/>
          <a:stretch>
            <a:fillRect/>
          </a:stretch>
        </p:blipFill>
        <p:spPr>
          <a:xfrm>
            <a:off x="9055100" y="3721100"/>
            <a:ext cx="3136900" cy="3136900"/>
          </a:xfrm>
          <a:prstGeom prst="rect">
            <a:avLst/>
          </a:prstGeom>
        </p:spPr>
      </p:pic>
      <p:sp>
        <p:nvSpPr>
          <p:cNvPr id="5" name="矩形 4"/>
          <p:cNvSpPr/>
          <p:nvPr userDrawn="1"/>
        </p:nvSpPr>
        <p:spPr>
          <a:xfrm>
            <a:off x="400050" y="285750"/>
            <a:ext cx="1144905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256643029"/>
      </p:ext>
    </p:ext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3973092864"/>
      </p:ext>
    </p:ext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7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835553306"/>
      </p:ext>
    </p:ext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8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4" name="TextBox 3"/>
          <p:cNvSpPr txBox="1"/>
          <p:nvPr userDrawn="1"/>
        </p:nvSpPr>
        <p:spPr>
          <a:xfrm>
            <a:off x="75737" y="6699410"/>
            <a:ext cx="1067725"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tabLst/>
              <a:defRPr/>
            </a:pPr>
            <a:r>
              <a:rPr kumimoji="0" lang="en-US" altLang="zh-CN" sz="100" b="0" i="0" u="none" strike="noStrike" kern="0" cap="none" spc="0" normalizeH="0" baseline="0" noProof="0" dirty="0" smtClean="0">
                <a:ln>
                  <a:noFill/>
                </a:ln>
                <a:solidFill>
                  <a:prstClr val="black"/>
                </a:solidFill>
                <a:effectLst/>
                <a:uLnTx/>
                <a:uFillTx/>
                <a:hlinkClick r:id="rId2"/>
              </a:rPr>
              <a:t>PPT</a:t>
            </a:r>
            <a:r>
              <a:rPr kumimoji="0" lang="zh-CN" altLang="en-US" sz="100" b="0" i="0" u="none" strike="noStrike" kern="0" cap="none" spc="0" normalizeH="0" baseline="0" noProof="0" dirty="0" smtClean="0">
                <a:ln>
                  <a:noFill/>
                </a:ln>
                <a:solidFill>
                  <a:prstClr val="black"/>
                </a:solidFill>
                <a:effectLst/>
                <a:uLnTx/>
                <a:uFillTx/>
                <a:hlinkClick r:id="rId2"/>
              </a:rPr>
              <a:t>下载</a:t>
            </a:r>
            <a:r>
              <a:rPr kumimoji="0" lang="zh-CN" altLang="en-US" sz="100" b="0" i="0" u="none" strike="noStrike" kern="0" cap="none" spc="0" normalizeH="0" baseline="0" noProof="0" dirty="0" smtClean="0">
                <a:ln>
                  <a:noFill/>
                </a:ln>
                <a:solidFill>
                  <a:prstClr val="black"/>
                </a:solidFill>
                <a:effectLst/>
                <a:uLnTx/>
                <a:uFillTx/>
              </a:rPr>
              <a:t> </a:t>
            </a:r>
            <a:r>
              <a:rPr kumimoji="0" lang="en-US" altLang="zh-CN" sz="100" b="0" i="0" u="none" strike="noStrike" kern="0" cap="none" spc="0" normalizeH="0" baseline="0" noProof="0" dirty="0" smtClean="0">
                <a:ln>
                  <a:noFill/>
                </a:ln>
                <a:solidFill>
                  <a:prstClr val="black"/>
                </a:solidFill>
                <a:effectLst/>
                <a:uLnTx/>
                <a:uFillTx/>
              </a:rPr>
              <a:t>http://</a:t>
            </a:r>
            <a:r>
              <a:rPr kumimoji="0" lang="en-US" altLang="zh-CN" sz="100" b="0" i="0" u="none" strike="noStrike" kern="0" cap="none" spc="0" normalizeH="0" baseline="0" noProof="0" dirty="0" smtClean="0">
                <a:ln>
                  <a:noFill/>
                </a:ln>
                <a:solidFill>
                  <a:prstClr val="black"/>
                </a:solidFill>
                <a:effectLst/>
                <a:uLnTx/>
                <a:uFillTx/>
              </a:rPr>
              <a:t>www.ypppt.com/xiazai</a:t>
            </a:r>
            <a:r>
              <a:rPr kumimoji="0" lang="en-US" altLang="zh-CN" sz="100" b="0" i="0" u="none" strike="noStrike" kern="0" cap="none" spc="0" normalizeH="0" baseline="0" noProof="0" dirty="0" smtClean="0">
                <a:ln>
                  <a:noFill/>
                </a:ln>
                <a:solidFill>
                  <a:prstClr val="black"/>
                </a:solidFill>
                <a:effectLst/>
                <a:uLnTx/>
                <a:uFillTx/>
              </a:rPr>
              <a:t>/</a:t>
            </a:r>
          </a:p>
        </p:txBody>
      </p:sp>
    </p:spTree>
    <p:extLst>
      <p:ext uri="{BB962C8B-B14F-4D97-AF65-F5344CB8AC3E}">
        <p14:creationId xmlns:p14="http://schemas.microsoft.com/office/powerpoint/2010/main" val="3630544970"/>
      </p:ext>
    </p:ext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9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1323044035"/>
      </p:ext>
    </p:ext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0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464660521"/>
      </p:ext>
    </p:ext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1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3698219418"/>
      </p:ext>
    </p:ext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2023/1/24</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29173198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2023/1/24</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7840095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1047357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两项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8518988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671677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5360002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95534107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2023/1/24</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2163844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2023/1/24</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89589623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2023/1/24</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8576608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54850131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5258257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14129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403521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27775DF1-B427-4BBA-8190-FB518BF7C81F}" type="datetimeFigureOut">
              <a:rPr lang="zh-CN" altLang="en-US" smtClean="0"/>
              <a:t>2023/1/24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78516E7-0EE1-4E3D-86FE-305A74337BDC}"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3909470372"/>
      </p:ext>
    </p:ext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4096176176"/>
      </p:ext>
    </p:ext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2017768731"/>
      </p:ext>
    </p:ext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1378395004"/>
      </p:ext>
    </p:ext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4058766613"/>
      </p:ext>
    </p:ext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theme" Target="../theme/theme3.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1217652"/>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2023/1/24</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20757625"/>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2.jpeg"/><Relationship Id="rId7"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3.xml"/><Relationship Id="rId5" Type="http://schemas.openxmlformats.org/officeDocument/2006/relationships/image" Target="../media/image12.png"/><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19.png"/></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3.xml"/><Relationship Id="rId5" Type="http://schemas.openxmlformats.org/officeDocument/2006/relationships/image" Target="../media/image12.png"/><Relationship Id="rId4" Type="http://schemas.openxmlformats.org/officeDocument/2006/relationships/image" Target="../media/image10.png"/></Relationships>
</file>

<file path=ppt/slides/_rels/slide17.xml.rels><?xml version="1.0" encoding="UTF-8" standalone="yes"?>
<Relationships xmlns="http://schemas.openxmlformats.org/package/2006/relationships"><Relationship Id="rId8" Type="http://schemas.openxmlformats.org/officeDocument/2006/relationships/notesSlide" Target="../notesSlides/notesSlide17.xml"/><Relationship Id="rId3" Type="http://schemas.openxmlformats.org/officeDocument/2006/relationships/tags" Target="../tags/tag5.xml"/><Relationship Id="rId7" Type="http://schemas.openxmlformats.org/officeDocument/2006/relationships/slideLayout" Target="../slideLayouts/slideLayout1.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tags" Target="../tags/tag8.xml"/><Relationship Id="rId5" Type="http://schemas.openxmlformats.org/officeDocument/2006/relationships/tags" Target="../tags/tag7.xml"/><Relationship Id="rId4" Type="http://schemas.openxmlformats.org/officeDocument/2006/relationships/tags" Target="../tags/tag6.xml"/><Relationship Id="rId9" Type="http://schemas.openxmlformats.org/officeDocument/2006/relationships/image" Target="../media/image20.png"/></Relationships>
</file>

<file path=ppt/slides/_rels/slide1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tags" Target="../tags/tag11.xml"/><Relationship Id="rId7" Type="http://schemas.openxmlformats.org/officeDocument/2006/relationships/notesSlide" Target="../notesSlides/notesSlide19.xml"/><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slideLayout" Target="../slideLayouts/slideLayout1.xml"/><Relationship Id="rId5" Type="http://schemas.openxmlformats.org/officeDocument/2006/relationships/tags" Target="../tags/tag13.xml"/><Relationship Id="rId4" Type="http://schemas.openxmlformats.org/officeDocument/2006/relationships/tags" Target="../tags/tag12.xml"/><Relationship Id="rId9" Type="http://schemas.openxmlformats.org/officeDocument/2006/relationships/image" Target="../media/image2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tags" Target="../tags/tag2.xml"/><Relationship Id="rId6" Type="http://schemas.openxmlformats.org/officeDocument/2006/relationships/image" Target="../media/image11.tiff"/><Relationship Id="rId5" Type="http://schemas.openxmlformats.org/officeDocument/2006/relationships/image" Target="../media/image10.png"/><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2.jpeg"/><Relationship Id="rId7" Type="http://schemas.openxmlformats.org/officeDocument/2006/relationships/image" Target="../media/image8.png"/><Relationship Id="rId2" Type="http://schemas.openxmlformats.org/officeDocument/2006/relationships/notesSlide" Target="../notesSlides/notesSlide20.xml"/><Relationship Id="rId1" Type="http://schemas.openxmlformats.org/officeDocument/2006/relationships/slideLayout" Target="../slideLayouts/slideLayout4.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1.xml"/><Relationship Id="rId1" Type="http://schemas.openxmlformats.org/officeDocument/2006/relationships/slideLayout" Target="../slideLayouts/slideLayout26.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12.png"/><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image" Target="../media/image12.pn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C:\Users\admin\Desktop\素材\13216\5acc65f447bb5.jpg5acc65f447bb5"/>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flipH="1">
            <a:off x="0" y="-17145"/>
            <a:ext cx="12191365" cy="6885940"/>
          </a:xfrm>
          <a:prstGeom prst="rect">
            <a:avLst/>
          </a:prstGeom>
        </p:spPr>
      </p:pic>
      <p:pic>
        <p:nvPicPr>
          <p:cNvPr id="6" name="图片 5"/>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a:xfrm>
            <a:off x="6653530" y="721360"/>
            <a:ext cx="5772785" cy="5695315"/>
          </a:xfrm>
          <a:prstGeom prst="rect">
            <a:avLst/>
          </a:prstGeom>
        </p:spPr>
      </p:pic>
      <p:pic>
        <p:nvPicPr>
          <p:cNvPr id="3" name="图片 2"/>
          <p:cNvPicPr>
            <a:picLocks noChangeAspect="1"/>
          </p:cNvPicPr>
          <p:nvPr/>
        </p:nvPicPr>
        <p:blipFill rotWithShape="1">
          <a:blip r:embed="rId5" cstate="screen">
            <a:extLst>
              <a:ext uri="{28A0092B-C50C-407E-A947-70E740481C1C}">
                <a14:useLocalDpi xmlns:a14="http://schemas.microsoft.com/office/drawing/2010/main"/>
              </a:ext>
            </a:extLst>
          </a:blip>
          <a:srcRect/>
          <a:stretch>
            <a:fillRect/>
          </a:stretch>
        </p:blipFill>
        <p:spPr>
          <a:xfrm>
            <a:off x="-3" y="5100506"/>
            <a:ext cx="5164520" cy="1757494"/>
          </a:xfrm>
          <a:prstGeom prst="rect">
            <a:avLst/>
          </a:prstGeom>
        </p:spPr>
      </p:pic>
      <p:pic>
        <p:nvPicPr>
          <p:cNvPr id="13" name="图片 12"/>
          <p:cNvPicPr>
            <a:picLocks noChangeAspect="1"/>
          </p:cNvPicPr>
          <p:nvPr/>
        </p:nvPicPr>
        <p:blipFill rotWithShape="1">
          <a:blip r:embed="rId6" cstate="screen">
            <a:extLst>
              <a:ext uri="{28A0092B-C50C-407E-A947-70E740481C1C}">
                <a14:useLocalDpi xmlns:a14="http://schemas.microsoft.com/office/drawing/2010/main"/>
              </a:ext>
            </a:extLst>
          </a:blip>
          <a:srcRect/>
          <a:stretch>
            <a:fillRect/>
          </a:stretch>
        </p:blipFill>
        <p:spPr>
          <a:xfrm>
            <a:off x="10055572" y="5104053"/>
            <a:ext cx="2136428" cy="1757494"/>
          </a:xfrm>
          <a:prstGeom prst="rect">
            <a:avLst/>
          </a:prstGeom>
        </p:spPr>
      </p:pic>
      <p:pic>
        <p:nvPicPr>
          <p:cNvPr id="16" name="图片 15"/>
          <p:cNvPicPr>
            <a:picLocks noChangeAspect="1"/>
          </p:cNvPicPr>
          <p:nvPr/>
        </p:nvPicPr>
        <p:blipFill>
          <a:blip r:embed="rId7" cstate="screen">
            <a:duotone>
              <a:prstClr val="black"/>
              <a:srgbClr val="00BA7A">
                <a:tint val="45000"/>
                <a:satMod val="400000"/>
              </a:srgbClr>
            </a:duotone>
            <a:extLst>
              <a:ext uri="{28A0092B-C50C-407E-A947-70E740481C1C}">
                <a14:useLocalDpi xmlns:a14="http://schemas.microsoft.com/office/drawing/2010/main"/>
              </a:ext>
            </a:extLst>
          </a:blip>
          <a:srcRect r="12995"/>
          <a:stretch>
            <a:fillRect/>
          </a:stretch>
        </p:blipFill>
        <p:spPr>
          <a:xfrm>
            <a:off x="-325120" y="1050290"/>
            <a:ext cx="6351905" cy="5532755"/>
          </a:xfrm>
          <a:prstGeom prst="rect">
            <a:avLst/>
          </a:prstGeom>
        </p:spPr>
      </p:pic>
      <p:pic>
        <p:nvPicPr>
          <p:cNvPr id="15" name="图片 14"/>
          <p:cNvPicPr>
            <a:picLocks noChangeAspect="1"/>
          </p:cNvPicPr>
          <p:nvPr/>
        </p:nvPicPr>
        <p:blipFill rotWithShape="1">
          <a:blip r:embed="rId5" cstate="screen">
            <a:extLst>
              <a:ext uri="{28A0092B-C50C-407E-A947-70E740481C1C}">
                <a14:useLocalDpi xmlns:a14="http://schemas.microsoft.com/office/drawing/2010/main"/>
              </a:ext>
            </a:extLst>
          </a:blip>
          <a:srcRect/>
          <a:stretch>
            <a:fillRect/>
          </a:stretch>
        </p:blipFill>
        <p:spPr>
          <a:xfrm>
            <a:off x="5164517" y="5100506"/>
            <a:ext cx="5164520" cy="1757494"/>
          </a:xfrm>
          <a:prstGeom prst="rect">
            <a:avLst/>
          </a:prstGeom>
        </p:spPr>
      </p:pic>
      <p:pic>
        <p:nvPicPr>
          <p:cNvPr id="12" name="图片 11"/>
          <p:cNvPicPr>
            <a:picLocks noChangeAspect="1"/>
          </p:cNvPicPr>
          <p:nvPr/>
        </p:nvPicPr>
        <p:blipFill>
          <a:blip r:embed="rId8" cstate="screen">
            <a:extLst>
              <a:ext uri="{28A0092B-C50C-407E-A947-70E740481C1C}">
                <a14:useLocalDpi xmlns:a14="http://schemas.microsoft.com/office/drawing/2010/main"/>
              </a:ext>
            </a:extLst>
          </a:blip>
          <a:srcRect t="5176" r="12464"/>
          <a:stretch>
            <a:fillRect/>
          </a:stretch>
        </p:blipFill>
        <p:spPr>
          <a:xfrm>
            <a:off x="-325120" y="1412875"/>
            <a:ext cx="6390640" cy="524637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ssolv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dissolve">
                                      <p:cBhvr>
                                        <p:cTn id="1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953376" y="508000"/>
            <a:ext cx="2412124" cy="461665"/>
          </a:xfrm>
          <a:prstGeom prst="rect">
            <a:avLst/>
          </a:prstGeom>
          <a:noFill/>
        </p:spPr>
        <p:txBody>
          <a:bodyPr wrap="square" rtlCol="0">
            <a:spAutoFit/>
          </a:bodyPr>
          <a:lstStyle/>
          <a:p>
            <a:pPr algn="dist"/>
            <a:r>
              <a:rPr kumimoji="1" lang="zh-CN" altLang="en-US" sz="2400">
                <a:solidFill>
                  <a:srgbClr val="1D5C04"/>
                </a:solidFill>
                <a:cs typeface="+mn-ea"/>
                <a:sym typeface="+mn-lt"/>
              </a:rPr>
              <a:t>绿色公益活动</a:t>
            </a:r>
          </a:p>
        </p:txBody>
      </p:sp>
      <p:sp>
        <p:nvSpPr>
          <p:cNvPr id="3" name="矩形 2"/>
          <p:cNvSpPr/>
          <p:nvPr/>
        </p:nvSpPr>
        <p:spPr>
          <a:xfrm>
            <a:off x="953376" y="4771503"/>
            <a:ext cx="4684700" cy="1546894"/>
          </a:xfrm>
          <a:prstGeom prst="rect">
            <a:avLst/>
          </a:prstGeom>
          <a:no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77" tIns="34288" rIns="68577" bIns="34288" rtlCol="0" anchor="ctr"/>
          <a:lstStyle/>
          <a:p>
            <a:pPr algn="ctr"/>
            <a:endParaRPr lang="zh-CN" altLang="en-US" sz="1800">
              <a:cs typeface="+mn-ea"/>
              <a:sym typeface="+mn-lt"/>
            </a:endParaRPr>
          </a:p>
        </p:txBody>
      </p:sp>
      <p:sp>
        <p:nvSpPr>
          <p:cNvPr id="4" name="矩形 3"/>
          <p:cNvSpPr/>
          <p:nvPr/>
        </p:nvSpPr>
        <p:spPr>
          <a:xfrm>
            <a:off x="1577370" y="4611178"/>
            <a:ext cx="3515319" cy="347723"/>
          </a:xfrm>
          <a:prstGeom prst="rect">
            <a:avLst/>
          </a:prstGeom>
          <a:solidFill>
            <a:srgbClr val="1D5C04"/>
          </a:solidFill>
          <a:ln>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577" tIns="34288" rIns="68577" bIns="34288" rtlCol="0" anchor="ctr"/>
          <a:lstStyle/>
          <a:p>
            <a:pPr algn="ctr"/>
            <a:r>
              <a:rPr lang="zh-CN" altLang="en-US" sz="1600">
                <a:cs typeface="+mn-ea"/>
                <a:sym typeface="+mn-lt"/>
              </a:rPr>
              <a:t>点击添加标题</a:t>
            </a:r>
          </a:p>
        </p:txBody>
      </p:sp>
      <p:sp>
        <p:nvSpPr>
          <p:cNvPr id="8" name="TextBox 9"/>
          <p:cNvSpPr txBox="1"/>
          <p:nvPr/>
        </p:nvSpPr>
        <p:spPr>
          <a:xfrm>
            <a:off x="1333137" y="4989287"/>
            <a:ext cx="3854478" cy="1189552"/>
          </a:xfrm>
          <a:prstGeom prst="rect">
            <a:avLst/>
          </a:prstGeom>
          <a:noFill/>
        </p:spPr>
        <p:txBody>
          <a:bodyPr wrap="square" lIns="68577" tIns="34288" rIns="68577" bIns="34288" rtlCol="0">
            <a:spAutoFit/>
          </a:bodyPr>
          <a:lstStyle/>
          <a:p>
            <a:pPr>
              <a:lnSpc>
                <a:spcPct val="130000"/>
              </a:lnSpc>
            </a:pPr>
            <a:r>
              <a:rPr lang="zh-CN" altLang="en-US" sz="1400" dirty="0">
                <a:solidFill>
                  <a:srgbClr val="1D5C04"/>
                </a:solidFill>
                <a:cs typeface="+mn-ea"/>
                <a:sym typeface="+mn-lt"/>
              </a:rPr>
              <a:t>您的内容打在这里，或者通过复制您的文本后，在此框中选择粘贴，并选择只保留文字。您的内容打在这里，或者通过复制您的文本后，在此框中选择粘贴。</a:t>
            </a:r>
          </a:p>
        </p:txBody>
      </p:sp>
      <p:sp>
        <p:nvSpPr>
          <p:cNvPr id="17" name="矩形 16"/>
          <p:cNvSpPr/>
          <p:nvPr/>
        </p:nvSpPr>
        <p:spPr>
          <a:xfrm>
            <a:off x="4162485" y="2816768"/>
            <a:ext cx="4684700" cy="1546894"/>
          </a:xfrm>
          <a:prstGeom prst="rect">
            <a:avLst/>
          </a:prstGeom>
          <a:no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77" tIns="34288" rIns="68577" bIns="34288" rtlCol="0" anchor="ctr"/>
          <a:lstStyle/>
          <a:p>
            <a:pPr algn="ctr"/>
            <a:endParaRPr lang="zh-CN" altLang="en-US" sz="1800">
              <a:cs typeface="+mn-ea"/>
              <a:sym typeface="+mn-lt"/>
            </a:endParaRPr>
          </a:p>
        </p:txBody>
      </p:sp>
      <p:sp>
        <p:nvSpPr>
          <p:cNvPr id="18" name="矩形 17"/>
          <p:cNvSpPr/>
          <p:nvPr/>
        </p:nvSpPr>
        <p:spPr>
          <a:xfrm>
            <a:off x="4786479" y="2656443"/>
            <a:ext cx="3515319" cy="347723"/>
          </a:xfrm>
          <a:prstGeom prst="rect">
            <a:avLst/>
          </a:prstGeom>
          <a:solidFill>
            <a:srgbClr val="1D5C04"/>
          </a:solidFill>
          <a:ln>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577" tIns="34288" rIns="68577" bIns="34288" rtlCol="0" anchor="ctr"/>
          <a:lstStyle/>
          <a:p>
            <a:pPr algn="ctr"/>
            <a:r>
              <a:rPr lang="zh-CN" altLang="en-US" sz="1600">
                <a:cs typeface="+mn-ea"/>
                <a:sym typeface="+mn-lt"/>
              </a:rPr>
              <a:t>点击添加标题</a:t>
            </a:r>
          </a:p>
        </p:txBody>
      </p:sp>
      <p:sp>
        <p:nvSpPr>
          <p:cNvPr id="19" name="TextBox 9"/>
          <p:cNvSpPr txBox="1"/>
          <p:nvPr/>
        </p:nvSpPr>
        <p:spPr>
          <a:xfrm>
            <a:off x="4542246" y="3034552"/>
            <a:ext cx="3854478" cy="1189552"/>
          </a:xfrm>
          <a:prstGeom prst="rect">
            <a:avLst/>
          </a:prstGeom>
          <a:noFill/>
        </p:spPr>
        <p:txBody>
          <a:bodyPr wrap="square" lIns="68577" tIns="34288" rIns="68577" bIns="34288" rtlCol="0">
            <a:spAutoFit/>
          </a:bodyPr>
          <a:lstStyle/>
          <a:p>
            <a:pPr>
              <a:lnSpc>
                <a:spcPct val="130000"/>
              </a:lnSpc>
            </a:pPr>
            <a:r>
              <a:rPr lang="zh-CN" altLang="en-US" sz="1400" dirty="0">
                <a:solidFill>
                  <a:srgbClr val="1D5C04"/>
                </a:solidFill>
                <a:cs typeface="+mn-ea"/>
                <a:sym typeface="+mn-lt"/>
              </a:rPr>
              <a:t>您的内容打在这里，或者通过复制您的文本后，在此框中选择粘贴，并选择只保留文字。您的内容打在这里，或者通过复制您的文本后，在此框中选择粘贴。</a:t>
            </a:r>
          </a:p>
        </p:txBody>
      </p:sp>
      <p:sp>
        <p:nvSpPr>
          <p:cNvPr id="20" name="矩形 19"/>
          <p:cNvSpPr/>
          <p:nvPr/>
        </p:nvSpPr>
        <p:spPr>
          <a:xfrm>
            <a:off x="6553924" y="845988"/>
            <a:ext cx="4684700" cy="1546894"/>
          </a:xfrm>
          <a:prstGeom prst="rect">
            <a:avLst/>
          </a:prstGeom>
          <a:no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77" tIns="34288" rIns="68577" bIns="34288" rtlCol="0" anchor="ctr"/>
          <a:lstStyle/>
          <a:p>
            <a:pPr algn="ctr"/>
            <a:endParaRPr lang="zh-CN" altLang="en-US" sz="1800">
              <a:cs typeface="+mn-ea"/>
              <a:sym typeface="+mn-lt"/>
            </a:endParaRPr>
          </a:p>
        </p:txBody>
      </p:sp>
      <p:sp>
        <p:nvSpPr>
          <p:cNvPr id="21" name="矩形 20"/>
          <p:cNvSpPr/>
          <p:nvPr/>
        </p:nvSpPr>
        <p:spPr>
          <a:xfrm>
            <a:off x="7177918" y="685663"/>
            <a:ext cx="3515319" cy="347723"/>
          </a:xfrm>
          <a:prstGeom prst="rect">
            <a:avLst/>
          </a:prstGeom>
          <a:solidFill>
            <a:srgbClr val="1D5C04"/>
          </a:solidFill>
          <a:ln>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577" tIns="34288" rIns="68577" bIns="34288" rtlCol="0" anchor="ctr"/>
          <a:lstStyle/>
          <a:p>
            <a:pPr algn="ctr"/>
            <a:r>
              <a:rPr lang="zh-CN" altLang="en-US" sz="1600">
                <a:cs typeface="+mn-ea"/>
                <a:sym typeface="+mn-lt"/>
              </a:rPr>
              <a:t>点击添加标题</a:t>
            </a:r>
          </a:p>
        </p:txBody>
      </p:sp>
      <p:sp>
        <p:nvSpPr>
          <p:cNvPr id="22" name="TextBox 9"/>
          <p:cNvSpPr txBox="1"/>
          <p:nvPr/>
        </p:nvSpPr>
        <p:spPr>
          <a:xfrm>
            <a:off x="6933685" y="1063772"/>
            <a:ext cx="3854478" cy="1189552"/>
          </a:xfrm>
          <a:prstGeom prst="rect">
            <a:avLst/>
          </a:prstGeom>
          <a:noFill/>
        </p:spPr>
        <p:txBody>
          <a:bodyPr wrap="square" lIns="68577" tIns="34288" rIns="68577" bIns="34288" rtlCol="0">
            <a:spAutoFit/>
          </a:bodyPr>
          <a:lstStyle/>
          <a:p>
            <a:pPr>
              <a:lnSpc>
                <a:spcPct val="130000"/>
              </a:lnSpc>
            </a:pPr>
            <a:r>
              <a:rPr lang="zh-CN" altLang="en-US" sz="1400" dirty="0">
                <a:solidFill>
                  <a:srgbClr val="1D5C04"/>
                </a:solidFill>
                <a:cs typeface="+mn-ea"/>
                <a:sym typeface="+mn-lt"/>
              </a:rPr>
              <a:t>您的内容打在这里，或者通过复制您的文本后，在此框中选择粘贴，并选择只保留文字。您的内容打在这里，或者通过复制您的文本后，在此框中选择粘贴。</a:t>
            </a:r>
          </a:p>
        </p:txBody>
      </p:sp>
      <p:pic>
        <p:nvPicPr>
          <p:cNvPr id="23" name="图片 22"/>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333137" y="1219908"/>
            <a:ext cx="2546769" cy="2546769"/>
          </a:xfrm>
          <a:prstGeom prst="rect">
            <a:avLst/>
          </a:prstGeom>
        </p:spPr>
      </p:pic>
      <p:pic>
        <p:nvPicPr>
          <p:cNvPr id="24" name="图片 2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935577" y="3766677"/>
            <a:ext cx="2546769" cy="2546769"/>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linds(horizontal)">
                                      <p:cBhvr>
                                        <p:cTn id="10" dur="500"/>
                                        <p:tgtEl>
                                          <p:spTgt spid="4"/>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blinds(horizontal)">
                                      <p:cBhvr>
                                        <p:cTn id="13" dur="5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blinds(horizontal)">
                                      <p:cBhvr>
                                        <p:cTn id="18" dur="500"/>
                                        <p:tgtEl>
                                          <p:spTgt spid="17"/>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blinds(horizontal)">
                                      <p:cBhvr>
                                        <p:cTn id="21" dur="500"/>
                                        <p:tgtEl>
                                          <p:spTgt spid="18"/>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19"/>
                                        </p:tgtEl>
                                        <p:attrNameLst>
                                          <p:attrName>style.visibility</p:attrName>
                                        </p:attrNameLst>
                                      </p:cBhvr>
                                      <p:to>
                                        <p:strVal val="visible"/>
                                      </p:to>
                                    </p:set>
                                    <p:animEffect transition="in" filter="blinds(horizontal)">
                                      <p:cBhvr>
                                        <p:cTn id="24" dur="500"/>
                                        <p:tgtEl>
                                          <p:spTgt spid="19"/>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20"/>
                                        </p:tgtEl>
                                        <p:attrNameLst>
                                          <p:attrName>style.visibility</p:attrName>
                                        </p:attrNameLst>
                                      </p:cBhvr>
                                      <p:to>
                                        <p:strVal val="visible"/>
                                      </p:to>
                                    </p:set>
                                    <p:animEffect transition="in" filter="blinds(horizontal)">
                                      <p:cBhvr>
                                        <p:cTn id="29" dur="500"/>
                                        <p:tgtEl>
                                          <p:spTgt spid="20"/>
                                        </p:tgtEl>
                                      </p:cBhvr>
                                    </p:animEffect>
                                  </p:childTnLst>
                                </p:cTn>
                              </p:par>
                              <p:par>
                                <p:cTn id="30" presetID="3" presetClass="entr" presetSubtype="10" fill="hold" grpId="0" nodeType="with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blinds(horizontal)">
                                      <p:cBhvr>
                                        <p:cTn id="32" dur="500"/>
                                        <p:tgtEl>
                                          <p:spTgt spid="21"/>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blinds(horizontal)">
                                      <p:cBhvr>
                                        <p:cTn id="35"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8" grpId="0"/>
      <p:bldP spid="17" grpId="0" animBg="1"/>
      <p:bldP spid="18" grpId="0" animBg="1"/>
      <p:bldP spid="19" grpId="0"/>
      <p:bldP spid="20" grpId="0" animBg="1"/>
      <p:bldP spid="21" grpId="0" animBg="1"/>
      <p:bldP spid="2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953376" y="508000"/>
            <a:ext cx="2412124" cy="461665"/>
          </a:xfrm>
          <a:prstGeom prst="rect">
            <a:avLst/>
          </a:prstGeom>
          <a:noFill/>
        </p:spPr>
        <p:txBody>
          <a:bodyPr wrap="square" rtlCol="0">
            <a:spAutoFit/>
          </a:bodyPr>
          <a:lstStyle/>
          <a:p>
            <a:pPr algn="dist"/>
            <a:r>
              <a:rPr kumimoji="1" lang="zh-CN" altLang="en-US" sz="2400">
                <a:solidFill>
                  <a:srgbClr val="1D5C04"/>
                </a:solidFill>
                <a:cs typeface="+mn-ea"/>
                <a:sym typeface="+mn-lt"/>
              </a:rPr>
              <a:t>绿色公益活动</a:t>
            </a:r>
          </a:p>
        </p:txBody>
      </p:sp>
      <p:sp>
        <p:nvSpPr>
          <p:cNvPr id="3" name="TextBox 7"/>
          <p:cNvSpPr txBox="1"/>
          <p:nvPr/>
        </p:nvSpPr>
        <p:spPr>
          <a:xfrm>
            <a:off x="5472624" y="2452075"/>
            <a:ext cx="825927" cy="276999"/>
          </a:xfrm>
          <a:prstGeom prst="rect">
            <a:avLst/>
          </a:prstGeom>
          <a:noFill/>
        </p:spPr>
        <p:txBody>
          <a:bodyPr wrap="square" lIns="0" tIns="0" rIns="0" bIns="0" rtlCol="0">
            <a:spAutoFit/>
          </a:bodyPr>
          <a:lstStyle/>
          <a:p>
            <a:pPr algn="ctr"/>
            <a:r>
              <a:rPr lang="zh-CN" altLang="en-US" b="1" dirty="0">
                <a:solidFill>
                  <a:srgbClr val="1D5C04"/>
                </a:solidFill>
                <a:cs typeface="+mn-ea"/>
                <a:sym typeface="+mn-lt"/>
              </a:rPr>
              <a:t>项目</a:t>
            </a:r>
            <a:r>
              <a:rPr lang="en-US" altLang="zh-CN" b="1" dirty="0">
                <a:solidFill>
                  <a:srgbClr val="1D5C04"/>
                </a:solidFill>
                <a:cs typeface="+mn-ea"/>
                <a:sym typeface="+mn-lt"/>
              </a:rPr>
              <a:t>1</a:t>
            </a:r>
            <a:endParaRPr lang="zh-CN" altLang="en-US" b="1" dirty="0">
              <a:solidFill>
                <a:srgbClr val="1D5C04"/>
              </a:solidFill>
              <a:cs typeface="+mn-ea"/>
              <a:sym typeface="+mn-lt"/>
            </a:endParaRPr>
          </a:p>
        </p:txBody>
      </p:sp>
      <p:sp>
        <p:nvSpPr>
          <p:cNvPr id="4" name="TextBox 16"/>
          <p:cNvSpPr txBox="1"/>
          <p:nvPr/>
        </p:nvSpPr>
        <p:spPr>
          <a:xfrm flipH="1">
            <a:off x="6583795" y="3547152"/>
            <a:ext cx="825927" cy="276999"/>
          </a:xfrm>
          <a:prstGeom prst="rect">
            <a:avLst/>
          </a:prstGeom>
          <a:noFill/>
        </p:spPr>
        <p:txBody>
          <a:bodyPr wrap="square" lIns="0" tIns="0" rIns="0" bIns="0" rtlCol="0">
            <a:spAutoFit/>
          </a:bodyPr>
          <a:lstStyle/>
          <a:p>
            <a:pPr algn="ctr"/>
            <a:r>
              <a:rPr lang="zh-CN" altLang="en-US" b="1" dirty="0">
                <a:solidFill>
                  <a:srgbClr val="1D5C04"/>
                </a:solidFill>
                <a:cs typeface="+mn-ea"/>
                <a:sym typeface="+mn-lt"/>
              </a:rPr>
              <a:t>项目</a:t>
            </a:r>
            <a:r>
              <a:rPr lang="en-US" altLang="zh-CN" b="1" dirty="0">
                <a:solidFill>
                  <a:srgbClr val="1D5C04"/>
                </a:solidFill>
                <a:cs typeface="+mn-ea"/>
                <a:sym typeface="+mn-lt"/>
              </a:rPr>
              <a:t>2</a:t>
            </a:r>
            <a:endParaRPr lang="zh-CN" altLang="en-US" b="1" dirty="0">
              <a:solidFill>
                <a:srgbClr val="1D5C04"/>
              </a:solidFill>
              <a:cs typeface="+mn-ea"/>
              <a:sym typeface="+mn-lt"/>
            </a:endParaRPr>
          </a:p>
        </p:txBody>
      </p:sp>
      <p:sp>
        <p:nvSpPr>
          <p:cNvPr id="5" name="TextBox 21"/>
          <p:cNvSpPr txBox="1"/>
          <p:nvPr/>
        </p:nvSpPr>
        <p:spPr>
          <a:xfrm>
            <a:off x="4407722" y="3552055"/>
            <a:ext cx="825927" cy="276999"/>
          </a:xfrm>
          <a:prstGeom prst="rect">
            <a:avLst/>
          </a:prstGeom>
          <a:noFill/>
        </p:spPr>
        <p:txBody>
          <a:bodyPr wrap="square" lIns="0" tIns="0" rIns="0" bIns="0" rtlCol="0">
            <a:spAutoFit/>
          </a:bodyPr>
          <a:lstStyle/>
          <a:p>
            <a:pPr algn="ctr"/>
            <a:r>
              <a:rPr lang="zh-CN" altLang="en-US" b="1" dirty="0">
                <a:solidFill>
                  <a:srgbClr val="1D5C04"/>
                </a:solidFill>
                <a:cs typeface="+mn-ea"/>
                <a:sym typeface="+mn-lt"/>
              </a:rPr>
              <a:t>项目</a:t>
            </a:r>
            <a:r>
              <a:rPr lang="en-US" altLang="zh-CN" b="1" dirty="0">
                <a:solidFill>
                  <a:srgbClr val="1D5C04"/>
                </a:solidFill>
                <a:cs typeface="+mn-ea"/>
                <a:sym typeface="+mn-lt"/>
              </a:rPr>
              <a:t>3</a:t>
            </a:r>
            <a:endParaRPr lang="zh-CN" altLang="en-US" b="1" dirty="0">
              <a:solidFill>
                <a:srgbClr val="1D5C04"/>
              </a:solidFill>
              <a:cs typeface="+mn-ea"/>
              <a:sym typeface="+mn-lt"/>
            </a:endParaRPr>
          </a:p>
        </p:txBody>
      </p:sp>
      <p:sp>
        <p:nvSpPr>
          <p:cNvPr id="6" name="TextBox 27"/>
          <p:cNvSpPr txBox="1"/>
          <p:nvPr/>
        </p:nvSpPr>
        <p:spPr>
          <a:xfrm flipH="1">
            <a:off x="5479276" y="4731132"/>
            <a:ext cx="825927" cy="276999"/>
          </a:xfrm>
          <a:prstGeom prst="rect">
            <a:avLst/>
          </a:prstGeom>
          <a:noFill/>
        </p:spPr>
        <p:txBody>
          <a:bodyPr wrap="square" lIns="0" tIns="0" rIns="0" bIns="0" rtlCol="0">
            <a:spAutoFit/>
          </a:bodyPr>
          <a:lstStyle/>
          <a:p>
            <a:pPr algn="ctr"/>
            <a:r>
              <a:rPr lang="zh-CN" altLang="en-US" b="1" dirty="0">
                <a:solidFill>
                  <a:srgbClr val="1D5C04"/>
                </a:solidFill>
                <a:cs typeface="+mn-ea"/>
                <a:sym typeface="+mn-lt"/>
              </a:rPr>
              <a:t>项目</a:t>
            </a:r>
            <a:r>
              <a:rPr lang="en-US" altLang="zh-CN" b="1" dirty="0">
                <a:solidFill>
                  <a:srgbClr val="1D5C04"/>
                </a:solidFill>
                <a:cs typeface="+mn-ea"/>
                <a:sym typeface="+mn-lt"/>
              </a:rPr>
              <a:t>4</a:t>
            </a:r>
            <a:endParaRPr lang="zh-CN" altLang="en-US" b="1" dirty="0">
              <a:solidFill>
                <a:srgbClr val="1D5C04"/>
              </a:solidFill>
              <a:cs typeface="+mn-ea"/>
              <a:sym typeface="+mn-lt"/>
            </a:endParaRPr>
          </a:p>
        </p:txBody>
      </p:sp>
      <p:sp>
        <p:nvSpPr>
          <p:cNvPr id="7" name="TextBox 35"/>
          <p:cNvSpPr txBox="1"/>
          <p:nvPr/>
        </p:nvSpPr>
        <p:spPr>
          <a:xfrm>
            <a:off x="2091211" y="1783373"/>
            <a:ext cx="2692926" cy="931409"/>
          </a:xfrm>
          <a:prstGeom prst="rect">
            <a:avLst/>
          </a:prstGeom>
          <a:noFill/>
        </p:spPr>
        <p:txBody>
          <a:bodyPr wrap="square" lIns="0" tIns="0" rIns="0" bIns="0" rtlCol="0">
            <a:spAutoFit/>
          </a:bodyPr>
          <a:lstStyle/>
          <a:p>
            <a:pPr algn="just">
              <a:lnSpc>
                <a:spcPct val="150000"/>
              </a:lnSpc>
            </a:pPr>
            <a:r>
              <a:rPr lang="zh-CN" altLang="en-US" sz="1400" dirty="0">
                <a:solidFill>
                  <a:srgbClr val="1D5C04"/>
                </a:solidFill>
                <a:cs typeface="+mn-ea"/>
                <a:sym typeface="+mn-lt"/>
              </a:rPr>
              <a:t>点击输入简要文字内容，文字内容需概括精炼，不用多余的文字修饰，言简意赅的说明分项内容。</a:t>
            </a:r>
            <a:endParaRPr lang="en-US" altLang="zh-CN" sz="1400" dirty="0">
              <a:solidFill>
                <a:srgbClr val="1D5C04"/>
              </a:solidFill>
              <a:cs typeface="+mn-ea"/>
              <a:sym typeface="+mn-lt"/>
            </a:endParaRPr>
          </a:p>
        </p:txBody>
      </p:sp>
      <p:sp>
        <p:nvSpPr>
          <p:cNvPr id="8" name="TextBox 39"/>
          <p:cNvSpPr txBox="1"/>
          <p:nvPr/>
        </p:nvSpPr>
        <p:spPr>
          <a:xfrm>
            <a:off x="2091208" y="1482425"/>
            <a:ext cx="1701806" cy="246221"/>
          </a:xfrm>
          <a:prstGeom prst="rect">
            <a:avLst/>
          </a:prstGeom>
          <a:noFill/>
        </p:spPr>
        <p:txBody>
          <a:bodyPr wrap="square" lIns="0" tIns="0" rIns="0" bIns="0" rtlCol="0">
            <a:spAutoFit/>
          </a:bodyPr>
          <a:lstStyle/>
          <a:p>
            <a:r>
              <a:rPr lang="zh-CN" altLang="en-US" sz="1600" b="1" dirty="0">
                <a:solidFill>
                  <a:srgbClr val="1D5C04"/>
                </a:solidFill>
                <a:cs typeface="+mn-ea"/>
                <a:sym typeface="+mn-lt"/>
              </a:rPr>
              <a:t>添加标题内容</a:t>
            </a:r>
          </a:p>
        </p:txBody>
      </p:sp>
      <p:sp>
        <p:nvSpPr>
          <p:cNvPr id="9" name="TextBox 40"/>
          <p:cNvSpPr txBox="1"/>
          <p:nvPr/>
        </p:nvSpPr>
        <p:spPr>
          <a:xfrm>
            <a:off x="2091205" y="4440790"/>
            <a:ext cx="1701806" cy="246221"/>
          </a:xfrm>
          <a:prstGeom prst="rect">
            <a:avLst/>
          </a:prstGeom>
          <a:noFill/>
        </p:spPr>
        <p:txBody>
          <a:bodyPr wrap="square" lIns="0" tIns="0" rIns="0" bIns="0" rtlCol="0">
            <a:spAutoFit/>
          </a:bodyPr>
          <a:lstStyle/>
          <a:p>
            <a:r>
              <a:rPr lang="zh-CN" altLang="en-US" sz="1600" b="1" dirty="0">
                <a:solidFill>
                  <a:srgbClr val="1D5C04"/>
                </a:solidFill>
                <a:cs typeface="+mn-ea"/>
                <a:sym typeface="+mn-lt"/>
              </a:rPr>
              <a:t>添加标题内容</a:t>
            </a:r>
          </a:p>
        </p:txBody>
      </p:sp>
      <p:sp>
        <p:nvSpPr>
          <p:cNvPr id="10" name="TextBox 41"/>
          <p:cNvSpPr txBox="1"/>
          <p:nvPr/>
        </p:nvSpPr>
        <p:spPr>
          <a:xfrm>
            <a:off x="7717958" y="1482425"/>
            <a:ext cx="1701806" cy="246221"/>
          </a:xfrm>
          <a:prstGeom prst="rect">
            <a:avLst/>
          </a:prstGeom>
          <a:noFill/>
        </p:spPr>
        <p:txBody>
          <a:bodyPr wrap="square" lIns="0" tIns="0" rIns="0" bIns="0" rtlCol="0">
            <a:spAutoFit/>
          </a:bodyPr>
          <a:lstStyle/>
          <a:p>
            <a:r>
              <a:rPr lang="zh-CN" altLang="en-US" sz="1600" b="1" dirty="0">
                <a:solidFill>
                  <a:srgbClr val="1D5C04"/>
                </a:solidFill>
                <a:cs typeface="+mn-ea"/>
                <a:sym typeface="+mn-lt"/>
              </a:rPr>
              <a:t>添加标题内容</a:t>
            </a:r>
          </a:p>
        </p:txBody>
      </p:sp>
      <p:sp>
        <p:nvSpPr>
          <p:cNvPr id="11" name="TextBox 42"/>
          <p:cNvSpPr txBox="1"/>
          <p:nvPr/>
        </p:nvSpPr>
        <p:spPr>
          <a:xfrm>
            <a:off x="7717962" y="4440790"/>
            <a:ext cx="1701806" cy="246221"/>
          </a:xfrm>
          <a:prstGeom prst="rect">
            <a:avLst/>
          </a:prstGeom>
          <a:noFill/>
        </p:spPr>
        <p:txBody>
          <a:bodyPr wrap="square" lIns="0" tIns="0" rIns="0" bIns="0" rtlCol="0">
            <a:spAutoFit/>
          </a:bodyPr>
          <a:lstStyle/>
          <a:p>
            <a:r>
              <a:rPr lang="zh-CN" altLang="en-US" sz="1600" b="1" dirty="0">
                <a:solidFill>
                  <a:srgbClr val="1D5C04"/>
                </a:solidFill>
                <a:cs typeface="+mn-ea"/>
                <a:sym typeface="+mn-lt"/>
              </a:rPr>
              <a:t>添加标题内容</a:t>
            </a:r>
          </a:p>
        </p:txBody>
      </p:sp>
      <p:sp>
        <p:nvSpPr>
          <p:cNvPr id="12" name="TextBox 43"/>
          <p:cNvSpPr txBox="1"/>
          <p:nvPr/>
        </p:nvSpPr>
        <p:spPr>
          <a:xfrm>
            <a:off x="2091208" y="4760078"/>
            <a:ext cx="2692926" cy="931409"/>
          </a:xfrm>
          <a:prstGeom prst="rect">
            <a:avLst/>
          </a:prstGeom>
          <a:noFill/>
        </p:spPr>
        <p:txBody>
          <a:bodyPr wrap="square" lIns="0" tIns="0" rIns="0" bIns="0" rtlCol="0">
            <a:spAutoFit/>
          </a:bodyPr>
          <a:lstStyle/>
          <a:p>
            <a:pPr algn="just">
              <a:lnSpc>
                <a:spcPct val="150000"/>
              </a:lnSpc>
            </a:pPr>
            <a:r>
              <a:rPr lang="zh-CN" altLang="en-US" sz="1400" dirty="0">
                <a:solidFill>
                  <a:srgbClr val="1D5C04"/>
                </a:solidFill>
                <a:cs typeface="+mn-ea"/>
                <a:sym typeface="+mn-lt"/>
              </a:rPr>
              <a:t>点击输入简要文字内容，文字内容需概括精炼，不用多余的文字修饰，言简意赅的说明分项内容。</a:t>
            </a:r>
            <a:endParaRPr lang="en-US" altLang="zh-CN" sz="1400" dirty="0">
              <a:solidFill>
                <a:srgbClr val="1D5C04"/>
              </a:solidFill>
              <a:cs typeface="+mn-ea"/>
              <a:sym typeface="+mn-lt"/>
            </a:endParaRPr>
          </a:p>
        </p:txBody>
      </p:sp>
      <p:sp>
        <p:nvSpPr>
          <p:cNvPr id="13" name="TextBox 44"/>
          <p:cNvSpPr txBox="1"/>
          <p:nvPr/>
        </p:nvSpPr>
        <p:spPr>
          <a:xfrm>
            <a:off x="7717962" y="1789768"/>
            <a:ext cx="2692926" cy="931409"/>
          </a:xfrm>
          <a:prstGeom prst="rect">
            <a:avLst/>
          </a:prstGeom>
          <a:noFill/>
        </p:spPr>
        <p:txBody>
          <a:bodyPr wrap="square" lIns="0" tIns="0" rIns="0" bIns="0" rtlCol="0">
            <a:spAutoFit/>
          </a:bodyPr>
          <a:lstStyle/>
          <a:p>
            <a:pPr algn="just">
              <a:lnSpc>
                <a:spcPct val="150000"/>
              </a:lnSpc>
            </a:pPr>
            <a:r>
              <a:rPr lang="zh-CN" altLang="en-US" sz="1400" dirty="0">
                <a:solidFill>
                  <a:srgbClr val="1D5C04"/>
                </a:solidFill>
                <a:cs typeface="+mn-ea"/>
                <a:sym typeface="+mn-lt"/>
              </a:rPr>
              <a:t>点击输入简要文字内容，文字内容需概括精炼，不用多余的文字修饰，言简意赅的说明分项内容。</a:t>
            </a:r>
            <a:endParaRPr lang="en-US" altLang="zh-CN" sz="1400" dirty="0">
              <a:solidFill>
                <a:srgbClr val="1D5C04"/>
              </a:solidFill>
              <a:cs typeface="+mn-ea"/>
              <a:sym typeface="+mn-lt"/>
            </a:endParaRPr>
          </a:p>
        </p:txBody>
      </p:sp>
      <p:sp>
        <p:nvSpPr>
          <p:cNvPr id="14" name="TextBox 45"/>
          <p:cNvSpPr txBox="1"/>
          <p:nvPr/>
        </p:nvSpPr>
        <p:spPr>
          <a:xfrm>
            <a:off x="7717966" y="4765996"/>
            <a:ext cx="2692926" cy="931409"/>
          </a:xfrm>
          <a:prstGeom prst="rect">
            <a:avLst/>
          </a:prstGeom>
          <a:noFill/>
        </p:spPr>
        <p:txBody>
          <a:bodyPr wrap="square" lIns="0" tIns="0" rIns="0" bIns="0" rtlCol="0">
            <a:spAutoFit/>
          </a:bodyPr>
          <a:lstStyle/>
          <a:p>
            <a:pPr algn="just">
              <a:lnSpc>
                <a:spcPct val="150000"/>
              </a:lnSpc>
            </a:pPr>
            <a:r>
              <a:rPr lang="zh-CN" altLang="en-US" sz="1400" dirty="0">
                <a:solidFill>
                  <a:srgbClr val="1D5C04"/>
                </a:solidFill>
                <a:cs typeface="+mn-ea"/>
                <a:sym typeface="+mn-lt"/>
              </a:rPr>
              <a:t>点击输入简要文字内容，文字内容需概括精炼，不用多余的文字修饰，言简意赅的说明分项内容。</a:t>
            </a:r>
            <a:endParaRPr lang="en-US" altLang="zh-CN" sz="1400" dirty="0">
              <a:solidFill>
                <a:srgbClr val="1D5C04"/>
              </a:solidFill>
              <a:cs typeface="+mn-ea"/>
              <a:sym typeface="+mn-lt"/>
            </a:endParaRPr>
          </a:p>
        </p:txBody>
      </p:sp>
      <p:sp>
        <p:nvSpPr>
          <p:cNvPr id="15" name="任意多边形 30"/>
          <p:cNvSpPr/>
          <p:nvPr/>
        </p:nvSpPr>
        <p:spPr>
          <a:xfrm rot="5400000" flipH="1">
            <a:off x="5212573" y="1888734"/>
            <a:ext cx="1346030" cy="1346030"/>
          </a:xfrm>
          <a:custGeom>
            <a:avLst/>
            <a:gdLst>
              <a:gd name="connsiteX0" fmla="*/ 673015 w 1346030"/>
              <a:gd name="connsiteY0" fmla="*/ 0 h 1346030"/>
              <a:gd name="connsiteX1" fmla="*/ 1346030 w 1346030"/>
              <a:gd name="connsiteY1" fmla="*/ 673015 h 1346030"/>
              <a:gd name="connsiteX2" fmla="*/ 673015 w 1346030"/>
              <a:gd name="connsiteY2" fmla="*/ 1346030 h 1346030"/>
              <a:gd name="connsiteX3" fmla="*/ 669306 w 1346030"/>
              <a:gd name="connsiteY3" fmla="*/ 1345656 h 1346030"/>
              <a:gd name="connsiteX4" fmla="*/ 669306 w 1346030"/>
              <a:gd name="connsiteY4" fmla="*/ 1346030 h 1346030"/>
              <a:gd name="connsiteX5" fmla="*/ 0 w 1346030"/>
              <a:gd name="connsiteY5" fmla="*/ 1346030 h 1346030"/>
              <a:gd name="connsiteX6" fmla="*/ 0 w 1346030"/>
              <a:gd name="connsiteY6" fmla="*/ 1133481 h 1346030"/>
              <a:gd name="connsiteX7" fmla="*/ 194385 w 1346030"/>
              <a:gd name="connsiteY7" fmla="*/ 1133481 h 1346030"/>
              <a:gd name="connsiteX8" fmla="*/ 287636 w 1346030"/>
              <a:gd name="connsiteY8" fmla="*/ 1133481 h 1346030"/>
              <a:gd name="connsiteX9" fmla="*/ 290174 w 1346030"/>
              <a:gd name="connsiteY9" fmla="*/ 1133481 h 1346030"/>
              <a:gd name="connsiteX10" fmla="*/ 652313 w 1346030"/>
              <a:gd name="connsiteY10" fmla="*/ 1133481 h 1346030"/>
              <a:gd name="connsiteX11" fmla="*/ 652313 w 1346030"/>
              <a:gd name="connsiteY11" fmla="*/ 1133225 h 1346030"/>
              <a:gd name="connsiteX12" fmla="*/ 654851 w 1346030"/>
              <a:gd name="connsiteY12" fmla="*/ 1133481 h 1346030"/>
              <a:gd name="connsiteX13" fmla="*/ 1115316 w 1346030"/>
              <a:gd name="connsiteY13" fmla="*/ 673015 h 1346030"/>
              <a:gd name="connsiteX14" fmla="*/ 654851 w 1346030"/>
              <a:gd name="connsiteY14" fmla="*/ 212549 h 1346030"/>
              <a:gd name="connsiteX15" fmla="*/ 646668 w 1346030"/>
              <a:gd name="connsiteY15" fmla="*/ 213374 h 1346030"/>
              <a:gd name="connsiteX16" fmla="*/ 298357 w 1346030"/>
              <a:gd name="connsiteY16" fmla="*/ 213374 h 1346030"/>
              <a:gd name="connsiteX17" fmla="*/ 290174 w 1346030"/>
              <a:gd name="connsiteY17" fmla="*/ 212549 h 1346030"/>
              <a:gd name="connsiteX18" fmla="*/ 281991 w 1346030"/>
              <a:gd name="connsiteY18" fmla="*/ 213374 h 1346030"/>
              <a:gd name="connsiteX19" fmla="*/ 194385 w 1346030"/>
              <a:gd name="connsiteY19" fmla="*/ 213374 h 1346030"/>
              <a:gd name="connsiteX20" fmla="*/ 0 w 1346030"/>
              <a:gd name="connsiteY20" fmla="*/ 213374 h 1346030"/>
              <a:gd name="connsiteX21" fmla="*/ 0 w 1346030"/>
              <a:gd name="connsiteY21" fmla="*/ 1206 h 1346030"/>
              <a:gd name="connsiteX22" fmla="*/ 661055 w 1346030"/>
              <a:gd name="connsiteY22" fmla="*/ 1206 h 1346030"/>
              <a:gd name="connsiteX23" fmla="*/ 673015 w 1346030"/>
              <a:gd name="connsiteY23" fmla="*/ 0 h 1346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346030" h="1346030">
                <a:moveTo>
                  <a:pt x="673015" y="0"/>
                </a:moveTo>
                <a:cubicBezTo>
                  <a:pt x="1044712" y="0"/>
                  <a:pt x="1346030" y="301318"/>
                  <a:pt x="1346030" y="673015"/>
                </a:cubicBezTo>
                <a:cubicBezTo>
                  <a:pt x="1346030" y="1044712"/>
                  <a:pt x="1044712" y="1346030"/>
                  <a:pt x="673015" y="1346030"/>
                </a:cubicBezTo>
                <a:lnTo>
                  <a:pt x="669306" y="1345656"/>
                </a:lnTo>
                <a:lnTo>
                  <a:pt x="669306" y="1346030"/>
                </a:lnTo>
                <a:lnTo>
                  <a:pt x="0" y="1346030"/>
                </a:lnTo>
                <a:lnTo>
                  <a:pt x="0" y="1133481"/>
                </a:lnTo>
                <a:lnTo>
                  <a:pt x="194385" y="1133481"/>
                </a:lnTo>
                <a:lnTo>
                  <a:pt x="287636" y="1133481"/>
                </a:lnTo>
                <a:lnTo>
                  <a:pt x="290174" y="1133481"/>
                </a:lnTo>
                <a:lnTo>
                  <a:pt x="652313" y="1133481"/>
                </a:lnTo>
                <a:lnTo>
                  <a:pt x="652313" y="1133225"/>
                </a:lnTo>
                <a:lnTo>
                  <a:pt x="654851" y="1133481"/>
                </a:lnTo>
                <a:cubicBezTo>
                  <a:pt x="909159" y="1133481"/>
                  <a:pt x="1115316" y="927324"/>
                  <a:pt x="1115316" y="673015"/>
                </a:cubicBezTo>
                <a:cubicBezTo>
                  <a:pt x="1115316" y="418706"/>
                  <a:pt x="909159" y="212549"/>
                  <a:pt x="654851" y="212549"/>
                </a:cubicBezTo>
                <a:cubicBezTo>
                  <a:pt x="652114" y="212549"/>
                  <a:pt x="649381" y="212573"/>
                  <a:pt x="646668" y="213374"/>
                </a:cubicBezTo>
                <a:lnTo>
                  <a:pt x="298357" y="213374"/>
                </a:lnTo>
                <a:lnTo>
                  <a:pt x="290174" y="212549"/>
                </a:lnTo>
                <a:cubicBezTo>
                  <a:pt x="287437" y="212549"/>
                  <a:pt x="284704" y="212573"/>
                  <a:pt x="281991" y="213374"/>
                </a:cubicBezTo>
                <a:lnTo>
                  <a:pt x="194385" y="213374"/>
                </a:lnTo>
                <a:lnTo>
                  <a:pt x="0" y="213374"/>
                </a:lnTo>
                <a:lnTo>
                  <a:pt x="0" y="1206"/>
                </a:lnTo>
                <a:lnTo>
                  <a:pt x="661055" y="1206"/>
                </a:lnTo>
                <a:cubicBezTo>
                  <a:pt x="665021" y="34"/>
                  <a:pt x="669015" y="0"/>
                  <a:pt x="673015" y="0"/>
                </a:cubicBezTo>
                <a:close/>
              </a:path>
            </a:pathLst>
          </a:custGeom>
          <a:solidFill>
            <a:srgbClr val="1D5C04"/>
          </a:solidFill>
          <a:ln>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940">
              <a:cs typeface="+mn-ea"/>
              <a:sym typeface="+mn-lt"/>
            </a:endParaRPr>
          </a:p>
        </p:txBody>
      </p:sp>
      <p:sp>
        <p:nvSpPr>
          <p:cNvPr id="16" name="任意多边形 31"/>
          <p:cNvSpPr/>
          <p:nvPr/>
        </p:nvSpPr>
        <p:spPr>
          <a:xfrm>
            <a:off x="6554804" y="3019932"/>
            <a:ext cx="1346030" cy="1346030"/>
          </a:xfrm>
          <a:custGeom>
            <a:avLst/>
            <a:gdLst>
              <a:gd name="connsiteX0" fmla="*/ 673015 w 1346030"/>
              <a:gd name="connsiteY0" fmla="*/ 0 h 1346030"/>
              <a:gd name="connsiteX1" fmla="*/ 1346030 w 1346030"/>
              <a:gd name="connsiteY1" fmla="*/ 673015 h 1346030"/>
              <a:gd name="connsiteX2" fmla="*/ 673015 w 1346030"/>
              <a:gd name="connsiteY2" fmla="*/ 1346030 h 1346030"/>
              <a:gd name="connsiteX3" fmla="*/ 669306 w 1346030"/>
              <a:gd name="connsiteY3" fmla="*/ 1345656 h 1346030"/>
              <a:gd name="connsiteX4" fmla="*/ 669306 w 1346030"/>
              <a:gd name="connsiteY4" fmla="*/ 1346030 h 1346030"/>
              <a:gd name="connsiteX5" fmla="*/ 0 w 1346030"/>
              <a:gd name="connsiteY5" fmla="*/ 1346030 h 1346030"/>
              <a:gd name="connsiteX6" fmla="*/ 0 w 1346030"/>
              <a:gd name="connsiteY6" fmla="*/ 1133481 h 1346030"/>
              <a:gd name="connsiteX7" fmla="*/ 194385 w 1346030"/>
              <a:gd name="connsiteY7" fmla="*/ 1133481 h 1346030"/>
              <a:gd name="connsiteX8" fmla="*/ 287636 w 1346030"/>
              <a:gd name="connsiteY8" fmla="*/ 1133481 h 1346030"/>
              <a:gd name="connsiteX9" fmla="*/ 290174 w 1346030"/>
              <a:gd name="connsiteY9" fmla="*/ 1133481 h 1346030"/>
              <a:gd name="connsiteX10" fmla="*/ 652313 w 1346030"/>
              <a:gd name="connsiteY10" fmla="*/ 1133481 h 1346030"/>
              <a:gd name="connsiteX11" fmla="*/ 652313 w 1346030"/>
              <a:gd name="connsiteY11" fmla="*/ 1133225 h 1346030"/>
              <a:gd name="connsiteX12" fmla="*/ 654851 w 1346030"/>
              <a:gd name="connsiteY12" fmla="*/ 1133481 h 1346030"/>
              <a:gd name="connsiteX13" fmla="*/ 1115316 w 1346030"/>
              <a:gd name="connsiteY13" fmla="*/ 673015 h 1346030"/>
              <a:gd name="connsiteX14" fmla="*/ 654851 w 1346030"/>
              <a:gd name="connsiteY14" fmla="*/ 212549 h 1346030"/>
              <a:gd name="connsiteX15" fmla="*/ 646668 w 1346030"/>
              <a:gd name="connsiteY15" fmla="*/ 213374 h 1346030"/>
              <a:gd name="connsiteX16" fmla="*/ 298357 w 1346030"/>
              <a:gd name="connsiteY16" fmla="*/ 213374 h 1346030"/>
              <a:gd name="connsiteX17" fmla="*/ 290174 w 1346030"/>
              <a:gd name="connsiteY17" fmla="*/ 212549 h 1346030"/>
              <a:gd name="connsiteX18" fmla="*/ 281991 w 1346030"/>
              <a:gd name="connsiteY18" fmla="*/ 213374 h 1346030"/>
              <a:gd name="connsiteX19" fmla="*/ 194385 w 1346030"/>
              <a:gd name="connsiteY19" fmla="*/ 213374 h 1346030"/>
              <a:gd name="connsiteX20" fmla="*/ 0 w 1346030"/>
              <a:gd name="connsiteY20" fmla="*/ 213374 h 1346030"/>
              <a:gd name="connsiteX21" fmla="*/ 0 w 1346030"/>
              <a:gd name="connsiteY21" fmla="*/ 1206 h 1346030"/>
              <a:gd name="connsiteX22" fmla="*/ 661055 w 1346030"/>
              <a:gd name="connsiteY22" fmla="*/ 1206 h 1346030"/>
              <a:gd name="connsiteX23" fmla="*/ 673015 w 1346030"/>
              <a:gd name="connsiteY23" fmla="*/ 0 h 1346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346030" h="1346030">
                <a:moveTo>
                  <a:pt x="673015" y="0"/>
                </a:moveTo>
                <a:cubicBezTo>
                  <a:pt x="1044712" y="0"/>
                  <a:pt x="1346030" y="301318"/>
                  <a:pt x="1346030" y="673015"/>
                </a:cubicBezTo>
                <a:cubicBezTo>
                  <a:pt x="1346030" y="1044712"/>
                  <a:pt x="1044712" y="1346030"/>
                  <a:pt x="673015" y="1346030"/>
                </a:cubicBezTo>
                <a:lnTo>
                  <a:pt x="669306" y="1345656"/>
                </a:lnTo>
                <a:lnTo>
                  <a:pt x="669306" y="1346030"/>
                </a:lnTo>
                <a:lnTo>
                  <a:pt x="0" y="1346030"/>
                </a:lnTo>
                <a:lnTo>
                  <a:pt x="0" y="1133481"/>
                </a:lnTo>
                <a:lnTo>
                  <a:pt x="194385" y="1133481"/>
                </a:lnTo>
                <a:lnTo>
                  <a:pt x="287636" y="1133481"/>
                </a:lnTo>
                <a:lnTo>
                  <a:pt x="290174" y="1133481"/>
                </a:lnTo>
                <a:lnTo>
                  <a:pt x="652313" y="1133481"/>
                </a:lnTo>
                <a:lnTo>
                  <a:pt x="652313" y="1133225"/>
                </a:lnTo>
                <a:lnTo>
                  <a:pt x="654851" y="1133481"/>
                </a:lnTo>
                <a:cubicBezTo>
                  <a:pt x="909159" y="1133481"/>
                  <a:pt x="1115316" y="927324"/>
                  <a:pt x="1115316" y="673015"/>
                </a:cubicBezTo>
                <a:cubicBezTo>
                  <a:pt x="1115316" y="418706"/>
                  <a:pt x="909159" y="212549"/>
                  <a:pt x="654851" y="212549"/>
                </a:cubicBezTo>
                <a:cubicBezTo>
                  <a:pt x="652114" y="212549"/>
                  <a:pt x="649381" y="212573"/>
                  <a:pt x="646668" y="213374"/>
                </a:cubicBezTo>
                <a:lnTo>
                  <a:pt x="298357" y="213374"/>
                </a:lnTo>
                <a:lnTo>
                  <a:pt x="290174" y="212549"/>
                </a:lnTo>
                <a:cubicBezTo>
                  <a:pt x="287437" y="212549"/>
                  <a:pt x="284704" y="212573"/>
                  <a:pt x="281991" y="213374"/>
                </a:cubicBezTo>
                <a:lnTo>
                  <a:pt x="194385" y="213374"/>
                </a:lnTo>
                <a:lnTo>
                  <a:pt x="0" y="213374"/>
                </a:lnTo>
                <a:lnTo>
                  <a:pt x="0" y="1206"/>
                </a:lnTo>
                <a:lnTo>
                  <a:pt x="661055" y="1206"/>
                </a:lnTo>
                <a:cubicBezTo>
                  <a:pt x="665021" y="34"/>
                  <a:pt x="669015" y="0"/>
                  <a:pt x="673015" y="0"/>
                </a:cubicBezTo>
                <a:close/>
              </a:path>
            </a:pathLst>
          </a:custGeom>
          <a:solidFill>
            <a:srgbClr val="1D5C04"/>
          </a:solidFill>
          <a:ln>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940">
              <a:cs typeface="+mn-ea"/>
              <a:sym typeface="+mn-lt"/>
            </a:endParaRPr>
          </a:p>
        </p:txBody>
      </p:sp>
      <p:sp>
        <p:nvSpPr>
          <p:cNvPr id="17" name="任意多边形 32"/>
          <p:cNvSpPr/>
          <p:nvPr/>
        </p:nvSpPr>
        <p:spPr>
          <a:xfrm rot="16200000" flipH="1">
            <a:off x="5212573" y="4153779"/>
            <a:ext cx="1346030" cy="1346030"/>
          </a:xfrm>
          <a:custGeom>
            <a:avLst/>
            <a:gdLst>
              <a:gd name="connsiteX0" fmla="*/ 673015 w 1346030"/>
              <a:gd name="connsiteY0" fmla="*/ 0 h 1346030"/>
              <a:gd name="connsiteX1" fmla="*/ 1346030 w 1346030"/>
              <a:gd name="connsiteY1" fmla="*/ 673015 h 1346030"/>
              <a:gd name="connsiteX2" fmla="*/ 673015 w 1346030"/>
              <a:gd name="connsiteY2" fmla="*/ 1346030 h 1346030"/>
              <a:gd name="connsiteX3" fmla="*/ 669306 w 1346030"/>
              <a:gd name="connsiteY3" fmla="*/ 1345656 h 1346030"/>
              <a:gd name="connsiteX4" fmla="*/ 669306 w 1346030"/>
              <a:gd name="connsiteY4" fmla="*/ 1346030 h 1346030"/>
              <a:gd name="connsiteX5" fmla="*/ 0 w 1346030"/>
              <a:gd name="connsiteY5" fmla="*/ 1346030 h 1346030"/>
              <a:gd name="connsiteX6" fmla="*/ 0 w 1346030"/>
              <a:gd name="connsiteY6" fmla="*/ 1133481 h 1346030"/>
              <a:gd name="connsiteX7" fmla="*/ 194385 w 1346030"/>
              <a:gd name="connsiteY7" fmla="*/ 1133481 h 1346030"/>
              <a:gd name="connsiteX8" fmla="*/ 287636 w 1346030"/>
              <a:gd name="connsiteY8" fmla="*/ 1133481 h 1346030"/>
              <a:gd name="connsiteX9" fmla="*/ 290174 w 1346030"/>
              <a:gd name="connsiteY9" fmla="*/ 1133481 h 1346030"/>
              <a:gd name="connsiteX10" fmla="*/ 652313 w 1346030"/>
              <a:gd name="connsiteY10" fmla="*/ 1133481 h 1346030"/>
              <a:gd name="connsiteX11" fmla="*/ 652313 w 1346030"/>
              <a:gd name="connsiteY11" fmla="*/ 1133225 h 1346030"/>
              <a:gd name="connsiteX12" fmla="*/ 654851 w 1346030"/>
              <a:gd name="connsiteY12" fmla="*/ 1133481 h 1346030"/>
              <a:gd name="connsiteX13" fmla="*/ 1115316 w 1346030"/>
              <a:gd name="connsiteY13" fmla="*/ 673015 h 1346030"/>
              <a:gd name="connsiteX14" fmla="*/ 654851 w 1346030"/>
              <a:gd name="connsiteY14" fmla="*/ 212549 h 1346030"/>
              <a:gd name="connsiteX15" fmla="*/ 646668 w 1346030"/>
              <a:gd name="connsiteY15" fmla="*/ 213374 h 1346030"/>
              <a:gd name="connsiteX16" fmla="*/ 298357 w 1346030"/>
              <a:gd name="connsiteY16" fmla="*/ 213374 h 1346030"/>
              <a:gd name="connsiteX17" fmla="*/ 290174 w 1346030"/>
              <a:gd name="connsiteY17" fmla="*/ 212549 h 1346030"/>
              <a:gd name="connsiteX18" fmla="*/ 281991 w 1346030"/>
              <a:gd name="connsiteY18" fmla="*/ 213374 h 1346030"/>
              <a:gd name="connsiteX19" fmla="*/ 194385 w 1346030"/>
              <a:gd name="connsiteY19" fmla="*/ 213374 h 1346030"/>
              <a:gd name="connsiteX20" fmla="*/ 0 w 1346030"/>
              <a:gd name="connsiteY20" fmla="*/ 213374 h 1346030"/>
              <a:gd name="connsiteX21" fmla="*/ 0 w 1346030"/>
              <a:gd name="connsiteY21" fmla="*/ 1206 h 1346030"/>
              <a:gd name="connsiteX22" fmla="*/ 661055 w 1346030"/>
              <a:gd name="connsiteY22" fmla="*/ 1206 h 1346030"/>
              <a:gd name="connsiteX23" fmla="*/ 673015 w 1346030"/>
              <a:gd name="connsiteY23" fmla="*/ 0 h 1346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346030" h="1346030">
                <a:moveTo>
                  <a:pt x="673015" y="0"/>
                </a:moveTo>
                <a:cubicBezTo>
                  <a:pt x="1044712" y="0"/>
                  <a:pt x="1346030" y="301318"/>
                  <a:pt x="1346030" y="673015"/>
                </a:cubicBezTo>
                <a:cubicBezTo>
                  <a:pt x="1346030" y="1044712"/>
                  <a:pt x="1044712" y="1346030"/>
                  <a:pt x="673015" y="1346030"/>
                </a:cubicBezTo>
                <a:lnTo>
                  <a:pt x="669306" y="1345656"/>
                </a:lnTo>
                <a:lnTo>
                  <a:pt x="669306" y="1346030"/>
                </a:lnTo>
                <a:lnTo>
                  <a:pt x="0" y="1346030"/>
                </a:lnTo>
                <a:lnTo>
                  <a:pt x="0" y="1133481"/>
                </a:lnTo>
                <a:lnTo>
                  <a:pt x="194385" y="1133481"/>
                </a:lnTo>
                <a:lnTo>
                  <a:pt x="287636" y="1133481"/>
                </a:lnTo>
                <a:lnTo>
                  <a:pt x="290174" y="1133481"/>
                </a:lnTo>
                <a:lnTo>
                  <a:pt x="652313" y="1133481"/>
                </a:lnTo>
                <a:lnTo>
                  <a:pt x="652313" y="1133225"/>
                </a:lnTo>
                <a:lnTo>
                  <a:pt x="654851" y="1133481"/>
                </a:lnTo>
                <a:cubicBezTo>
                  <a:pt x="909159" y="1133481"/>
                  <a:pt x="1115316" y="927324"/>
                  <a:pt x="1115316" y="673015"/>
                </a:cubicBezTo>
                <a:cubicBezTo>
                  <a:pt x="1115316" y="418706"/>
                  <a:pt x="909159" y="212549"/>
                  <a:pt x="654851" y="212549"/>
                </a:cubicBezTo>
                <a:cubicBezTo>
                  <a:pt x="652114" y="212549"/>
                  <a:pt x="649381" y="212573"/>
                  <a:pt x="646668" y="213374"/>
                </a:cubicBezTo>
                <a:lnTo>
                  <a:pt x="298357" y="213374"/>
                </a:lnTo>
                <a:lnTo>
                  <a:pt x="290174" y="212549"/>
                </a:lnTo>
                <a:cubicBezTo>
                  <a:pt x="287437" y="212549"/>
                  <a:pt x="284704" y="212573"/>
                  <a:pt x="281991" y="213374"/>
                </a:cubicBezTo>
                <a:lnTo>
                  <a:pt x="194385" y="213374"/>
                </a:lnTo>
                <a:lnTo>
                  <a:pt x="0" y="213374"/>
                </a:lnTo>
                <a:lnTo>
                  <a:pt x="0" y="1206"/>
                </a:lnTo>
                <a:lnTo>
                  <a:pt x="661055" y="1206"/>
                </a:lnTo>
                <a:cubicBezTo>
                  <a:pt x="665021" y="34"/>
                  <a:pt x="669015" y="0"/>
                  <a:pt x="673015" y="0"/>
                </a:cubicBezTo>
                <a:close/>
              </a:path>
            </a:pathLst>
          </a:custGeom>
          <a:solidFill>
            <a:srgbClr val="1D5C04"/>
          </a:solidFill>
          <a:ln>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940">
              <a:cs typeface="+mn-ea"/>
              <a:sym typeface="+mn-lt"/>
            </a:endParaRPr>
          </a:p>
        </p:txBody>
      </p:sp>
      <p:sp>
        <p:nvSpPr>
          <p:cNvPr id="18" name="任意多边形 33"/>
          <p:cNvSpPr/>
          <p:nvPr/>
        </p:nvSpPr>
        <p:spPr>
          <a:xfrm rot="10800000">
            <a:off x="4054940" y="3012637"/>
            <a:ext cx="1346030" cy="1346030"/>
          </a:xfrm>
          <a:custGeom>
            <a:avLst/>
            <a:gdLst>
              <a:gd name="connsiteX0" fmla="*/ 673015 w 1346030"/>
              <a:gd name="connsiteY0" fmla="*/ 0 h 1346030"/>
              <a:gd name="connsiteX1" fmla="*/ 1346030 w 1346030"/>
              <a:gd name="connsiteY1" fmla="*/ 673015 h 1346030"/>
              <a:gd name="connsiteX2" fmla="*/ 673015 w 1346030"/>
              <a:gd name="connsiteY2" fmla="*/ 1346030 h 1346030"/>
              <a:gd name="connsiteX3" fmla="*/ 669306 w 1346030"/>
              <a:gd name="connsiteY3" fmla="*/ 1345656 h 1346030"/>
              <a:gd name="connsiteX4" fmla="*/ 669306 w 1346030"/>
              <a:gd name="connsiteY4" fmla="*/ 1346030 h 1346030"/>
              <a:gd name="connsiteX5" fmla="*/ 0 w 1346030"/>
              <a:gd name="connsiteY5" fmla="*/ 1346030 h 1346030"/>
              <a:gd name="connsiteX6" fmla="*/ 0 w 1346030"/>
              <a:gd name="connsiteY6" fmla="*/ 1133481 h 1346030"/>
              <a:gd name="connsiteX7" fmla="*/ 194385 w 1346030"/>
              <a:gd name="connsiteY7" fmla="*/ 1133481 h 1346030"/>
              <a:gd name="connsiteX8" fmla="*/ 287636 w 1346030"/>
              <a:gd name="connsiteY8" fmla="*/ 1133481 h 1346030"/>
              <a:gd name="connsiteX9" fmla="*/ 290174 w 1346030"/>
              <a:gd name="connsiteY9" fmla="*/ 1133481 h 1346030"/>
              <a:gd name="connsiteX10" fmla="*/ 652313 w 1346030"/>
              <a:gd name="connsiteY10" fmla="*/ 1133481 h 1346030"/>
              <a:gd name="connsiteX11" fmla="*/ 652313 w 1346030"/>
              <a:gd name="connsiteY11" fmla="*/ 1133225 h 1346030"/>
              <a:gd name="connsiteX12" fmla="*/ 654851 w 1346030"/>
              <a:gd name="connsiteY12" fmla="*/ 1133481 h 1346030"/>
              <a:gd name="connsiteX13" fmla="*/ 1115316 w 1346030"/>
              <a:gd name="connsiteY13" fmla="*/ 673015 h 1346030"/>
              <a:gd name="connsiteX14" fmla="*/ 654851 w 1346030"/>
              <a:gd name="connsiteY14" fmla="*/ 212549 h 1346030"/>
              <a:gd name="connsiteX15" fmla="*/ 646668 w 1346030"/>
              <a:gd name="connsiteY15" fmla="*/ 213374 h 1346030"/>
              <a:gd name="connsiteX16" fmla="*/ 298357 w 1346030"/>
              <a:gd name="connsiteY16" fmla="*/ 213374 h 1346030"/>
              <a:gd name="connsiteX17" fmla="*/ 290174 w 1346030"/>
              <a:gd name="connsiteY17" fmla="*/ 212549 h 1346030"/>
              <a:gd name="connsiteX18" fmla="*/ 281991 w 1346030"/>
              <a:gd name="connsiteY18" fmla="*/ 213374 h 1346030"/>
              <a:gd name="connsiteX19" fmla="*/ 194385 w 1346030"/>
              <a:gd name="connsiteY19" fmla="*/ 213374 h 1346030"/>
              <a:gd name="connsiteX20" fmla="*/ 0 w 1346030"/>
              <a:gd name="connsiteY20" fmla="*/ 213374 h 1346030"/>
              <a:gd name="connsiteX21" fmla="*/ 0 w 1346030"/>
              <a:gd name="connsiteY21" fmla="*/ 1206 h 1346030"/>
              <a:gd name="connsiteX22" fmla="*/ 661055 w 1346030"/>
              <a:gd name="connsiteY22" fmla="*/ 1206 h 1346030"/>
              <a:gd name="connsiteX23" fmla="*/ 673015 w 1346030"/>
              <a:gd name="connsiteY23" fmla="*/ 0 h 1346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346030" h="1346030">
                <a:moveTo>
                  <a:pt x="673015" y="0"/>
                </a:moveTo>
                <a:cubicBezTo>
                  <a:pt x="1044712" y="0"/>
                  <a:pt x="1346030" y="301318"/>
                  <a:pt x="1346030" y="673015"/>
                </a:cubicBezTo>
                <a:cubicBezTo>
                  <a:pt x="1346030" y="1044712"/>
                  <a:pt x="1044712" y="1346030"/>
                  <a:pt x="673015" y="1346030"/>
                </a:cubicBezTo>
                <a:lnTo>
                  <a:pt x="669306" y="1345656"/>
                </a:lnTo>
                <a:lnTo>
                  <a:pt x="669306" y="1346030"/>
                </a:lnTo>
                <a:lnTo>
                  <a:pt x="0" y="1346030"/>
                </a:lnTo>
                <a:lnTo>
                  <a:pt x="0" y="1133481"/>
                </a:lnTo>
                <a:lnTo>
                  <a:pt x="194385" y="1133481"/>
                </a:lnTo>
                <a:lnTo>
                  <a:pt x="287636" y="1133481"/>
                </a:lnTo>
                <a:lnTo>
                  <a:pt x="290174" y="1133481"/>
                </a:lnTo>
                <a:lnTo>
                  <a:pt x="652313" y="1133481"/>
                </a:lnTo>
                <a:lnTo>
                  <a:pt x="652313" y="1133225"/>
                </a:lnTo>
                <a:lnTo>
                  <a:pt x="654851" y="1133481"/>
                </a:lnTo>
                <a:cubicBezTo>
                  <a:pt x="909159" y="1133481"/>
                  <a:pt x="1115316" y="927324"/>
                  <a:pt x="1115316" y="673015"/>
                </a:cubicBezTo>
                <a:cubicBezTo>
                  <a:pt x="1115316" y="418706"/>
                  <a:pt x="909159" y="212549"/>
                  <a:pt x="654851" y="212549"/>
                </a:cubicBezTo>
                <a:cubicBezTo>
                  <a:pt x="652114" y="212549"/>
                  <a:pt x="649381" y="212573"/>
                  <a:pt x="646668" y="213374"/>
                </a:cubicBezTo>
                <a:lnTo>
                  <a:pt x="298357" y="213374"/>
                </a:lnTo>
                <a:lnTo>
                  <a:pt x="290174" y="212549"/>
                </a:lnTo>
                <a:cubicBezTo>
                  <a:pt x="287437" y="212549"/>
                  <a:pt x="284704" y="212573"/>
                  <a:pt x="281991" y="213374"/>
                </a:cubicBezTo>
                <a:lnTo>
                  <a:pt x="194385" y="213374"/>
                </a:lnTo>
                <a:lnTo>
                  <a:pt x="0" y="213374"/>
                </a:lnTo>
                <a:lnTo>
                  <a:pt x="0" y="1206"/>
                </a:lnTo>
                <a:lnTo>
                  <a:pt x="661055" y="1206"/>
                </a:lnTo>
                <a:cubicBezTo>
                  <a:pt x="665021" y="34"/>
                  <a:pt x="669015" y="0"/>
                  <a:pt x="673015" y="0"/>
                </a:cubicBezTo>
                <a:close/>
              </a:path>
            </a:pathLst>
          </a:custGeom>
          <a:solidFill>
            <a:srgbClr val="1D5C04"/>
          </a:solidFill>
          <a:ln>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940">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linds(horizontal)">
                                      <p:cBhvr>
                                        <p:cTn id="10" dur="500"/>
                                        <p:tgtEl>
                                          <p:spTgt spid="4"/>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linds(horizontal)">
                                      <p:cBhvr>
                                        <p:cTn id="13" dur="500"/>
                                        <p:tgtEl>
                                          <p:spTgt spid="5"/>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blinds(horizontal)">
                                      <p:cBhvr>
                                        <p:cTn id="16" dur="500"/>
                                        <p:tgtEl>
                                          <p:spTgt spid="6"/>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blinds(horizontal)">
                                      <p:cBhvr>
                                        <p:cTn id="19" dur="500"/>
                                        <p:tgtEl>
                                          <p:spTgt spid="7"/>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blinds(horizontal)">
                                      <p:cBhvr>
                                        <p:cTn id="25" dur="500"/>
                                        <p:tgtEl>
                                          <p:spTgt spid="9"/>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blinds(horizontal)">
                                      <p:cBhvr>
                                        <p:cTn id="28" dur="500"/>
                                        <p:tgtEl>
                                          <p:spTgt spid="10"/>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blinds(horizontal)">
                                      <p:cBhvr>
                                        <p:cTn id="31" dur="500"/>
                                        <p:tgtEl>
                                          <p:spTgt spid="11"/>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blinds(horizontal)">
                                      <p:cBhvr>
                                        <p:cTn id="34" dur="500"/>
                                        <p:tgtEl>
                                          <p:spTgt spid="12"/>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blinds(horizontal)">
                                      <p:cBhvr>
                                        <p:cTn id="37" dur="500"/>
                                        <p:tgtEl>
                                          <p:spTgt spid="13"/>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blinds(horizontal)">
                                      <p:cBhvr>
                                        <p:cTn id="40" dur="500"/>
                                        <p:tgtEl>
                                          <p:spTgt spid="14"/>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blinds(horizontal)">
                                      <p:cBhvr>
                                        <p:cTn id="43" dur="500"/>
                                        <p:tgtEl>
                                          <p:spTgt spid="15"/>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16"/>
                                        </p:tgtEl>
                                        <p:attrNameLst>
                                          <p:attrName>style.visibility</p:attrName>
                                        </p:attrNameLst>
                                      </p:cBhvr>
                                      <p:to>
                                        <p:strVal val="visible"/>
                                      </p:to>
                                    </p:set>
                                    <p:animEffect transition="in" filter="blinds(horizontal)">
                                      <p:cBhvr>
                                        <p:cTn id="46" dur="500"/>
                                        <p:tgtEl>
                                          <p:spTgt spid="16"/>
                                        </p:tgtEl>
                                      </p:cBhvr>
                                    </p:animEffect>
                                  </p:childTnLst>
                                </p:cTn>
                              </p:par>
                              <p:par>
                                <p:cTn id="47" presetID="3" presetClass="entr" presetSubtype="10" fill="hold" grpId="0" nodeType="withEffect">
                                  <p:stCondLst>
                                    <p:cond delay="0"/>
                                  </p:stCondLst>
                                  <p:childTnLst>
                                    <p:set>
                                      <p:cBhvr>
                                        <p:cTn id="48" dur="1" fill="hold">
                                          <p:stCondLst>
                                            <p:cond delay="0"/>
                                          </p:stCondLst>
                                        </p:cTn>
                                        <p:tgtEl>
                                          <p:spTgt spid="17"/>
                                        </p:tgtEl>
                                        <p:attrNameLst>
                                          <p:attrName>style.visibility</p:attrName>
                                        </p:attrNameLst>
                                      </p:cBhvr>
                                      <p:to>
                                        <p:strVal val="visible"/>
                                      </p:to>
                                    </p:set>
                                    <p:animEffect transition="in" filter="blinds(horizontal)">
                                      <p:cBhvr>
                                        <p:cTn id="49" dur="500"/>
                                        <p:tgtEl>
                                          <p:spTgt spid="17"/>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blinds(horizontal)">
                                      <p:cBhvr>
                                        <p:cTn id="5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P spid="11" grpId="0"/>
      <p:bldP spid="12" grpId="0"/>
      <p:bldP spid="13" grpId="0"/>
      <p:bldP spid="14" grpId="0"/>
      <p:bldP spid="15" grpId="0" animBg="1"/>
      <p:bldP spid="16" grpId="0" animBg="1"/>
      <p:bldP spid="17" grpId="0" animBg="1"/>
      <p:bldP spid="1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descr="C:\Users\admin\Desktop\素材\13216\5acc65f447bb5.jpg5acc65f447bb5"/>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flipH="1">
            <a:off x="0" y="-17145"/>
            <a:ext cx="12191365" cy="6885940"/>
          </a:xfrm>
          <a:prstGeom prst="rect">
            <a:avLst/>
          </a:prstGeom>
        </p:spPr>
      </p:pic>
      <p:pic>
        <p:nvPicPr>
          <p:cNvPr id="3" name="图片 2"/>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rot="5400000">
            <a:off x="3058881" y="-2349233"/>
            <a:ext cx="6338443" cy="11527291"/>
          </a:xfrm>
          <a:prstGeom prst="rect">
            <a:avLst/>
          </a:prstGeom>
        </p:spPr>
      </p:pic>
      <p:pic>
        <p:nvPicPr>
          <p:cNvPr id="11" name="图片 10"/>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a:xfrm>
            <a:off x="1092752" y="1075406"/>
            <a:ext cx="4713961" cy="4838914"/>
          </a:xfrm>
          <a:prstGeom prst="rect">
            <a:avLst/>
          </a:prstGeom>
        </p:spPr>
      </p:pic>
      <p:grpSp>
        <p:nvGrpSpPr>
          <p:cNvPr id="7" name="组合 6"/>
          <p:cNvGrpSpPr/>
          <p:nvPr/>
        </p:nvGrpSpPr>
        <p:grpSpPr>
          <a:xfrm>
            <a:off x="5263561" y="3110143"/>
            <a:ext cx="5807245" cy="1542817"/>
            <a:chOff x="245242" y="4154463"/>
            <a:chExt cx="5807245" cy="1542817"/>
          </a:xfrm>
        </p:grpSpPr>
        <p:sp>
          <p:nvSpPr>
            <p:cNvPr id="9" name="文本框 8"/>
            <p:cNvSpPr txBox="1"/>
            <p:nvPr/>
          </p:nvSpPr>
          <p:spPr>
            <a:xfrm>
              <a:off x="1226770" y="4154463"/>
              <a:ext cx="3844187" cy="768350"/>
            </a:xfrm>
            <a:prstGeom prst="rect">
              <a:avLst/>
            </a:prstGeom>
            <a:noFill/>
          </p:spPr>
          <p:txBody>
            <a:bodyPr wrap="square" rtlCol="0">
              <a:spAutoFit/>
            </a:bodyPr>
            <a:lstStyle/>
            <a:p>
              <a:pPr algn="ctr"/>
              <a:r>
                <a:rPr lang="zh-CN" altLang="en-US" sz="4400" b="1" dirty="0">
                  <a:solidFill>
                    <a:srgbClr val="1D5C04"/>
                  </a:solidFill>
                  <a:cs typeface="+mn-ea"/>
                  <a:sym typeface="+mn-lt"/>
                </a:rPr>
                <a:t>环境保护宣传</a:t>
              </a:r>
            </a:p>
          </p:txBody>
        </p:sp>
        <p:sp>
          <p:nvSpPr>
            <p:cNvPr id="10" name="文本框 9"/>
            <p:cNvSpPr txBox="1"/>
            <p:nvPr/>
          </p:nvSpPr>
          <p:spPr>
            <a:xfrm>
              <a:off x="245242" y="4990525"/>
              <a:ext cx="5807245" cy="706755"/>
            </a:xfrm>
            <a:prstGeom prst="rect">
              <a:avLst/>
            </a:prstGeom>
            <a:noFill/>
          </p:spPr>
          <p:txBody>
            <a:bodyPr wrap="square" rtlCol="0">
              <a:spAutoFit/>
            </a:bodyPr>
            <a:lstStyle/>
            <a:p>
              <a:pPr algn="ctr"/>
              <a:r>
                <a:rPr lang="en-US" altLang="zh-CN" sz="4000" b="1" spc="1200" dirty="0">
                  <a:solidFill>
                    <a:srgbClr val="1D5C04"/>
                  </a:solidFill>
                  <a:cs typeface="+mn-ea"/>
                  <a:sym typeface="+mn-lt"/>
                </a:rPr>
                <a:t>CHAPTER 03</a:t>
              </a:r>
            </a:p>
          </p:txBody>
        </p:sp>
      </p:grpSp>
      <p:sp>
        <p:nvSpPr>
          <p:cNvPr id="8" name="文本框 7"/>
          <p:cNvSpPr txBox="1"/>
          <p:nvPr/>
        </p:nvSpPr>
        <p:spPr>
          <a:xfrm>
            <a:off x="6096000" y="2154240"/>
            <a:ext cx="4142368" cy="889090"/>
          </a:xfrm>
          <a:prstGeom prst="rect">
            <a:avLst/>
          </a:prstGeom>
          <a:noFill/>
        </p:spPr>
        <p:txBody>
          <a:bodyPr wrap="square" rtlCol="0">
            <a:spAutoFit/>
          </a:bodyPr>
          <a:lstStyle/>
          <a:p>
            <a:pPr algn="ctr">
              <a:lnSpc>
                <a:spcPct val="200000"/>
              </a:lnSpc>
            </a:pPr>
            <a:r>
              <a:rPr lang="en-US" altLang="zh-CN" sz="1400" spc="600" dirty="0">
                <a:solidFill>
                  <a:srgbClr val="1D5C04"/>
                </a:solidFill>
                <a:cs typeface="+mn-ea"/>
                <a:sym typeface="+mn-lt"/>
              </a:rPr>
              <a:t>.</a:t>
            </a:r>
          </a:p>
          <a:p>
            <a:pPr algn="ctr">
              <a:lnSpc>
                <a:spcPct val="200000"/>
              </a:lnSpc>
            </a:pPr>
            <a:r>
              <a:rPr lang="en-US" altLang="zh-CN" sz="1400" spc="600" dirty="0">
                <a:solidFill>
                  <a:srgbClr val="1D5C04"/>
                </a:solidFill>
                <a:cs typeface="+mn-ea"/>
                <a:sym typeface="+mn-lt"/>
              </a:rPr>
              <a:t>ADD YOUR TITLE HERE.</a:t>
            </a:r>
          </a:p>
        </p:txBody>
      </p:sp>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953376" y="508000"/>
            <a:ext cx="2412124" cy="461665"/>
          </a:xfrm>
          <a:prstGeom prst="rect">
            <a:avLst/>
          </a:prstGeom>
          <a:noFill/>
        </p:spPr>
        <p:txBody>
          <a:bodyPr wrap="square" rtlCol="0">
            <a:spAutoFit/>
          </a:bodyPr>
          <a:lstStyle/>
          <a:p>
            <a:pPr algn="dist"/>
            <a:r>
              <a:rPr kumimoji="1" lang="zh-CN" altLang="en-US" sz="2400">
                <a:solidFill>
                  <a:srgbClr val="1D5C04"/>
                </a:solidFill>
                <a:cs typeface="+mn-ea"/>
                <a:sym typeface="+mn-lt"/>
              </a:rPr>
              <a:t>环境保护宣传</a:t>
            </a:r>
          </a:p>
        </p:txBody>
      </p:sp>
      <p:cxnSp>
        <p:nvCxnSpPr>
          <p:cNvPr id="3" name="直接连接符 115"/>
          <p:cNvCxnSpPr/>
          <p:nvPr/>
        </p:nvCxnSpPr>
        <p:spPr>
          <a:xfrm>
            <a:off x="5367168" y="2078638"/>
            <a:ext cx="1246133" cy="0"/>
          </a:xfrm>
          <a:prstGeom prst="line">
            <a:avLst/>
          </a:prstGeom>
          <a:ln w="12700">
            <a:solidFill>
              <a:schemeClr val="bg1">
                <a:lumMod val="65000"/>
              </a:schemeClr>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4" name="直接连接符 116"/>
          <p:cNvCxnSpPr/>
          <p:nvPr/>
        </p:nvCxnSpPr>
        <p:spPr>
          <a:xfrm>
            <a:off x="5948042" y="3382366"/>
            <a:ext cx="665253" cy="0"/>
          </a:xfrm>
          <a:prstGeom prst="line">
            <a:avLst/>
          </a:prstGeom>
          <a:ln w="12700">
            <a:solidFill>
              <a:schemeClr val="bg1">
                <a:lumMod val="65000"/>
              </a:schemeClr>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5" name="直接连接符 117"/>
          <p:cNvCxnSpPr/>
          <p:nvPr/>
        </p:nvCxnSpPr>
        <p:spPr>
          <a:xfrm>
            <a:off x="5367168" y="4686095"/>
            <a:ext cx="1246133" cy="0"/>
          </a:xfrm>
          <a:prstGeom prst="line">
            <a:avLst/>
          </a:prstGeom>
          <a:ln w="12700">
            <a:solidFill>
              <a:schemeClr val="bg1">
                <a:lumMod val="65000"/>
              </a:schemeClr>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6" name="椭圆 5"/>
          <p:cNvSpPr/>
          <p:nvPr/>
        </p:nvSpPr>
        <p:spPr>
          <a:xfrm>
            <a:off x="5308185" y="4400072"/>
            <a:ext cx="630318" cy="630316"/>
          </a:xfrm>
          <a:prstGeom prst="ellipse">
            <a:avLst/>
          </a:prstGeom>
          <a:solidFill>
            <a:srgbClr val="1D5C04"/>
          </a:solidFill>
          <a:ln>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940" dirty="0">
              <a:solidFill>
                <a:srgbClr val="1D5C04"/>
              </a:solidFill>
              <a:cs typeface="+mn-ea"/>
              <a:sym typeface="+mn-lt"/>
            </a:endParaRPr>
          </a:p>
        </p:txBody>
      </p:sp>
      <p:grpSp>
        <p:nvGrpSpPr>
          <p:cNvPr id="7" name="组合 6"/>
          <p:cNvGrpSpPr/>
          <p:nvPr/>
        </p:nvGrpSpPr>
        <p:grpSpPr>
          <a:xfrm>
            <a:off x="5459958" y="4580518"/>
            <a:ext cx="352717" cy="269424"/>
            <a:chOff x="8077200" y="1177925"/>
            <a:chExt cx="658813" cy="503238"/>
          </a:xfrm>
          <a:solidFill>
            <a:schemeClr val="bg1"/>
          </a:solidFill>
        </p:grpSpPr>
        <p:sp>
          <p:nvSpPr>
            <p:cNvPr id="8" name="Freeform 15"/>
            <p:cNvSpPr>
              <a:spLocks noEditPoints="1"/>
            </p:cNvSpPr>
            <p:nvPr/>
          </p:nvSpPr>
          <p:spPr bwMode="auto">
            <a:xfrm>
              <a:off x="8077200" y="1177925"/>
              <a:ext cx="530225" cy="412750"/>
            </a:xfrm>
            <a:custGeom>
              <a:avLst/>
              <a:gdLst>
                <a:gd name="T0" fmla="*/ 92 w 141"/>
                <a:gd name="T1" fmla="*/ 95 h 110"/>
                <a:gd name="T2" fmla="*/ 126 w 141"/>
                <a:gd name="T3" fmla="*/ 77 h 110"/>
                <a:gd name="T4" fmla="*/ 136 w 141"/>
                <a:gd name="T5" fmla="*/ 38 h 110"/>
                <a:gd name="T6" fmla="*/ 111 w 141"/>
                <a:gd name="T7" fmla="*/ 10 h 110"/>
                <a:gd name="T8" fmla="*/ 75 w 141"/>
                <a:gd name="T9" fmla="*/ 1 h 110"/>
                <a:gd name="T10" fmla="*/ 20 w 141"/>
                <a:gd name="T11" fmla="*/ 19 h 110"/>
                <a:gd name="T12" fmla="*/ 17 w 141"/>
                <a:gd name="T13" fmla="*/ 77 h 110"/>
                <a:gd name="T14" fmla="*/ 30 w 141"/>
                <a:gd name="T15" fmla="*/ 88 h 110"/>
                <a:gd name="T16" fmla="*/ 29 w 141"/>
                <a:gd name="T17" fmla="*/ 88 h 110"/>
                <a:gd name="T18" fmla="*/ 19 w 141"/>
                <a:gd name="T19" fmla="*/ 103 h 110"/>
                <a:gd name="T20" fmla="*/ 17 w 141"/>
                <a:gd name="T21" fmla="*/ 108 h 110"/>
                <a:gd name="T22" fmla="*/ 22 w 141"/>
                <a:gd name="T23" fmla="*/ 110 h 110"/>
                <a:gd name="T24" fmla="*/ 53 w 141"/>
                <a:gd name="T25" fmla="*/ 98 h 110"/>
                <a:gd name="T26" fmla="*/ 58 w 141"/>
                <a:gd name="T27" fmla="*/ 97 h 110"/>
                <a:gd name="T28" fmla="*/ 92 w 141"/>
                <a:gd name="T29" fmla="*/ 95 h 110"/>
                <a:gd name="T30" fmla="*/ 55 w 141"/>
                <a:gd name="T31" fmla="*/ 84 h 110"/>
                <a:gd name="T32" fmla="*/ 50 w 141"/>
                <a:gd name="T33" fmla="*/ 85 h 110"/>
                <a:gd name="T34" fmla="*/ 43 w 141"/>
                <a:gd name="T35" fmla="*/ 90 h 110"/>
                <a:gd name="T36" fmla="*/ 42 w 141"/>
                <a:gd name="T37" fmla="*/ 89 h 110"/>
                <a:gd name="T38" fmla="*/ 45 w 141"/>
                <a:gd name="T39" fmla="*/ 82 h 110"/>
                <a:gd name="T40" fmla="*/ 37 w 141"/>
                <a:gd name="T41" fmla="*/ 77 h 110"/>
                <a:gd name="T42" fmla="*/ 22 w 141"/>
                <a:gd name="T43" fmla="*/ 64 h 110"/>
                <a:gd name="T44" fmla="*/ 25 w 141"/>
                <a:gd name="T45" fmla="*/ 30 h 110"/>
                <a:gd name="T46" fmla="*/ 62 w 141"/>
                <a:gd name="T47" fmla="*/ 14 h 110"/>
                <a:gd name="T48" fmla="*/ 103 w 141"/>
                <a:gd name="T49" fmla="*/ 20 h 110"/>
                <a:gd name="T50" fmla="*/ 123 w 141"/>
                <a:gd name="T51" fmla="*/ 38 h 110"/>
                <a:gd name="T52" fmla="*/ 121 w 141"/>
                <a:gd name="T53" fmla="*/ 64 h 110"/>
                <a:gd name="T54" fmla="*/ 89 w 141"/>
                <a:gd name="T55" fmla="*/ 84 h 110"/>
                <a:gd name="T56" fmla="*/ 55 w 141"/>
                <a:gd name="T57" fmla="*/ 84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41" h="110">
                  <a:moveTo>
                    <a:pt x="92" y="95"/>
                  </a:moveTo>
                  <a:cubicBezTo>
                    <a:pt x="105" y="92"/>
                    <a:pt x="117" y="87"/>
                    <a:pt x="126" y="77"/>
                  </a:cubicBezTo>
                  <a:cubicBezTo>
                    <a:pt x="137" y="66"/>
                    <a:pt x="141" y="53"/>
                    <a:pt x="136" y="38"/>
                  </a:cubicBezTo>
                  <a:cubicBezTo>
                    <a:pt x="132" y="25"/>
                    <a:pt x="123" y="17"/>
                    <a:pt x="111" y="10"/>
                  </a:cubicBezTo>
                  <a:cubicBezTo>
                    <a:pt x="100" y="4"/>
                    <a:pt x="87" y="1"/>
                    <a:pt x="75" y="1"/>
                  </a:cubicBezTo>
                  <a:cubicBezTo>
                    <a:pt x="54" y="0"/>
                    <a:pt x="35" y="5"/>
                    <a:pt x="20" y="19"/>
                  </a:cubicBezTo>
                  <a:cubicBezTo>
                    <a:pt x="1" y="35"/>
                    <a:pt x="0" y="59"/>
                    <a:pt x="17" y="77"/>
                  </a:cubicBezTo>
                  <a:cubicBezTo>
                    <a:pt x="20" y="81"/>
                    <a:pt x="25" y="84"/>
                    <a:pt x="30" y="88"/>
                  </a:cubicBezTo>
                  <a:cubicBezTo>
                    <a:pt x="30" y="88"/>
                    <a:pt x="30" y="88"/>
                    <a:pt x="29" y="88"/>
                  </a:cubicBezTo>
                  <a:cubicBezTo>
                    <a:pt x="27" y="94"/>
                    <a:pt x="23" y="99"/>
                    <a:pt x="19" y="103"/>
                  </a:cubicBezTo>
                  <a:cubicBezTo>
                    <a:pt x="17" y="105"/>
                    <a:pt x="16" y="106"/>
                    <a:pt x="17" y="108"/>
                  </a:cubicBezTo>
                  <a:cubicBezTo>
                    <a:pt x="18" y="110"/>
                    <a:pt x="20" y="110"/>
                    <a:pt x="22" y="110"/>
                  </a:cubicBezTo>
                  <a:cubicBezTo>
                    <a:pt x="33" y="108"/>
                    <a:pt x="43" y="104"/>
                    <a:pt x="53" y="98"/>
                  </a:cubicBezTo>
                  <a:cubicBezTo>
                    <a:pt x="54" y="97"/>
                    <a:pt x="56" y="96"/>
                    <a:pt x="58" y="97"/>
                  </a:cubicBezTo>
                  <a:cubicBezTo>
                    <a:pt x="69" y="98"/>
                    <a:pt x="81" y="98"/>
                    <a:pt x="92" y="95"/>
                  </a:cubicBezTo>
                  <a:close/>
                  <a:moveTo>
                    <a:pt x="55" y="84"/>
                  </a:moveTo>
                  <a:cubicBezTo>
                    <a:pt x="53" y="84"/>
                    <a:pt x="51" y="84"/>
                    <a:pt x="50" y="85"/>
                  </a:cubicBezTo>
                  <a:cubicBezTo>
                    <a:pt x="47" y="87"/>
                    <a:pt x="45" y="88"/>
                    <a:pt x="43" y="90"/>
                  </a:cubicBezTo>
                  <a:cubicBezTo>
                    <a:pt x="43" y="89"/>
                    <a:pt x="42" y="89"/>
                    <a:pt x="42" y="89"/>
                  </a:cubicBezTo>
                  <a:cubicBezTo>
                    <a:pt x="43" y="87"/>
                    <a:pt x="44" y="85"/>
                    <a:pt x="45" y="82"/>
                  </a:cubicBezTo>
                  <a:cubicBezTo>
                    <a:pt x="42" y="80"/>
                    <a:pt x="40" y="79"/>
                    <a:pt x="37" y="77"/>
                  </a:cubicBezTo>
                  <a:cubicBezTo>
                    <a:pt x="31" y="74"/>
                    <a:pt x="26" y="70"/>
                    <a:pt x="22" y="64"/>
                  </a:cubicBezTo>
                  <a:cubicBezTo>
                    <a:pt x="14" y="53"/>
                    <a:pt x="16" y="40"/>
                    <a:pt x="25" y="30"/>
                  </a:cubicBezTo>
                  <a:cubicBezTo>
                    <a:pt x="35" y="20"/>
                    <a:pt x="48" y="15"/>
                    <a:pt x="62" y="14"/>
                  </a:cubicBezTo>
                  <a:cubicBezTo>
                    <a:pt x="76" y="12"/>
                    <a:pt x="90" y="14"/>
                    <a:pt x="103" y="20"/>
                  </a:cubicBezTo>
                  <a:cubicBezTo>
                    <a:pt x="112" y="24"/>
                    <a:pt x="119" y="30"/>
                    <a:pt x="123" y="38"/>
                  </a:cubicBezTo>
                  <a:cubicBezTo>
                    <a:pt x="128" y="47"/>
                    <a:pt x="127" y="56"/>
                    <a:pt x="121" y="64"/>
                  </a:cubicBezTo>
                  <a:cubicBezTo>
                    <a:pt x="113" y="75"/>
                    <a:pt x="102" y="81"/>
                    <a:pt x="89" y="84"/>
                  </a:cubicBezTo>
                  <a:cubicBezTo>
                    <a:pt x="78" y="86"/>
                    <a:pt x="66" y="86"/>
                    <a:pt x="55" y="8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83999" tIns="41999" rIns="83999" bIns="41999" numCol="1" anchor="t" anchorCtr="0" compatLnSpc="1"/>
            <a:lstStyle/>
            <a:p>
              <a:endParaRPr lang="zh-CN" altLang="en-US" sz="2025">
                <a:solidFill>
                  <a:srgbClr val="1D5C04"/>
                </a:solidFill>
                <a:cs typeface="+mn-ea"/>
                <a:sym typeface="+mn-lt"/>
              </a:endParaRPr>
            </a:p>
          </p:txBody>
        </p:sp>
        <p:sp>
          <p:nvSpPr>
            <p:cNvPr id="9" name="Freeform 16"/>
            <p:cNvSpPr/>
            <p:nvPr/>
          </p:nvSpPr>
          <p:spPr bwMode="auto">
            <a:xfrm>
              <a:off x="8318500" y="1309688"/>
              <a:ext cx="417513" cy="371475"/>
            </a:xfrm>
            <a:custGeom>
              <a:avLst/>
              <a:gdLst>
                <a:gd name="T0" fmla="*/ 94 w 111"/>
                <a:gd name="T1" fmla="*/ 90 h 99"/>
                <a:gd name="T2" fmla="*/ 85 w 111"/>
                <a:gd name="T3" fmla="*/ 77 h 99"/>
                <a:gd name="T4" fmla="*/ 110 w 111"/>
                <a:gd name="T5" fmla="*/ 38 h 99"/>
                <a:gd name="T6" fmla="*/ 84 w 111"/>
                <a:gd name="T7" fmla="*/ 0 h 99"/>
                <a:gd name="T8" fmla="*/ 85 w 111"/>
                <a:gd name="T9" fmla="*/ 3 h 99"/>
                <a:gd name="T10" fmla="*/ 86 w 111"/>
                <a:gd name="T11" fmla="*/ 21 h 99"/>
                <a:gd name="T12" fmla="*/ 66 w 111"/>
                <a:gd name="T13" fmla="*/ 55 h 99"/>
                <a:gd name="T14" fmla="*/ 23 w 111"/>
                <a:gd name="T15" fmla="*/ 74 h 99"/>
                <a:gd name="T16" fmla="*/ 0 w 111"/>
                <a:gd name="T17" fmla="*/ 75 h 99"/>
                <a:gd name="T18" fmla="*/ 10 w 111"/>
                <a:gd name="T19" fmla="*/ 81 h 99"/>
                <a:gd name="T20" fmla="*/ 58 w 111"/>
                <a:gd name="T21" fmla="*/ 86 h 99"/>
                <a:gd name="T22" fmla="*/ 62 w 111"/>
                <a:gd name="T23" fmla="*/ 87 h 99"/>
                <a:gd name="T24" fmla="*/ 94 w 111"/>
                <a:gd name="T25" fmla="*/ 99 h 99"/>
                <a:gd name="T26" fmla="*/ 98 w 111"/>
                <a:gd name="T27" fmla="*/ 97 h 99"/>
                <a:gd name="T28" fmla="*/ 97 w 111"/>
                <a:gd name="T29" fmla="*/ 93 h 99"/>
                <a:gd name="T30" fmla="*/ 94 w 111"/>
                <a:gd name="T31" fmla="*/ 90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1" h="99">
                  <a:moveTo>
                    <a:pt x="94" y="90"/>
                  </a:moveTo>
                  <a:cubicBezTo>
                    <a:pt x="91" y="86"/>
                    <a:pt x="87" y="82"/>
                    <a:pt x="85" y="77"/>
                  </a:cubicBezTo>
                  <a:cubicBezTo>
                    <a:pt x="100" y="68"/>
                    <a:pt x="111" y="56"/>
                    <a:pt x="110" y="38"/>
                  </a:cubicBezTo>
                  <a:cubicBezTo>
                    <a:pt x="110" y="20"/>
                    <a:pt x="99" y="9"/>
                    <a:pt x="84" y="0"/>
                  </a:cubicBezTo>
                  <a:cubicBezTo>
                    <a:pt x="85" y="1"/>
                    <a:pt x="85" y="2"/>
                    <a:pt x="85" y="3"/>
                  </a:cubicBezTo>
                  <a:cubicBezTo>
                    <a:pt x="86" y="9"/>
                    <a:pt x="87" y="15"/>
                    <a:pt x="86" y="21"/>
                  </a:cubicBezTo>
                  <a:cubicBezTo>
                    <a:pt x="84" y="35"/>
                    <a:pt x="77" y="46"/>
                    <a:pt x="66" y="55"/>
                  </a:cubicBezTo>
                  <a:cubicBezTo>
                    <a:pt x="54" y="66"/>
                    <a:pt x="39" y="71"/>
                    <a:pt x="23" y="74"/>
                  </a:cubicBezTo>
                  <a:cubicBezTo>
                    <a:pt x="16" y="75"/>
                    <a:pt x="8" y="75"/>
                    <a:pt x="0" y="75"/>
                  </a:cubicBezTo>
                  <a:cubicBezTo>
                    <a:pt x="3" y="77"/>
                    <a:pt x="7" y="79"/>
                    <a:pt x="10" y="81"/>
                  </a:cubicBezTo>
                  <a:cubicBezTo>
                    <a:pt x="26" y="87"/>
                    <a:pt x="42" y="88"/>
                    <a:pt x="58" y="86"/>
                  </a:cubicBezTo>
                  <a:cubicBezTo>
                    <a:pt x="60" y="86"/>
                    <a:pt x="61" y="86"/>
                    <a:pt x="62" y="87"/>
                  </a:cubicBezTo>
                  <a:cubicBezTo>
                    <a:pt x="72" y="93"/>
                    <a:pt x="82" y="97"/>
                    <a:pt x="94" y="99"/>
                  </a:cubicBezTo>
                  <a:cubicBezTo>
                    <a:pt x="95" y="99"/>
                    <a:pt x="97" y="98"/>
                    <a:pt x="98" y="97"/>
                  </a:cubicBezTo>
                  <a:cubicBezTo>
                    <a:pt x="98" y="97"/>
                    <a:pt x="98" y="95"/>
                    <a:pt x="97" y="93"/>
                  </a:cubicBezTo>
                  <a:cubicBezTo>
                    <a:pt x="97" y="92"/>
                    <a:pt x="95" y="91"/>
                    <a:pt x="94" y="9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83999" tIns="41999" rIns="83999" bIns="41999" numCol="1" anchor="t" anchorCtr="0" compatLnSpc="1"/>
            <a:lstStyle/>
            <a:p>
              <a:endParaRPr lang="zh-CN" altLang="en-US" sz="2025">
                <a:solidFill>
                  <a:srgbClr val="1D5C04"/>
                </a:solidFill>
                <a:cs typeface="+mn-ea"/>
                <a:sym typeface="+mn-lt"/>
              </a:endParaRPr>
            </a:p>
          </p:txBody>
        </p:sp>
      </p:grpSp>
      <p:sp>
        <p:nvSpPr>
          <p:cNvPr id="10" name="椭圆 9"/>
          <p:cNvSpPr/>
          <p:nvPr/>
        </p:nvSpPr>
        <p:spPr>
          <a:xfrm>
            <a:off x="5308185" y="1792615"/>
            <a:ext cx="630318" cy="630316"/>
          </a:xfrm>
          <a:prstGeom prst="ellipse">
            <a:avLst/>
          </a:prstGeom>
          <a:solidFill>
            <a:srgbClr val="1D5C04"/>
          </a:solidFill>
          <a:ln>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940" dirty="0">
              <a:solidFill>
                <a:srgbClr val="1D5C04"/>
              </a:solidFill>
              <a:cs typeface="+mn-ea"/>
              <a:sym typeface="+mn-lt"/>
            </a:endParaRPr>
          </a:p>
        </p:txBody>
      </p:sp>
      <p:sp>
        <p:nvSpPr>
          <p:cNvPr id="11" name="任意多边形 125"/>
          <p:cNvSpPr/>
          <p:nvPr/>
        </p:nvSpPr>
        <p:spPr bwMode="auto">
          <a:xfrm>
            <a:off x="5459958" y="1940184"/>
            <a:ext cx="234577" cy="304271"/>
          </a:xfrm>
          <a:custGeom>
            <a:avLst/>
            <a:gdLst>
              <a:gd name="connsiteX0" fmla="*/ 344255 w 438150"/>
              <a:gd name="connsiteY0" fmla="*/ 320246 h 568325"/>
              <a:gd name="connsiteX1" fmla="*/ 438150 w 438150"/>
              <a:gd name="connsiteY1" fmla="*/ 399092 h 568325"/>
              <a:gd name="connsiteX2" fmla="*/ 438150 w 438150"/>
              <a:gd name="connsiteY2" fmla="*/ 406601 h 568325"/>
              <a:gd name="connsiteX3" fmla="*/ 438150 w 438150"/>
              <a:gd name="connsiteY3" fmla="*/ 545520 h 568325"/>
              <a:gd name="connsiteX4" fmla="*/ 438150 w 438150"/>
              <a:gd name="connsiteY4" fmla="*/ 549275 h 568325"/>
              <a:gd name="connsiteX5" fmla="*/ 284162 w 438150"/>
              <a:gd name="connsiteY5" fmla="*/ 549275 h 568325"/>
              <a:gd name="connsiteX6" fmla="*/ 284162 w 438150"/>
              <a:gd name="connsiteY6" fmla="*/ 545520 h 568325"/>
              <a:gd name="connsiteX7" fmla="*/ 284162 w 438150"/>
              <a:gd name="connsiteY7" fmla="*/ 402847 h 568325"/>
              <a:gd name="connsiteX8" fmla="*/ 344255 w 438150"/>
              <a:gd name="connsiteY8" fmla="*/ 320246 h 568325"/>
              <a:gd name="connsiteX9" fmla="*/ 352879 w 438150"/>
              <a:gd name="connsiteY9" fmla="*/ 200025 h 568325"/>
              <a:gd name="connsiteX10" fmla="*/ 356621 w 438150"/>
              <a:gd name="connsiteY10" fmla="*/ 200025 h 568325"/>
              <a:gd name="connsiteX11" fmla="*/ 367847 w 438150"/>
              <a:gd name="connsiteY11" fmla="*/ 200025 h 568325"/>
              <a:gd name="connsiteX12" fmla="*/ 379072 w 438150"/>
              <a:gd name="connsiteY12" fmla="*/ 203767 h 568325"/>
              <a:gd name="connsiteX13" fmla="*/ 409008 w 438150"/>
              <a:gd name="connsiteY13" fmla="*/ 263638 h 568325"/>
              <a:gd name="connsiteX14" fmla="*/ 360363 w 438150"/>
              <a:gd name="connsiteY14" fmla="*/ 304800 h 568325"/>
              <a:gd name="connsiteX15" fmla="*/ 311717 w 438150"/>
              <a:gd name="connsiteY15" fmla="*/ 263638 h 568325"/>
              <a:gd name="connsiteX16" fmla="*/ 352879 w 438150"/>
              <a:gd name="connsiteY16" fmla="*/ 200025 h 568325"/>
              <a:gd name="connsiteX17" fmla="*/ 100853 w 438150"/>
              <a:gd name="connsiteY17" fmla="*/ 196018 h 568325"/>
              <a:gd name="connsiteX18" fmla="*/ 254000 w 438150"/>
              <a:gd name="connsiteY18" fmla="*/ 320120 h 568325"/>
              <a:gd name="connsiteX19" fmla="*/ 254000 w 438150"/>
              <a:gd name="connsiteY19" fmla="*/ 331402 h 568325"/>
              <a:gd name="connsiteX20" fmla="*/ 254000 w 438150"/>
              <a:gd name="connsiteY20" fmla="*/ 557043 h 568325"/>
              <a:gd name="connsiteX21" fmla="*/ 254000 w 438150"/>
              <a:gd name="connsiteY21" fmla="*/ 568325 h 568325"/>
              <a:gd name="connsiteX22" fmla="*/ 0 w 438150"/>
              <a:gd name="connsiteY22" fmla="*/ 568325 h 568325"/>
              <a:gd name="connsiteX23" fmla="*/ 0 w 438150"/>
              <a:gd name="connsiteY23" fmla="*/ 560804 h 568325"/>
              <a:gd name="connsiteX24" fmla="*/ 0 w 438150"/>
              <a:gd name="connsiteY24" fmla="*/ 327642 h 568325"/>
              <a:gd name="connsiteX25" fmla="*/ 100853 w 438150"/>
              <a:gd name="connsiteY25" fmla="*/ 196018 h 568325"/>
              <a:gd name="connsiteX26" fmla="*/ 112091 w 438150"/>
              <a:gd name="connsiteY26" fmla="*/ 0 h 568325"/>
              <a:gd name="connsiteX27" fmla="*/ 115818 w 438150"/>
              <a:gd name="connsiteY27" fmla="*/ 0 h 568325"/>
              <a:gd name="connsiteX28" fmla="*/ 138181 w 438150"/>
              <a:gd name="connsiteY28" fmla="*/ 0 h 568325"/>
              <a:gd name="connsiteX29" fmla="*/ 153090 w 438150"/>
              <a:gd name="connsiteY29" fmla="*/ 3762 h 568325"/>
              <a:gd name="connsiteX30" fmla="*/ 205271 w 438150"/>
              <a:gd name="connsiteY30" fmla="*/ 101566 h 568325"/>
              <a:gd name="connsiteX31" fmla="*/ 127000 w 438150"/>
              <a:gd name="connsiteY31" fmla="*/ 169276 h 568325"/>
              <a:gd name="connsiteX32" fmla="*/ 48729 w 438150"/>
              <a:gd name="connsiteY32" fmla="*/ 101566 h 568325"/>
              <a:gd name="connsiteX33" fmla="*/ 112091 w 438150"/>
              <a:gd name="connsiteY33" fmla="*/ 0 h 568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438150" h="568325">
                <a:moveTo>
                  <a:pt x="344255" y="320246"/>
                </a:moveTo>
                <a:cubicBezTo>
                  <a:pt x="393080" y="312737"/>
                  <a:pt x="434394" y="346528"/>
                  <a:pt x="438150" y="399092"/>
                </a:cubicBezTo>
                <a:cubicBezTo>
                  <a:pt x="438150" y="399092"/>
                  <a:pt x="438150" y="402847"/>
                  <a:pt x="438150" y="406601"/>
                </a:cubicBezTo>
                <a:cubicBezTo>
                  <a:pt x="438150" y="451656"/>
                  <a:pt x="438150" y="496711"/>
                  <a:pt x="438150" y="545520"/>
                </a:cubicBezTo>
                <a:cubicBezTo>
                  <a:pt x="438150" y="545520"/>
                  <a:pt x="438150" y="545520"/>
                  <a:pt x="438150" y="549275"/>
                </a:cubicBezTo>
                <a:cubicBezTo>
                  <a:pt x="438150" y="549275"/>
                  <a:pt x="438150" y="549275"/>
                  <a:pt x="284162" y="549275"/>
                </a:cubicBezTo>
                <a:cubicBezTo>
                  <a:pt x="284162" y="549275"/>
                  <a:pt x="284162" y="545520"/>
                  <a:pt x="284162" y="545520"/>
                </a:cubicBezTo>
                <a:cubicBezTo>
                  <a:pt x="284162" y="496711"/>
                  <a:pt x="284162" y="451656"/>
                  <a:pt x="284162" y="402847"/>
                </a:cubicBezTo>
                <a:cubicBezTo>
                  <a:pt x="284162" y="361546"/>
                  <a:pt x="310453" y="327755"/>
                  <a:pt x="344255" y="320246"/>
                </a:cubicBezTo>
                <a:close/>
                <a:moveTo>
                  <a:pt x="352879" y="200025"/>
                </a:moveTo>
                <a:cubicBezTo>
                  <a:pt x="352879" y="200025"/>
                  <a:pt x="352879" y="200025"/>
                  <a:pt x="356621" y="200025"/>
                </a:cubicBezTo>
                <a:cubicBezTo>
                  <a:pt x="356621" y="200025"/>
                  <a:pt x="356621" y="200025"/>
                  <a:pt x="367847" y="200025"/>
                </a:cubicBezTo>
                <a:cubicBezTo>
                  <a:pt x="371589" y="200025"/>
                  <a:pt x="375330" y="203767"/>
                  <a:pt x="379072" y="203767"/>
                </a:cubicBezTo>
                <a:cubicBezTo>
                  <a:pt x="401524" y="211251"/>
                  <a:pt x="412750" y="237445"/>
                  <a:pt x="409008" y="263638"/>
                </a:cubicBezTo>
                <a:cubicBezTo>
                  <a:pt x="405266" y="286090"/>
                  <a:pt x="386556" y="304800"/>
                  <a:pt x="360363" y="304800"/>
                </a:cubicBezTo>
                <a:cubicBezTo>
                  <a:pt x="337911" y="304800"/>
                  <a:pt x="319201" y="286090"/>
                  <a:pt x="311717" y="263638"/>
                </a:cubicBezTo>
                <a:cubicBezTo>
                  <a:pt x="307975" y="233703"/>
                  <a:pt x="326685" y="207509"/>
                  <a:pt x="352879" y="200025"/>
                </a:cubicBezTo>
                <a:close/>
                <a:moveTo>
                  <a:pt x="100853" y="196018"/>
                </a:moveTo>
                <a:cubicBezTo>
                  <a:pt x="175559" y="180975"/>
                  <a:pt x="246529" y="241146"/>
                  <a:pt x="254000" y="320120"/>
                </a:cubicBezTo>
                <a:cubicBezTo>
                  <a:pt x="254000" y="323881"/>
                  <a:pt x="254000" y="327642"/>
                  <a:pt x="254000" y="331402"/>
                </a:cubicBezTo>
                <a:cubicBezTo>
                  <a:pt x="254000" y="406616"/>
                  <a:pt x="254000" y="481829"/>
                  <a:pt x="254000" y="557043"/>
                </a:cubicBezTo>
                <a:cubicBezTo>
                  <a:pt x="254000" y="557043"/>
                  <a:pt x="254000" y="557043"/>
                  <a:pt x="254000" y="568325"/>
                </a:cubicBezTo>
                <a:cubicBezTo>
                  <a:pt x="254000" y="568325"/>
                  <a:pt x="254000" y="568325"/>
                  <a:pt x="0" y="568325"/>
                </a:cubicBezTo>
                <a:cubicBezTo>
                  <a:pt x="0" y="564564"/>
                  <a:pt x="0" y="564564"/>
                  <a:pt x="0" y="560804"/>
                </a:cubicBezTo>
                <a:cubicBezTo>
                  <a:pt x="0" y="485590"/>
                  <a:pt x="0" y="406616"/>
                  <a:pt x="0" y="327642"/>
                </a:cubicBezTo>
                <a:cubicBezTo>
                  <a:pt x="0" y="263710"/>
                  <a:pt x="44823" y="211060"/>
                  <a:pt x="100853" y="196018"/>
                </a:cubicBezTo>
                <a:close/>
                <a:moveTo>
                  <a:pt x="112091" y="0"/>
                </a:moveTo>
                <a:cubicBezTo>
                  <a:pt x="115818" y="0"/>
                  <a:pt x="115818" y="0"/>
                  <a:pt x="115818" y="0"/>
                </a:cubicBezTo>
                <a:cubicBezTo>
                  <a:pt x="115818" y="0"/>
                  <a:pt x="115818" y="0"/>
                  <a:pt x="138181" y="0"/>
                </a:cubicBezTo>
                <a:cubicBezTo>
                  <a:pt x="141909" y="0"/>
                  <a:pt x="149363" y="3762"/>
                  <a:pt x="153090" y="3762"/>
                </a:cubicBezTo>
                <a:cubicBezTo>
                  <a:pt x="190362" y="18808"/>
                  <a:pt x="212725" y="60187"/>
                  <a:pt x="205271" y="101566"/>
                </a:cubicBezTo>
                <a:cubicBezTo>
                  <a:pt x="197816" y="139183"/>
                  <a:pt x="164272" y="169276"/>
                  <a:pt x="127000" y="169276"/>
                </a:cubicBezTo>
                <a:cubicBezTo>
                  <a:pt x="89728" y="173038"/>
                  <a:pt x="56184" y="142944"/>
                  <a:pt x="48729" y="101566"/>
                </a:cubicBezTo>
                <a:cubicBezTo>
                  <a:pt x="41275" y="52664"/>
                  <a:pt x="71092" y="7523"/>
                  <a:pt x="112091" y="0"/>
                </a:cubicBezTo>
                <a:close/>
              </a:path>
            </a:pathLst>
          </a:custGeom>
          <a:solidFill>
            <a:schemeClr val="bg1"/>
          </a:solidFill>
          <a:ln>
            <a:noFill/>
          </a:ln>
        </p:spPr>
        <p:txBody>
          <a:bodyPr vert="horz" wrap="square" lIns="83999" tIns="41999" rIns="83999" bIns="41999" numCol="1" anchor="t" anchorCtr="0" compatLnSpc="1">
            <a:noAutofit/>
          </a:bodyPr>
          <a:lstStyle/>
          <a:p>
            <a:endParaRPr lang="zh-CN" altLang="en-US" sz="2025">
              <a:solidFill>
                <a:srgbClr val="1D5C04"/>
              </a:solidFill>
              <a:cs typeface="+mn-ea"/>
              <a:sym typeface="+mn-lt"/>
            </a:endParaRPr>
          </a:p>
        </p:txBody>
      </p:sp>
      <p:sp>
        <p:nvSpPr>
          <p:cNvPr id="12" name="椭圆 11"/>
          <p:cNvSpPr/>
          <p:nvPr/>
        </p:nvSpPr>
        <p:spPr>
          <a:xfrm>
            <a:off x="5308185" y="3096343"/>
            <a:ext cx="630318" cy="630316"/>
          </a:xfrm>
          <a:prstGeom prst="ellipse">
            <a:avLst/>
          </a:prstGeom>
          <a:solidFill>
            <a:srgbClr val="1D5C04"/>
          </a:solidFill>
          <a:ln>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940">
              <a:solidFill>
                <a:srgbClr val="1D5C04"/>
              </a:solidFill>
              <a:cs typeface="+mn-ea"/>
              <a:sym typeface="+mn-lt"/>
            </a:endParaRPr>
          </a:p>
        </p:txBody>
      </p:sp>
      <p:grpSp>
        <p:nvGrpSpPr>
          <p:cNvPr id="13" name="组合 12"/>
          <p:cNvGrpSpPr/>
          <p:nvPr/>
        </p:nvGrpSpPr>
        <p:grpSpPr>
          <a:xfrm>
            <a:off x="5459958" y="3254590"/>
            <a:ext cx="313822" cy="313822"/>
            <a:chOff x="5637213" y="3511550"/>
            <a:chExt cx="376238" cy="376238"/>
          </a:xfrm>
          <a:solidFill>
            <a:schemeClr val="bg1"/>
          </a:solidFill>
        </p:grpSpPr>
        <p:sp>
          <p:nvSpPr>
            <p:cNvPr id="14" name="Freeform 50"/>
            <p:cNvSpPr>
              <a:spLocks noEditPoints="1"/>
            </p:cNvSpPr>
            <p:nvPr/>
          </p:nvSpPr>
          <p:spPr bwMode="auto">
            <a:xfrm>
              <a:off x="5637213" y="3546475"/>
              <a:ext cx="341313" cy="341313"/>
            </a:xfrm>
            <a:custGeom>
              <a:avLst/>
              <a:gdLst>
                <a:gd name="T0" fmla="*/ 92 w 184"/>
                <a:gd name="T1" fmla="*/ 184 h 184"/>
                <a:gd name="T2" fmla="*/ 184 w 184"/>
                <a:gd name="T3" fmla="*/ 92 h 184"/>
                <a:gd name="T4" fmla="*/ 173 w 184"/>
                <a:gd name="T5" fmla="*/ 49 h 184"/>
                <a:gd name="T6" fmla="*/ 171 w 184"/>
                <a:gd name="T7" fmla="*/ 49 h 184"/>
                <a:gd name="T8" fmla="*/ 170 w 184"/>
                <a:gd name="T9" fmla="*/ 49 h 184"/>
                <a:gd name="T10" fmla="*/ 158 w 184"/>
                <a:gd name="T11" fmla="*/ 48 h 184"/>
                <a:gd name="T12" fmla="*/ 149 w 184"/>
                <a:gd name="T13" fmla="*/ 56 h 184"/>
                <a:gd name="T14" fmla="*/ 160 w 184"/>
                <a:gd name="T15" fmla="*/ 92 h 184"/>
                <a:gd name="T16" fmla="*/ 92 w 184"/>
                <a:gd name="T17" fmla="*/ 160 h 184"/>
                <a:gd name="T18" fmla="*/ 24 w 184"/>
                <a:gd name="T19" fmla="*/ 92 h 184"/>
                <a:gd name="T20" fmla="*/ 92 w 184"/>
                <a:gd name="T21" fmla="*/ 24 h 184"/>
                <a:gd name="T22" fmla="*/ 128 w 184"/>
                <a:gd name="T23" fmla="*/ 35 h 184"/>
                <a:gd name="T24" fmla="*/ 135 w 184"/>
                <a:gd name="T25" fmla="*/ 27 h 184"/>
                <a:gd name="T26" fmla="*/ 134 w 184"/>
                <a:gd name="T27" fmla="*/ 14 h 184"/>
                <a:gd name="T28" fmla="*/ 134 w 184"/>
                <a:gd name="T29" fmla="*/ 10 h 184"/>
                <a:gd name="T30" fmla="*/ 92 w 184"/>
                <a:gd name="T31" fmla="*/ 0 h 184"/>
                <a:gd name="T32" fmla="*/ 0 w 184"/>
                <a:gd name="T33" fmla="*/ 92 h 184"/>
                <a:gd name="T34" fmla="*/ 92 w 184"/>
                <a:gd name="T35" fmla="*/ 184 h 184"/>
                <a:gd name="T36" fmla="*/ 92 w 184"/>
                <a:gd name="T37" fmla="*/ 184 h 184"/>
                <a:gd name="T38" fmla="*/ 92 w 184"/>
                <a:gd name="T39" fmla="*/ 184 h 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4" h="184">
                  <a:moveTo>
                    <a:pt x="92" y="184"/>
                  </a:moveTo>
                  <a:cubicBezTo>
                    <a:pt x="143" y="184"/>
                    <a:pt x="184" y="143"/>
                    <a:pt x="184" y="92"/>
                  </a:cubicBezTo>
                  <a:cubicBezTo>
                    <a:pt x="184" y="76"/>
                    <a:pt x="180" y="62"/>
                    <a:pt x="173" y="49"/>
                  </a:cubicBezTo>
                  <a:cubicBezTo>
                    <a:pt x="172" y="49"/>
                    <a:pt x="172" y="49"/>
                    <a:pt x="171" y="49"/>
                  </a:cubicBezTo>
                  <a:cubicBezTo>
                    <a:pt x="170" y="49"/>
                    <a:pt x="170" y="49"/>
                    <a:pt x="170" y="49"/>
                  </a:cubicBezTo>
                  <a:cubicBezTo>
                    <a:pt x="158" y="48"/>
                    <a:pt x="158" y="48"/>
                    <a:pt x="158" y="48"/>
                  </a:cubicBezTo>
                  <a:cubicBezTo>
                    <a:pt x="149" y="56"/>
                    <a:pt x="149" y="56"/>
                    <a:pt x="149" y="56"/>
                  </a:cubicBezTo>
                  <a:cubicBezTo>
                    <a:pt x="156" y="67"/>
                    <a:pt x="160" y="79"/>
                    <a:pt x="160" y="92"/>
                  </a:cubicBezTo>
                  <a:cubicBezTo>
                    <a:pt x="160" y="129"/>
                    <a:pt x="129" y="160"/>
                    <a:pt x="92" y="160"/>
                  </a:cubicBezTo>
                  <a:cubicBezTo>
                    <a:pt x="55" y="160"/>
                    <a:pt x="24" y="129"/>
                    <a:pt x="24" y="92"/>
                  </a:cubicBezTo>
                  <a:cubicBezTo>
                    <a:pt x="24" y="55"/>
                    <a:pt x="55" y="24"/>
                    <a:pt x="92" y="24"/>
                  </a:cubicBezTo>
                  <a:cubicBezTo>
                    <a:pt x="105" y="24"/>
                    <a:pt x="117" y="28"/>
                    <a:pt x="128" y="35"/>
                  </a:cubicBezTo>
                  <a:cubicBezTo>
                    <a:pt x="135" y="27"/>
                    <a:pt x="135" y="27"/>
                    <a:pt x="135" y="27"/>
                  </a:cubicBezTo>
                  <a:cubicBezTo>
                    <a:pt x="134" y="14"/>
                    <a:pt x="134" y="14"/>
                    <a:pt x="134" y="14"/>
                  </a:cubicBezTo>
                  <a:cubicBezTo>
                    <a:pt x="134" y="12"/>
                    <a:pt x="134" y="11"/>
                    <a:pt x="134" y="10"/>
                  </a:cubicBezTo>
                  <a:cubicBezTo>
                    <a:pt x="122" y="4"/>
                    <a:pt x="107" y="0"/>
                    <a:pt x="92" y="0"/>
                  </a:cubicBezTo>
                  <a:cubicBezTo>
                    <a:pt x="41" y="0"/>
                    <a:pt x="0" y="41"/>
                    <a:pt x="0" y="92"/>
                  </a:cubicBezTo>
                  <a:cubicBezTo>
                    <a:pt x="0" y="143"/>
                    <a:pt x="41" y="184"/>
                    <a:pt x="92" y="184"/>
                  </a:cubicBezTo>
                  <a:close/>
                  <a:moveTo>
                    <a:pt x="92" y="184"/>
                  </a:moveTo>
                  <a:cubicBezTo>
                    <a:pt x="92" y="184"/>
                    <a:pt x="92" y="184"/>
                    <a:pt x="92" y="184"/>
                  </a:cubicBezTo>
                </a:path>
              </a:pathLst>
            </a:custGeom>
            <a:grpFill/>
            <a:ln>
              <a:noFill/>
            </a:ln>
          </p:spPr>
          <p:txBody>
            <a:bodyPr vert="horz" wrap="square" lIns="83999" tIns="41999" rIns="83999" bIns="41999" numCol="1" anchor="t" anchorCtr="0" compatLnSpc="1"/>
            <a:lstStyle/>
            <a:p>
              <a:endParaRPr lang="zh-CN" altLang="en-US" sz="2025">
                <a:solidFill>
                  <a:srgbClr val="1D5C04"/>
                </a:solidFill>
                <a:cs typeface="+mn-ea"/>
                <a:sym typeface="+mn-lt"/>
              </a:endParaRPr>
            </a:p>
          </p:txBody>
        </p:sp>
        <p:sp>
          <p:nvSpPr>
            <p:cNvPr id="15" name="Freeform 51"/>
            <p:cNvSpPr>
              <a:spLocks noEditPoints="1"/>
            </p:cNvSpPr>
            <p:nvPr/>
          </p:nvSpPr>
          <p:spPr bwMode="auto">
            <a:xfrm>
              <a:off x="5724525" y="3633788"/>
              <a:ext cx="166688" cy="166688"/>
            </a:xfrm>
            <a:custGeom>
              <a:avLst/>
              <a:gdLst>
                <a:gd name="T0" fmla="*/ 45 w 90"/>
                <a:gd name="T1" fmla="*/ 21 h 90"/>
                <a:gd name="T2" fmla="*/ 47 w 90"/>
                <a:gd name="T3" fmla="*/ 21 h 90"/>
                <a:gd name="T4" fmla="*/ 64 w 90"/>
                <a:gd name="T5" fmla="*/ 4 h 90"/>
                <a:gd name="T6" fmla="*/ 64 w 90"/>
                <a:gd name="T7" fmla="*/ 4 h 90"/>
                <a:gd name="T8" fmla="*/ 45 w 90"/>
                <a:gd name="T9" fmla="*/ 0 h 90"/>
                <a:gd name="T10" fmla="*/ 0 w 90"/>
                <a:gd name="T11" fmla="*/ 45 h 90"/>
                <a:gd name="T12" fmla="*/ 45 w 90"/>
                <a:gd name="T13" fmla="*/ 90 h 90"/>
                <a:gd name="T14" fmla="*/ 90 w 90"/>
                <a:gd name="T15" fmla="*/ 45 h 90"/>
                <a:gd name="T16" fmla="*/ 86 w 90"/>
                <a:gd name="T17" fmla="*/ 26 h 90"/>
                <a:gd name="T18" fmla="*/ 86 w 90"/>
                <a:gd name="T19" fmla="*/ 26 h 90"/>
                <a:gd name="T20" fmla="*/ 69 w 90"/>
                <a:gd name="T21" fmla="*/ 43 h 90"/>
                <a:gd name="T22" fmla="*/ 69 w 90"/>
                <a:gd name="T23" fmla="*/ 45 h 90"/>
                <a:gd name="T24" fmla="*/ 45 w 90"/>
                <a:gd name="T25" fmla="*/ 69 h 90"/>
                <a:gd name="T26" fmla="*/ 21 w 90"/>
                <a:gd name="T27" fmla="*/ 45 h 90"/>
                <a:gd name="T28" fmla="*/ 45 w 90"/>
                <a:gd name="T29" fmla="*/ 21 h 90"/>
                <a:gd name="T30" fmla="*/ 45 w 90"/>
                <a:gd name="T31" fmla="*/ 21 h 90"/>
                <a:gd name="T32" fmla="*/ 45 w 90"/>
                <a:gd name="T33" fmla="*/ 21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0" h="90">
                  <a:moveTo>
                    <a:pt x="45" y="21"/>
                  </a:moveTo>
                  <a:cubicBezTo>
                    <a:pt x="46" y="21"/>
                    <a:pt x="46" y="21"/>
                    <a:pt x="47" y="21"/>
                  </a:cubicBezTo>
                  <a:cubicBezTo>
                    <a:pt x="64" y="4"/>
                    <a:pt x="64" y="4"/>
                    <a:pt x="64" y="4"/>
                  </a:cubicBezTo>
                  <a:cubicBezTo>
                    <a:pt x="64" y="4"/>
                    <a:pt x="64" y="4"/>
                    <a:pt x="64" y="4"/>
                  </a:cubicBezTo>
                  <a:cubicBezTo>
                    <a:pt x="58" y="1"/>
                    <a:pt x="52" y="0"/>
                    <a:pt x="45" y="0"/>
                  </a:cubicBezTo>
                  <a:cubicBezTo>
                    <a:pt x="20" y="0"/>
                    <a:pt x="0" y="20"/>
                    <a:pt x="0" y="45"/>
                  </a:cubicBezTo>
                  <a:cubicBezTo>
                    <a:pt x="0" y="70"/>
                    <a:pt x="20" y="90"/>
                    <a:pt x="45" y="90"/>
                  </a:cubicBezTo>
                  <a:cubicBezTo>
                    <a:pt x="70" y="90"/>
                    <a:pt x="90" y="70"/>
                    <a:pt x="90" y="45"/>
                  </a:cubicBezTo>
                  <a:cubicBezTo>
                    <a:pt x="90" y="38"/>
                    <a:pt x="89" y="32"/>
                    <a:pt x="86" y="26"/>
                  </a:cubicBezTo>
                  <a:cubicBezTo>
                    <a:pt x="86" y="26"/>
                    <a:pt x="86" y="26"/>
                    <a:pt x="86" y="26"/>
                  </a:cubicBezTo>
                  <a:cubicBezTo>
                    <a:pt x="69" y="43"/>
                    <a:pt x="69" y="43"/>
                    <a:pt x="69" y="43"/>
                  </a:cubicBezTo>
                  <a:cubicBezTo>
                    <a:pt x="69" y="44"/>
                    <a:pt x="69" y="44"/>
                    <a:pt x="69" y="45"/>
                  </a:cubicBezTo>
                  <a:cubicBezTo>
                    <a:pt x="69" y="58"/>
                    <a:pt x="58" y="69"/>
                    <a:pt x="45" y="69"/>
                  </a:cubicBezTo>
                  <a:cubicBezTo>
                    <a:pt x="32" y="69"/>
                    <a:pt x="21" y="58"/>
                    <a:pt x="21" y="45"/>
                  </a:cubicBezTo>
                  <a:cubicBezTo>
                    <a:pt x="21" y="32"/>
                    <a:pt x="32" y="21"/>
                    <a:pt x="45" y="21"/>
                  </a:cubicBezTo>
                  <a:close/>
                  <a:moveTo>
                    <a:pt x="45" y="21"/>
                  </a:moveTo>
                  <a:cubicBezTo>
                    <a:pt x="45" y="21"/>
                    <a:pt x="45" y="21"/>
                    <a:pt x="45" y="21"/>
                  </a:cubicBezTo>
                </a:path>
              </a:pathLst>
            </a:custGeom>
            <a:grpFill/>
            <a:ln>
              <a:noFill/>
            </a:ln>
          </p:spPr>
          <p:txBody>
            <a:bodyPr vert="horz" wrap="square" lIns="83999" tIns="41999" rIns="83999" bIns="41999" numCol="1" anchor="t" anchorCtr="0" compatLnSpc="1"/>
            <a:lstStyle/>
            <a:p>
              <a:endParaRPr lang="zh-CN" altLang="en-US" sz="2025">
                <a:solidFill>
                  <a:srgbClr val="1D5C04"/>
                </a:solidFill>
                <a:cs typeface="+mn-ea"/>
                <a:sym typeface="+mn-lt"/>
              </a:endParaRPr>
            </a:p>
          </p:txBody>
        </p:sp>
        <p:sp>
          <p:nvSpPr>
            <p:cNvPr id="16" name="Freeform 52"/>
            <p:cNvSpPr>
              <a:spLocks noEditPoints="1"/>
            </p:cNvSpPr>
            <p:nvPr/>
          </p:nvSpPr>
          <p:spPr bwMode="auto">
            <a:xfrm>
              <a:off x="5824538" y="3511550"/>
              <a:ext cx="188913" cy="188913"/>
            </a:xfrm>
            <a:custGeom>
              <a:avLst/>
              <a:gdLst>
                <a:gd name="T0" fmla="*/ 86 w 102"/>
                <a:gd name="T1" fmla="*/ 28 h 102"/>
                <a:gd name="T2" fmla="*/ 91 w 102"/>
                <a:gd name="T3" fmla="*/ 23 h 102"/>
                <a:gd name="T4" fmla="*/ 91 w 102"/>
                <a:gd name="T5" fmla="*/ 14 h 102"/>
                <a:gd name="T6" fmla="*/ 87 w 102"/>
                <a:gd name="T7" fmla="*/ 11 h 102"/>
                <a:gd name="T8" fmla="*/ 83 w 102"/>
                <a:gd name="T9" fmla="*/ 9 h 102"/>
                <a:gd name="T10" fmla="*/ 79 w 102"/>
                <a:gd name="T11" fmla="*/ 11 h 102"/>
                <a:gd name="T12" fmla="*/ 74 w 102"/>
                <a:gd name="T13" fmla="*/ 17 h 102"/>
                <a:gd name="T14" fmla="*/ 72 w 102"/>
                <a:gd name="T15" fmla="*/ 2 h 102"/>
                <a:gd name="T16" fmla="*/ 70 w 102"/>
                <a:gd name="T17" fmla="*/ 0 h 102"/>
                <a:gd name="T18" fmla="*/ 69 w 102"/>
                <a:gd name="T19" fmla="*/ 0 h 102"/>
                <a:gd name="T20" fmla="*/ 47 w 102"/>
                <a:gd name="T21" fmla="*/ 23 h 102"/>
                <a:gd name="T22" fmla="*/ 44 w 102"/>
                <a:gd name="T23" fmla="*/ 30 h 102"/>
                <a:gd name="T24" fmla="*/ 44 w 102"/>
                <a:gd name="T25" fmla="*/ 31 h 102"/>
                <a:gd name="T26" fmla="*/ 45 w 102"/>
                <a:gd name="T27" fmla="*/ 45 h 102"/>
                <a:gd name="T28" fmla="*/ 37 w 102"/>
                <a:gd name="T29" fmla="*/ 53 h 102"/>
                <a:gd name="T30" fmla="*/ 22 w 102"/>
                <a:gd name="T31" fmla="*/ 68 h 102"/>
                <a:gd name="T32" fmla="*/ 22 w 102"/>
                <a:gd name="T33" fmla="*/ 68 h 102"/>
                <a:gd name="T34" fmla="*/ 8 w 102"/>
                <a:gd name="T35" fmla="*/ 82 h 102"/>
                <a:gd name="T36" fmla="*/ 2 w 102"/>
                <a:gd name="T37" fmla="*/ 89 h 102"/>
                <a:gd name="T38" fmla="*/ 0 w 102"/>
                <a:gd name="T39" fmla="*/ 92 h 102"/>
                <a:gd name="T40" fmla="*/ 0 w 102"/>
                <a:gd name="T41" fmla="*/ 97 h 102"/>
                <a:gd name="T42" fmla="*/ 5 w 102"/>
                <a:gd name="T43" fmla="*/ 102 h 102"/>
                <a:gd name="T44" fmla="*/ 5 w 102"/>
                <a:gd name="T45" fmla="*/ 102 h 102"/>
                <a:gd name="T46" fmla="*/ 10 w 102"/>
                <a:gd name="T47" fmla="*/ 102 h 102"/>
                <a:gd name="T48" fmla="*/ 13 w 102"/>
                <a:gd name="T49" fmla="*/ 100 h 102"/>
                <a:gd name="T50" fmla="*/ 57 w 102"/>
                <a:gd name="T51" fmla="*/ 56 h 102"/>
                <a:gd name="T52" fmla="*/ 70 w 102"/>
                <a:gd name="T53" fmla="*/ 57 h 102"/>
                <a:gd name="T54" fmla="*/ 71 w 102"/>
                <a:gd name="T55" fmla="*/ 57 h 102"/>
                <a:gd name="T56" fmla="*/ 71 w 102"/>
                <a:gd name="T57" fmla="*/ 57 h 102"/>
                <a:gd name="T58" fmla="*/ 78 w 102"/>
                <a:gd name="T59" fmla="*/ 54 h 102"/>
                <a:gd name="T60" fmla="*/ 101 w 102"/>
                <a:gd name="T61" fmla="*/ 32 h 102"/>
                <a:gd name="T62" fmla="*/ 100 w 102"/>
                <a:gd name="T63" fmla="*/ 29 h 102"/>
                <a:gd name="T64" fmla="*/ 86 w 102"/>
                <a:gd name="T65" fmla="*/ 28 h 102"/>
                <a:gd name="T66" fmla="*/ 86 w 102"/>
                <a:gd name="T67" fmla="*/ 28 h 102"/>
                <a:gd name="T68" fmla="*/ 86 w 102"/>
                <a:gd name="T69" fmla="*/ 28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2" h="102">
                  <a:moveTo>
                    <a:pt x="86" y="28"/>
                  </a:moveTo>
                  <a:cubicBezTo>
                    <a:pt x="91" y="23"/>
                    <a:pt x="91" y="23"/>
                    <a:pt x="91" y="23"/>
                  </a:cubicBezTo>
                  <a:cubicBezTo>
                    <a:pt x="93" y="20"/>
                    <a:pt x="93" y="17"/>
                    <a:pt x="91" y="14"/>
                  </a:cubicBezTo>
                  <a:cubicBezTo>
                    <a:pt x="87" y="11"/>
                    <a:pt x="87" y="11"/>
                    <a:pt x="87" y="11"/>
                  </a:cubicBezTo>
                  <a:cubicBezTo>
                    <a:pt x="86" y="10"/>
                    <a:pt x="85" y="9"/>
                    <a:pt x="83" y="9"/>
                  </a:cubicBezTo>
                  <a:cubicBezTo>
                    <a:pt x="82" y="9"/>
                    <a:pt x="80" y="10"/>
                    <a:pt x="79" y="11"/>
                  </a:cubicBezTo>
                  <a:cubicBezTo>
                    <a:pt x="74" y="17"/>
                    <a:pt x="74" y="17"/>
                    <a:pt x="74" y="17"/>
                  </a:cubicBezTo>
                  <a:cubicBezTo>
                    <a:pt x="72" y="2"/>
                    <a:pt x="72" y="2"/>
                    <a:pt x="72" y="2"/>
                  </a:cubicBezTo>
                  <a:cubicBezTo>
                    <a:pt x="72" y="0"/>
                    <a:pt x="71" y="0"/>
                    <a:pt x="70" y="0"/>
                  </a:cubicBezTo>
                  <a:cubicBezTo>
                    <a:pt x="70" y="0"/>
                    <a:pt x="69" y="0"/>
                    <a:pt x="69" y="0"/>
                  </a:cubicBezTo>
                  <a:cubicBezTo>
                    <a:pt x="47" y="23"/>
                    <a:pt x="47" y="23"/>
                    <a:pt x="47" y="23"/>
                  </a:cubicBezTo>
                  <a:cubicBezTo>
                    <a:pt x="45" y="25"/>
                    <a:pt x="44" y="28"/>
                    <a:pt x="44" y="30"/>
                  </a:cubicBezTo>
                  <a:cubicBezTo>
                    <a:pt x="44" y="31"/>
                    <a:pt x="44" y="31"/>
                    <a:pt x="44" y="31"/>
                  </a:cubicBezTo>
                  <a:cubicBezTo>
                    <a:pt x="45" y="45"/>
                    <a:pt x="45" y="45"/>
                    <a:pt x="45" y="45"/>
                  </a:cubicBezTo>
                  <a:cubicBezTo>
                    <a:pt x="37" y="53"/>
                    <a:pt x="37" y="53"/>
                    <a:pt x="37" y="53"/>
                  </a:cubicBezTo>
                  <a:cubicBezTo>
                    <a:pt x="22" y="68"/>
                    <a:pt x="22" y="68"/>
                    <a:pt x="22" y="68"/>
                  </a:cubicBezTo>
                  <a:cubicBezTo>
                    <a:pt x="22" y="68"/>
                    <a:pt x="22" y="68"/>
                    <a:pt x="22" y="68"/>
                  </a:cubicBezTo>
                  <a:cubicBezTo>
                    <a:pt x="8" y="82"/>
                    <a:pt x="8" y="82"/>
                    <a:pt x="8" y="82"/>
                  </a:cubicBezTo>
                  <a:cubicBezTo>
                    <a:pt x="2" y="89"/>
                    <a:pt x="2" y="89"/>
                    <a:pt x="2" y="89"/>
                  </a:cubicBezTo>
                  <a:cubicBezTo>
                    <a:pt x="1" y="90"/>
                    <a:pt x="0" y="91"/>
                    <a:pt x="0" y="92"/>
                  </a:cubicBezTo>
                  <a:cubicBezTo>
                    <a:pt x="0" y="97"/>
                    <a:pt x="0" y="97"/>
                    <a:pt x="0" y="97"/>
                  </a:cubicBezTo>
                  <a:cubicBezTo>
                    <a:pt x="0" y="100"/>
                    <a:pt x="2" y="102"/>
                    <a:pt x="5" y="102"/>
                  </a:cubicBezTo>
                  <a:cubicBezTo>
                    <a:pt x="5" y="102"/>
                    <a:pt x="5" y="102"/>
                    <a:pt x="5" y="102"/>
                  </a:cubicBezTo>
                  <a:cubicBezTo>
                    <a:pt x="10" y="102"/>
                    <a:pt x="10" y="102"/>
                    <a:pt x="10" y="102"/>
                  </a:cubicBezTo>
                  <a:cubicBezTo>
                    <a:pt x="11" y="102"/>
                    <a:pt x="12" y="101"/>
                    <a:pt x="13" y="100"/>
                  </a:cubicBezTo>
                  <a:cubicBezTo>
                    <a:pt x="57" y="56"/>
                    <a:pt x="57" y="56"/>
                    <a:pt x="57" y="56"/>
                  </a:cubicBezTo>
                  <a:cubicBezTo>
                    <a:pt x="70" y="57"/>
                    <a:pt x="70" y="57"/>
                    <a:pt x="70" y="57"/>
                  </a:cubicBezTo>
                  <a:cubicBezTo>
                    <a:pt x="71" y="57"/>
                    <a:pt x="71" y="57"/>
                    <a:pt x="71" y="57"/>
                  </a:cubicBezTo>
                  <a:cubicBezTo>
                    <a:pt x="71" y="57"/>
                    <a:pt x="71" y="57"/>
                    <a:pt x="71" y="57"/>
                  </a:cubicBezTo>
                  <a:cubicBezTo>
                    <a:pt x="74" y="57"/>
                    <a:pt x="77" y="56"/>
                    <a:pt x="78" y="54"/>
                  </a:cubicBezTo>
                  <a:cubicBezTo>
                    <a:pt x="101" y="32"/>
                    <a:pt x="101" y="32"/>
                    <a:pt x="101" y="32"/>
                  </a:cubicBezTo>
                  <a:cubicBezTo>
                    <a:pt x="102" y="31"/>
                    <a:pt x="101" y="29"/>
                    <a:pt x="100" y="29"/>
                  </a:cubicBezTo>
                  <a:lnTo>
                    <a:pt x="86" y="28"/>
                  </a:lnTo>
                  <a:close/>
                  <a:moveTo>
                    <a:pt x="86" y="28"/>
                  </a:moveTo>
                  <a:cubicBezTo>
                    <a:pt x="86" y="28"/>
                    <a:pt x="86" y="28"/>
                    <a:pt x="86" y="28"/>
                  </a:cubicBezTo>
                </a:path>
              </a:pathLst>
            </a:custGeom>
            <a:grpFill/>
            <a:ln>
              <a:noFill/>
            </a:ln>
          </p:spPr>
          <p:txBody>
            <a:bodyPr vert="horz" wrap="square" lIns="83999" tIns="41999" rIns="83999" bIns="41999" numCol="1" anchor="t" anchorCtr="0" compatLnSpc="1"/>
            <a:lstStyle/>
            <a:p>
              <a:endParaRPr lang="zh-CN" altLang="en-US" sz="2025">
                <a:solidFill>
                  <a:srgbClr val="1D5C04"/>
                </a:solidFill>
                <a:cs typeface="+mn-ea"/>
                <a:sym typeface="+mn-lt"/>
              </a:endParaRPr>
            </a:p>
          </p:txBody>
        </p:sp>
      </p:grpSp>
      <p:sp>
        <p:nvSpPr>
          <p:cNvPr id="17" name="TextBox 13"/>
          <p:cNvSpPr txBox="1"/>
          <p:nvPr/>
        </p:nvSpPr>
        <p:spPr>
          <a:xfrm>
            <a:off x="6883816" y="2356135"/>
            <a:ext cx="4024988" cy="495136"/>
          </a:xfrm>
          <a:prstGeom prst="rect">
            <a:avLst/>
          </a:prstGeom>
          <a:noFill/>
        </p:spPr>
        <p:txBody>
          <a:bodyPr wrap="square" lIns="0" tIns="0" rIns="0" bIns="0" rtlCol="0">
            <a:spAutoFit/>
          </a:bodyPr>
          <a:lstStyle/>
          <a:p>
            <a:pPr algn="just">
              <a:lnSpc>
                <a:spcPct val="120000"/>
              </a:lnSpc>
            </a:pPr>
            <a:r>
              <a:rPr lang="zh-CN" altLang="en-US" sz="1400" dirty="0">
                <a:solidFill>
                  <a:srgbClr val="1D5C04"/>
                </a:solidFill>
                <a:cs typeface="+mn-ea"/>
                <a:sym typeface="+mn-lt"/>
              </a:rPr>
              <a:t>点击输入您的文字内容，用简洁的文字进行阐述，详细内容应在演说过程中用语言来表达</a:t>
            </a:r>
            <a:endParaRPr lang="en-US" altLang="zh-CN" sz="1400" dirty="0">
              <a:solidFill>
                <a:srgbClr val="1D5C04"/>
              </a:solidFill>
              <a:cs typeface="+mn-ea"/>
              <a:sym typeface="+mn-lt"/>
            </a:endParaRPr>
          </a:p>
        </p:txBody>
      </p:sp>
      <p:sp>
        <p:nvSpPr>
          <p:cNvPr id="18" name="TextBox 14"/>
          <p:cNvSpPr txBox="1"/>
          <p:nvPr/>
        </p:nvSpPr>
        <p:spPr>
          <a:xfrm>
            <a:off x="7421410" y="1973535"/>
            <a:ext cx="1752217" cy="310983"/>
          </a:xfrm>
          <a:prstGeom prst="rect">
            <a:avLst/>
          </a:prstGeom>
          <a:noFill/>
        </p:spPr>
        <p:txBody>
          <a:bodyPr wrap="square" lIns="0" tIns="0" rIns="0" bIns="0" rtlCol="0">
            <a:spAutoFit/>
          </a:bodyPr>
          <a:lstStyle/>
          <a:p>
            <a:r>
              <a:rPr lang="zh-CN" altLang="en-US" sz="2020" b="1" dirty="0">
                <a:solidFill>
                  <a:srgbClr val="1D5C04"/>
                </a:solidFill>
                <a:cs typeface="+mn-ea"/>
                <a:sym typeface="+mn-lt"/>
              </a:rPr>
              <a:t>点击输入标题</a:t>
            </a:r>
          </a:p>
        </p:txBody>
      </p:sp>
      <p:sp>
        <p:nvSpPr>
          <p:cNvPr id="19" name="TextBox 8"/>
          <p:cNvSpPr txBox="1"/>
          <p:nvPr/>
        </p:nvSpPr>
        <p:spPr>
          <a:xfrm>
            <a:off x="6934876" y="1892335"/>
            <a:ext cx="419987" cy="430887"/>
          </a:xfrm>
          <a:prstGeom prst="rect">
            <a:avLst/>
          </a:prstGeom>
          <a:noFill/>
        </p:spPr>
        <p:txBody>
          <a:bodyPr wrap="none" lIns="0" tIns="0" rIns="0" bIns="0" rtlCol="0">
            <a:spAutoFit/>
          </a:bodyPr>
          <a:lstStyle/>
          <a:p>
            <a:pPr algn="ctr"/>
            <a:r>
              <a:rPr lang="en-US" altLang="zh-CN" sz="2800" dirty="0">
                <a:solidFill>
                  <a:srgbClr val="1D5C04"/>
                </a:solidFill>
                <a:cs typeface="+mn-ea"/>
                <a:sym typeface="+mn-lt"/>
              </a:rPr>
              <a:t>01</a:t>
            </a:r>
            <a:endParaRPr lang="zh-CN" altLang="en-US" sz="2800" dirty="0">
              <a:solidFill>
                <a:srgbClr val="1D5C04"/>
              </a:solidFill>
              <a:cs typeface="+mn-ea"/>
              <a:sym typeface="+mn-lt"/>
            </a:endParaRPr>
          </a:p>
        </p:txBody>
      </p:sp>
      <p:sp>
        <p:nvSpPr>
          <p:cNvPr id="20" name="TextBox 8"/>
          <p:cNvSpPr txBox="1"/>
          <p:nvPr/>
        </p:nvSpPr>
        <p:spPr>
          <a:xfrm>
            <a:off x="6933145" y="3193125"/>
            <a:ext cx="419987" cy="430887"/>
          </a:xfrm>
          <a:prstGeom prst="rect">
            <a:avLst/>
          </a:prstGeom>
          <a:noFill/>
        </p:spPr>
        <p:txBody>
          <a:bodyPr wrap="none" lIns="0" tIns="0" rIns="0" bIns="0" rtlCol="0">
            <a:spAutoFit/>
          </a:bodyPr>
          <a:lstStyle/>
          <a:p>
            <a:pPr algn="ctr"/>
            <a:r>
              <a:rPr lang="en-US" altLang="zh-CN" sz="2800" dirty="0">
                <a:solidFill>
                  <a:srgbClr val="1D5C04"/>
                </a:solidFill>
                <a:cs typeface="+mn-ea"/>
                <a:sym typeface="+mn-lt"/>
              </a:rPr>
              <a:t>02</a:t>
            </a:r>
            <a:endParaRPr lang="zh-CN" altLang="en-US" sz="2800" dirty="0">
              <a:solidFill>
                <a:srgbClr val="1D5C04"/>
              </a:solidFill>
              <a:cs typeface="+mn-ea"/>
              <a:sym typeface="+mn-lt"/>
            </a:endParaRPr>
          </a:p>
        </p:txBody>
      </p:sp>
      <p:sp>
        <p:nvSpPr>
          <p:cNvPr id="21" name="TextBox 13"/>
          <p:cNvSpPr txBox="1"/>
          <p:nvPr/>
        </p:nvSpPr>
        <p:spPr>
          <a:xfrm>
            <a:off x="6883816" y="3644749"/>
            <a:ext cx="4024988" cy="495136"/>
          </a:xfrm>
          <a:prstGeom prst="rect">
            <a:avLst/>
          </a:prstGeom>
          <a:noFill/>
        </p:spPr>
        <p:txBody>
          <a:bodyPr wrap="square" lIns="0" tIns="0" rIns="0" bIns="0" rtlCol="0">
            <a:spAutoFit/>
          </a:bodyPr>
          <a:lstStyle/>
          <a:p>
            <a:pPr algn="just">
              <a:lnSpc>
                <a:spcPct val="120000"/>
              </a:lnSpc>
            </a:pPr>
            <a:r>
              <a:rPr lang="zh-CN" altLang="en-US" sz="1400" dirty="0">
                <a:solidFill>
                  <a:srgbClr val="1D5C04"/>
                </a:solidFill>
                <a:cs typeface="+mn-ea"/>
                <a:sym typeface="+mn-lt"/>
              </a:rPr>
              <a:t>点击输入您的文字内容，用简洁的文字进行阐述，详细内容应在演说过程中用语言来表达</a:t>
            </a:r>
            <a:endParaRPr lang="en-US" altLang="zh-CN" sz="1400" dirty="0">
              <a:solidFill>
                <a:srgbClr val="1D5C04"/>
              </a:solidFill>
              <a:cs typeface="+mn-ea"/>
              <a:sym typeface="+mn-lt"/>
            </a:endParaRPr>
          </a:p>
        </p:txBody>
      </p:sp>
      <p:sp>
        <p:nvSpPr>
          <p:cNvPr id="22" name="TextBox 14"/>
          <p:cNvSpPr txBox="1"/>
          <p:nvPr/>
        </p:nvSpPr>
        <p:spPr>
          <a:xfrm>
            <a:off x="7421410" y="3262148"/>
            <a:ext cx="1752217" cy="310983"/>
          </a:xfrm>
          <a:prstGeom prst="rect">
            <a:avLst/>
          </a:prstGeom>
          <a:noFill/>
        </p:spPr>
        <p:txBody>
          <a:bodyPr wrap="square" lIns="0" tIns="0" rIns="0" bIns="0" rtlCol="0">
            <a:spAutoFit/>
          </a:bodyPr>
          <a:lstStyle/>
          <a:p>
            <a:r>
              <a:rPr lang="zh-CN" altLang="en-US" sz="2020" b="1" dirty="0">
                <a:solidFill>
                  <a:srgbClr val="1D5C04"/>
                </a:solidFill>
                <a:cs typeface="+mn-ea"/>
                <a:sym typeface="+mn-lt"/>
              </a:rPr>
              <a:t>点击输入标题</a:t>
            </a:r>
          </a:p>
        </p:txBody>
      </p:sp>
      <p:sp>
        <p:nvSpPr>
          <p:cNvPr id="23" name="TextBox 8"/>
          <p:cNvSpPr txBox="1"/>
          <p:nvPr/>
        </p:nvSpPr>
        <p:spPr>
          <a:xfrm>
            <a:off x="6903955" y="4499790"/>
            <a:ext cx="419987" cy="430887"/>
          </a:xfrm>
          <a:prstGeom prst="rect">
            <a:avLst/>
          </a:prstGeom>
          <a:noFill/>
        </p:spPr>
        <p:txBody>
          <a:bodyPr wrap="none" lIns="0" tIns="0" rIns="0" bIns="0" rtlCol="0">
            <a:spAutoFit/>
          </a:bodyPr>
          <a:lstStyle/>
          <a:p>
            <a:pPr algn="ctr"/>
            <a:r>
              <a:rPr lang="en-US" altLang="zh-CN" sz="2800" dirty="0">
                <a:solidFill>
                  <a:srgbClr val="1D5C04"/>
                </a:solidFill>
                <a:cs typeface="+mn-ea"/>
                <a:sym typeface="+mn-lt"/>
              </a:rPr>
              <a:t>03</a:t>
            </a:r>
            <a:endParaRPr lang="zh-CN" altLang="en-US" sz="2800" dirty="0">
              <a:solidFill>
                <a:srgbClr val="1D5C04"/>
              </a:solidFill>
              <a:cs typeface="+mn-ea"/>
              <a:sym typeface="+mn-lt"/>
            </a:endParaRPr>
          </a:p>
        </p:txBody>
      </p:sp>
      <p:sp>
        <p:nvSpPr>
          <p:cNvPr id="24" name="TextBox 13"/>
          <p:cNvSpPr txBox="1"/>
          <p:nvPr/>
        </p:nvSpPr>
        <p:spPr>
          <a:xfrm>
            <a:off x="6883816" y="4961999"/>
            <a:ext cx="4024988" cy="495136"/>
          </a:xfrm>
          <a:prstGeom prst="rect">
            <a:avLst/>
          </a:prstGeom>
          <a:noFill/>
        </p:spPr>
        <p:txBody>
          <a:bodyPr wrap="square" lIns="0" tIns="0" rIns="0" bIns="0" rtlCol="0">
            <a:spAutoFit/>
          </a:bodyPr>
          <a:lstStyle/>
          <a:p>
            <a:pPr algn="just">
              <a:lnSpc>
                <a:spcPct val="120000"/>
              </a:lnSpc>
            </a:pPr>
            <a:r>
              <a:rPr lang="zh-CN" altLang="en-US" sz="1400" dirty="0">
                <a:solidFill>
                  <a:srgbClr val="1D5C04"/>
                </a:solidFill>
                <a:cs typeface="+mn-ea"/>
                <a:sym typeface="+mn-lt"/>
              </a:rPr>
              <a:t>点击输入您的文字内容，用简洁的文字进行阐述，详细内容应在演说过程中用语言来表达</a:t>
            </a:r>
            <a:endParaRPr lang="en-US" altLang="zh-CN" sz="1400" dirty="0">
              <a:solidFill>
                <a:srgbClr val="1D5C04"/>
              </a:solidFill>
              <a:cs typeface="+mn-ea"/>
              <a:sym typeface="+mn-lt"/>
            </a:endParaRPr>
          </a:p>
        </p:txBody>
      </p:sp>
      <p:sp>
        <p:nvSpPr>
          <p:cNvPr id="25" name="TextBox 14"/>
          <p:cNvSpPr txBox="1"/>
          <p:nvPr/>
        </p:nvSpPr>
        <p:spPr>
          <a:xfrm>
            <a:off x="7421410" y="4579398"/>
            <a:ext cx="1752217" cy="310983"/>
          </a:xfrm>
          <a:prstGeom prst="rect">
            <a:avLst/>
          </a:prstGeom>
          <a:noFill/>
        </p:spPr>
        <p:txBody>
          <a:bodyPr wrap="square" lIns="0" tIns="0" rIns="0" bIns="0" rtlCol="0">
            <a:spAutoFit/>
          </a:bodyPr>
          <a:lstStyle/>
          <a:p>
            <a:r>
              <a:rPr lang="zh-CN" altLang="en-US" sz="2020" b="1" dirty="0">
                <a:solidFill>
                  <a:srgbClr val="1D5C04"/>
                </a:solidFill>
                <a:cs typeface="+mn-ea"/>
                <a:sym typeface="+mn-lt"/>
              </a:rPr>
              <a:t>点击输入标题</a:t>
            </a:r>
          </a:p>
        </p:txBody>
      </p:sp>
      <p:pic>
        <p:nvPicPr>
          <p:cNvPr id="27" name="图片 26"/>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a:off x="806265" y="1688087"/>
            <a:ext cx="4077143" cy="407714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par>
                                <p:cTn id="8" presetID="3" presetClass="entr" presetSubtype="1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linds(horizontal)">
                                      <p:cBhvr>
                                        <p:cTn id="10" dur="500"/>
                                        <p:tgtEl>
                                          <p:spTgt spid="4"/>
                                        </p:tgtEl>
                                      </p:cBhvr>
                                    </p:animEffect>
                                  </p:childTnLst>
                                </p:cTn>
                              </p:par>
                              <p:par>
                                <p:cTn id="11" presetID="3" presetClass="entr" presetSubtype="1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linds(horizontal)">
                                      <p:cBhvr>
                                        <p:cTn id="13" dur="500"/>
                                        <p:tgtEl>
                                          <p:spTgt spid="5"/>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blinds(horizontal)">
                                      <p:cBhvr>
                                        <p:cTn id="16" dur="500"/>
                                        <p:tgtEl>
                                          <p:spTgt spid="6"/>
                                        </p:tgtEl>
                                      </p:cBhvr>
                                    </p:animEffect>
                                  </p:childTnLst>
                                </p:cTn>
                              </p:par>
                              <p:par>
                                <p:cTn id="17" presetID="3" presetClass="entr" presetSubtype="10" fill="hold"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blinds(horizontal)">
                                      <p:cBhvr>
                                        <p:cTn id="19" dur="500"/>
                                        <p:tgtEl>
                                          <p:spTgt spid="7"/>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linds(horizontal)">
                                      <p:cBhvr>
                                        <p:cTn id="22" dur="500"/>
                                        <p:tgtEl>
                                          <p:spTgt spid="10"/>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blinds(horizontal)">
                                      <p:cBhvr>
                                        <p:cTn id="25" dur="500"/>
                                        <p:tgtEl>
                                          <p:spTgt spid="11"/>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blinds(horizontal)">
                                      <p:cBhvr>
                                        <p:cTn id="28" dur="500"/>
                                        <p:tgtEl>
                                          <p:spTgt spid="12"/>
                                        </p:tgtEl>
                                      </p:cBhvr>
                                    </p:animEffect>
                                  </p:childTnLst>
                                </p:cTn>
                              </p:par>
                              <p:par>
                                <p:cTn id="29" presetID="3" presetClass="entr" presetSubtype="10" fill="hold" nodeType="with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blinds(horizontal)">
                                      <p:cBhvr>
                                        <p:cTn id="31" dur="500"/>
                                        <p:tgtEl>
                                          <p:spTgt spid="13"/>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blinds(horizontal)">
                                      <p:cBhvr>
                                        <p:cTn id="34" dur="500"/>
                                        <p:tgtEl>
                                          <p:spTgt spid="17"/>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blinds(horizontal)">
                                      <p:cBhvr>
                                        <p:cTn id="37" dur="500"/>
                                        <p:tgtEl>
                                          <p:spTgt spid="18"/>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blinds(horizontal)">
                                      <p:cBhvr>
                                        <p:cTn id="40" dur="500"/>
                                        <p:tgtEl>
                                          <p:spTgt spid="19"/>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20"/>
                                        </p:tgtEl>
                                        <p:attrNameLst>
                                          <p:attrName>style.visibility</p:attrName>
                                        </p:attrNameLst>
                                      </p:cBhvr>
                                      <p:to>
                                        <p:strVal val="visible"/>
                                      </p:to>
                                    </p:set>
                                    <p:animEffect transition="in" filter="blinds(horizontal)">
                                      <p:cBhvr>
                                        <p:cTn id="43" dur="500"/>
                                        <p:tgtEl>
                                          <p:spTgt spid="20"/>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21"/>
                                        </p:tgtEl>
                                        <p:attrNameLst>
                                          <p:attrName>style.visibility</p:attrName>
                                        </p:attrNameLst>
                                      </p:cBhvr>
                                      <p:to>
                                        <p:strVal val="visible"/>
                                      </p:to>
                                    </p:set>
                                    <p:animEffect transition="in" filter="blinds(horizontal)">
                                      <p:cBhvr>
                                        <p:cTn id="46" dur="500"/>
                                        <p:tgtEl>
                                          <p:spTgt spid="21"/>
                                        </p:tgtEl>
                                      </p:cBhvr>
                                    </p:animEffect>
                                  </p:childTnLst>
                                </p:cTn>
                              </p:par>
                              <p:par>
                                <p:cTn id="47" presetID="3" presetClass="entr" presetSubtype="10" fill="hold" grpId="0" nodeType="withEffect">
                                  <p:stCondLst>
                                    <p:cond delay="0"/>
                                  </p:stCondLst>
                                  <p:childTnLst>
                                    <p:set>
                                      <p:cBhvr>
                                        <p:cTn id="48" dur="1" fill="hold">
                                          <p:stCondLst>
                                            <p:cond delay="0"/>
                                          </p:stCondLst>
                                        </p:cTn>
                                        <p:tgtEl>
                                          <p:spTgt spid="22"/>
                                        </p:tgtEl>
                                        <p:attrNameLst>
                                          <p:attrName>style.visibility</p:attrName>
                                        </p:attrNameLst>
                                      </p:cBhvr>
                                      <p:to>
                                        <p:strVal val="visible"/>
                                      </p:to>
                                    </p:set>
                                    <p:animEffect transition="in" filter="blinds(horizontal)">
                                      <p:cBhvr>
                                        <p:cTn id="49" dur="500"/>
                                        <p:tgtEl>
                                          <p:spTgt spid="22"/>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blinds(horizontal)">
                                      <p:cBhvr>
                                        <p:cTn id="52" dur="500"/>
                                        <p:tgtEl>
                                          <p:spTgt spid="23"/>
                                        </p:tgtEl>
                                      </p:cBhvr>
                                    </p:animEffect>
                                  </p:childTnLst>
                                </p:cTn>
                              </p:par>
                              <p:par>
                                <p:cTn id="53" presetID="3" presetClass="entr" presetSubtype="10" fill="hold" grpId="0" nodeType="withEffect">
                                  <p:stCondLst>
                                    <p:cond delay="0"/>
                                  </p:stCondLst>
                                  <p:childTnLst>
                                    <p:set>
                                      <p:cBhvr>
                                        <p:cTn id="54" dur="1" fill="hold">
                                          <p:stCondLst>
                                            <p:cond delay="0"/>
                                          </p:stCondLst>
                                        </p:cTn>
                                        <p:tgtEl>
                                          <p:spTgt spid="24"/>
                                        </p:tgtEl>
                                        <p:attrNameLst>
                                          <p:attrName>style.visibility</p:attrName>
                                        </p:attrNameLst>
                                      </p:cBhvr>
                                      <p:to>
                                        <p:strVal val="visible"/>
                                      </p:to>
                                    </p:set>
                                    <p:animEffect transition="in" filter="blinds(horizontal)">
                                      <p:cBhvr>
                                        <p:cTn id="55" dur="500"/>
                                        <p:tgtEl>
                                          <p:spTgt spid="24"/>
                                        </p:tgtEl>
                                      </p:cBhvr>
                                    </p:animEffect>
                                  </p:childTnLst>
                                </p:cTn>
                              </p:par>
                              <p:par>
                                <p:cTn id="56" presetID="3" presetClass="entr" presetSubtype="10" fill="hold" grpId="0" nodeType="withEffect">
                                  <p:stCondLst>
                                    <p:cond delay="0"/>
                                  </p:stCondLst>
                                  <p:childTnLst>
                                    <p:set>
                                      <p:cBhvr>
                                        <p:cTn id="57" dur="1" fill="hold">
                                          <p:stCondLst>
                                            <p:cond delay="0"/>
                                          </p:stCondLst>
                                        </p:cTn>
                                        <p:tgtEl>
                                          <p:spTgt spid="25"/>
                                        </p:tgtEl>
                                        <p:attrNameLst>
                                          <p:attrName>style.visibility</p:attrName>
                                        </p:attrNameLst>
                                      </p:cBhvr>
                                      <p:to>
                                        <p:strVal val="visible"/>
                                      </p:to>
                                    </p:set>
                                    <p:animEffect transition="in" filter="blinds(horizontal)">
                                      <p:cBhvr>
                                        <p:cTn id="58"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animBg="1"/>
      <p:bldP spid="11" grpId="0" animBg="1"/>
      <p:bldP spid="12" grpId="0" animBg="1"/>
      <p:bldP spid="17" grpId="0"/>
      <p:bldP spid="18" grpId="0"/>
      <p:bldP spid="19" grpId="0"/>
      <p:bldP spid="20" grpId="0"/>
      <p:bldP spid="21" grpId="0"/>
      <p:bldP spid="22" grpId="0"/>
      <p:bldP spid="23" grpId="0"/>
      <p:bldP spid="24" grpId="0"/>
      <p:bldP spid="2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953376" y="508000"/>
            <a:ext cx="2412124" cy="461665"/>
          </a:xfrm>
          <a:prstGeom prst="rect">
            <a:avLst/>
          </a:prstGeom>
          <a:noFill/>
        </p:spPr>
        <p:txBody>
          <a:bodyPr wrap="square" rtlCol="0">
            <a:spAutoFit/>
          </a:bodyPr>
          <a:lstStyle/>
          <a:p>
            <a:pPr algn="dist"/>
            <a:r>
              <a:rPr kumimoji="1" lang="zh-CN" altLang="en-US" sz="2400">
                <a:solidFill>
                  <a:srgbClr val="1D5C04"/>
                </a:solidFill>
                <a:cs typeface="+mn-ea"/>
                <a:sym typeface="+mn-lt"/>
              </a:rPr>
              <a:t>环境保护宣传</a:t>
            </a:r>
          </a:p>
        </p:txBody>
      </p:sp>
      <p:sp>
        <p:nvSpPr>
          <p:cNvPr id="11" name="矩形 47"/>
          <p:cNvSpPr>
            <a:spLocks noChangeArrowheads="1"/>
          </p:cNvSpPr>
          <p:nvPr/>
        </p:nvSpPr>
        <p:spPr bwMode="auto">
          <a:xfrm>
            <a:off x="1229570" y="4691478"/>
            <a:ext cx="2254258" cy="8679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lnSpc>
                <a:spcPct val="120000"/>
              </a:lnSpc>
              <a:spcBef>
                <a:spcPct val="0"/>
              </a:spcBef>
              <a:buNone/>
            </a:pPr>
            <a:r>
              <a:rPr lang="zh-CN" altLang="en-US" sz="1400" dirty="0">
                <a:solidFill>
                  <a:srgbClr val="1D5C04"/>
                </a:solidFill>
                <a:latin typeface="+mn-lt"/>
                <a:ea typeface="+mn-ea"/>
                <a:cs typeface="+mn-ea"/>
                <a:sym typeface="+mn-lt"/>
              </a:rPr>
              <a:t>请在此输入您需要的文字内容，感谢您使用我们的</a:t>
            </a:r>
            <a:r>
              <a:rPr lang="en-GB" altLang="zh-CN" sz="1400" dirty="0">
                <a:solidFill>
                  <a:srgbClr val="1D5C04"/>
                </a:solidFill>
                <a:latin typeface="+mn-lt"/>
                <a:ea typeface="+mn-ea"/>
                <a:cs typeface="+mn-ea"/>
                <a:sym typeface="+mn-lt"/>
              </a:rPr>
              <a:t>PPT</a:t>
            </a:r>
            <a:r>
              <a:rPr lang="zh-CN" altLang="en-US" sz="1400" dirty="0">
                <a:solidFill>
                  <a:srgbClr val="1D5C04"/>
                </a:solidFill>
                <a:latin typeface="+mn-lt"/>
                <a:ea typeface="+mn-ea"/>
                <a:cs typeface="+mn-ea"/>
                <a:sym typeface="+mn-lt"/>
              </a:rPr>
              <a:t>模板。</a:t>
            </a:r>
          </a:p>
        </p:txBody>
      </p:sp>
      <p:sp>
        <p:nvSpPr>
          <p:cNvPr id="12" name="矩形 47"/>
          <p:cNvSpPr>
            <a:spLocks noChangeArrowheads="1"/>
          </p:cNvSpPr>
          <p:nvPr/>
        </p:nvSpPr>
        <p:spPr bwMode="auto">
          <a:xfrm>
            <a:off x="3714025" y="4691478"/>
            <a:ext cx="2254258" cy="8679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lnSpc>
                <a:spcPct val="120000"/>
              </a:lnSpc>
              <a:spcBef>
                <a:spcPct val="0"/>
              </a:spcBef>
              <a:buNone/>
            </a:pPr>
            <a:r>
              <a:rPr lang="zh-CN" altLang="en-US" sz="1400" dirty="0">
                <a:solidFill>
                  <a:srgbClr val="1D5C04"/>
                </a:solidFill>
                <a:latin typeface="+mn-lt"/>
                <a:ea typeface="+mn-ea"/>
                <a:cs typeface="+mn-ea"/>
                <a:sym typeface="+mn-lt"/>
              </a:rPr>
              <a:t>请在此输入您需要的文字内容，感谢您使用我们的</a:t>
            </a:r>
            <a:r>
              <a:rPr lang="en-GB" altLang="zh-CN" sz="1400" dirty="0">
                <a:solidFill>
                  <a:srgbClr val="1D5C04"/>
                </a:solidFill>
                <a:latin typeface="+mn-lt"/>
                <a:ea typeface="+mn-ea"/>
                <a:cs typeface="+mn-ea"/>
                <a:sym typeface="+mn-lt"/>
              </a:rPr>
              <a:t>PPT</a:t>
            </a:r>
            <a:r>
              <a:rPr lang="zh-CN" altLang="en-US" sz="1400" dirty="0">
                <a:solidFill>
                  <a:srgbClr val="1D5C04"/>
                </a:solidFill>
                <a:latin typeface="+mn-lt"/>
                <a:ea typeface="+mn-ea"/>
                <a:cs typeface="+mn-ea"/>
                <a:sym typeface="+mn-lt"/>
              </a:rPr>
              <a:t>模板。</a:t>
            </a:r>
          </a:p>
        </p:txBody>
      </p:sp>
      <p:sp>
        <p:nvSpPr>
          <p:cNvPr id="13" name="矩形 47"/>
          <p:cNvSpPr>
            <a:spLocks noChangeArrowheads="1"/>
          </p:cNvSpPr>
          <p:nvPr/>
        </p:nvSpPr>
        <p:spPr bwMode="auto">
          <a:xfrm>
            <a:off x="6284930" y="4691478"/>
            <a:ext cx="2254258" cy="8679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lnSpc>
                <a:spcPct val="120000"/>
              </a:lnSpc>
              <a:spcBef>
                <a:spcPct val="0"/>
              </a:spcBef>
              <a:buNone/>
            </a:pPr>
            <a:r>
              <a:rPr lang="zh-CN" altLang="en-US" sz="1400" dirty="0">
                <a:solidFill>
                  <a:srgbClr val="1D5C04"/>
                </a:solidFill>
                <a:latin typeface="+mn-lt"/>
                <a:ea typeface="+mn-ea"/>
                <a:cs typeface="+mn-ea"/>
                <a:sym typeface="+mn-lt"/>
              </a:rPr>
              <a:t>请在此输入您需要的文字内容，感谢您使用我们的</a:t>
            </a:r>
            <a:r>
              <a:rPr lang="en-GB" altLang="zh-CN" sz="1400" dirty="0">
                <a:solidFill>
                  <a:srgbClr val="1D5C04"/>
                </a:solidFill>
                <a:latin typeface="+mn-lt"/>
                <a:ea typeface="+mn-ea"/>
                <a:cs typeface="+mn-ea"/>
                <a:sym typeface="+mn-lt"/>
              </a:rPr>
              <a:t>PPT</a:t>
            </a:r>
            <a:r>
              <a:rPr lang="zh-CN" altLang="en-US" sz="1400" dirty="0">
                <a:solidFill>
                  <a:srgbClr val="1D5C04"/>
                </a:solidFill>
                <a:latin typeface="+mn-lt"/>
                <a:ea typeface="+mn-ea"/>
                <a:cs typeface="+mn-ea"/>
                <a:sym typeface="+mn-lt"/>
              </a:rPr>
              <a:t>模板。</a:t>
            </a:r>
          </a:p>
        </p:txBody>
      </p:sp>
      <p:sp>
        <p:nvSpPr>
          <p:cNvPr id="14" name="矩形 47"/>
          <p:cNvSpPr>
            <a:spLocks noChangeArrowheads="1"/>
          </p:cNvSpPr>
          <p:nvPr/>
        </p:nvSpPr>
        <p:spPr bwMode="auto">
          <a:xfrm>
            <a:off x="8766562" y="4691478"/>
            <a:ext cx="2254258" cy="8679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lnSpc>
                <a:spcPct val="120000"/>
              </a:lnSpc>
              <a:spcBef>
                <a:spcPct val="0"/>
              </a:spcBef>
              <a:buNone/>
            </a:pPr>
            <a:r>
              <a:rPr lang="zh-CN" altLang="en-US" sz="1400" dirty="0">
                <a:solidFill>
                  <a:srgbClr val="1D5C04"/>
                </a:solidFill>
                <a:latin typeface="+mn-lt"/>
                <a:ea typeface="+mn-ea"/>
                <a:cs typeface="+mn-ea"/>
                <a:sym typeface="+mn-lt"/>
              </a:rPr>
              <a:t>请在此输入您需要的文字内容，感谢您使用我们的</a:t>
            </a:r>
            <a:r>
              <a:rPr lang="en-GB" altLang="zh-CN" sz="1400" dirty="0">
                <a:solidFill>
                  <a:srgbClr val="1D5C04"/>
                </a:solidFill>
                <a:latin typeface="+mn-lt"/>
                <a:ea typeface="+mn-ea"/>
                <a:cs typeface="+mn-ea"/>
                <a:sym typeface="+mn-lt"/>
              </a:rPr>
              <a:t>PPT</a:t>
            </a:r>
            <a:r>
              <a:rPr lang="zh-CN" altLang="en-US" sz="1400" dirty="0">
                <a:solidFill>
                  <a:srgbClr val="1D5C04"/>
                </a:solidFill>
                <a:latin typeface="+mn-lt"/>
                <a:ea typeface="+mn-ea"/>
                <a:cs typeface="+mn-ea"/>
                <a:sym typeface="+mn-lt"/>
              </a:rPr>
              <a:t>模板。</a:t>
            </a:r>
          </a:p>
        </p:txBody>
      </p:sp>
      <p:grpSp>
        <p:nvGrpSpPr>
          <p:cNvPr id="28" name="组合 27"/>
          <p:cNvGrpSpPr/>
          <p:nvPr/>
        </p:nvGrpSpPr>
        <p:grpSpPr>
          <a:xfrm>
            <a:off x="1479530" y="2245821"/>
            <a:ext cx="1880121" cy="1880121"/>
            <a:chOff x="1644528" y="2644328"/>
            <a:chExt cx="1880121" cy="1880121"/>
          </a:xfrm>
        </p:grpSpPr>
        <p:sp>
          <p:nvSpPr>
            <p:cNvPr id="16" name="流程图: 接点 15"/>
            <p:cNvSpPr/>
            <p:nvPr/>
          </p:nvSpPr>
          <p:spPr>
            <a:xfrm>
              <a:off x="1644528" y="2644328"/>
              <a:ext cx="1880121" cy="1880121"/>
            </a:xfrm>
            <a:prstGeom prst="flowChartConnector">
              <a:avLst/>
            </a:prstGeom>
            <a:solidFill>
              <a:srgbClr val="1D5C0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b="1" dirty="0">
                <a:cs typeface="+mn-ea"/>
                <a:sym typeface="+mn-lt"/>
              </a:endParaRPr>
            </a:p>
          </p:txBody>
        </p:sp>
        <p:sp>
          <p:nvSpPr>
            <p:cNvPr id="17" name="不完整圆 16"/>
            <p:cNvSpPr/>
            <p:nvPr/>
          </p:nvSpPr>
          <p:spPr>
            <a:xfrm>
              <a:off x="1751519" y="2751319"/>
              <a:ext cx="1666139" cy="1666139"/>
            </a:xfrm>
            <a:prstGeom prst="pie">
              <a:avLst>
                <a:gd name="adj1" fmla="val 0"/>
                <a:gd name="adj2" fmla="val 13461403"/>
              </a:avLst>
            </a:prstGeom>
            <a:solidFill>
              <a:srgbClr val="1D5C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b="1" dirty="0">
                <a:solidFill>
                  <a:schemeClr val="tx1"/>
                </a:solidFill>
                <a:cs typeface="+mn-ea"/>
                <a:sym typeface="+mn-lt"/>
              </a:endParaRPr>
            </a:p>
          </p:txBody>
        </p:sp>
        <p:sp>
          <p:nvSpPr>
            <p:cNvPr id="18" name="文本框 17"/>
            <p:cNvSpPr txBox="1"/>
            <p:nvPr/>
          </p:nvSpPr>
          <p:spPr>
            <a:xfrm>
              <a:off x="2532560" y="2989416"/>
              <a:ext cx="827091" cy="646331"/>
            </a:xfrm>
            <a:prstGeom prst="rect">
              <a:avLst/>
            </a:prstGeom>
            <a:noFill/>
          </p:spPr>
          <p:txBody>
            <a:bodyPr wrap="square" rtlCol="0">
              <a:spAutoFit/>
            </a:bodyPr>
            <a:lstStyle/>
            <a:p>
              <a:r>
                <a:rPr lang="en-US" altLang="zh-CN" b="1" dirty="0">
                  <a:cs typeface="+mn-ea"/>
                  <a:sym typeface="+mn-lt"/>
                </a:rPr>
                <a:t>60%</a:t>
              </a:r>
            </a:p>
            <a:p>
              <a:endParaRPr lang="zh-CN" altLang="en-US" dirty="0">
                <a:cs typeface="+mn-ea"/>
                <a:sym typeface="+mn-lt"/>
              </a:endParaRPr>
            </a:p>
          </p:txBody>
        </p:sp>
      </p:grpSp>
      <p:grpSp>
        <p:nvGrpSpPr>
          <p:cNvPr id="29" name="组合 28"/>
          <p:cNvGrpSpPr/>
          <p:nvPr/>
        </p:nvGrpSpPr>
        <p:grpSpPr>
          <a:xfrm>
            <a:off x="3935326" y="2245821"/>
            <a:ext cx="1880121" cy="1880121"/>
            <a:chOff x="4132049" y="2644328"/>
            <a:chExt cx="1880121" cy="1880121"/>
          </a:xfrm>
        </p:grpSpPr>
        <p:sp>
          <p:nvSpPr>
            <p:cNvPr id="19" name="流程图: 接点 18"/>
            <p:cNvSpPr/>
            <p:nvPr/>
          </p:nvSpPr>
          <p:spPr>
            <a:xfrm>
              <a:off x="4132049" y="2644328"/>
              <a:ext cx="1880121" cy="1880121"/>
            </a:xfrm>
            <a:prstGeom prst="flowChartConnector">
              <a:avLst/>
            </a:prstGeom>
            <a:solidFill>
              <a:srgbClr val="1D5C0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b="1" dirty="0">
                <a:cs typeface="+mn-ea"/>
                <a:sym typeface="+mn-lt"/>
              </a:endParaRPr>
            </a:p>
          </p:txBody>
        </p:sp>
        <p:sp>
          <p:nvSpPr>
            <p:cNvPr id="20" name="不完整圆 19"/>
            <p:cNvSpPr/>
            <p:nvPr/>
          </p:nvSpPr>
          <p:spPr>
            <a:xfrm>
              <a:off x="4239040" y="2751319"/>
              <a:ext cx="1666139" cy="1666139"/>
            </a:xfrm>
            <a:prstGeom prst="pie">
              <a:avLst>
                <a:gd name="adj1" fmla="val 0"/>
                <a:gd name="adj2" fmla="val 9684802"/>
              </a:avLst>
            </a:prstGeom>
            <a:solidFill>
              <a:srgbClr val="1D5C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b="1" dirty="0">
                <a:solidFill>
                  <a:schemeClr val="tx1"/>
                </a:solidFill>
                <a:cs typeface="+mn-ea"/>
                <a:sym typeface="+mn-lt"/>
              </a:endParaRPr>
            </a:p>
          </p:txBody>
        </p:sp>
        <p:sp>
          <p:nvSpPr>
            <p:cNvPr id="21" name="文本框 20"/>
            <p:cNvSpPr txBox="1"/>
            <p:nvPr/>
          </p:nvSpPr>
          <p:spPr>
            <a:xfrm>
              <a:off x="5020081" y="2989416"/>
              <a:ext cx="827091" cy="646331"/>
            </a:xfrm>
            <a:prstGeom prst="rect">
              <a:avLst/>
            </a:prstGeom>
            <a:noFill/>
          </p:spPr>
          <p:txBody>
            <a:bodyPr wrap="square" rtlCol="0">
              <a:spAutoFit/>
            </a:bodyPr>
            <a:lstStyle/>
            <a:p>
              <a:r>
                <a:rPr lang="en-US" altLang="zh-CN" b="1" dirty="0">
                  <a:cs typeface="+mn-ea"/>
                  <a:sym typeface="+mn-lt"/>
                </a:rPr>
                <a:t>40%</a:t>
              </a:r>
            </a:p>
            <a:p>
              <a:endParaRPr lang="zh-CN" altLang="en-US" dirty="0">
                <a:cs typeface="+mn-ea"/>
                <a:sym typeface="+mn-lt"/>
              </a:endParaRPr>
            </a:p>
          </p:txBody>
        </p:sp>
      </p:grpSp>
      <p:grpSp>
        <p:nvGrpSpPr>
          <p:cNvPr id="30" name="组合 29"/>
          <p:cNvGrpSpPr/>
          <p:nvPr/>
        </p:nvGrpSpPr>
        <p:grpSpPr>
          <a:xfrm>
            <a:off x="6391122" y="2245821"/>
            <a:ext cx="1933616" cy="1880121"/>
            <a:chOff x="6686220" y="2695686"/>
            <a:chExt cx="1933616" cy="1880121"/>
          </a:xfrm>
        </p:grpSpPr>
        <p:sp>
          <p:nvSpPr>
            <p:cNvPr id="22" name="流程图: 接点 21"/>
            <p:cNvSpPr/>
            <p:nvPr/>
          </p:nvSpPr>
          <p:spPr>
            <a:xfrm>
              <a:off x="6686220" y="2695686"/>
              <a:ext cx="1880121" cy="1880121"/>
            </a:xfrm>
            <a:prstGeom prst="flowChartConnector">
              <a:avLst/>
            </a:prstGeom>
            <a:solidFill>
              <a:srgbClr val="1D5C0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b="1" dirty="0">
                <a:cs typeface="+mn-ea"/>
                <a:sym typeface="+mn-lt"/>
              </a:endParaRPr>
            </a:p>
          </p:txBody>
        </p:sp>
        <p:sp>
          <p:nvSpPr>
            <p:cNvPr id="23" name="不完整圆 22"/>
            <p:cNvSpPr/>
            <p:nvPr/>
          </p:nvSpPr>
          <p:spPr>
            <a:xfrm>
              <a:off x="6793211" y="2802677"/>
              <a:ext cx="1666139" cy="1666139"/>
            </a:xfrm>
            <a:prstGeom prst="pie">
              <a:avLst>
                <a:gd name="adj1" fmla="val 0"/>
                <a:gd name="adj2" fmla="val 18538182"/>
              </a:avLst>
            </a:prstGeom>
            <a:solidFill>
              <a:srgbClr val="1D5C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b="1" dirty="0">
                <a:solidFill>
                  <a:schemeClr val="tx1"/>
                </a:solidFill>
                <a:cs typeface="+mn-ea"/>
                <a:sym typeface="+mn-lt"/>
              </a:endParaRPr>
            </a:p>
          </p:txBody>
        </p:sp>
        <p:sp>
          <p:nvSpPr>
            <p:cNvPr id="24" name="文本框 23"/>
            <p:cNvSpPr txBox="1"/>
            <p:nvPr/>
          </p:nvSpPr>
          <p:spPr>
            <a:xfrm>
              <a:off x="7792745" y="3261222"/>
              <a:ext cx="827091" cy="646331"/>
            </a:xfrm>
            <a:prstGeom prst="rect">
              <a:avLst/>
            </a:prstGeom>
            <a:noFill/>
          </p:spPr>
          <p:txBody>
            <a:bodyPr wrap="square" rtlCol="0">
              <a:spAutoFit/>
            </a:bodyPr>
            <a:lstStyle/>
            <a:p>
              <a:r>
                <a:rPr lang="en-US" altLang="zh-CN" b="1" dirty="0">
                  <a:cs typeface="+mn-ea"/>
                  <a:sym typeface="+mn-lt"/>
                </a:rPr>
                <a:t>86%</a:t>
              </a:r>
            </a:p>
            <a:p>
              <a:endParaRPr lang="zh-CN" altLang="en-US" dirty="0">
                <a:cs typeface="+mn-ea"/>
                <a:sym typeface="+mn-lt"/>
              </a:endParaRPr>
            </a:p>
          </p:txBody>
        </p:sp>
      </p:grpSp>
      <p:grpSp>
        <p:nvGrpSpPr>
          <p:cNvPr id="31" name="组合 30"/>
          <p:cNvGrpSpPr/>
          <p:nvPr/>
        </p:nvGrpSpPr>
        <p:grpSpPr>
          <a:xfrm>
            <a:off x="8900412" y="2245821"/>
            <a:ext cx="1933616" cy="1880121"/>
            <a:chOff x="9065410" y="2598159"/>
            <a:chExt cx="1933616" cy="1880121"/>
          </a:xfrm>
        </p:grpSpPr>
        <p:sp>
          <p:nvSpPr>
            <p:cNvPr id="25" name="流程图: 接点 24"/>
            <p:cNvSpPr/>
            <p:nvPr/>
          </p:nvSpPr>
          <p:spPr>
            <a:xfrm>
              <a:off x="9065410" y="2598159"/>
              <a:ext cx="1880121" cy="1880121"/>
            </a:xfrm>
            <a:prstGeom prst="flowChartConnector">
              <a:avLst/>
            </a:prstGeom>
            <a:solidFill>
              <a:srgbClr val="1D5C0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b="1" dirty="0">
                <a:cs typeface="+mn-ea"/>
                <a:sym typeface="+mn-lt"/>
              </a:endParaRPr>
            </a:p>
          </p:txBody>
        </p:sp>
        <p:sp>
          <p:nvSpPr>
            <p:cNvPr id="26" name="不完整圆 25"/>
            <p:cNvSpPr/>
            <p:nvPr/>
          </p:nvSpPr>
          <p:spPr>
            <a:xfrm>
              <a:off x="9172401" y="2705150"/>
              <a:ext cx="1666139" cy="1666139"/>
            </a:xfrm>
            <a:prstGeom prst="pie">
              <a:avLst>
                <a:gd name="adj1" fmla="val 0"/>
                <a:gd name="adj2" fmla="val 7284026"/>
              </a:avLst>
            </a:prstGeom>
            <a:solidFill>
              <a:srgbClr val="1D5C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b="1" dirty="0">
                <a:solidFill>
                  <a:schemeClr val="tx1"/>
                </a:solidFill>
                <a:cs typeface="+mn-ea"/>
                <a:sym typeface="+mn-lt"/>
              </a:endParaRPr>
            </a:p>
          </p:txBody>
        </p:sp>
        <p:sp>
          <p:nvSpPr>
            <p:cNvPr id="27" name="文本框 26"/>
            <p:cNvSpPr txBox="1"/>
            <p:nvPr/>
          </p:nvSpPr>
          <p:spPr>
            <a:xfrm>
              <a:off x="10171935" y="3163695"/>
              <a:ext cx="827091" cy="646331"/>
            </a:xfrm>
            <a:prstGeom prst="rect">
              <a:avLst/>
            </a:prstGeom>
            <a:noFill/>
          </p:spPr>
          <p:txBody>
            <a:bodyPr wrap="square" rtlCol="0">
              <a:spAutoFit/>
            </a:bodyPr>
            <a:lstStyle/>
            <a:p>
              <a:r>
                <a:rPr lang="en-US" altLang="zh-CN" b="1" dirty="0">
                  <a:cs typeface="+mn-ea"/>
                  <a:sym typeface="+mn-lt"/>
                </a:rPr>
                <a:t>30%</a:t>
              </a:r>
            </a:p>
            <a:p>
              <a:endParaRPr lang="zh-CN" altLang="en-US" dirty="0">
                <a:cs typeface="+mn-ea"/>
                <a:sym typeface="+mn-lt"/>
              </a:endParaRPr>
            </a:p>
          </p:txBody>
        </p:sp>
      </p:grpSp>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blinds(horizontal)">
                                      <p:cBhvr>
                                        <p:cTn id="10" dur="500"/>
                                        <p:tgtEl>
                                          <p:spTgt spid="12"/>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blinds(horizontal)">
                                      <p:cBhvr>
                                        <p:cTn id="13" dur="500"/>
                                        <p:tgtEl>
                                          <p:spTgt spid="13"/>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blinds(horizontal)">
                                      <p:cBhvr>
                                        <p:cTn id="1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953376" y="508000"/>
            <a:ext cx="2412124" cy="461665"/>
          </a:xfrm>
          <a:prstGeom prst="rect">
            <a:avLst/>
          </a:prstGeom>
          <a:noFill/>
        </p:spPr>
        <p:txBody>
          <a:bodyPr wrap="square" rtlCol="0">
            <a:spAutoFit/>
          </a:bodyPr>
          <a:lstStyle/>
          <a:p>
            <a:pPr algn="dist"/>
            <a:r>
              <a:rPr kumimoji="1" lang="zh-CN" altLang="en-US" sz="2400">
                <a:solidFill>
                  <a:srgbClr val="1D5C04"/>
                </a:solidFill>
                <a:cs typeface="+mn-ea"/>
                <a:sym typeface="+mn-lt"/>
              </a:rPr>
              <a:t>环境保护宣传</a:t>
            </a:r>
          </a:p>
        </p:txBody>
      </p:sp>
      <p:sp>
        <p:nvSpPr>
          <p:cNvPr id="3" name="Rectangle: Rounded Corners 28"/>
          <p:cNvSpPr/>
          <p:nvPr/>
        </p:nvSpPr>
        <p:spPr>
          <a:xfrm>
            <a:off x="6794718" y="4016378"/>
            <a:ext cx="4474925" cy="601282"/>
          </a:xfrm>
          <a:prstGeom prst="roundRect">
            <a:avLst>
              <a:gd name="adj" fmla="val 50000"/>
            </a:avLst>
          </a:prstGeom>
          <a:solidFill>
            <a:srgbClr val="1D5C04"/>
          </a:solidFill>
          <a:ln w="12700" cap="flat">
            <a:noFill/>
            <a:miter lim="400000"/>
          </a:ln>
          <a:effectLst>
            <a:outerShdw blurRad="101600" dist="76200" dir="2700000" algn="tl" rotWithShape="0">
              <a:prstClr val="black">
                <a:alpha val="30000"/>
              </a:prstClr>
            </a:outerShdw>
          </a:effectLst>
        </p:spPr>
        <p:txBody>
          <a:bodyPr wrap="none" lIns="19050" tIns="19050" rIns="19050" bIns="19050" anchor="ctr">
            <a:normAutofit/>
          </a:bodyPr>
          <a:lstStyle/>
          <a:p>
            <a:pPr algn="ctr">
              <a:defRPr/>
            </a:pPr>
            <a:r>
              <a:rPr lang="zh-CN" altLang="en-US" sz="1600" dirty="0">
                <a:solidFill>
                  <a:schemeClr val="bg1"/>
                </a:solidFill>
                <a:cs typeface="+mn-ea"/>
                <a:sym typeface="+mn-lt"/>
              </a:rPr>
              <a:t>请在此输入标题文字内容</a:t>
            </a:r>
          </a:p>
        </p:txBody>
      </p:sp>
      <p:sp>
        <p:nvSpPr>
          <p:cNvPr id="4" name="矩形 3"/>
          <p:cNvSpPr/>
          <p:nvPr/>
        </p:nvSpPr>
        <p:spPr>
          <a:xfrm>
            <a:off x="1027965" y="4811921"/>
            <a:ext cx="10241678" cy="1038746"/>
          </a:xfrm>
          <a:prstGeom prst="rect">
            <a:avLst/>
          </a:prstGeom>
        </p:spPr>
        <p:txBody>
          <a:bodyPr wrap="square" lIns="68580" tIns="34290" rIns="68580" bIns="34290">
            <a:spAutoFit/>
            <a:scene3d>
              <a:camera prst="orthographicFront"/>
              <a:lightRig rig="threePt" dir="t"/>
            </a:scene3d>
            <a:sp3d contourW="12700"/>
          </a:bodyPr>
          <a:lstStyle/>
          <a:p>
            <a:pPr>
              <a:lnSpc>
                <a:spcPct val="150000"/>
              </a:lnSpc>
              <a:defRPr/>
            </a:pPr>
            <a:r>
              <a:rPr lang="zh-CN" altLang="en-US" sz="1400" dirty="0">
                <a:solidFill>
                  <a:srgbClr val="1D5C04"/>
                </a:solidFill>
                <a:cs typeface="+mn-ea"/>
                <a:sym typeface="+mn-lt"/>
              </a:rPr>
              <a:t>用户可以在投影仪或者计算机上进行演示也可以将演示文稿打印出来制作成片以便应用到更广泛的领域中用户可以在投影仪或者计算机上进行演示也可以将演示文稿打印出来制作成胶片以便应用到更广泛的领域中用户可以在投影仪或者计算机上进行演示也可以将的领域中用户可以以便应用到更广泛的领域中</a:t>
            </a:r>
          </a:p>
        </p:txBody>
      </p:sp>
      <p:sp>
        <p:nvSpPr>
          <p:cNvPr id="5" name="Rectangle: Rounded Corners 28"/>
          <p:cNvSpPr/>
          <p:nvPr/>
        </p:nvSpPr>
        <p:spPr>
          <a:xfrm>
            <a:off x="953376" y="4016378"/>
            <a:ext cx="4474925" cy="601282"/>
          </a:xfrm>
          <a:prstGeom prst="roundRect">
            <a:avLst>
              <a:gd name="adj" fmla="val 50000"/>
            </a:avLst>
          </a:prstGeom>
          <a:solidFill>
            <a:srgbClr val="1D5C04"/>
          </a:solidFill>
          <a:ln w="12700" cap="flat">
            <a:noFill/>
            <a:miter lim="400000"/>
          </a:ln>
          <a:effectLst>
            <a:outerShdw blurRad="101600" dist="76200" dir="2700000" algn="tl" rotWithShape="0">
              <a:prstClr val="black">
                <a:alpha val="30000"/>
              </a:prstClr>
            </a:outerShdw>
          </a:effectLst>
        </p:spPr>
        <p:txBody>
          <a:bodyPr wrap="none" lIns="19050" tIns="19050" rIns="19050" bIns="19050" anchor="ctr">
            <a:normAutofit/>
          </a:bodyPr>
          <a:lstStyle/>
          <a:p>
            <a:pPr algn="ctr">
              <a:defRPr/>
            </a:pPr>
            <a:r>
              <a:rPr lang="zh-CN" altLang="en-US" sz="1600" dirty="0">
                <a:solidFill>
                  <a:schemeClr val="bg1"/>
                </a:solidFill>
                <a:cs typeface="+mn-ea"/>
                <a:sym typeface="+mn-lt"/>
              </a:rPr>
              <a:t>请在此输入标题文字内容</a:t>
            </a:r>
          </a:p>
        </p:txBody>
      </p:sp>
      <p:pic>
        <p:nvPicPr>
          <p:cNvPr id="9" name="图片 8"/>
          <p:cNvPicPr>
            <a:picLocks noChangeAspect="1"/>
          </p:cNvPicPr>
          <p:nvPr/>
        </p:nvPicPr>
        <p:blipFill>
          <a:blip r:embed="rId3" cstate="screen"/>
          <a:stretch>
            <a:fillRect/>
          </a:stretch>
        </p:blipFill>
        <p:spPr>
          <a:xfrm>
            <a:off x="1866900" y="1160165"/>
            <a:ext cx="3276600" cy="3276600"/>
          </a:xfrm>
          <a:prstGeom prst="rect">
            <a:avLst/>
          </a:prstGeom>
        </p:spPr>
      </p:pic>
      <p:pic>
        <p:nvPicPr>
          <p:cNvPr id="11" name="图片 10"/>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a:xfrm>
            <a:off x="7172587" y="800137"/>
            <a:ext cx="3636628" cy="3636628"/>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linds(horizontal)">
                                      <p:cBhvr>
                                        <p:cTn id="10" dur="500"/>
                                        <p:tgtEl>
                                          <p:spTgt spid="4"/>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linds(horizontal)">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descr="C:\Users\admin\Desktop\素材\13216\5acc65f447bb5.jpg5acc65f447bb5"/>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flipH="1">
            <a:off x="0" y="-17145"/>
            <a:ext cx="12191365" cy="6885940"/>
          </a:xfrm>
          <a:prstGeom prst="rect">
            <a:avLst/>
          </a:prstGeom>
        </p:spPr>
      </p:pic>
      <p:pic>
        <p:nvPicPr>
          <p:cNvPr id="3" name="图片 2"/>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rot="5400000">
            <a:off x="3058881" y="-2349233"/>
            <a:ext cx="6338443" cy="11527291"/>
          </a:xfrm>
          <a:prstGeom prst="rect">
            <a:avLst/>
          </a:prstGeom>
        </p:spPr>
      </p:pic>
      <p:pic>
        <p:nvPicPr>
          <p:cNvPr id="11" name="图片 10"/>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a:xfrm>
            <a:off x="1092752" y="1075406"/>
            <a:ext cx="4713961" cy="4838914"/>
          </a:xfrm>
          <a:prstGeom prst="rect">
            <a:avLst/>
          </a:prstGeom>
        </p:spPr>
      </p:pic>
      <p:grpSp>
        <p:nvGrpSpPr>
          <p:cNvPr id="7" name="组合 6"/>
          <p:cNvGrpSpPr/>
          <p:nvPr/>
        </p:nvGrpSpPr>
        <p:grpSpPr>
          <a:xfrm>
            <a:off x="5263561" y="3110143"/>
            <a:ext cx="5807245" cy="1542817"/>
            <a:chOff x="245242" y="4154463"/>
            <a:chExt cx="5807245" cy="1542817"/>
          </a:xfrm>
        </p:grpSpPr>
        <p:sp>
          <p:nvSpPr>
            <p:cNvPr id="9" name="文本框 8"/>
            <p:cNvSpPr txBox="1"/>
            <p:nvPr/>
          </p:nvSpPr>
          <p:spPr>
            <a:xfrm>
              <a:off x="1226770" y="4154463"/>
              <a:ext cx="3844187" cy="768350"/>
            </a:xfrm>
            <a:prstGeom prst="rect">
              <a:avLst/>
            </a:prstGeom>
            <a:noFill/>
          </p:spPr>
          <p:txBody>
            <a:bodyPr wrap="square" rtlCol="0">
              <a:spAutoFit/>
            </a:bodyPr>
            <a:lstStyle/>
            <a:p>
              <a:pPr algn="ctr"/>
              <a:r>
                <a:rPr lang="zh-CN" altLang="en-US" sz="4400" b="1" dirty="0">
                  <a:solidFill>
                    <a:srgbClr val="1D5C04"/>
                  </a:solidFill>
                  <a:cs typeface="+mn-ea"/>
                  <a:sym typeface="+mn-lt"/>
                </a:rPr>
                <a:t>绿色公益活动</a:t>
              </a:r>
            </a:p>
          </p:txBody>
        </p:sp>
        <p:sp>
          <p:nvSpPr>
            <p:cNvPr id="10" name="文本框 9"/>
            <p:cNvSpPr txBox="1"/>
            <p:nvPr/>
          </p:nvSpPr>
          <p:spPr>
            <a:xfrm>
              <a:off x="245242" y="4990525"/>
              <a:ext cx="5807245" cy="706755"/>
            </a:xfrm>
            <a:prstGeom prst="rect">
              <a:avLst/>
            </a:prstGeom>
            <a:noFill/>
          </p:spPr>
          <p:txBody>
            <a:bodyPr wrap="square" rtlCol="0">
              <a:spAutoFit/>
            </a:bodyPr>
            <a:lstStyle/>
            <a:p>
              <a:pPr algn="ctr"/>
              <a:r>
                <a:rPr lang="en-US" altLang="zh-CN" sz="4000" b="1" spc="1200" dirty="0">
                  <a:solidFill>
                    <a:srgbClr val="1D5C04"/>
                  </a:solidFill>
                  <a:cs typeface="+mn-ea"/>
                  <a:sym typeface="+mn-lt"/>
                </a:rPr>
                <a:t>CHAPTER 04</a:t>
              </a:r>
            </a:p>
          </p:txBody>
        </p:sp>
      </p:grpSp>
      <p:sp>
        <p:nvSpPr>
          <p:cNvPr id="8" name="文本框 7"/>
          <p:cNvSpPr txBox="1"/>
          <p:nvPr/>
        </p:nvSpPr>
        <p:spPr>
          <a:xfrm>
            <a:off x="6096000" y="2154240"/>
            <a:ext cx="4142368" cy="889090"/>
          </a:xfrm>
          <a:prstGeom prst="rect">
            <a:avLst/>
          </a:prstGeom>
          <a:noFill/>
        </p:spPr>
        <p:txBody>
          <a:bodyPr wrap="square" rtlCol="0">
            <a:spAutoFit/>
          </a:bodyPr>
          <a:lstStyle/>
          <a:p>
            <a:pPr algn="ctr">
              <a:lnSpc>
                <a:spcPct val="200000"/>
              </a:lnSpc>
            </a:pPr>
            <a:r>
              <a:rPr lang="en-US" altLang="zh-CN" sz="1400" spc="600" dirty="0">
                <a:solidFill>
                  <a:srgbClr val="1D5C04"/>
                </a:solidFill>
                <a:cs typeface="+mn-ea"/>
                <a:sym typeface="+mn-lt"/>
              </a:rPr>
              <a:t>.</a:t>
            </a:r>
          </a:p>
          <a:p>
            <a:pPr algn="ctr">
              <a:lnSpc>
                <a:spcPct val="200000"/>
              </a:lnSpc>
            </a:pPr>
            <a:r>
              <a:rPr lang="en-US" altLang="zh-CN" sz="1400" spc="600" dirty="0">
                <a:solidFill>
                  <a:srgbClr val="1D5C04"/>
                </a:solidFill>
                <a:cs typeface="+mn-ea"/>
                <a:sym typeface="+mn-lt"/>
              </a:rPr>
              <a:t>ADD YOUR TITLE HERE.</a:t>
            </a:r>
          </a:p>
        </p:txBody>
      </p:sp>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953376" y="508000"/>
            <a:ext cx="2412124" cy="461665"/>
          </a:xfrm>
          <a:prstGeom prst="rect">
            <a:avLst/>
          </a:prstGeom>
          <a:noFill/>
        </p:spPr>
        <p:txBody>
          <a:bodyPr wrap="square" rtlCol="0">
            <a:spAutoFit/>
          </a:bodyPr>
          <a:lstStyle/>
          <a:p>
            <a:pPr algn="dist"/>
            <a:r>
              <a:rPr kumimoji="1" lang="zh-CN" altLang="en-US" sz="2400">
                <a:solidFill>
                  <a:srgbClr val="1D5C04"/>
                </a:solidFill>
                <a:cs typeface="+mn-ea"/>
                <a:sym typeface="+mn-lt"/>
              </a:rPr>
              <a:t>媒体跟踪报道</a:t>
            </a:r>
          </a:p>
        </p:txBody>
      </p:sp>
      <p:pic>
        <p:nvPicPr>
          <p:cNvPr id="3" name="图片 2"/>
          <p:cNvPicPr>
            <a:picLocks noChangeAspect="1"/>
          </p:cNvPicPr>
          <p:nvPr/>
        </p:nvPicPr>
        <p:blipFill>
          <a:blip r:embed="rId9" cstate="screen">
            <a:extLst>
              <a:ext uri="{28A0092B-C50C-407E-A947-70E740481C1C}">
                <a14:useLocalDpi xmlns:a14="http://schemas.microsoft.com/office/drawing/2010/main"/>
              </a:ext>
            </a:extLst>
          </a:blip>
          <a:srcRect/>
          <a:stretch>
            <a:fillRect/>
          </a:stretch>
        </p:blipFill>
        <p:spPr>
          <a:xfrm>
            <a:off x="3901654" y="2362932"/>
            <a:ext cx="4530623" cy="4532983"/>
          </a:xfrm>
          <a:prstGeom prst="rect">
            <a:avLst/>
          </a:prstGeom>
        </p:spPr>
      </p:pic>
      <p:sp>
        <p:nvSpPr>
          <p:cNvPr id="10" name="PA_库_CreateawesomeandUniquepresentationslideswiththesecreative "/>
          <p:cNvSpPr/>
          <p:nvPr>
            <p:custDataLst>
              <p:tags r:id="rId1"/>
            </p:custDataLst>
          </p:nvPr>
        </p:nvSpPr>
        <p:spPr>
          <a:xfrm>
            <a:off x="4855691" y="1926890"/>
            <a:ext cx="2622550" cy="584134"/>
          </a:xfrm>
          <a:prstGeom prst="rect">
            <a:avLst/>
          </a:prstGeom>
          <a:ln w="12700">
            <a:miter lim="400000"/>
          </a:ln>
        </p:spPr>
        <p:txBody>
          <a:bodyPr lIns="25400" tIns="25400" rIns="25400" bIns="25400" anchor="ctr">
            <a:spAutoFit/>
          </a:bodyPr>
          <a:lstStyle>
            <a:lvl1pPr>
              <a:lnSpc>
                <a:spcPct val="130000"/>
              </a:lnSpc>
              <a:defRPr sz="2400">
                <a:solidFill>
                  <a:srgbClr val="53585F"/>
                </a:solidFill>
                <a:latin typeface="Lato Light"/>
                <a:ea typeface="Lato Light"/>
                <a:cs typeface="Lato Light"/>
                <a:sym typeface="Lato Light"/>
              </a:defRPr>
            </a:lvl1pPr>
          </a:lstStyle>
          <a:p>
            <a:pPr algn="ctr"/>
            <a:r>
              <a:rPr lang="zh-CN" altLang="en-US" sz="1400" dirty="0">
                <a:solidFill>
                  <a:srgbClr val="1D5C04"/>
                </a:solidFill>
                <a:latin typeface="+mn-lt"/>
                <a:ea typeface="+mn-ea"/>
                <a:cs typeface="+mn-ea"/>
                <a:sym typeface="+mn-lt"/>
              </a:rPr>
              <a:t>标题数字等都可以通过点击和重新输入进行更改</a:t>
            </a:r>
            <a:endParaRPr sz="1400" dirty="0">
              <a:solidFill>
                <a:srgbClr val="1D5C04"/>
              </a:solidFill>
              <a:latin typeface="+mn-lt"/>
              <a:ea typeface="+mn-ea"/>
              <a:cs typeface="+mn-ea"/>
              <a:sym typeface="+mn-lt"/>
            </a:endParaRPr>
          </a:p>
        </p:txBody>
      </p:sp>
      <p:sp>
        <p:nvSpPr>
          <p:cNvPr id="11" name="PA_库_UniqueSlides "/>
          <p:cNvSpPr/>
          <p:nvPr>
            <p:custDataLst>
              <p:tags r:id="rId2"/>
            </p:custDataLst>
          </p:nvPr>
        </p:nvSpPr>
        <p:spPr>
          <a:xfrm>
            <a:off x="5396203" y="1599033"/>
            <a:ext cx="1205458" cy="328295"/>
          </a:xfrm>
          <a:prstGeom prst="rect">
            <a:avLst/>
          </a:prstGeom>
          <a:ln w="12700">
            <a:miter lim="400000"/>
          </a:ln>
        </p:spPr>
        <p:txBody>
          <a:bodyPr wrap="none" lIns="25400" tIns="25400" rIns="25400" bIns="25400" anchor="ctr">
            <a:spAutoFit/>
          </a:bodyPr>
          <a:lstStyle>
            <a:lvl1pPr>
              <a:defRPr sz="4000">
                <a:solidFill>
                  <a:srgbClr val="A6AAA9"/>
                </a:solidFill>
                <a:latin typeface="Lato Light"/>
                <a:ea typeface="Lato Light"/>
                <a:cs typeface="Lato Light"/>
                <a:sym typeface="Lato Light"/>
              </a:defRPr>
            </a:lvl1pPr>
          </a:lstStyle>
          <a:p>
            <a:r>
              <a:rPr lang="zh-CN" altLang="en-US" sz="1800" b="1" dirty="0">
                <a:solidFill>
                  <a:srgbClr val="1D5C04"/>
                </a:solidFill>
                <a:latin typeface="+mn-lt"/>
                <a:ea typeface="+mn-ea"/>
                <a:cs typeface="+mn-ea"/>
                <a:sym typeface="+mn-lt"/>
              </a:rPr>
              <a:t>请输入标题</a:t>
            </a:r>
            <a:endParaRPr sz="1800" b="1" dirty="0">
              <a:solidFill>
                <a:srgbClr val="1D5C04"/>
              </a:solidFill>
              <a:latin typeface="+mn-lt"/>
              <a:ea typeface="+mn-ea"/>
              <a:cs typeface="+mn-ea"/>
              <a:sym typeface="+mn-lt"/>
            </a:endParaRPr>
          </a:p>
        </p:txBody>
      </p:sp>
      <p:sp>
        <p:nvSpPr>
          <p:cNvPr id="15" name="PA_库_CreateawesomeandUniquepresentationslideswiththesecreative "/>
          <p:cNvSpPr/>
          <p:nvPr>
            <p:custDataLst>
              <p:tags r:id="rId3"/>
            </p:custDataLst>
          </p:nvPr>
        </p:nvSpPr>
        <p:spPr>
          <a:xfrm>
            <a:off x="8667610" y="4292681"/>
            <a:ext cx="2622551" cy="584134"/>
          </a:xfrm>
          <a:prstGeom prst="rect">
            <a:avLst/>
          </a:prstGeom>
          <a:ln w="12700">
            <a:miter lim="400000"/>
          </a:ln>
        </p:spPr>
        <p:txBody>
          <a:bodyPr lIns="25400" tIns="25400" rIns="25400" bIns="25400" anchor="ctr">
            <a:spAutoFit/>
          </a:bodyPr>
          <a:lstStyle>
            <a:lvl1pPr algn="l">
              <a:lnSpc>
                <a:spcPct val="130000"/>
              </a:lnSpc>
              <a:defRPr sz="2400">
                <a:solidFill>
                  <a:srgbClr val="53585F"/>
                </a:solidFill>
                <a:latin typeface="Lato Light"/>
                <a:ea typeface="Lato Light"/>
                <a:cs typeface="Lato Light"/>
                <a:sym typeface="Lato Light"/>
              </a:defRPr>
            </a:lvl1pPr>
          </a:lstStyle>
          <a:p>
            <a:r>
              <a:rPr lang="zh-CN" altLang="en-US" sz="1400" dirty="0">
                <a:solidFill>
                  <a:srgbClr val="1D5C04"/>
                </a:solidFill>
                <a:latin typeface="+mn-lt"/>
                <a:ea typeface="+mn-ea"/>
                <a:cs typeface="+mn-ea"/>
                <a:sym typeface="+mn-lt"/>
              </a:rPr>
              <a:t>标题数字等都可以通过点击和重新输入进行更改</a:t>
            </a:r>
            <a:endParaRPr sz="1400" dirty="0">
              <a:solidFill>
                <a:srgbClr val="1D5C04"/>
              </a:solidFill>
              <a:latin typeface="+mn-lt"/>
              <a:ea typeface="+mn-ea"/>
              <a:cs typeface="+mn-ea"/>
              <a:sym typeface="+mn-lt"/>
            </a:endParaRPr>
          </a:p>
        </p:txBody>
      </p:sp>
      <p:sp>
        <p:nvSpPr>
          <p:cNvPr id="16" name="PA_库_UniqueSlides "/>
          <p:cNvSpPr/>
          <p:nvPr>
            <p:custDataLst>
              <p:tags r:id="rId4"/>
            </p:custDataLst>
          </p:nvPr>
        </p:nvSpPr>
        <p:spPr>
          <a:xfrm>
            <a:off x="8667610" y="3988107"/>
            <a:ext cx="1205458" cy="328295"/>
          </a:xfrm>
          <a:prstGeom prst="rect">
            <a:avLst/>
          </a:prstGeom>
          <a:ln w="12700">
            <a:miter lim="400000"/>
          </a:ln>
        </p:spPr>
        <p:txBody>
          <a:bodyPr wrap="none" lIns="25400" tIns="25400" rIns="25400" bIns="25400" anchor="ctr">
            <a:spAutoFit/>
          </a:bodyPr>
          <a:lstStyle>
            <a:lvl1pPr algn="l">
              <a:defRPr sz="4000">
                <a:solidFill>
                  <a:srgbClr val="A6AAA9"/>
                </a:solidFill>
                <a:latin typeface="Lato Light"/>
                <a:ea typeface="Lato Light"/>
                <a:cs typeface="Lato Light"/>
                <a:sym typeface="Lato Light"/>
              </a:defRPr>
            </a:lvl1pPr>
          </a:lstStyle>
          <a:p>
            <a:r>
              <a:rPr lang="zh-CN" altLang="en-US" sz="1800" b="1" dirty="0">
                <a:solidFill>
                  <a:srgbClr val="1D5C04"/>
                </a:solidFill>
                <a:latin typeface="+mn-lt"/>
                <a:ea typeface="+mn-ea"/>
                <a:cs typeface="+mn-ea"/>
                <a:sym typeface="+mn-lt"/>
              </a:rPr>
              <a:t>请输入标题</a:t>
            </a:r>
            <a:endParaRPr sz="1800" b="1" dirty="0">
              <a:solidFill>
                <a:srgbClr val="1D5C04"/>
              </a:solidFill>
              <a:latin typeface="+mn-lt"/>
              <a:ea typeface="+mn-ea"/>
              <a:cs typeface="+mn-ea"/>
              <a:sym typeface="+mn-lt"/>
            </a:endParaRPr>
          </a:p>
        </p:txBody>
      </p:sp>
      <p:sp>
        <p:nvSpPr>
          <p:cNvPr id="17" name="PA_库_CreateawesomeandUniquepresentationslideswiththesecreative "/>
          <p:cNvSpPr/>
          <p:nvPr>
            <p:custDataLst>
              <p:tags r:id="rId5"/>
            </p:custDataLst>
          </p:nvPr>
        </p:nvSpPr>
        <p:spPr>
          <a:xfrm>
            <a:off x="835944" y="4292681"/>
            <a:ext cx="2622551" cy="584134"/>
          </a:xfrm>
          <a:prstGeom prst="rect">
            <a:avLst/>
          </a:prstGeom>
          <a:ln w="12700">
            <a:miter lim="400000"/>
          </a:ln>
        </p:spPr>
        <p:txBody>
          <a:bodyPr lIns="25400" tIns="25400" rIns="25400" bIns="25400" anchor="ctr">
            <a:spAutoFit/>
          </a:bodyPr>
          <a:lstStyle>
            <a:lvl1pPr algn="r">
              <a:lnSpc>
                <a:spcPct val="130000"/>
              </a:lnSpc>
              <a:defRPr sz="2400">
                <a:solidFill>
                  <a:srgbClr val="53585F"/>
                </a:solidFill>
                <a:latin typeface="Lato Light"/>
                <a:ea typeface="Lato Light"/>
                <a:cs typeface="Lato Light"/>
                <a:sym typeface="Lato Light"/>
              </a:defRPr>
            </a:lvl1pPr>
          </a:lstStyle>
          <a:p>
            <a:r>
              <a:rPr lang="zh-CN" altLang="en-US" sz="1400" dirty="0">
                <a:solidFill>
                  <a:srgbClr val="1D5C04"/>
                </a:solidFill>
                <a:latin typeface="+mn-lt"/>
                <a:ea typeface="+mn-ea"/>
                <a:cs typeface="+mn-ea"/>
                <a:sym typeface="+mn-lt"/>
              </a:rPr>
              <a:t>标题数字等都可以通过点击和重新输入进行更改</a:t>
            </a:r>
            <a:endParaRPr sz="1400" dirty="0">
              <a:solidFill>
                <a:srgbClr val="1D5C04"/>
              </a:solidFill>
              <a:latin typeface="+mn-lt"/>
              <a:ea typeface="+mn-ea"/>
              <a:cs typeface="+mn-ea"/>
              <a:sym typeface="+mn-lt"/>
            </a:endParaRPr>
          </a:p>
        </p:txBody>
      </p:sp>
      <p:sp>
        <p:nvSpPr>
          <p:cNvPr id="18" name="PA_库_UniqueSlides "/>
          <p:cNvSpPr/>
          <p:nvPr>
            <p:custDataLst>
              <p:tags r:id="rId6"/>
            </p:custDataLst>
          </p:nvPr>
        </p:nvSpPr>
        <p:spPr>
          <a:xfrm>
            <a:off x="2253037" y="3988107"/>
            <a:ext cx="1205458" cy="328295"/>
          </a:xfrm>
          <a:prstGeom prst="rect">
            <a:avLst/>
          </a:prstGeom>
          <a:ln w="12700">
            <a:miter lim="400000"/>
          </a:ln>
        </p:spPr>
        <p:txBody>
          <a:bodyPr wrap="none" lIns="25400" tIns="25400" rIns="25400" bIns="25400" anchor="ctr">
            <a:spAutoFit/>
          </a:bodyPr>
          <a:lstStyle>
            <a:lvl1pPr algn="r">
              <a:defRPr sz="4000">
                <a:solidFill>
                  <a:srgbClr val="A6AAA9"/>
                </a:solidFill>
                <a:latin typeface="Lato Light"/>
                <a:ea typeface="Lato Light"/>
                <a:cs typeface="Lato Light"/>
                <a:sym typeface="Lato Light"/>
              </a:defRPr>
            </a:lvl1pPr>
          </a:lstStyle>
          <a:p>
            <a:r>
              <a:rPr lang="zh-CN" altLang="en-US" sz="1800" b="1" dirty="0">
                <a:solidFill>
                  <a:srgbClr val="1D5C04"/>
                </a:solidFill>
                <a:latin typeface="+mn-lt"/>
                <a:ea typeface="+mn-ea"/>
                <a:cs typeface="+mn-ea"/>
                <a:sym typeface="+mn-lt"/>
              </a:rPr>
              <a:t>请输入标题</a:t>
            </a:r>
            <a:endParaRPr sz="1800" b="1" dirty="0">
              <a:solidFill>
                <a:srgbClr val="1D5C04"/>
              </a:solidFill>
              <a:latin typeface="+mn-lt"/>
              <a:ea typeface="+mn-ea"/>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blinds(horizontal)">
                                      <p:cBhvr>
                                        <p:cTn id="10" dur="500"/>
                                        <p:tgtEl>
                                          <p:spTgt spid="11"/>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blinds(horizontal)">
                                      <p:cBhvr>
                                        <p:cTn id="13" dur="500"/>
                                        <p:tgtEl>
                                          <p:spTgt spid="15"/>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blinds(horizontal)">
                                      <p:cBhvr>
                                        <p:cTn id="16" dur="500"/>
                                        <p:tgtEl>
                                          <p:spTgt spid="16"/>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blinds(horizontal)">
                                      <p:cBhvr>
                                        <p:cTn id="19" dur="500"/>
                                        <p:tgtEl>
                                          <p:spTgt spid="17"/>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blinds(horizontal)">
                                      <p:cBhvr>
                                        <p:cTn id="2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5" grpId="0" animBg="1"/>
      <p:bldP spid="16" grpId="0" animBg="1"/>
      <p:bldP spid="17" grpId="0" animBg="1"/>
      <p:bldP spid="1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953376" y="508000"/>
            <a:ext cx="2412124" cy="461665"/>
          </a:xfrm>
          <a:prstGeom prst="rect">
            <a:avLst/>
          </a:prstGeom>
          <a:noFill/>
        </p:spPr>
        <p:txBody>
          <a:bodyPr wrap="square" rtlCol="0">
            <a:spAutoFit/>
          </a:bodyPr>
          <a:lstStyle/>
          <a:p>
            <a:pPr algn="dist"/>
            <a:r>
              <a:rPr kumimoji="1" lang="zh-CN" altLang="en-US" sz="2400">
                <a:solidFill>
                  <a:srgbClr val="1D5C04"/>
                </a:solidFill>
                <a:cs typeface="+mn-ea"/>
                <a:sym typeface="+mn-lt"/>
              </a:rPr>
              <a:t>媒体跟踪报道</a:t>
            </a:r>
          </a:p>
        </p:txBody>
      </p:sp>
      <p:sp>
        <p:nvSpPr>
          <p:cNvPr id="5" name="TextBox 39"/>
          <p:cNvSpPr txBox="1">
            <a:spLocks noChangeArrowheads="1"/>
          </p:cNvSpPr>
          <p:nvPr/>
        </p:nvSpPr>
        <p:spPr bwMode="auto">
          <a:xfrm>
            <a:off x="4501511" y="2083713"/>
            <a:ext cx="5999812" cy="68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8230" tIns="39115" rIns="78230" bIns="39115">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lnSpc>
                <a:spcPct val="150000"/>
              </a:lnSpc>
            </a:pPr>
            <a:r>
              <a:rPr lang="zh-CN" altLang="en-US" sz="1400">
                <a:solidFill>
                  <a:srgbClr val="1D5C04"/>
                </a:solidFill>
                <a:latin typeface="+mn-lt"/>
                <a:ea typeface="+mn-ea"/>
                <a:cs typeface="+mn-ea"/>
                <a:sym typeface="+mn-lt"/>
              </a:rPr>
              <a:t>单击此处添加文本单击此处添加文本 单击此处添加文本单击此处添加文本单击此处添加文本</a:t>
            </a:r>
            <a:endParaRPr lang="en-US" altLang="zh-CN" sz="1400">
              <a:solidFill>
                <a:srgbClr val="1D5C04"/>
              </a:solidFill>
              <a:latin typeface="+mn-lt"/>
              <a:ea typeface="+mn-ea"/>
              <a:cs typeface="+mn-ea"/>
              <a:sym typeface="+mn-lt"/>
            </a:endParaRPr>
          </a:p>
        </p:txBody>
      </p:sp>
      <p:sp>
        <p:nvSpPr>
          <p:cNvPr id="6" name="TextBox 40"/>
          <p:cNvSpPr txBox="1">
            <a:spLocks noChangeArrowheads="1"/>
          </p:cNvSpPr>
          <p:nvPr/>
        </p:nvSpPr>
        <p:spPr bwMode="auto">
          <a:xfrm>
            <a:off x="3873036" y="1676401"/>
            <a:ext cx="3237132" cy="298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1764" tIns="25882" rIns="51764" bIns="25882">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r>
              <a:rPr lang="zh-CN" altLang="zh-CN" sz="1600" b="1">
                <a:solidFill>
                  <a:srgbClr val="1D5C04"/>
                </a:solidFill>
                <a:latin typeface="+mn-lt"/>
                <a:ea typeface="+mn-ea"/>
                <a:cs typeface="+mn-ea"/>
                <a:sym typeface="+mn-lt"/>
              </a:rPr>
              <a:t>（一）</a:t>
            </a:r>
            <a:r>
              <a:rPr lang="zh-CN" altLang="en-US" sz="1600" b="1">
                <a:solidFill>
                  <a:srgbClr val="1D5C04"/>
                </a:solidFill>
                <a:latin typeface="+mn-lt"/>
                <a:ea typeface="+mn-ea"/>
                <a:cs typeface="+mn-ea"/>
                <a:sym typeface="+mn-lt"/>
              </a:rPr>
              <a:t>单击填加标题</a:t>
            </a:r>
          </a:p>
        </p:txBody>
      </p:sp>
      <p:sp>
        <p:nvSpPr>
          <p:cNvPr id="9" name="TextBox 44"/>
          <p:cNvSpPr txBox="1">
            <a:spLocks noChangeArrowheads="1"/>
          </p:cNvSpPr>
          <p:nvPr/>
        </p:nvSpPr>
        <p:spPr bwMode="auto">
          <a:xfrm>
            <a:off x="4501511" y="3666074"/>
            <a:ext cx="5999812" cy="68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8230" tIns="39115" rIns="78230" bIns="39115">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lnSpc>
                <a:spcPct val="150000"/>
              </a:lnSpc>
            </a:pPr>
            <a:r>
              <a:rPr lang="zh-CN" altLang="en-US" sz="1400">
                <a:solidFill>
                  <a:srgbClr val="1D5C04"/>
                </a:solidFill>
                <a:latin typeface="+mn-lt"/>
                <a:ea typeface="+mn-ea"/>
                <a:cs typeface="+mn-ea"/>
                <a:sym typeface="+mn-lt"/>
              </a:rPr>
              <a:t>单击此处添加文本单击此处添加文本 单击此处添加文本单击此处添加文本单击此处添加文本</a:t>
            </a:r>
            <a:endParaRPr lang="en-US" altLang="zh-CN" sz="1400">
              <a:solidFill>
                <a:srgbClr val="1D5C04"/>
              </a:solidFill>
              <a:latin typeface="+mn-lt"/>
              <a:ea typeface="+mn-ea"/>
              <a:cs typeface="+mn-ea"/>
              <a:sym typeface="+mn-lt"/>
            </a:endParaRPr>
          </a:p>
        </p:txBody>
      </p:sp>
      <p:sp>
        <p:nvSpPr>
          <p:cNvPr id="10" name="TextBox 45"/>
          <p:cNvSpPr txBox="1">
            <a:spLocks noChangeArrowheads="1"/>
          </p:cNvSpPr>
          <p:nvPr/>
        </p:nvSpPr>
        <p:spPr bwMode="auto">
          <a:xfrm>
            <a:off x="3873036" y="3256633"/>
            <a:ext cx="3237132" cy="298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1764" tIns="25882" rIns="51764" bIns="25882">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r>
              <a:rPr lang="zh-CN" altLang="zh-CN" sz="1600" b="1">
                <a:solidFill>
                  <a:srgbClr val="1D5C04"/>
                </a:solidFill>
                <a:latin typeface="+mn-lt"/>
                <a:ea typeface="+mn-ea"/>
                <a:cs typeface="+mn-ea"/>
                <a:sym typeface="+mn-lt"/>
              </a:rPr>
              <a:t>（</a:t>
            </a:r>
            <a:r>
              <a:rPr lang="zh-CN" altLang="en-US" sz="1600" b="1">
                <a:solidFill>
                  <a:srgbClr val="1D5C04"/>
                </a:solidFill>
                <a:latin typeface="+mn-lt"/>
                <a:ea typeface="+mn-ea"/>
                <a:cs typeface="+mn-ea"/>
                <a:sym typeface="+mn-lt"/>
              </a:rPr>
              <a:t>二</a:t>
            </a:r>
            <a:r>
              <a:rPr lang="zh-CN" altLang="zh-CN" sz="1600" b="1">
                <a:solidFill>
                  <a:srgbClr val="1D5C04"/>
                </a:solidFill>
                <a:latin typeface="+mn-lt"/>
                <a:ea typeface="+mn-ea"/>
                <a:cs typeface="+mn-ea"/>
                <a:sym typeface="+mn-lt"/>
              </a:rPr>
              <a:t>）</a:t>
            </a:r>
            <a:r>
              <a:rPr lang="zh-CN" altLang="en-US" sz="1600" b="1">
                <a:solidFill>
                  <a:srgbClr val="1D5C04"/>
                </a:solidFill>
                <a:latin typeface="+mn-lt"/>
                <a:ea typeface="+mn-ea"/>
                <a:cs typeface="+mn-ea"/>
                <a:sym typeface="+mn-lt"/>
              </a:rPr>
              <a:t>单击填加标题</a:t>
            </a:r>
          </a:p>
        </p:txBody>
      </p:sp>
      <p:sp>
        <p:nvSpPr>
          <p:cNvPr id="11" name="TextBox 46"/>
          <p:cNvSpPr txBox="1">
            <a:spLocks noChangeArrowheads="1"/>
          </p:cNvSpPr>
          <p:nvPr/>
        </p:nvSpPr>
        <p:spPr bwMode="auto">
          <a:xfrm>
            <a:off x="4501511" y="5190934"/>
            <a:ext cx="5999812" cy="68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8230" tIns="39115" rIns="78230" bIns="39115">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lnSpc>
                <a:spcPct val="150000"/>
              </a:lnSpc>
            </a:pPr>
            <a:r>
              <a:rPr lang="zh-CN" altLang="en-US" sz="1400">
                <a:solidFill>
                  <a:srgbClr val="1D5C04"/>
                </a:solidFill>
                <a:latin typeface="+mn-lt"/>
                <a:ea typeface="+mn-ea"/>
                <a:cs typeface="+mn-ea"/>
                <a:sym typeface="+mn-lt"/>
              </a:rPr>
              <a:t>单击此处添加文本单击此处添加文本 单击此处添加文本单击此处添加文本单击此处添加文本</a:t>
            </a:r>
            <a:endParaRPr lang="en-US" altLang="zh-CN" sz="1400">
              <a:solidFill>
                <a:srgbClr val="1D5C04"/>
              </a:solidFill>
              <a:latin typeface="+mn-lt"/>
              <a:ea typeface="+mn-ea"/>
              <a:cs typeface="+mn-ea"/>
              <a:sym typeface="+mn-lt"/>
            </a:endParaRPr>
          </a:p>
        </p:txBody>
      </p:sp>
      <p:sp>
        <p:nvSpPr>
          <p:cNvPr id="12" name="TextBox 47"/>
          <p:cNvSpPr txBox="1">
            <a:spLocks noChangeArrowheads="1"/>
          </p:cNvSpPr>
          <p:nvPr/>
        </p:nvSpPr>
        <p:spPr bwMode="auto">
          <a:xfrm>
            <a:off x="3873036" y="4783623"/>
            <a:ext cx="3237132" cy="298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1764" tIns="25882" rIns="51764" bIns="25882">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r>
              <a:rPr lang="zh-CN" altLang="zh-CN" sz="1600" b="1">
                <a:solidFill>
                  <a:srgbClr val="1D5C04"/>
                </a:solidFill>
                <a:latin typeface="+mn-lt"/>
                <a:ea typeface="+mn-ea"/>
                <a:cs typeface="+mn-ea"/>
                <a:sym typeface="+mn-lt"/>
              </a:rPr>
              <a:t>（</a:t>
            </a:r>
            <a:r>
              <a:rPr lang="zh-CN" altLang="en-US" sz="1600" b="1">
                <a:solidFill>
                  <a:srgbClr val="1D5C04"/>
                </a:solidFill>
                <a:latin typeface="+mn-lt"/>
                <a:ea typeface="+mn-ea"/>
                <a:cs typeface="+mn-ea"/>
                <a:sym typeface="+mn-lt"/>
              </a:rPr>
              <a:t>三</a:t>
            </a:r>
            <a:r>
              <a:rPr lang="zh-CN" altLang="zh-CN" sz="1600" b="1">
                <a:solidFill>
                  <a:srgbClr val="1D5C04"/>
                </a:solidFill>
                <a:latin typeface="+mn-lt"/>
                <a:ea typeface="+mn-ea"/>
                <a:cs typeface="+mn-ea"/>
                <a:sym typeface="+mn-lt"/>
              </a:rPr>
              <a:t>）</a:t>
            </a:r>
            <a:r>
              <a:rPr lang="zh-CN" altLang="en-US" sz="1600" b="1">
                <a:solidFill>
                  <a:srgbClr val="1D5C04"/>
                </a:solidFill>
                <a:latin typeface="+mn-lt"/>
                <a:ea typeface="+mn-ea"/>
                <a:cs typeface="+mn-ea"/>
                <a:sym typeface="+mn-lt"/>
              </a:rPr>
              <a:t>单击填加标题</a:t>
            </a:r>
          </a:p>
        </p:txBody>
      </p:sp>
      <p:sp>
        <p:nvSpPr>
          <p:cNvPr id="21" name="泪滴形 20"/>
          <p:cNvSpPr/>
          <p:nvPr/>
        </p:nvSpPr>
        <p:spPr>
          <a:xfrm flipH="1">
            <a:off x="2222011" y="1638741"/>
            <a:ext cx="1300293" cy="1300293"/>
          </a:xfrm>
          <a:prstGeom prst="teardrop">
            <a:avLst/>
          </a:prstGeom>
          <a:solidFill>
            <a:srgbClr val="1D5C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b="1" dirty="0">
              <a:cs typeface="+mn-ea"/>
              <a:sym typeface="+mn-lt"/>
            </a:endParaRPr>
          </a:p>
        </p:txBody>
      </p:sp>
      <p:sp>
        <p:nvSpPr>
          <p:cNvPr id="4" name="Freeform 41"/>
          <p:cNvSpPr>
            <a:spLocks noEditPoints="1" noChangeArrowheads="1"/>
          </p:cNvSpPr>
          <p:nvPr/>
        </p:nvSpPr>
        <p:spPr bwMode="auto">
          <a:xfrm>
            <a:off x="2543800" y="1950751"/>
            <a:ext cx="556452" cy="506881"/>
          </a:xfrm>
          <a:custGeom>
            <a:avLst/>
            <a:gdLst>
              <a:gd name="T0" fmla="*/ 2147483647 w 67"/>
              <a:gd name="T1" fmla="*/ 96449383 h 60"/>
              <a:gd name="T2" fmla="*/ 2147483647 w 67"/>
              <a:gd name="T3" fmla="*/ 0 h 60"/>
              <a:gd name="T4" fmla="*/ 2147483647 w 67"/>
              <a:gd name="T5" fmla="*/ 0 h 60"/>
              <a:gd name="T6" fmla="*/ 2056695422 w 67"/>
              <a:gd name="T7" fmla="*/ 96449383 h 60"/>
              <a:gd name="T8" fmla="*/ 2056695422 w 67"/>
              <a:gd name="T9" fmla="*/ 241119985 h 60"/>
              <a:gd name="T10" fmla="*/ 2147483647 w 67"/>
              <a:gd name="T11" fmla="*/ 675124846 h 60"/>
              <a:gd name="T12" fmla="*/ 2147483647 w 67"/>
              <a:gd name="T13" fmla="*/ 96449383 h 60"/>
              <a:gd name="T14" fmla="*/ 2147483647 w 67"/>
              <a:gd name="T15" fmla="*/ 1494920294 h 60"/>
              <a:gd name="T16" fmla="*/ 1682751421 w 67"/>
              <a:gd name="T17" fmla="*/ 96449383 h 60"/>
              <a:gd name="T18" fmla="*/ 1449038985 w 67"/>
              <a:gd name="T19" fmla="*/ 96449383 h 60"/>
              <a:gd name="T20" fmla="*/ 93487709 w 67"/>
              <a:gd name="T21" fmla="*/ 1494920294 h 60"/>
              <a:gd name="T22" fmla="*/ 93487709 w 67"/>
              <a:gd name="T23" fmla="*/ 1736040279 h 60"/>
              <a:gd name="T24" fmla="*/ 186975419 w 67"/>
              <a:gd name="T25" fmla="*/ 1784261498 h 60"/>
              <a:gd name="T26" fmla="*/ 327200146 w 67"/>
              <a:gd name="T27" fmla="*/ 1736040279 h 60"/>
              <a:gd name="T28" fmla="*/ 1589263712 w 67"/>
              <a:gd name="T29" fmla="*/ 434011806 h 60"/>
              <a:gd name="T30" fmla="*/ 2147483647 w 67"/>
              <a:gd name="T31" fmla="*/ 1736040279 h 60"/>
              <a:gd name="T32" fmla="*/ 2147483647 w 67"/>
              <a:gd name="T33" fmla="*/ 1736040279 h 60"/>
              <a:gd name="T34" fmla="*/ 2147483647 w 67"/>
              <a:gd name="T35" fmla="*/ 1494920294 h 60"/>
              <a:gd name="T36" fmla="*/ 420687855 w 67"/>
              <a:gd name="T37" fmla="*/ 1784261498 h 60"/>
              <a:gd name="T38" fmla="*/ 420687855 w 67"/>
              <a:gd name="T39" fmla="*/ 2147483647 h 60"/>
              <a:gd name="T40" fmla="*/ 607663274 w 67"/>
              <a:gd name="T41" fmla="*/ 2147483647 h 60"/>
              <a:gd name="T42" fmla="*/ 1308807421 w 67"/>
              <a:gd name="T43" fmla="*/ 2147483647 h 60"/>
              <a:gd name="T44" fmla="*/ 1308807421 w 67"/>
              <a:gd name="T45" fmla="*/ 2025381482 h 60"/>
              <a:gd name="T46" fmla="*/ 1355551275 w 67"/>
              <a:gd name="T47" fmla="*/ 1977153319 h 60"/>
              <a:gd name="T48" fmla="*/ 1776239131 w 67"/>
              <a:gd name="T49" fmla="*/ 1977153319 h 60"/>
              <a:gd name="T50" fmla="*/ 1822982985 w 67"/>
              <a:gd name="T51" fmla="*/ 2025381482 h 60"/>
              <a:gd name="T52" fmla="*/ 1822982985 w 67"/>
              <a:gd name="T53" fmla="*/ 2147483647 h 60"/>
              <a:gd name="T54" fmla="*/ 2147483647 w 67"/>
              <a:gd name="T55" fmla="*/ 2147483647 h 60"/>
              <a:gd name="T56" fmla="*/ 2147483647 w 67"/>
              <a:gd name="T57" fmla="*/ 2147483647 h 60"/>
              <a:gd name="T58" fmla="*/ 2147483647 w 67"/>
              <a:gd name="T59" fmla="*/ 1832482717 h 60"/>
              <a:gd name="T60" fmla="*/ 1589263712 w 67"/>
              <a:gd name="T61" fmla="*/ 626903627 h 60"/>
              <a:gd name="T62" fmla="*/ 420687855 w 67"/>
              <a:gd name="T63" fmla="*/ 1784261498 h 6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67" h="60">
                <a:moveTo>
                  <a:pt x="53" y="2"/>
                </a:moveTo>
                <a:cubicBezTo>
                  <a:pt x="53" y="1"/>
                  <a:pt x="52" y="0"/>
                  <a:pt x="51" y="0"/>
                </a:cubicBezTo>
                <a:cubicBezTo>
                  <a:pt x="46" y="0"/>
                  <a:pt x="46" y="0"/>
                  <a:pt x="46" y="0"/>
                </a:cubicBezTo>
                <a:cubicBezTo>
                  <a:pt x="45" y="0"/>
                  <a:pt x="44" y="1"/>
                  <a:pt x="44" y="2"/>
                </a:cubicBezTo>
                <a:cubicBezTo>
                  <a:pt x="44" y="5"/>
                  <a:pt x="44" y="5"/>
                  <a:pt x="44" y="5"/>
                </a:cubicBezTo>
                <a:cubicBezTo>
                  <a:pt x="53" y="14"/>
                  <a:pt x="53" y="14"/>
                  <a:pt x="53" y="14"/>
                </a:cubicBezTo>
                <a:lnTo>
                  <a:pt x="53" y="2"/>
                </a:lnTo>
                <a:close/>
                <a:moveTo>
                  <a:pt x="66" y="31"/>
                </a:moveTo>
                <a:cubicBezTo>
                  <a:pt x="36" y="2"/>
                  <a:pt x="36" y="2"/>
                  <a:pt x="36" y="2"/>
                </a:cubicBezTo>
                <a:cubicBezTo>
                  <a:pt x="35" y="0"/>
                  <a:pt x="33" y="0"/>
                  <a:pt x="31" y="2"/>
                </a:cubicBezTo>
                <a:cubicBezTo>
                  <a:pt x="2" y="31"/>
                  <a:pt x="2" y="31"/>
                  <a:pt x="2" y="31"/>
                </a:cubicBezTo>
                <a:cubicBezTo>
                  <a:pt x="0" y="33"/>
                  <a:pt x="0" y="35"/>
                  <a:pt x="2" y="36"/>
                </a:cubicBezTo>
                <a:cubicBezTo>
                  <a:pt x="2" y="37"/>
                  <a:pt x="3" y="37"/>
                  <a:pt x="4" y="37"/>
                </a:cubicBezTo>
                <a:cubicBezTo>
                  <a:pt x="5" y="37"/>
                  <a:pt x="6" y="37"/>
                  <a:pt x="7" y="36"/>
                </a:cubicBezTo>
                <a:cubicBezTo>
                  <a:pt x="34" y="9"/>
                  <a:pt x="34" y="9"/>
                  <a:pt x="34" y="9"/>
                </a:cubicBezTo>
                <a:cubicBezTo>
                  <a:pt x="61" y="36"/>
                  <a:pt x="61" y="36"/>
                  <a:pt x="61" y="36"/>
                </a:cubicBezTo>
                <a:cubicBezTo>
                  <a:pt x="62" y="38"/>
                  <a:pt x="65" y="38"/>
                  <a:pt x="66" y="36"/>
                </a:cubicBezTo>
                <a:cubicBezTo>
                  <a:pt x="67" y="35"/>
                  <a:pt x="67" y="33"/>
                  <a:pt x="66" y="31"/>
                </a:cubicBezTo>
                <a:close/>
                <a:moveTo>
                  <a:pt x="9" y="37"/>
                </a:moveTo>
                <a:cubicBezTo>
                  <a:pt x="9" y="57"/>
                  <a:pt x="9" y="57"/>
                  <a:pt x="9" y="57"/>
                </a:cubicBezTo>
                <a:cubicBezTo>
                  <a:pt x="9" y="59"/>
                  <a:pt x="11" y="60"/>
                  <a:pt x="13" y="60"/>
                </a:cubicBezTo>
                <a:cubicBezTo>
                  <a:pt x="28" y="60"/>
                  <a:pt x="28" y="60"/>
                  <a:pt x="28" y="60"/>
                </a:cubicBezTo>
                <a:cubicBezTo>
                  <a:pt x="28" y="42"/>
                  <a:pt x="28" y="42"/>
                  <a:pt x="28" y="42"/>
                </a:cubicBezTo>
                <a:cubicBezTo>
                  <a:pt x="28" y="42"/>
                  <a:pt x="29" y="41"/>
                  <a:pt x="29" y="41"/>
                </a:cubicBezTo>
                <a:cubicBezTo>
                  <a:pt x="38" y="41"/>
                  <a:pt x="38" y="41"/>
                  <a:pt x="38" y="41"/>
                </a:cubicBezTo>
                <a:cubicBezTo>
                  <a:pt x="39" y="41"/>
                  <a:pt x="39" y="42"/>
                  <a:pt x="39" y="42"/>
                </a:cubicBezTo>
                <a:cubicBezTo>
                  <a:pt x="39" y="60"/>
                  <a:pt x="39" y="60"/>
                  <a:pt x="39" y="60"/>
                </a:cubicBezTo>
                <a:cubicBezTo>
                  <a:pt x="55" y="60"/>
                  <a:pt x="55" y="60"/>
                  <a:pt x="55" y="60"/>
                </a:cubicBezTo>
                <a:cubicBezTo>
                  <a:pt x="57" y="60"/>
                  <a:pt x="58" y="59"/>
                  <a:pt x="58" y="57"/>
                </a:cubicBezTo>
                <a:cubicBezTo>
                  <a:pt x="58" y="38"/>
                  <a:pt x="58" y="38"/>
                  <a:pt x="58" y="38"/>
                </a:cubicBezTo>
                <a:cubicBezTo>
                  <a:pt x="34" y="13"/>
                  <a:pt x="34" y="13"/>
                  <a:pt x="34" y="13"/>
                </a:cubicBezTo>
                <a:lnTo>
                  <a:pt x="9" y="37"/>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rgbClr val="1D5C04"/>
              </a:solidFill>
              <a:cs typeface="+mn-ea"/>
              <a:sym typeface="+mn-lt"/>
            </a:endParaRPr>
          </a:p>
        </p:txBody>
      </p:sp>
      <p:sp>
        <p:nvSpPr>
          <p:cNvPr id="22" name="泪滴形 21"/>
          <p:cNvSpPr/>
          <p:nvPr/>
        </p:nvSpPr>
        <p:spPr>
          <a:xfrm flipH="1">
            <a:off x="2222011" y="3244192"/>
            <a:ext cx="1300293" cy="1300293"/>
          </a:xfrm>
          <a:prstGeom prst="teardrop">
            <a:avLst/>
          </a:prstGeom>
          <a:solidFill>
            <a:srgbClr val="1D5C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b="1" dirty="0">
              <a:cs typeface="+mn-ea"/>
              <a:sym typeface="+mn-lt"/>
            </a:endParaRPr>
          </a:p>
        </p:txBody>
      </p:sp>
      <p:grpSp>
        <p:nvGrpSpPr>
          <p:cNvPr id="14" name="Group 2"/>
          <p:cNvGrpSpPr/>
          <p:nvPr/>
        </p:nvGrpSpPr>
        <p:grpSpPr bwMode="auto">
          <a:xfrm>
            <a:off x="2493711" y="3503282"/>
            <a:ext cx="624867" cy="635167"/>
            <a:chOff x="1569458" y="688424"/>
            <a:chExt cx="334962" cy="331788"/>
          </a:xfrm>
          <a:solidFill>
            <a:schemeClr val="bg1"/>
          </a:solidFill>
        </p:grpSpPr>
        <p:sp>
          <p:nvSpPr>
            <p:cNvPr id="15" name="Freeform 11"/>
            <p:cNvSpPr>
              <a:spLocks noChangeArrowheads="1"/>
            </p:cNvSpPr>
            <p:nvPr/>
          </p:nvSpPr>
          <p:spPr bwMode="auto">
            <a:xfrm>
              <a:off x="1587500" y="901699"/>
              <a:ext cx="42863" cy="77788"/>
            </a:xfrm>
            <a:custGeom>
              <a:avLst/>
              <a:gdLst>
                <a:gd name="T0" fmla="*/ 0 w 118"/>
                <a:gd name="T1" fmla="*/ 183 h 218"/>
                <a:gd name="T2" fmla="*/ 25 w 118"/>
                <a:gd name="T3" fmla="*/ 217 h 218"/>
                <a:gd name="T4" fmla="*/ 84 w 118"/>
                <a:gd name="T5" fmla="*/ 217 h 218"/>
                <a:gd name="T6" fmla="*/ 117 w 118"/>
                <a:gd name="T7" fmla="*/ 183 h 218"/>
                <a:gd name="T8" fmla="*/ 117 w 118"/>
                <a:gd name="T9" fmla="*/ 0 h 218"/>
                <a:gd name="T10" fmla="*/ 17 w 118"/>
                <a:gd name="T11" fmla="*/ 91 h 218"/>
                <a:gd name="T12" fmla="*/ 0 w 118"/>
                <a:gd name="T13" fmla="*/ 75 h 218"/>
                <a:gd name="T14" fmla="*/ 0 w 118"/>
                <a:gd name="T15" fmla="*/ 183 h 218"/>
                <a:gd name="T16" fmla="*/ 0 w 118"/>
                <a:gd name="T17" fmla="*/ 183 h 218"/>
                <a:gd name="T18" fmla="*/ 0 w 118"/>
                <a:gd name="T19" fmla="*/ 183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8" h="218">
                  <a:moveTo>
                    <a:pt x="0" y="183"/>
                  </a:moveTo>
                  <a:cubicBezTo>
                    <a:pt x="0" y="200"/>
                    <a:pt x="8" y="217"/>
                    <a:pt x="25" y="217"/>
                  </a:cubicBezTo>
                  <a:cubicBezTo>
                    <a:pt x="84" y="217"/>
                    <a:pt x="84" y="217"/>
                    <a:pt x="84" y="217"/>
                  </a:cubicBezTo>
                  <a:cubicBezTo>
                    <a:pt x="100" y="217"/>
                    <a:pt x="117" y="200"/>
                    <a:pt x="117" y="183"/>
                  </a:cubicBezTo>
                  <a:cubicBezTo>
                    <a:pt x="117" y="0"/>
                    <a:pt x="117" y="0"/>
                    <a:pt x="117" y="0"/>
                  </a:cubicBezTo>
                  <a:cubicBezTo>
                    <a:pt x="17" y="91"/>
                    <a:pt x="17" y="91"/>
                    <a:pt x="17" y="91"/>
                  </a:cubicBezTo>
                  <a:cubicBezTo>
                    <a:pt x="0" y="75"/>
                    <a:pt x="0" y="75"/>
                    <a:pt x="0" y="75"/>
                  </a:cubicBezTo>
                  <a:lnTo>
                    <a:pt x="0" y="183"/>
                  </a:lnTo>
                  <a:close/>
                  <a:moveTo>
                    <a:pt x="0" y="183"/>
                  </a:moveTo>
                  <a:lnTo>
                    <a:pt x="0" y="183"/>
                  </a:lnTo>
                  <a:close/>
                </a:path>
              </a:pathLst>
            </a:custGeom>
            <a:grpFill/>
            <a:ln>
              <a:noFill/>
            </a:ln>
            <a:effectLst/>
            <a:extLst>
              <a:ext uri="{91240B29-F687-4F45-9708-019B960494DF}">
                <a14:hiddenLine xmlns:a14="http://schemas.microsoft.com/office/drawing/2010/main" w="9525">
                  <a:solidFill>
                    <a:srgbClr val="808080"/>
                  </a:solidFill>
                  <a:bevel/>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eaLnBrk="1" fontAlgn="auto" hangingPunct="1">
                <a:defRPr/>
              </a:pPr>
              <a:endParaRPr lang="en-US" noProof="1">
                <a:solidFill>
                  <a:srgbClr val="1D5C04"/>
                </a:solidFill>
                <a:cs typeface="+mn-ea"/>
                <a:sym typeface="+mn-lt"/>
              </a:endParaRPr>
            </a:p>
          </p:txBody>
        </p:sp>
        <p:sp>
          <p:nvSpPr>
            <p:cNvPr id="16" name="Freeform 12"/>
            <p:cNvSpPr>
              <a:spLocks noChangeArrowheads="1"/>
            </p:cNvSpPr>
            <p:nvPr/>
          </p:nvSpPr>
          <p:spPr bwMode="auto">
            <a:xfrm>
              <a:off x="1657350" y="858837"/>
              <a:ext cx="42863" cy="120650"/>
            </a:xfrm>
            <a:custGeom>
              <a:avLst/>
              <a:gdLst>
                <a:gd name="T0" fmla="*/ 0 w 118"/>
                <a:gd name="T1" fmla="*/ 301 h 336"/>
                <a:gd name="T2" fmla="*/ 34 w 118"/>
                <a:gd name="T3" fmla="*/ 335 h 336"/>
                <a:gd name="T4" fmla="*/ 84 w 118"/>
                <a:gd name="T5" fmla="*/ 335 h 336"/>
                <a:gd name="T6" fmla="*/ 117 w 118"/>
                <a:gd name="T7" fmla="*/ 301 h 336"/>
                <a:gd name="T8" fmla="*/ 117 w 118"/>
                <a:gd name="T9" fmla="*/ 76 h 336"/>
                <a:gd name="T10" fmla="*/ 42 w 118"/>
                <a:gd name="T11" fmla="*/ 0 h 336"/>
                <a:gd name="T12" fmla="*/ 0 w 118"/>
                <a:gd name="T13" fmla="*/ 42 h 336"/>
                <a:gd name="T14" fmla="*/ 0 w 118"/>
                <a:gd name="T15" fmla="*/ 301 h 336"/>
                <a:gd name="T16" fmla="*/ 0 w 118"/>
                <a:gd name="T17" fmla="*/ 301 h 336"/>
                <a:gd name="T18" fmla="*/ 0 w 118"/>
                <a:gd name="T19" fmla="*/ 301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8" h="336">
                  <a:moveTo>
                    <a:pt x="0" y="301"/>
                  </a:moveTo>
                  <a:cubicBezTo>
                    <a:pt x="0" y="318"/>
                    <a:pt x="17" y="335"/>
                    <a:pt x="34" y="335"/>
                  </a:cubicBezTo>
                  <a:cubicBezTo>
                    <a:pt x="84" y="335"/>
                    <a:pt x="84" y="335"/>
                    <a:pt x="84" y="335"/>
                  </a:cubicBezTo>
                  <a:cubicBezTo>
                    <a:pt x="101" y="335"/>
                    <a:pt x="117" y="318"/>
                    <a:pt x="117" y="301"/>
                  </a:cubicBezTo>
                  <a:cubicBezTo>
                    <a:pt x="117" y="76"/>
                    <a:pt x="117" y="76"/>
                    <a:pt x="117" y="76"/>
                  </a:cubicBezTo>
                  <a:cubicBezTo>
                    <a:pt x="42" y="0"/>
                    <a:pt x="42" y="0"/>
                    <a:pt x="42" y="0"/>
                  </a:cubicBezTo>
                  <a:cubicBezTo>
                    <a:pt x="0" y="42"/>
                    <a:pt x="0" y="42"/>
                    <a:pt x="0" y="42"/>
                  </a:cubicBezTo>
                  <a:lnTo>
                    <a:pt x="0" y="301"/>
                  </a:lnTo>
                  <a:close/>
                  <a:moveTo>
                    <a:pt x="0" y="301"/>
                  </a:moveTo>
                  <a:lnTo>
                    <a:pt x="0" y="301"/>
                  </a:lnTo>
                  <a:close/>
                </a:path>
              </a:pathLst>
            </a:custGeom>
            <a:grpFill/>
            <a:ln>
              <a:noFill/>
            </a:ln>
            <a:effectLst/>
            <a:extLst>
              <a:ext uri="{91240B29-F687-4F45-9708-019B960494DF}">
                <a14:hiddenLine xmlns:a14="http://schemas.microsoft.com/office/drawing/2010/main" w="9525">
                  <a:solidFill>
                    <a:srgbClr val="808080"/>
                  </a:solidFill>
                  <a:bevel/>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eaLnBrk="1" fontAlgn="auto" hangingPunct="1">
                <a:defRPr/>
              </a:pPr>
              <a:endParaRPr lang="en-US" noProof="1">
                <a:solidFill>
                  <a:srgbClr val="1D5C04"/>
                </a:solidFill>
                <a:cs typeface="+mn-ea"/>
                <a:sym typeface="+mn-lt"/>
              </a:endParaRPr>
            </a:p>
          </p:txBody>
        </p:sp>
        <p:sp>
          <p:nvSpPr>
            <p:cNvPr id="17" name="Freeform 13"/>
            <p:cNvSpPr>
              <a:spLocks noChangeArrowheads="1"/>
            </p:cNvSpPr>
            <p:nvPr/>
          </p:nvSpPr>
          <p:spPr bwMode="auto">
            <a:xfrm>
              <a:off x="1727200" y="858837"/>
              <a:ext cx="42863" cy="120650"/>
            </a:xfrm>
            <a:custGeom>
              <a:avLst/>
              <a:gdLst>
                <a:gd name="T0" fmla="*/ 92 w 118"/>
                <a:gd name="T1" fmla="*/ 335 h 336"/>
                <a:gd name="T2" fmla="*/ 117 w 118"/>
                <a:gd name="T3" fmla="*/ 301 h 336"/>
                <a:gd name="T4" fmla="*/ 117 w 118"/>
                <a:gd name="T5" fmla="*/ 0 h 336"/>
                <a:gd name="T6" fmla="*/ 0 w 118"/>
                <a:gd name="T7" fmla="*/ 118 h 336"/>
                <a:gd name="T8" fmla="*/ 0 w 118"/>
                <a:gd name="T9" fmla="*/ 301 h 336"/>
                <a:gd name="T10" fmla="*/ 33 w 118"/>
                <a:gd name="T11" fmla="*/ 335 h 336"/>
                <a:gd name="T12" fmla="*/ 92 w 118"/>
                <a:gd name="T13" fmla="*/ 335 h 336"/>
                <a:gd name="T14" fmla="*/ 92 w 118"/>
                <a:gd name="T15" fmla="*/ 335 h 336"/>
                <a:gd name="T16" fmla="*/ 92 w 118"/>
                <a:gd name="T17" fmla="*/ 335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8" h="336">
                  <a:moveTo>
                    <a:pt x="92" y="335"/>
                  </a:moveTo>
                  <a:cubicBezTo>
                    <a:pt x="108" y="335"/>
                    <a:pt x="117" y="318"/>
                    <a:pt x="117" y="301"/>
                  </a:cubicBezTo>
                  <a:cubicBezTo>
                    <a:pt x="117" y="0"/>
                    <a:pt x="117" y="0"/>
                    <a:pt x="117" y="0"/>
                  </a:cubicBezTo>
                  <a:cubicBezTo>
                    <a:pt x="0" y="118"/>
                    <a:pt x="0" y="118"/>
                    <a:pt x="0" y="118"/>
                  </a:cubicBezTo>
                  <a:cubicBezTo>
                    <a:pt x="0" y="301"/>
                    <a:pt x="0" y="301"/>
                    <a:pt x="0" y="301"/>
                  </a:cubicBezTo>
                  <a:cubicBezTo>
                    <a:pt x="0" y="318"/>
                    <a:pt x="16" y="335"/>
                    <a:pt x="33" y="335"/>
                  </a:cubicBezTo>
                  <a:lnTo>
                    <a:pt x="92" y="335"/>
                  </a:lnTo>
                  <a:close/>
                  <a:moveTo>
                    <a:pt x="92" y="335"/>
                  </a:moveTo>
                  <a:lnTo>
                    <a:pt x="92" y="335"/>
                  </a:lnTo>
                  <a:close/>
                </a:path>
              </a:pathLst>
            </a:custGeom>
            <a:grpFill/>
            <a:ln>
              <a:noFill/>
            </a:ln>
            <a:effectLst/>
            <a:extLst>
              <a:ext uri="{91240B29-F687-4F45-9708-019B960494DF}">
                <a14:hiddenLine xmlns:a14="http://schemas.microsoft.com/office/drawing/2010/main" w="9525">
                  <a:solidFill>
                    <a:srgbClr val="808080"/>
                  </a:solidFill>
                  <a:bevel/>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eaLnBrk="1" fontAlgn="auto" hangingPunct="1">
                <a:defRPr/>
              </a:pPr>
              <a:endParaRPr lang="en-US" noProof="1">
                <a:solidFill>
                  <a:srgbClr val="1D5C04"/>
                </a:solidFill>
                <a:cs typeface="+mn-ea"/>
                <a:sym typeface="+mn-lt"/>
              </a:endParaRPr>
            </a:p>
          </p:txBody>
        </p:sp>
        <p:sp>
          <p:nvSpPr>
            <p:cNvPr id="18" name="Freeform 14"/>
            <p:cNvSpPr>
              <a:spLocks noChangeArrowheads="1"/>
            </p:cNvSpPr>
            <p:nvPr/>
          </p:nvSpPr>
          <p:spPr bwMode="auto">
            <a:xfrm>
              <a:off x="1795463" y="817562"/>
              <a:ext cx="46037" cy="163512"/>
            </a:xfrm>
            <a:custGeom>
              <a:avLst/>
              <a:gdLst>
                <a:gd name="T0" fmla="*/ 0 w 126"/>
                <a:gd name="T1" fmla="*/ 41 h 452"/>
                <a:gd name="T2" fmla="*/ 0 w 126"/>
                <a:gd name="T3" fmla="*/ 417 h 452"/>
                <a:gd name="T4" fmla="*/ 33 w 126"/>
                <a:gd name="T5" fmla="*/ 451 h 452"/>
                <a:gd name="T6" fmla="*/ 92 w 126"/>
                <a:gd name="T7" fmla="*/ 451 h 452"/>
                <a:gd name="T8" fmla="*/ 125 w 126"/>
                <a:gd name="T9" fmla="*/ 417 h 452"/>
                <a:gd name="T10" fmla="*/ 125 w 126"/>
                <a:gd name="T11" fmla="*/ 66 h 452"/>
                <a:gd name="T12" fmla="*/ 50 w 126"/>
                <a:gd name="T13" fmla="*/ 0 h 452"/>
                <a:gd name="T14" fmla="*/ 0 w 126"/>
                <a:gd name="T15" fmla="*/ 41 h 452"/>
                <a:gd name="T16" fmla="*/ 0 w 126"/>
                <a:gd name="T17" fmla="*/ 41 h 452"/>
                <a:gd name="T18" fmla="*/ 0 w 126"/>
                <a:gd name="T19" fmla="*/ 41 h 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6" h="452">
                  <a:moveTo>
                    <a:pt x="0" y="41"/>
                  </a:moveTo>
                  <a:cubicBezTo>
                    <a:pt x="0" y="417"/>
                    <a:pt x="0" y="417"/>
                    <a:pt x="0" y="417"/>
                  </a:cubicBezTo>
                  <a:cubicBezTo>
                    <a:pt x="0" y="434"/>
                    <a:pt x="17" y="451"/>
                    <a:pt x="33" y="451"/>
                  </a:cubicBezTo>
                  <a:cubicBezTo>
                    <a:pt x="92" y="451"/>
                    <a:pt x="92" y="451"/>
                    <a:pt x="92" y="451"/>
                  </a:cubicBezTo>
                  <a:cubicBezTo>
                    <a:pt x="109" y="451"/>
                    <a:pt x="125" y="434"/>
                    <a:pt x="125" y="417"/>
                  </a:cubicBezTo>
                  <a:cubicBezTo>
                    <a:pt x="125" y="66"/>
                    <a:pt x="125" y="66"/>
                    <a:pt x="125" y="66"/>
                  </a:cubicBezTo>
                  <a:cubicBezTo>
                    <a:pt x="50" y="0"/>
                    <a:pt x="50" y="0"/>
                    <a:pt x="50" y="0"/>
                  </a:cubicBezTo>
                  <a:lnTo>
                    <a:pt x="0" y="41"/>
                  </a:lnTo>
                  <a:close/>
                  <a:moveTo>
                    <a:pt x="0" y="41"/>
                  </a:moveTo>
                  <a:lnTo>
                    <a:pt x="0" y="41"/>
                  </a:lnTo>
                  <a:close/>
                </a:path>
              </a:pathLst>
            </a:custGeom>
            <a:grpFill/>
            <a:ln>
              <a:noFill/>
            </a:ln>
            <a:effectLst/>
            <a:extLst>
              <a:ext uri="{91240B29-F687-4F45-9708-019B960494DF}">
                <a14:hiddenLine xmlns:a14="http://schemas.microsoft.com/office/drawing/2010/main" w="9525">
                  <a:solidFill>
                    <a:srgbClr val="808080"/>
                  </a:solidFill>
                  <a:bevel/>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eaLnBrk="1" fontAlgn="auto" hangingPunct="1">
                <a:defRPr/>
              </a:pPr>
              <a:endParaRPr lang="en-US" noProof="1">
                <a:solidFill>
                  <a:srgbClr val="1D5C04"/>
                </a:solidFill>
                <a:cs typeface="+mn-ea"/>
                <a:sym typeface="+mn-lt"/>
              </a:endParaRPr>
            </a:p>
          </p:txBody>
        </p:sp>
        <p:sp>
          <p:nvSpPr>
            <p:cNvPr id="19" name="Freeform 15"/>
            <p:cNvSpPr>
              <a:spLocks noChangeArrowheads="1"/>
            </p:cNvSpPr>
            <p:nvPr/>
          </p:nvSpPr>
          <p:spPr bwMode="auto">
            <a:xfrm>
              <a:off x="1576388" y="744537"/>
              <a:ext cx="261937" cy="163512"/>
            </a:xfrm>
            <a:custGeom>
              <a:avLst/>
              <a:gdLst>
                <a:gd name="T0" fmla="*/ 234 w 728"/>
                <a:gd name="T1" fmla="*/ 284 h 452"/>
                <a:gd name="T2" fmla="*/ 292 w 728"/>
                <a:gd name="T3" fmla="*/ 284 h 452"/>
                <a:gd name="T4" fmla="*/ 359 w 728"/>
                <a:gd name="T5" fmla="*/ 351 h 452"/>
                <a:gd name="T6" fmla="*/ 401 w 728"/>
                <a:gd name="T7" fmla="*/ 368 h 452"/>
                <a:gd name="T8" fmla="*/ 434 w 728"/>
                <a:gd name="T9" fmla="*/ 351 h 452"/>
                <a:gd name="T10" fmla="*/ 660 w 728"/>
                <a:gd name="T11" fmla="*/ 134 h 452"/>
                <a:gd name="T12" fmla="*/ 694 w 728"/>
                <a:gd name="T13" fmla="*/ 167 h 452"/>
                <a:gd name="T14" fmla="*/ 710 w 728"/>
                <a:gd name="T15" fmla="*/ 175 h 452"/>
                <a:gd name="T16" fmla="*/ 727 w 728"/>
                <a:gd name="T17" fmla="*/ 159 h 452"/>
                <a:gd name="T18" fmla="*/ 727 w 728"/>
                <a:gd name="T19" fmla="*/ 33 h 452"/>
                <a:gd name="T20" fmla="*/ 719 w 728"/>
                <a:gd name="T21" fmla="*/ 8 h 452"/>
                <a:gd name="T22" fmla="*/ 694 w 728"/>
                <a:gd name="T23" fmla="*/ 0 h 452"/>
                <a:gd name="T24" fmla="*/ 568 w 728"/>
                <a:gd name="T25" fmla="*/ 0 h 452"/>
                <a:gd name="T26" fmla="*/ 551 w 728"/>
                <a:gd name="T27" fmla="*/ 8 h 452"/>
                <a:gd name="T28" fmla="*/ 551 w 728"/>
                <a:gd name="T29" fmla="*/ 33 h 452"/>
                <a:gd name="T30" fmla="*/ 585 w 728"/>
                <a:gd name="T31" fmla="*/ 58 h 452"/>
                <a:gd name="T32" fmla="*/ 426 w 728"/>
                <a:gd name="T33" fmla="*/ 217 h 452"/>
                <a:gd name="T34" fmla="*/ 401 w 728"/>
                <a:gd name="T35" fmla="*/ 225 h 452"/>
                <a:gd name="T36" fmla="*/ 368 w 728"/>
                <a:gd name="T37" fmla="*/ 217 h 452"/>
                <a:gd name="T38" fmla="*/ 292 w 728"/>
                <a:gd name="T39" fmla="*/ 142 h 452"/>
                <a:gd name="T40" fmla="*/ 234 w 728"/>
                <a:gd name="T41" fmla="*/ 142 h 452"/>
                <a:gd name="T42" fmla="*/ 8 w 728"/>
                <a:gd name="T43" fmla="*/ 359 h 452"/>
                <a:gd name="T44" fmla="*/ 0 w 728"/>
                <a:gd name="T45" fmla="*/ 393 h 452"/>
                <a:gd name="T46" fmla="*/ 8 w 728"/>
                <a:gd name="T47" fmla="*/ 426 h 452"/>
                <a:gd name="T48" fmla="*/ 25 w 728"/>
                <a:gd name="T49" fmla="*/ 435 h 452"/>
                <a:gd name="T50" fmla="*/ 83 w 728"/>
                <a:gd name="T51" fmla="*/ 435 h 452"/>
                <a:gd name="T52" fmla="*/ 234 w 728"/>
                <a:gd name="T53" fmla="*/ 284 h 452"/>
                <a:gd name="T54" fmla="*/ 234 w 728"/>
                <a:gd name="T55" fmla="*/ 284 h 452"/>
                <a:gd name="T56" fmla="*/ 234 w 728"/>
                <a:gd name="T57" fmla="*/ 284 h 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28" h="452">
                  <a:moveTo>
                    <a:pt x="234" y="284"/>
                  </a:moveTo>
                  <a:cubicBezTo>
                    <a:pt x="250" y="267"/>
                    <a:pt x="276" y="267"/>
                    <a:pt x="292" y="284"/>
                  </a:cubicBezTo>
                  <a:cubicBezTo>
                    <a:pt x="359" y="351"/>
                    <a:pt x="359" y="351"/>
                    <a:pt x="359" y="351"/>
                  </a:cubicBezTo>
                  <a:cubicBezTo>
                    <a:pt x="376" y="368"/>
                    <a:pt x="384" y="368"/>
                    <a:pt x="401" y="368"/>
                  </a:cubicBezTo>
                  <a:cubicBezTo>
                    <a:pt x="418" y="368"/>
                    <a:pt x="426" y="368"/>
                    <a:pt x="434" y="351"/>
                  </a:cubicBezTo>
                  <a:cubicBezTo>
                    <a:pt x="660" y="134"/>
                    <a:pt x="660" y="134"/>
                    <a:pt x="660" y="134"/>
                  </a:cubicBezTo>
                  <a:cubicBezTo>
                    <a:pt x="694" y="167"/>
                    <a:pt x="694" y="167"/>
                    <a:pt x="694" y="167"/>
                  </a:cubicBezTo>
                  <a:cubicBezTo>
                    <a:pt x="702" y="175"/>
                    <a:pt x="710" y="175"/>
                    <a:pt x="710" y="175"/>
                  </a:cubicBezTo>
                  <a:cubicBezTo>
                    <a:pt x="719" y="175"/>
                    <a:pt x="727" y="167"/>
                    <a:pt x="727" y="159"/>
                  </a:cubicBezTo>
                  <a:cubicBezTo>
                    <a:pt x="727" y="33"/>
                    <a:pt x="727" y="33"/>
                    <a:pt x="727" y="33"/>
                  </a:cubicBezTo>
                  <a:cubicBezTo>
                    <a:pt x="727" y="25"/>
                    <a:pt x="727" y="16"/>
                    <a:pt x="719" y="8"/>
                  </a:cubicBezTo>
                  <a:cubicBezTo>
                    <a:pt x="710" y="0"/>
                    <a:pt x="702" y="0"/>
                    <a:pt x="694" y="0"/>
                  </a:cubicBezTo>
                  <a:cubicBezTo>
                    <a:pt x="568" y="0"/>
                    <a:pt x="568" y="0"/>
                    <a:pt x="568" y="0"/>
                  </a:cubicBezTo>
                  <a:cubicBezTo>
                    <a:pt x="560" y="0"/>
                    <a:pt x="551" y="0"/>
                    <a:pt x="551" y="8"/>
                  </a:cubicBezTo>
                  <a:cubicBezTo>
                    <a:pt x="543" y="16"/>
                    <a:pt x="551" y="25"/>
                    <a:pt x="551" y="33"/>
                  </a:cubicBezTo>
                  <a:cubicBezTo>
                    <a:pt x="585" y="58"/>
                    <a:pt x="585" y="58"/>
                    <a:pt x="585" y="58"/>
                  </a:cubicBezTo>
                  <a:cubicBezTo>
                    <a:pt x="426" y="217"/>
                    <a:pt x="426" y="217"/>
                    <a:pt x="426" y="217"/>
                  </a:cubicBezTo>
                  <a:cubicBezTo>
                    <a:pt x="426" y="225"/>
                    <a:pt x="409" y="225"/>
                    <a:pt x="401" y="225"/>
                  </a:cubicBezTo>
                  <a:cubicBezTo>
                    <a:pt x="393" y="225"/>
                    <a:pt x="376" y="225"/>
                    <a:pt x="368" y="217"/>
                  </a:cubicBezTo>
                  <a:cubicBezTo>
                    <a:pt x="292" y="142"/>
                    <a:pt x="292" y="142"/>
                    <a:pt x="292" y="142"/>
                  </a:cubicBezTo>
                  <a:cubicBezTo>
                    <a:pt x="276" y="125"/>
                    <a:pt x="250" y="125"/>
                    <a:pt x="234" y="142"/>
                  </a:cubicBezTo>
                  <a:cubicBezTo>
                    <a:pt x="8" y="359"/>
                    <a:pt x="8" y="359"/>
                    <a:pt x="8" y="359"/>
                  </a:cubicBezTo>
                  <a:cubicBezTo>
                    <a:pt x="0" y="368"/>
                    <a:pt x="0" y="384"/>
                    <a:pt x="0" y="393"/>
                  </a:cubicBezTo>
                  <a:cubicBezTo>
                    <a:pt x="0" y="410"/>
                    <a:pt x="0" y="418"/>
                    <a:pt x="8" y="426"/>
                  </a:cubicBezTo>
                  <a:cubicBezTo>
                    <a:pt x="25" y="435"/>
                    <a:pt x="25" y="435"/>
                    <a:pt x="25" y="435"/>
                  </a:cubicBezTo>
                  <a:cubicBezTo>
                    <a:pt x="41" y="451"/>
                    <a:pt x="67" y="451"/>
                    <a:pt x="83" y="435"/>
                  </a:cubicBezTo>
                  <a:lnTo>
                    <a:pt x="234" y="284"/>
                  </a:lnTo>
                  <a:close/>
                  <a:moveTo>
                    <a:pt x="234" y="284"/>
                  </a:moveTo>
                  <a:lnTo>
                    <a:pt x="234" y="284"/>
                  </a:lnTo>
                  <a:close/>
                </a:path>
              </a:pathLst>
            </a:custGeom>
            <a:grpFill/>
            <a:ln>
              <a:noFill/>
            </a:ln>
            <a:effectLst/>
            <a:extLst>
              <a:ext uri="{91240B29-F687-4F45-9708-019B960494DF}">
                <a14:hiddenLine xmlns:a14="http://schemas.microsoft.com/office/drawing/2010/main" w="9525">
                  <a:solidFill>
                    <a:srgbClr val="808080"/>
                  </a:solidFill>
                  <a:bevel/>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eaLnBrk="1" fontAlgn="auto" hangingPunct="1">
                <a:defRPr/>
              </a:pPr>
              <a:endParaRPr lang="en-US" noProof="1">
                <a:solidFill>
                  <a:srgbClr val="1D5C04"/>
                </a:solidFill>
                <a:cs typeface="+mn-ea"/>
                <a:sym typeface="+mn-lt"/>
              </a:endParaRPr>
            </a:p>
          </p:txBody>
        </p:sp>
        <p:sp>
          <p:nvSpPr>
            <p:cNvPr id="20" name="Freeform 16"/>
            <p:cNvSpPr>
              <a:spLocks noChangeArrowheads="1"/>
            </p:cNvSpPr>
            <p:nvPr/>
          </p:nvSpPr>
          <p:spPr bwMode="auto">
            <a:xfrm>
              <a:off x="1569458" y="688424"/>
              <a:ext cx="334962" cy="331788"/>
            </a:xfrm>
            <a:custGeom>
              <a:avLst/>
              <a:gdLst>
                <a:gd name="T0" fmla="*/ 887 w 929"/>
                <a:gd name="T1" fmla="*/ 0 h 921"/>
                <a:gd name="T2" fmla="*/ 836 w 929"/>
                <a:gd name="T3" fmla="*/ 50 h 921"/>
                <a:gd name="T4" fmla="*/ 836 w 929"/>
                <a:gd name="T5" fmla="*/ 837 h 921"/>
                <a:gd name="T6" fmla="*/ 51 w 929"/>
                <a:gd name="T7" fmla="*/ 837 h 921"/>
                <a:gd name="T8" fmla="*/ 0 w 929"/>
                <a:gd name="T9" fmla="*/ 878 h 921"/>
                <a:gd name="T10" fmla="*/ 51 w 929"/>
                <a:gd name="T11" fmla="*/ 920 h 921"/>
                <a:gd name="T12" fmla="*/ 887 w 929"/>
                <a:gd name="T13" fmla="*/ 920 h 921"/>
                <a:gd name="T14" fmla="*/ 928 w 929"/>
                <a:gd name="T15" fmla="*/ 878 h 921"/>
                <a:gd name="T16" fmla="*/ 928 w 929"/>
                <a:gd name="T17" fmla="*/ 50 h 921"/>
                <a:gd name="T18" fmla="*/ 887 w 929"/>
                <a:gd name="T19" fmla="*/ 0 h 921"/>
                <a:gd name="T20" fmla="*/ 887 w 929"/>
                <a:gd name="T21" fmla="*/ 0 h 921"/>
                <a:gd name="T22" fmla="*/ 887 w 929"/>
                <a:gd name="T23" fmla="*/ 0 h 9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29" h="921">
                  <a:moveTo>
                    <a:pt x="887" y="0"/>
                  </a:moveTo>
                  <a:cubicBezTo>
                    <a:pt x="862" y="0"/>
                    <a:pt x="836" y="26"/>
                    <a:pt x="836" y="50"/>
                  </a:cubicBezTo>
                  <a:cubicBezTo>
                    <a:pt x="836" y="837"/>
                    <a:pt x="836" y="837"/>
                    <a:pt x="836" y="837"/>
                  </a:cubicBezTo>
                  <a:cubicBezTo>
                    <a:pt x="51" y="837"/>
                    <a:pt x="51" y="837"/>
                    <a:pt x="51" y="837"/>
                  </a:cubicBezTo>
                  <a:cubicBezTo>
                    <a:pt x="26" y="837"/>
                    <a:pt x="0" y="853"/>
                    <a:pt x="0" y="878"/>
                  </a:cubicBezTo>
                  <a:cubicBezTo>
                    <a:pt x="0" y="903"/>
                    <a:pt x="26" y="920"/>
                    <a:pt x="51" y="920"/>
                  </a:cubicBezTo>
                  <a:cubicBezTo>
                    <a:pt x="887" y="920"/>
                    <a:pt x="887" y="920"/>
                    <a:pt x="887" y="920"/>
                  </a:cubicBezTo>
                  <a:cubicBezTo>
                    <a:pt x="912" y="920"/>
                    <a:pt x="928" y="903"/>
                    <a:pt x="928" y="878"/>
                  </a:cubicBezTo>
                  <a:cubicBezTo>
                    <a:pt x="928" y="50"/>
                    <a:pt x="928" y="50"/>
                    <a:pt x="928" y="50"/>
                  </a:cubicBezTo>
                  <a:cubicBezTo>
                    <a:pt x="928" y="26"/>
                    <a:pt x="903" y="0"/>
                    <a:pt x="887" y="0"/>
                  </a:cubicBezTo>
                  <a:close/>
                  <a:moveTo>
                    <a:pt x="887" y="0"/>
                  </a:moveTo>
                  <a:lnTo>
                    <a:pt x="887" y="0"/>
                  </a:lnTo>
                  <a:close/>
                </a:path>
              </a:pathLst>
            </a:custGeom>
            <a:grpFill/>
            <a:ln>
              <a:noFill/>
            </a:ln>
            <a:effectLst/>
            <a:extLst>
              <a:ext uri="{91240B29-F687-4F45-9708-019B960494DF}">
                <a14:hiddenLine xmlns:a14="http://schemas.microsoft.com/office/drawing/2010/main" w="9525">
                  <a:solidFill>
                    <a:srgbClr val="808080"/>
                  </a:solidFill>
                  <a:bevel/>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eaLnBrk="1" fontAlgn="auto" hangingPunct="1">
                <a:defRPr/>
              </a:pPr>
              <a:endParaRPr lang="en-US" noProof="1">
                <a:solidFill>
                  <a:srgbClr val="1D5C04"/>
                </a:solidFill>
                <a:cs typeface="+mn-ea"/>
                <a:sym typeface="+mn-lt"/>
              </a:endParaRPr>
            </a:p>
          </p:txBody>
        </p:sp>
      </p:grpSp>
      <p:sp>
        <p:nvSpPr>
          <p:cNvPr id="23" name="泪滴形 22"/>
          <p:cNvSpPr/>
          <p:nvPr/>
        </p:nvSpPr>
        <p:spPr>
          <a:xfrm flipH="1">
            <a:off x="2222011" y="4845353"/>
            <a:ext cx="1300293" cy="1300293"/>
          </a:xfrm>
          <a:prstGeom prst="teardrop">
            <a:avLst/>
          </a:prstGeom>
          <a:solidFill>
            <a:srgbClr val="1D5C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b="1" dirty="0">
              <a:cs typeface="+mn-ea"/>
              <a:sym typeface="+mn-lt"/>
            </a:endParaRPr>
          </a:p>
        </p:txBody>
      </p:sp>
      <p:pic>
        <p:nvPicPr>
          <p:cNvPr id="8" name="Picture 2"/>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2616126" y="5190934"/>
            <a:ext cx="421129" cy="4416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heckerboard(across)">
                                      <p:cBhvr>
                                        <p:cTn id="10" dur="500"/>
                                        <p:tgtEl>
                                          <p:spTgt spid="5"/>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heckerboard(across)">
                                      <p:cBhvr>
                                        <p:cTn id="13" dur="500"/>
                                        <p:tgtEl>
                                          <p:spTgt spid="6"/>
                                        </p:tgtEl>
                                      </p:cBhvr>
                                    </p:animEffect>
                                  </p:childTnLst>
                                </p:cTn>
                              </p:par>
                              <p:par>
                                <p:cTn id="14" presetID="5" presetClass="entr" presetSubtype="10" fill="hold"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checkerboard(across)">
                                      <p:cBhvr>
                                        <p:cTn id="16" dur="500"/>
                                        <p:tgtEl>
                                          <p:spTgt spid="8"/>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checkerboard(across)">
                                      <p:cBhvr>
                                        <p:cTn id="19" dur="500"/>
                                        <p:tgtEl>
                                          <p:spTgt spid="9"/>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checkerboard(across)">
                                      <p:cBhvr>
                                        <p:cTn id="22" dur="500"/>
                                        <p:tgtEl>
                                          <p:spTgt spid="10"/>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checkerboard(across)">
                                      <p:cBhvr>
                                        <p:cTn id="25" dur="500"/>
                                        <p:tgtEl>
                                          <p:spTgt spid="11"/>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checkerboard(across)">
                                      <p:cBhvr>
                                        <p:cTn id="28" dur="500"/>
                                        <p:tgtEl>
                                          <p:spTgt spid="12"/>
                                        </p:tgtEl>
                                      </p:cBhvr>
                                    </p:animEffect>
                                  </p:childTnLst>
                                </p:cTn>
                              </p:par>
                              <p:par>
                                <p:cTn id="29" presetID="5" presetClass="entr" presetSubtype="10" fill="hold" nodeType="with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checkerboard(across)">
                                      <p:cBhvr>
                                        <p:cTn id="3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9" grpId="0"/>
      <p:bldP spid="10" grpId="0"/>
      <p:bldP spid="11" grpId="0"/>
      <p:bldP spid="12" grpId="0"/>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953376" y="508000"/>
            <a:ext cx="2412124" cy="461665"/>
          </a:xfrm>
          <a:prstGeom prst="rect">
            <a:avLst/>
          </a:prstGeom>
          <a:noFill/>
        </p:spPr>
        <p:txBody>
          <a:bodyPr wrap="square" rtlCol="0">
            <a:spAutoFit/>
          </a:bodyPr>
          <a:lstStyle/>
          <a:p>
            <a:pPr algn="dist"/>
            <a:r>
              <a:rPr kumimoji="1" lang="zh-CN" altLang="en-US" sz="2400">
                <a:solidFill>
                  <a:srgbClr val="1D5C04"/>
                </a:solidFill>
                <a:cs typeface="+mn-ea"/>
                <a:sym typeface="+mn-lt"/>
              </a:rPr>
              <a:t>媒体跟踪报道</a:t>
            </a:r>
          </a:p>
        </p:txBody>
      </p:sp>
      <p:sp>
        <p:nvSpPr>
          <p:cNvPr id="4" name="PA_形状 4644"/>
          <p:cNvSpPr/>
          <p:nvPr>
            <p:custDataLst>
              <p:tags r:id="rId1"/>
            </p:custDataLst>
          </p:nvPr>
        </p:nvSpPr>
        <p:spPr>
          <a:xfrm>
            <a:off x="812697" y="1705052"/>
            <a:ext cx="8898867" cy="3407939"/>
          </a:xfrm>
          <a:custGeom>
            <a:avLst/>
            <a:gdLst/>
            <a:ahLst/>
            <a:cxnLst>
              <a:cxn ang="0">
                <a:pos x="wd2" y="hd2"/>
              </a:cxn>
              <a:cxn ang="5400000">
                <a:pos x="wd2" y="hd2"/>
              </a:cxn>
              <a:cxn ang="10800000">
                <a:pos x="wd2" y="hd2"/>
              </a:cxn>
              <a:cxn ang="16200000">
                <a:pos x="wd2" y="hd2"/>
              </a:cxn>
            </a:cxnLst>
            <a:rect l="0" t="0" r="r" b="b"/>
            <a:pathLst>
              <a:path w="21600" h="19359" extrusionOk="0">
                <a:moveTo>
                  <a:pt x="0" y="11881"/>
                </a:moveTo>
                <a:cubicBezTo>
                  <a:pt x="1060" y="7692"/>
                  <a:pt x="3310" y="5945"/>
                  <a:pt x="5254" y="7796"/>
                </a:cubicBezTo>
                <a:cubicBezTo>
                  <a:pt x="7606" y="10036"/>
                  <a:pt x="8550" y="16859"/>
                  <a:pt x="10976" y="18786"/>
                </a:cubicBezTo>
                <a:cubicBezTo>
                  <a:pt x="14518" y="21600"/>
                  <a:pt x="17361" y="13534"/>
                  <a:pt x="19648" y="5955"/>
                </a:cubicBezTo>
                <a:cubicBezTo>
                  <a:pt x="20264" y="3912"/>
                  <a:pt x="20915" y="1926"/>
                  <a:pt x="21600" y="0"/>
                </a:cubicBezTo>
              </a:path>
            </a:pathLst>
          </a:custGeom>
          <a:noFill/>
          <a:ln w="25400" cap="rnd" cmpd="sng" algn="ctr">
            <a:solidFill>
              <a:srgbClr val="A6A6A6"/>
            </a:solidFill>
            <a:prstDash val="dash"/>
            <a:miter lim="800000"/>
          </a:ln>
          <a:effectLst/>
        </p:spPr>
        <p:txBody>
          <a:bodyPr rtlCol="0" anchor="ctr"/>
          <a:lstStyle/>
          <a:p>
            <a:pPr algn="ctr"/>
            <a:endParaRPr kern="0">
              <a:solidFill>
                <a:prstClr val="white"/>
              </a:solidFill>
              <a:cs typeface="+mn-ea"/>
              <a:sym typeface="+mn-lt"/>
            </a:endParaRPr>
          </a:p>
        </p:txBody>
      </p:sp>
      <p:sp>
        <p:nvSpPr>
          <p:cNvPr id="5" name="椭圆 4"/>
          <p:cNvSpPr>
            <a:spLocks noChangeAspect="1"/>
          </p:cNvSpPr>
          <p:nvPr/>
        </p:nvSpPr>
        <p:spPr>
          <a:xfrm>
            <a:off x="3146129" y="3114590"/>
            <a:ext cx="637306" cy="637308"/>
          </a:xfrm>
          <a:prstGeom prst="ellipse">
            <a:avLst/>
          </a:prstGeom>
          <a:solidFill>
            <a:srgbClr val="1D5C04"/>
          </a:solidFill>
          <a:ln w="25400">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6" name="PA_任意多边形 36"/>
          <p:cNvSpPr/>
          <p:nvPr>
            <p:custDataLst>
              <p:tags r:id="rId2"/>
            </p:custDataLst>
          </p:nvPr>
        </p:nvSpPr>
        <p:spPr bwMode="auto">
          <a:xfrm>
            <a:off x="3336834" y="3285449"/>
            <a:ext cx="263090" cy="246910"/>
          </a:xfrm>
          <a:custGeom>
            <a:avLst/>
            <a:gdLst>
              <a:gd name="connsiteX0" fmla="*/ 65187 w 464323"/>
              <a:gd name="connsiteY0" fmla="*/ 348457 h 435769"/>
              <a:gd name="connsiteX1" fmla="*/ 399141 w 464323"/>
              <a:gd name="connsiteY1" fmla="*/ 348457 h 435769"/>
              <a:gd name="connsiteX2" fmla="*/ 406384 w 464323"/>
              <a:gd name="connsiteY2" fmla="*/ 355601 h 435769"/>
              <a:gd name="connsiteX3" fmla="*/ 399141 w 464323"/>
              <a:gd name="connsiteY3" fmla="*/ 362744 h 435769"/>
              <a:gd name="connsiteX4" fmla="*/ 65187 w 464323"/>
              <a:gd name="connsiteY4" fmla="*/ 362744 h 435769"/>
              <a:gd name="connsiteX5" fmla="*/ 57944 w 464323"/>
              <a:gd name="connsiteY5" fmla="*/ 355601 h 435769"/>
              <a:gd name="connsiteX6" fmla="*/ 65187 w 464323"/>
              <a:gd name="connsiteY6" fmla="*/ 348457 h 435769"/>
              <a:gd name="connsiteX7" fmla="*/ 65187 w 464323"/>
              <a:gd name="connsiteY7" fmla="*/ 304800 h 435769"/>
              <a:gd name="connsiteX8" fmla="*/ 399141 w 464323"/>
              <a:gd name="connsiteY8" fmla="*/ 304800 h 435769"/>
              <a:gd name="connsiteX9" fmla="*/ 406384 w 464323"/>
              <a:gd name="connsiteY9" fmla="*/ 311944 h 435769"/>
              <a:gd name="connsiteX10" fmla="*/ 399141 w 464323"/>
              <a:gd name="connsiteY10" fmla="*/ 319087 h 435769"/>
              <a:gd name="connsiteX11" fmla="*/ 65187 w 464323"/>
              <a:gd name="connsiteY11" fmla="*/ 319087 h 435769"/>
              <a:gd name="connsiteX12" fmla="*/ 57944 w 464323"/>
              <a:gd name="connsiteY12" fmla="*/ 311944 h 435769"/>
              <a:gd name="connsiteX13" fmla="*/ 65187 w 464323"/>
              <a:gd name="connsiteY13" fmla="*/ 304800 h 435769"/>
              <a:gd name="connsiteX14" fmla="*/ 65187 w 464323"/>
              <a:gd name="connsiteY14" fmla="*/ 261144 h 435769"/>
              <a:gd name="connsiteX15" fmla="*/ 399141 w 464323"/>
              <a:gd name="connsiteY15" fmla="*/ 261144 h 435769"/>
              <a:gd name="connsiteX16" fmla="*/ 406384 w 464323"/>
              <a:gd name="connsiteY16" fmla="*/ 268288 h 435769"/>
              <a:gd name="connsiteX17" fmla="*/ 399141 w 464323"/>
              <a:gd name="connsiteY17" fmla="*/ 275431 h 435769"/>
              <a:gd name="connsiteX18" fmla="*/ 65187 w 464323"/>
              <a:gd name="connsiteY18" fmla="*/ 275431 h 435769"/>
              <a:gd name="connsiteX19" fmla="*/ 57944 w 464323"/>
              <a:gd name="connsiteY19" fmla="*/ 268288 h 435769"/>
              <a:gd name="connsiteX20" fmla="*/ 65187 w 464323"/>
              <a:gd name="connsiteY20" fmla="*/ 261144 h 435769"/>
              <a:gd name="connsiteX21" fmla="*/ 65187 w 464323"/>
              <a:gd name="connsiteY21" fmla="*/ 217488 h 435769"/>
              <a:gd name="connsiteX22" fmla="*/ 399141 w 464323"/>
              <a:gd name="connsiteY22" fmla="*/ 217488 h 435769"/>
              <a:gd name="connsiteX23" fmla="*/ 406384 w 464323"/>
              <a:gd name="connsiteY23" fmla="*/ 224632 h 435769"/>
              <a:gd name="connsiteX24" fmla="*/ 399141 w 464323"/>
              <a:gd name="connsiteY24" fmla="*/ 231775 h 435769"/>
              <a:gd name="connsiteX25" fmla="*/ 65187 w 464323"/>
              <a:gd name="connsiteY25" fmla="*/ 231775 h 435769"/>
              <a:gd name="connsiteX26" fmla="*/ 57944 w 464323"/>
              <a:gd name="connsiteY26" fmla="*/ 224632 h 435769"/>
              <a:gd name="connsiteX27" fmla="*/ 65187 w 464323"/>
              <a:gd name="connsiteY27" fmla="*/ 217488 h 435769"/>
              <a:gd name="connsiteX28" fmla="*/ 224747 w 464323"/>
              <a:gd name="connsiteY28" fmla="*/ 173832 h 435769"/>
              <a:gd name="connsiteX29" fmla="*/ 399133 w 464323"/>
              <a:gd name="connsiteY29" fmla="*/ 173832 h 435769"/>
              <a:gd name="connsiteX30" fmla="*/ 406401 w 464323"/>
              <a:gd name="connsiteY30" fmla="*/ 181373 h 435769"/>
              <a:gd name="connsiteX31" fmla="*/ 399133 w 464323"/>
              <a:gd name="connsiteY31" fmla="*/ 188912 h 435769"/>
              <a:gd name="connsiteX32" fmla="*/ 224747 w 464323"/>
              <a:gd name="connsiteY32" fmla="*/ 188912 h 435769"/>
              <a:gd name="connsiteX33" fmla="*/ 217488 w 464323"/>
              <a:gd name="connsiteY33" fmla="*/ 181373 h 435769"/>
              <a:gd name="connsiteX34" fmla="*/ 224747 w 464323"/>
              <a:gd name="connsiteY34" fmla="*/ 173832 h 435769"/>
              <a:gd name="connsiteX35" fmla="*/ 224764 w 464323"/>
              <a:gd name="connsiteY35" fmla="*/ 130175 h 435769"/>
              <a:gd name="connsiteX36" fmla="*/ 297525 w 464323"/>
              <a:gd name="connsiteY36" fmla="*/ 130175 h 435769"/>
              <a:gd name="connsiteX37" fmla="*/ 304801 w 464323"/>
              <a:gd name="connsiteY37" fmla="*/ 137716 h 435769"/>
              <a:gd name="connsiteX38" fmla="*/ 297525 w 464323"/>
              <a:gd name="connsiteY38" fmla="*/ 145256 h 435769"/>
              <a:gd name="connsiteX39" fmla="*/ 224764 w 464323"/>
              <a:gd name="connsiteY39" fmla="*/ 145256 h 435769"/>
              <a:gd name="connsiteX40" fmla="*/ 217488 w 464323"/>
              <a:gd name="connsiteY40" fmla="*/ 137716 h 435769"/>
              <a:gd name="connsiteX41" fmla="*/ 224764 w 464323"/>
              <a:gd name="connsiteY41" fmla="*/ 130175 h 435769"/>
              <a:gd name="connsiteX42" fmla="*/ 87042 w 464323"/>
              <a:gd name="connsiteY42" fmla="*/ 101402 h 435769"/>
              <a:gd name="connsiteX43" fmla="*/ 87042 w 464323"/>
              <a:gd name="connsiteY43" fmla="*/ 159743 h 435769"/>
              <a:gd name="connsiteX44" fmla="*/ 159809 w 464323"/>
              <a:gd name="connsiteY44" fmla="*/ 159743 h 435769"/>
              <a:gd name="connsiteX45" fmla="*/ 159809 w 464323"/>
              <a:gd name="connsiteY45" fmla="*/ 101402 h 435769"/>
              <a:gd name="connsiteX46" fmla="*/ 224764 w 464323"/>
              <a:gd name="connsiteY46" fmla="*/ 86519 h 435769"/>
              <a:gd name="connsiteX47" fmla="*/ 297525 w 464323"/>
              <a:gd name="connsiteY47" fmla="*/ 86519 h 435769"/>
              <a:gd name="connsiteX48" fmla="*/ 304801 w 464323"/>
              <a:gd name="connsiteY48" fmla="*/ 94060 h 435769"/>
              <a:gd name="connsiteX49" fmla="*/ 297525 w 464323"/>
              <a:gd name="connsiteY49" fmla="*/ 101599 h 435769"/>
              <a:gd name="connsiteX50" fmla="*/ 224764 w 464323"/>
              <a:gd name="connsiteY50" fmla="*/ 101599 h 435769"/>
              <a:gd name="connsiteX51" fmla="*/ 217488 w 464323"/>
              <a:gd name="connsiteY51" fmla="*/ 94060 h 435769"/>
              <a:gd name="connsiteX52" fmla="*/ 224764 w 464323"/>
              <a:gd name="connsiteY52" fmla="*/ 86519 h 435769"/>
              <a:gd name="connsiteX53" fmla="*/ 72490 w 464323"/>
              <a:gd name="connsiteY53" fmla="*/ 72232 h 435769"/>
              <a:gd name="connsiteX54" fmla="*/ 174361 w 464323"/>
              <a:gd name="connsiteY54" fmla="*/ 72232 h 435769"/>
              <a:gd name="connsiteX55" fmla="*/ 188907 w 464323"/>
              <a:gd name="connsiteY55" fmla="*/ 86817 h 435769"/>
              <a:gd name="connsiteX56" fmla="*/ 188907 w 464323"/>
              <a:gd name="connsiteY56" fmla="*/ 174328 h 435769"/>
              <a:gd name="connsiteX57" fmla="*/ 174361 w 464323"/>
              <a:gd name="connsiteY57" fmla="*/ 188908 h 435769"/>
              <a:gd name="connsiteX58" fmla="*/ 72490 w 464323"/>
              <a:gd name="connsiteY58" fmla="*/ 188908 h 435769"/>
              <a:gd name="connsiteX59" fmla="*/ 57944 w 464323"/>
              <a:gd name="connsiteY59" fmla="*/ 174328 h 435769"/>
              <a:gd name="connsiteX60" fmla="*/ 57944 w 464323"/>
              <a:gd name="connsiteY60" fmla="*/ 86817 h 435769"/>
              <a:gd name="connsiteX61" fmla="*/ 72490 w 464323"/>
              <a:gd name="connsiteY61" fmla="*/ 72232 h 435769"/>
              <a:gd name="connsiteX62" fmla="*/ 348258 w 464323"/>
              <a:gd name="connsiteY62" fmla="*/ 29051 h 435769"/>
              <a:gd name="connsiteX63" fmla="*/ 348258 w 464323"/>
              <a:gd name="connsiteY63" fmla="*/ 87154 h 435769"/>
              <a:gd name="connsiteX64" fmla="*/ 348215 w 464323"/>
              <a:gd name="connsiteY64" fmla="*/ 87154 h 435769"/>
              <a:gd name="connsiteX65" fmla="*/ 377237 w 464323"/>
              <a:gd name="connsiteY65" fmla="*/ 116205 h 435769"/>
              <a:gd name="connsiteX66" fmla="*/ 391747 w 464323"/>
              <a:gd name="connsiteY66" fmla="*/ 116205 h 435769"/>
              <a:gd name="connsiteX67" fmla="*/ 435323 w 464323"/>
              <a:gd name="connsiteY67" fmla="*/ 116205 h 435769"/>
              <a:gd name="connsiteX68" fmla="*/ 43511 w 464323"/>
              <a:gd name="connsiteY68" fmla="*/ 29051 h 435769"/>
              <a:gd name="connsiteX69" fmla="*/ 29000 w 464323"/>
              <a:gd name="connsiteY69" fmla="*/ 43577 h 435769"/>
              <a:gd name="connsiteX70" fmla="*/ 29000 w 464323"/>
              <a:gd name="connsiteY70" fmla="*/ 392192 h 435769"/>
              <a:gd name="connsiteX71" fmla="*/ 43511 w 464323"/>
              <a:gd name="connsiteY71" fmla="*/ 406718 h 435769"/>
              <a:gd name="connsiteX72" fmla="*/ 420812 w 464323"/>
              <a:gd name="connsiteY72" fmla="*/ 406718 h 435769"/>
              <a:gd name="connsiteX73" fmla="*/ 435323 w 464323"/>
              <a:gd name="connsiteY73" fmla="*/ 392192 h 435769"/>
              <a:gd name="connsiteX74" fmla="*/ 435323 w 464323"/>
              <a:gd name="connsiteY74" fmla="*/ 130731 h 435769"/>
              <a:gd name="connsiteX75" fmla="*/ 391747 w 464323"/>
              <a:gd name="connsiteY75" fmla="*/ 130731 h 435769"/>
              <a:gd name="connsiteX76" fmla="*/ 377237 w 464323"/>
              <a:gd name="connsiteY76" fmla="*/ 130731 h 435769"/>
              <a:gd name="connsiteX77" fmla="*/ 333704 w 464323"/>
              <a:gd name="connsiteY77" fmla="*/ 87154 h 435769"/>
              <a:gd name="connsiteX78" fmla="*/ 333747 w 464323"/>
              <a:gd name="connsiteY78" fmla="*/ 87154 h 435769"/>
              <a:gd name="connsiteX79" fmla="*/ 333747 w 464323"/>
              <a:gd name="connsiteY79" fmla="*/ 29051 h 435769"/>
              <a:gd name="connsiteX80" fmla="*/ 43511 w 464323"/>
              <a:gd name="connsiteY80" fmla="*/ 0 h 435769"/>
              <a:gd name="connsiteX81" fmla="*/ 348258 w 464323"/>
              <a:gd name="connsiteY81" fmla="*/ 0 h 435769"/>
              <a:gd name="connsiteX82" fmla="*/ 368767 w 464323"/>
              <a:gd name="connsiteY82" fmla="*/ 8493 h 435769"/>
              <a:gd name="connsiteX83" fmla="*/ 455831 w 464323"/>
              <a:gd name="connsiteY83" fmla="*/ 95647 h 435769"/>
              <a:gd name="connsiteX84" fmla="*/ 464323 w 464323"/>
              <a:gd name="connsiteY84" fmla="*/ 116205 h 435769"/>
              <a:gd name="connsiteX85" fmla="*/ 464323 w 464323"/>
              <a:gd name="connsiteY85" fmla="*/ 392192 h 435769"/>
              <a:gd name="connsiteX86" fmla="*/ 420812 w 464323"/>
              <a:gd name="connsiteY86" fmla="*/ 435769 h 435769"/>
              <a:gd name="connsiteX87" fmla="*/ 43511 w 464323"/>
              <a:gd name="connsiteY87" fmla="*/ 435769 h 435769"/>
              <a:gd name="connsiteX88" fmla="*/ 0 w 464323"/>
              <a:gd name="connsiteY88" fmla="*/ 392192 h 435769"/>
              <a:gd name="connsiteX89" fmla="*/ 0 w 464323"/>
              <a:gd name="connsiteY89" fmla="*/ 43577 h 435769"/>
              <a:gd name="connsiteX90" fmla="*/ 43511 w 464323"/>
              <a:gd name="connsiteY90" fmla="*/ 0 h 435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464323" h="435769">
                <a:moveTo>
                  <a:pt x="65187" y="348457"/>
                </a:moveTo>
                <a:lnTo>
                  <a:pt x="399141" y="348457"/>
                </a:lnTo>
                <a:cubicBezTo>
                  <a:pt x="403125" y="348457"/>
                  <a:pt x="406384" y="351652"/>
                  <a:pt x="406384" y="355601"/>
                </a:cubicBezTo>
                <a:cubicBezTo>
                  <a:pt x="406384" y="359536"/>
                  <a:pt x="403125" y="362744"/>
                  <a:pt x="399141" y="362744"/>
                </a:cubicBezTo>
                <a:lnTo>
                  <a:pt x="65187" y="362744"/>
                </a:lnTo>
                <a:cubicBezTo>
                  <a:pt x="61187" y="362744"/>
                  <a:pt x="57944" y="359536"/>
                  <a:pt x="57944" y="355601"/>
                </a:cubicBezTo>
                <a:cubicBezTo>
                  <a:pt x="57944" y="351652"/>
                  <a:pt x="61187" y="348457"/>
                  <a:pt x="65187" y="348457"/>
                </a:cubicBezTo>
                <a:close/>
                <a:moveTo>
                  <a:pt x="65187" y="304800"/>
                </a:moveTo>
                <a:lnTo>
                  <a:pt x="399141" y="304800"/>
                </a:lnTo>
                <a:cubicBezTo>
                  <a:pt x="403125" y="304800"/>
                  <a:pt x="406384" y="307995"/>
                  <a:pt x="406384" y="311944"/>
                </a:cubicBezTo>
                <a:cubicBezTo>
                  <a:pt x="406384" y="315879"/>
                  <a:pt x="403125" y="319087"/>
                  <a:pt x="399141" y="319087"/>
                </a:cubicBezTo>
                <a:lnTo>
                  <a:pt x="65187" y="319087"/>
                </a:lnTo>
                <a:cubicBezTo>
                  <a:pt x="61187" y="319087"/>
                  <a:pt x="57944" y="315879"/>
                  <a:pt x="57944" y="311944"/>
                </a:cubicBezTo>
                <a:cubicBezTo>
                  <a:pt x="57944" y="307995"/>
                  <a:pt x="61187" y="304800"/>
                  <a:pt x="65187" y="304800"/>
                </a:cubicBezTo>
                <a:close/>
                <a:moveTo>
                  <a:pt x="65187" y="261144"/>
                </a:moveTo>
                <a:lnTo>
                  <a:pt x="399141" y="261144"/>
                </a:lnTo>
                <a:cubicBezTo>
                  <a:pt x="403125" y="261144"/>
                  <a:pt x="406384" y="264339"/>
                  <a:pt x="406384" y="268288"/>
                </a:cubicBezTo>
                <a:cubicBezTo>
                  <a:pt x="406384" y="272223"/>
                  <a:pt x="403125" y="275431"/>
                  <a:pt x="399141" y="275431"/>
                </a:cubicBezTo>
                <a:lnTo>
                  <a:pt x="65187" y="275431"/>
                </a:lnTo>
                <a:cubicBezTo>
                  <a:pt x="61187" y="275431"/>
                  <a:pt x="57944" y="272223"/>
                  <a:pt x="57944" y="268288"/>
                </a:cubicBezTo>
                <a:cubicBezTo>
                  <a:pt x="57944" y="264339"/>
                  <a:pt x="61187" y="261144"/>
                  <a:pt x="65187" y="261144"/>
                </a:cubicBezTo>
                <a:close/>
                <a:moveTo>
                  <a:pt x="65187" y="217488"/>
                </a:moveTo>
                <a:lnTo>
                  <a:pt x="399141" y="217488"/>
                </a:lnTo>
                <a:cubicBezTo>
                  <a:pt x="403125" y="217488"/>
                  <a:pt x="406384" y="220683"/>
                  <a:pt x="406384" y="224632"/>
                </a:cubicBezTo>
                <a:cubicBezTo>
                  <a:pt x="406384" y="228580"/>
                  <a:pt x="403125" y="231775"/>
                  <a:pt x="399141" y="231775"/>
                </a:cubicBezTo>
                <a:lnTo>
                  <a:pt x="65187" y="231775"/>
                </a:lnTo>
                <a:cubicBezTo>
                  <a:pt x="61187" y="231775"/>
                  <a:pt x="57944" y="228580"/>
                  <a:pt x="57944" y="224632"/>
                </a:cubicBezTo>
                <a:cubicBezTo>
                  <a:pt x="57944" y="220683"/>
                  <a:pt x="61187" y="217488"/>
                  <a:pt x="65187" y="217488"/>
                </a:cubicBezTo>
                <a:close/>
                <a:moveTo>
                  <a:pt x="224747" y="173832"/>
                </a:moveTo>
                <a:lnTo>
                  <a:pt x="399133" y="173832"/>
                </a:lnTo>
                <a:cubicBezTo>
                  <a:pt x="403130" y="173832"/>
                  <a:pt x="406401" y="177204"/>
                  <a:pt x="406401" y="181373"/>
                </a:cubicBezTo>
                <a:cubicBezTo>
                  <a:pt x="406401" y="185540"/>
                  <a:pt x="403130" y="188912"/>
                  <a:pt x="399133" y="188912"/>
                </a:cubicBezTo>
                <a:lnTo>
                  <a:pt x="224747" y="188912"/>
                </a:lnTo>
                <a:cubicBezTo>
                  <a:pt x="220715" y="188912"/>
                  <a:pt x="217488" y="185540"/>
                  <a:pt x="217488" y="181373"/>
                </a:cubicBezTo>
                <a:cubicBezTo>
                  <a:pt x="217488" y="177204"/>
                  <a:pt x="220715" y="173832"/>
                  <a:pt x="224747" y="173832"/>
                </a:cubicBezTo>
                <a:close/>
                <a:moveTo>
                  <a:pt x="224764" y="130175"/>
                </a:moveTo>
                <a:lnTo>
                  <a:pt x="297525" y="130175"/>
                </a:lnTo>
                <a:cubicBezTo>
                  <a:pt x="301531" y="130175"/>
                  <a:pt x="304801" y="133548"/>
                  <a:pt x="304801" y="137716"/>
                </a:cubicBezTo>
                <a:cubicBezTo>
                  <a:pt x="304801" y="141884"/>
                  <a:pt x="301531" y="145256"/>
                  <a:pt x="297525" y="145256"/>
                </a:cubicBezTo>
                <a:lnTo>
                  <a:pt x="224764" y="145256"/>
                </a:lnTo>
                <a:cubicBezTo>
                  <a:pt x="220726" y="145256"/>
                  <a:pt x="217488" y="141884"/>
                  <a:pt x="217488" y="137716"/>
                </a:cubicBezTo>
                <a:cubicBezTo>
                  <a:pt x="217488" y="133548"/>
                  <a:pt x="220726" y="130175"/>
                  <a:pt x="224764" y="130175"/>
                </a:cubicBezTo>
                <a:close/>
                <a:moveTo>
                  <a:pt x="87042" y="101402"/>
                </a:moveTo>
                <a:cubicBezTo>
                  <a:pt x="87042" y="101402"/>
                  <a:pt x="87042" y="159743"/>
                  <a:pt x="87042" y="159743"/>
                </a:cubicBezTo>
                <a:lnTo>
                  <a:pt x="159809" y="159743"/>
                </a:lnTo>
                <a:lnTo>
                  <a:pt x="159809" y="101402"/>
                </a:lnTo>
                <a:close/>
                <a:moveTo>
                  <a:pt x="224764" y="86519"/>
                </a:moveTo>
                <a:lnTo>
                  <a:pt x="297525" y="86519"/>
                </a:lnTo>
                <a:cubicBezTo>
                  <a:pt x="301531" y="86519"/>
                  <a:pt x="304801" y="89891"/>
                  <a:pt x="304801" y="94060"/>
                </a:cubicBezTo>
                <a:cubicBezTo>
                  <a:pt x="304801" y="98227"/>
                  <a:pt x="301531" y="101599"/>
                  <a:pt x="297525" y="101599"/>
                </a:cubicBezTo>
                <a:lnTo>
                  <a:pt x="224764" y="101599"/>
                </a:lnTo>
                <a:cubicBezTo>
                  <a:pt x="220726" y="101599"/>
                  <a:pt x="217488" y="98227"/>
                  <a:pt x="217488" y="94060"/>
                </a:cubicBezTo>
                <a:cubicBezTo>
                  <a:pt x="217488" y="89891"/>
                  <a:pt x="220726" y="86519"/>
                  <a:pt x="224764" y="86519"/>
                </a:cubicBezTo>
                <a:close/>
                <a:moveTo>
                  <a:pt x="72490" y="72232"/>
                </a:moveTo>
                <a:lnTo>
                  <a:pt x="174361" y="72232"/>
                </a:lnTo>
                <a:cubicBezTo>
                  <a:pt x="182401" y="72232"/>
                  <a:pt x="188907" y="78752"/>
                  <a:pt x="188907" y="86817"/>
                </a:cubicBezTo>
                <a:lnTo>
                  <a:pt x="188907" y="174328"/>
                </a:lnTo>
                <a:cubicBezTo>
                  <a:pt x="188907" y="182388"/>
                  <a:pt x="182401" y="188908"/>
                  <a:pt x="174361" y="188908"/>
                </a:cubicBezTo>
                <a:lnTo>
                  <a:pt x="72490" y="188908"/>
                </a:lnTo>
                <a:cubicBezTo>
                  <a:pt x="64450" y="188908"/>
                  <a:pt x="57944" y="182388"/>
                  <a:pt x="57944" y="174328"/>
                </a:cubicBezTo>
                <a:lnTo>
                  <a:pt x="57944" y="86817"/>
                </a:lnTo>
                <a:cubicBezTo>
                  <a:pt x="57944" y="78752"/>
                  <a:pt x="64450" y="72232"/>
                  <a:pt x="72490" y="72232"/>
                </a:cubicBezTo>
                <a:close/>
                <a:moveTo>
                  <a:pt x="348258" y="29051"/>
                </a:moveTo>
                <a:lnTo>
                  <a:pt x="348258" y="87154"/>
                </a:lnTo>
                <a:lnTo>
                  <a:pt x="348215" y="87154"/>
                </a:lnTo>
                <a:cubicBezTo>
                  <a:pt x="348215" y="103172"/>
                  <a:pt x="361242" y="116205"/>
                  <a:pt x="377237" y="116205"/>
                </a:cubicBezTo>
                <a:lnTo>
                  <a:pt x="391747" y="116205"/>
                </a:lnTo>
                <a:cubicBezTo>
                  <a:pt x="391747" y="116205"/>
                  <a:pt x="435323" y="116205"/>
                  <a:pt x="435323" y="116205"/>
                </a:cubicBezTo>
                <a:close/>
                <a:moveTo>
                  <a:pt x="43511" y="29051"/>
                </a:moveTo>
                <a:cubicBezTo>
                  <a:pt x="35492" y="29051"/>
                  <a:pt x="29000" y="35547"/>
                  <a:pt x="29000" y="43577"/>
                </a:cubicBezTo>
                <a:lnTo>
                  <a:pt x="29000" y="392192"/>
                </a:lnTo>
                <a:cubicBezTo>
                  <a:pt x="29000" y="400202"/>
                  <a:pt x="35492" y="406718"/>
                  <a:pt x="43511" y="406718"/>
                </a:cubicBezTo>
                <a:lnTo>
                  <a:pt x="420812" y="406718"/>
                </a:lnTo>
                <a:cubicBezTo>
                  <a:pt x="428830" y="406718"/>
                  <a:pt x="435323" y="400202"/>
                  <a:pt x="435323" y="392192"/>
                </a:cubicBezTo>
                <a:cubicBezTo>
                  <a:pt x="435323" y="392192"/>
                  <a:pt x="435323" y="130731"/>
                  <a:pt x="435323" y="130731"/>
                </a:cubicBezTo>
                <a:lnTo>
                  <a:pt x="391747" y="130731"/>
                </a:lnTo>
                <a:lnTo>
                  <a:pt x="377237" y="130731"/>
                </a:lnTo>
                <a:cubicBezTo>
                  <a:pt x="353202" y="130731"/>
                  <a:pt x="333704" y="111222"/>
                  <a:pt x="333704" y="87154"/>
                </a:cubicBezTo>
                <a:lnTo>
                  <a:pt x="333747" y="87154"/>
                </a:lnTo>
                <a:lnTo>
                  <a:pt x="333747" y="29051"/>
                </a:lnTo>
                <a:close/>
                <a:moveTo>
                  <a:pt x="43511" y="0"/>
                </a:moveTo>
                <a:lnTo>
                  <a:pt x="348258" y="0"/>
                </a:lnTo>
                <a:cubicBezTo>
                  <a:pt x="355933" y="0"/>
                  <a:pt x="363328" y="3046"/>
                  <a:pt x="368767" y="8493"/>
                </a:cubicBezTo>
                <a:lnTo>
                  <a:pt x="455831" y="95647"/>
                </a:lnTo>
                <a:cubicBezTo>
                  <a:pt x="461270" y="101094"/>
                  <a:pt x="464323" y="108498"/>
                  <a:pt x="464323" y="116205"/>
                </a:cubicBezTo>
                <a:lnTo>
                  <a:pt x="464323" y="392192"/>
                </a:lnTo>
                <a:cubicBezTo>
                  <a:pt x="464323" y="416220"/>
                  <a:pt x="444803" y="435769"/>
                  <a:pt x="420812" y="435769"/>
                </a:cubicBezTo>
                <a:lnTo>
                  <a:pt x="43511" y="435769"/>
                </a:lnTo>
                <a:cubicBezTo>
                  <a:pt x="19520" y="435769"/>
                  <a:pt x="0" y="416220"/>
                  <a:pt x="0" y="392192"/>
                </a:cubicBezTo>
                <a:lnTo>
                  <a:pt x="0" y="43577"/>
                </a:lnTo>
                <a:cubicBezTo>
                  <a:pt x="0" y="19529"/>
                  <a:pt x="19520" y="0"/>
                  <a:pt x="43511" y="0"/>
                </a:cubicBezTo>
                <a:close/>
              </a:path>
            </a:pathLst>
          </a:custGeom>
          <a:solidFill>
            <a:schemeClr val="bg1"/>
          </a:solidFill>
          <a:ln>
            <a:noFill/>
          </a:ln>
          <a:effectLst/>
        </p:spPr>
        <p:txBody>
          <a:bodyPr wrap="square" lIns="19050" tIns="19050" rIns="19050" bIns="19050" anchor="ctr">
            <a:noAutofit/>
          </a:bodyP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7" name="椭圆 6"/>
          <p:cNvSpPr>
            <a:spLocks noChangeAspect="1"/>
          </p:cNvSpPr>
          <p:nvPr/>
        </p:nvSpPr>
        <p:spPr>
          <a:xfrm>
            <a:off x="4903890" y="4674100"/>
            <a:ext cx="637306" cy="637308"/>
          </a:xfrm>
          <a:prstGeom prst="ellipse">
            <a:avLst/>
          </a:prstGeom>
          <a:solidFill>
            <a:srgbClr val="1D5C04"/>
          </a:solidFill>
          <a:ln w="25400">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8" name="PA_任意多边形 38"/>
          <p:cNvSpPr/>
          <p:nvPr>
            <p:custDataLst>
              <p:tags r:id="rId3"/>
            </p:custDataLst>
          </p:nvPr>
        </p:nvSpPr>
        <p:spPr bwMode="auto">
          <a:xfrm>
            <a:off x="5100066" y="4849925"/>
            <a:ext cx="263098" cy="255456"/>
          </a:xfrm>
          <a:custGeom>
            <a:avLst/>
            <a:gdLst>
              <a:gd name="connsiteX0" fmla="*/ 261540 w 464338"/>
              <a:gd name="connsiteY0" fmla="*/ 246856 h 450850"/>
              <a:gd name="connsiteX1" fmla="*/ 290512 w 464338"/>
              <a:gd name="connsiteY1" fmla="*/ 276225 h 450850"/>
              <a:gd name="connsiteX2" fmla="*/ 261540 w 464338"/>
              <a:gd name="connsiteY2" fmla="*/ 305592 h 450850"/>
              <a:gd name="connsiteX3" fmla="*/ 232568 w 464338"/>
              <a:gd name="connsiteY3" fmla="*/ 276225 h 450850"/>
              <a:gd name="connsiteX4" fmla="*/ 261540 w 464338"/>
              <a:gd name="connsiteY4" fmla="*/ 246856 h 450850"/>
              <a:gd name="connsiteX5" fmla="*/ 419120 w 464338"/>
              <a:gd name="connsiteY5" fmla="*/ 213403 h 450850"/>
              <a:gd name="connsiteX6" fmla="*/ 418654 w 464338"/>
              <a:gd name="connsiteY6" fmla="*/ 214300 h 450850"/>
              <a:gd name="connsiteX7" fmla="*/ 415019 w 464338"/>
              <a:gd name="connsiteY7" fmla="*/ 221000 h 450850"/>
              <a:gd name="connsiteX8" fmla="*/ 391786 w 464338"/>
              <a:gd name="connsiteY8" fmla="*/ 232689 h 450850"/>
              <a:gd name="connsiteX9" fmla="*/ 261191 w 464338"/>
              <a:gd name="connsiteY9" fmla="*/ 232689 h 450850"/>
              <a:gd name="connsiteX10" fmla="*/ 217652 w 464338"/>
              <a:gd name="connsiteY10" fmla="*/ 276313 h 450850"/>
              <a:gd name="connsiteX11" fmla="*/ 261191 w 464338"/>
              <a:gd name="connsiteY11" fmla="*/ 319958 h 450850"/>
              <a:gd name="connsiteX12" fmla="*/ 410319 w 464338"/>
              <a:gd name="connsiteY12" fmla="*/ 319958 h 450850"/>
              <a:gd name="connsiteX13" fmla="*/ 435303 w 464338"/>
              <a:gd name="connsiteY13" fmla="*/ 261765 h 450850"/>
              <a:gd name="connsiteX14" fmla="*/ 419120 w 464338"/>
              <a:gd name="connsiteY14" fmla="*/ 213403 h 450850"/>
              <a:gd name="connsiteX15" fmla="*/ 29019 w 464338"/>
              <a:gd name="connsiteY15" fmla="*/ 141642 h 450850"/>
              <a:gd name="connsiteX16" fmla="*/ 29019 w 464338"/>
              <a:gd name="connsiteY16" fmla="*/ 370845 h 450850"/>
              <a:gd name="connsiteX17" fmla="*/ 79807 w 464338"/>
              <a:gd name="connsiteY17" fmla="*/ 421754 h 450850"/>
              <a:gd name="connsiteX18" fmla="*/ 340998 w 464338"/>
              <a:gd name="connsiteY18" fmla="*/ 421754 h 450850"/>
              <a:gd name="connsiteX19" fmla="*/ 391786 w 464338"/>
              <a:gd name="connsiteY19" fmla="*/ 370845 h 450850"/>
              <a:gd name="connsiteX20" fmla="*/ 391786 w 464338"/>
              <a:gd name="connsiteY20" fmla="*/ 349033 h 450850"/>
              <a:gd name="connsiteX21" fmla="*/ 261191 w 464338"/>
              <a:gd name="connsiteY21" fmla="*/ 349033 h 450850"/>
              <a:gd name="connsiteX22" fmla="*/ 188633 w 464338"/>
              <a:gd name="connsiteY22" fmla="*/ 276313 h 450850"/>
              <a:gd name="connsiteX23" fmla="*/ 261191 w 464338"/>
              <a:gd name="connsiteY23" fmla="*/ 203592 h 450850"/>
              <a:gd name="connsiteX24" fmla="*/ 391786 w 464338"/>
              <a:gd name="connsiteY24" fmla="*/ 203592 h 450850"/>
              <a:gd name="connsiteX25" fmla="*/ 391786 w 464338"/>
              <a:gd name="connsiteY25" fmla="*/ 174517 h 450850"/>
              <a:gd name="connsiteX26" fmla="*/ 377266 w 464338"/>
              <a:gd name="connsiteY26" fmla="*/ 159969 h 450850"/>
              <a:gd name="connsiteX27" fmla="*/ 319228 w 464338"/>
              <a:gd name="connsiteY27" fmla="*/ 159969 h 450850"/>
              <a:gd name="connsiteX28" fmla="*/ 79807 w 464338"/>
              <a:gd name="connsiteY28" fmla="*/ 159969 h 450850"/>
              <a:gd name="connsiteX29" fmla="*/ 29019 w 464338"/>
              <a:gd name="connsiteY29" fmla="*/ 141642 h 450850"/>
              <a:gd name="connsiteX30" fmla="*/ 58016 w 464338"/>
              <a:gd name="connsiteY30" fmla="*/ 116345 h 450850"/>
              <a:gd name="connsiteX31" fmla="*/ 58016 w 464338"/>
              <a:gd name="connsiteY31" fmla="*/ 125800 h 450850"/>
              <a:gd name="connsiteX32" fmla="*/ 79807 w 464338"/>
              <a:gd name="connsiteY32" fmla="*/ 130872 h 450850"/>
              <a:gd name="connsiteX33" fmla="*/ 319228 w 464338"/>
              <a:gd name="connsiteY33" fmla="*/ 130872 h 450850"/>
              <a:gd name="connsiteX34" fmla="*/ 362745 w 464338"/>
              <a:gd name="connsiteY34" fmla="*/ 130872 h 450850"/>
              <a:gd name="connsiteX35" fmla="*/ 362745 w 464338"/>
              <a:gd name="connsiteY35" fmla="*/ 116345 h 450850"/>
              <a:gd name="connsiteX36" fmla="*/ 58016 w 464338"/>
              <a:gd name="connsiteY36" fmla="*/ 116345 h 450850"/>
              <a:gd name="connsiteX37" fmla="*/ 58016 w 464338"/>
              <a:gd name="connsiteY37" fmla="*/ 87248 h 450850"/>
              <a:gd name="connsiteX38" fmla="*/ 58016 w 464338"/>
              <a:gd name="connsiteY38" fmla="*/ 101796 h 450850"/>
              <a:gd name="connsiteX39" fmla="*/ 362745 w 464338"/>
              <a:gd name="connsiteY39" fmla="*/ 101796 h 450850"/>
              <a:gd name="connsiteX40" fmla="*/ 362745 w 464338"/>
              <a:gd name="connsiteY40" fmla="*/ 87248 h 450850"/>
              <a:gd name="connsiteX41" fmla="*/ 58016 w 464338"/>
              <a:gd name="connsiteY41" fmla="*/ 58172 h 450850"/>
              <a:gd name="connsiteX42" fmla="*/ 58016 w 464338"/>
              <a:gd name="connsiteY42" fmla="*/ 72700 h 450850"/>
              <a:gd name="connsiteX43" fmla="*/ 362745 w 464338"/>
              <a:gd name="connsiteY43" fmla="*/ 72700 h 450850"/>
              <a:gd name="connsiteX44" fmla="*/ 362745 w 464338"/>
              <a:gd name="connsiteY44" fmla="*/ 58172 h 450850"/>
              <a:gd name="connsiteX45" fmla="*/ 79807 w 464338"/>
              <a:gd name="connsiteY45" fmla="*/ 29076 h 450850"/>
              <a:gd name="connsiteX46" fmla="*/ 29019 w 464338"/>
              <a:gd name="connsiteY46" fmla="*/ 79984 h 450850"/>
              <a:gd name="connsiteX47" fmla="*/ 43517 w 464338"/>
              <a:gd name="connsiteY47" fmla="*/ 115510 h 450850"/>
              <a:gd name="connsiteX48" fmla="*/ 43517 w 464338"/>
              <a:gd name="connsiteY48" fmla="*/ 87248 h 450850"/>
              <a:gd name="connsiteX49" fmla="*/ 43517 w 464338"/>
              <a:gd name="connsiteY49" fmla="*/ 58172 h 450850"/>
              <a:gd name="connsiteX50" fmla="*/ 58016 w 464338"/>
              <a:gd name="connsiteY50" fmla="*/ 43624 h 450850"/>
              <a:gd name="connsiteX51" fmla="*/ 362745 w 464338"/>
              <a:gd name="connsiteY51" fmla="*/ 43624 h 450850"/>
              <a:gd name="connsiteX52" fmla="*/ 377266 w 464338"/>
              <a:gd name="connsiteY52" fmla="*/ 58172 h 450850"/>
              <a:gd name="connsiteX53" fmla="*/ 377266 w 464338"/>
              <a:gd name="connsiteY53" fmla="*/ 87248 h 450850"/>
              <a:gd name="connsiteX54" fmla="*/ 377266 w 464338"/>
              <a:gd name="connsiteY54" fmla="*/ 116345 h 450850"/>
              <a:gd name="connsiteX55" fmla="*/ 377266 w 464338"/>
              <a:gd name="connsiteY55" fmla="*/ 130872 h 450850"/>
              <a:gd name="connsiteX56" fmla="*/ 391786 w 464338"/>
              <a:gd name="connsiteY56" fmla="*/ 133544 h 450850"/>
              <a:gd name="connsiteX57" fmla="*/ 391786 w 464338"/>
              <a:gd name="connsiteY57" fmla="*/ 87248 h 450850"/>
              <a:gd name="connsiteX58" fmla="*/ 391786 w 464338"/>
              <a:gd name="connsiteY58" fmla="*/ 79984 h 450850"/>
              <a:gd name="connsiteX59" fmla="*/ 391786 w 464338"/>
              <a:gd name="connsiteY59" fmla="*/ 43624 h 450850"/>
              <a:gd name="connsiteX60" fmla="*/ 377266 w 464338"/>
              <a:gd name="connsiteY60" fmla="*/ 29076 h 450850"/>
              <a:gd name="connsiteX61" fmla="*/ 319228 w 464338"/>
              <a:gd name="connsiteY61" fmla="*/ 29076 h 450850"/>
              <a:gd name="connsiteX62" fmla="*/ 79807 w 464338"/>
              <a:gd name="connsiteY62" fmla="*/ 0 h 450850"/>
              <a:gd name="connsiteX63" fmla="*/ 319228 w 464338"/>
              <a:gd name="connsiteY63" fmla="*/ 0 h 450850"/>
              <a:gd name="connsiteX64" fmla="*/ 377266 w 464338"/>
              <a:gd name="connsiteY64" fmla="*/ 0 h 450850"/>
              <a:gd name="connsiteX65" fmla="*/ 420805 w 464338"/>
              <a:gd name="connsiteY65" fmla="*/ 43624 h 450850"/>
              <a:gd name="connsiteX66" fmla="*/ 420805 w 464338"/>
              <a:gd name="connsiteY66" fmla="*/ 79984 h 450850"/>
              <a:gd name="connsiteX67" fmla="*/ 420805 w 464338"/>
              <a:gd name="connsiteY67" fmla="*/ 87248 h 450850"/>
              <a:gd name="connsiteX68" fmla="*/ 420805 w 464338"/>
              <a:gd name="connsiteY68" fmla="*/ 174517 h 450850"/>
              <a:gd name="connsiteX69" fmla="*/ 420827 w 464338"/>
              <a:gd name="connsiteY69" fmla="*/ 174517 h 450850"/>
              <a:gd name="connsiteX70" fmla="*/ 420827 w 464338"/>
              <a:gd name="connsiteY70" fmla="*/ 349033 h 450850"/>
              <a:gd name="connsiteX71" fmla="*/ 420805 w 464338"/>
              <a:gd name="connsiteY71" fmla="*/ 349033 h 450850"/>
              <a:gd name="connsiteX72" fmla="*/ 420805 w 464338"/>
              <a:gd name="connsiteY72" fmla="*/ 370845 h 450850"/>
              <a:gd name="connsiteX73" fmla="*/ 340998 w 464338"/>
              <a:gd name="connsiteY73" fmla="*/ 450850 h 450850"/>
              <a:gd name="connsiteX74" fmla="*/ 79807 w 464338"/>
              <a:gd name="connsiteY74" fmla="*/ 450850 h 450850"/>
              <a:gd name="connsiteX75" fmla="*/ 0 w 464338"/>
              <a:gd name="connsiteY75" fmla="*/ 370845 h 450850"/>
              <a:gd name="connsiteX76" fmla="*/ 0 w 464338"/>
              <a:gd name="connsiteY76" fmla="*/ 79984 h 450850"/>
              <a:gd name="connsiteX77" fmla="*/ 79807 w 464338"/>
              <a:gd name="connsiteY77" fmla="*/ 0 h 450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Lst>
            <a:rect l="l" t="t" r="r" b="b"/>
            <a:pathLst>
              <a:path w="464338" h="450850">
                <a:moveTo>
                  <a:pt x="261540" y="246856"/>
                </a:moveTo>
                <a:cubicBezTo>
                  <a:pt x="277531" y="246856"/>
                  <a:pt x="290512" y="260021"/>
                  <a:pt x="290512" y="276225"/>
                </a:cubicBezTo>
                <a:cubicBezTo>
                  <a:pt x="290512" y="292427"/>
                  <a:pt x="277531" y="305592"/>
                  <a:pt x="261540" y="305592"/>
                </a:cubicBezTo>
                <a:cubicBezTo>
                  <a:pt x="245546" y="305592"/>
                  <a:pt x="232568" y="292427"/>
                  <a:pt x="232568" y="276225"/>
                </a:cubicBezTo>
                <a:cubicBezTo>
                  <a:pt x="232568" y="260021"/>
                  <a:pt x="245546" y="246856"/>
                  <a:pt x="261540" y="246856"/>
                </a:cubicBezTo>
                <a:close/>
                <a:moveTo>
                  <a:pt x="419120" y="213403"/>
                </a:moveTo>
                <a:cubicBezTo>
                  <a:pt x="419009" y="213716"/>
                  <a:pt x="418765" y="213966"/>
                  <a:pt x="418654" y="214300"/>
                </a:cubicBezTo>
                <a:cubicBezTo>
                  <a:pt x="417701" y="216680"/>
                  <a:pt x="416526" y="218976"/>
                  <a:pt x="415019" y="221000"/>
                </a:cubicBezTo>
                <a:cubicBezTo>
                  <a:pt x="409610" y="228222"/>
                  <a:pt x="400742" y="232564"/>
                  <a:pt x="391786" y="232689"/>
                </a:cubicBezTo>
                <a:lnTo>
                  <a:pt x="261191" y="232689"/>
                </a:lnTo>
                <a:cubicBezTo>
                  <a:pt x="237182" y="232689"/>
                  <a:pt x="217652" y="252268"/>
                  <a:pt x="217652" y="276313"/>
                </a:cubicBezTo>
                <a:cubicBezTo>
                  <a:pt x="217652" y="300379"/>
                  <a:pt x="237182" y="319958"/>
                  <a:pt x="261191" y="319958"/>
                </a:cubicBezTo>
                <a:lnTo>
                  <a:pt x="410319" y="319958"/>
                </a:lnTo>
                <a:cubicBezTo>
                  <a:pt x="426303" y="304888"/>
                  <a:pt x="435303" y="284140"/>
                  <a:pt x="435303" y="261765"/>
                </a:cubicBezTo>
                <a:cubicBezTo>
                  <a:pt x="435303" y="243918"/>
                  <a:pt x="429561" y="227095"/>
                  <a:pt x="419120" y="213403"/>
                </a:cubicBezTo>
                <a:close/>
                <a:moveTo>
                  <a:pt x="29019" y="141642"/>
                </a:moveTo>
                <a:lnTo>
                  <a:pt x="29019" y="370845"/>
                </a:lnTo>
                <a:cubicBezTo>
                  <a:pt x="29019" y="398961"/>
                  <a:pt x="51742" y="421754"/>
                  <a:pt x="79807" y="421754"/>
                </a:cubicBezTo>
                <a:lnTo>
                  <a:pt x="340998" y="421754"/>
                </a:lnTo>
                <a:cubicBezTo>
                  <a:pt x="369041" y="421754"/>
                  <a:pt x="391786" y="398961"/>
                  <a:pt x="391786" y="370845"/>
                </a:cubicBezTo>
                <a:cubicBezTo>
                  <a:pt x="391786" y="370845"/>
                  <a:pt x="391786" y="349033"/>
                  <a:pt x="391786" y="349033"/>
                </a:cubicBezTo>
                <a:lnTo>
                  <a:pt x="261191" y="349033"/>
                </a:lnTo>
                <a:cubicBezTo>
                  <a:pt x="221110" y="349033"/>
                  <a:pt x="188633" y="316493"/>
                  <a:pt x="188633" y="276313"/>
                </a:cubicBezTo>
                <a:cubicBezTo>
                  <a:pt x="188633" y="236154"/>
                  <a:pt x="221110" y="203592"/>
                  <a:pt x="261191" y="203592"/>
                </a:cubicBezTo>
                <a:lnTo>
                  <a:pt x="391786" y="203592"/>
                </a:lnTo>
                <a:lnTo>
                  <a:pt x="391786" y="174517"/>
                </a:lnTo>
                <a:cubicBezTo>
                  <a:pt x="391786" y="166481"/>
                  <a:pt x="385269" y="159969"/>
                  <a:pt x="377266" y="159969"/>
                </a:cubicBezTo>
                <a:lnTo>
                  <a:pt x="319228" y="159969"/>
                </a:lnTo>
                <a:lnTo>
                  <a:pt x="79807" y="159969"/>
                </a:lnTo>
                <a:cubicBezTo>
                  <a:pt x="60521" y="159969"/>
                  <a:pt x="42808" y="153081"/>
                  <a:pt x="29019" y="141642"/>
                </a:cubicBezTo>
                <a:close/>
                <a:moveTo>
                  <a:pt x="58016" y="116345"/>
                </a:moveTo>
                <a:lnTo>
                  <a:pt x="58016" y="125800"/>
                </a:lnTo>
                <a:cubicBezTo>
                  <a:pt x="64644" y="128973"/>
                  <a:pt x="71960" y="130872"/>
                  <a:pt x="79807" y="130872"/>
                </a:cubicBezTo>
                <a:lnTo>
                  <a:pt x="319228" y="130872"/>
                </a:lnTo>
                <a:lnTo>
                  <a:pt x="362745" y="130872"/>
                </a:lnTo>
                <a:lnTo>
                  <a:pt x="362745" y="116345"/>
                </a:lnTo>
                <a:cubicBezTo>
                  <a:pt x="362745" y="116345"/>
                  <a:pt x="58016" y="116345"/>
                  <a:pt x="58016" y="116345"/>
                </a:cubicBezTo>
                <a:close/>
                <a:moveTo>
                  <a:pt x="58016" y="87248"/>
                </a:moveTo>
                <a:lnTo>
                  <a:pt x="58016" y="101796"/>
                </a:lnTo>
                <a:lnTo>
                  <a:pt x="362745" y="101796"/>
                </a:lnTo>
                <a:cubicBezTo>
                  <a:pt x="362745" y="101796"/>
                  <a:pt x="362745" y="87248"/>
                  <a:pt x="362745" y="87248"/>
                </a:cubicBezTo>
                <a:close/>
                <a:moveTo>
                  <a:pt x="58016" y="58172"/>
                </a:moveTo>
                <a:lnTo>
                  <a:pt x="58016" y="72700"/>
                </a:lnTo>
                <a:lnTo>
                  <a:pt x="362745" y="72700"/>
                </a:lnTo>
                <a:cubicBezTo>
                  <a:pt x="362745" y="72700"/>
                  <a:pt x="362745" y="58172"/>
                  <a:pt x="362745" y="58172"/>
                </a:cubicBezTo>
                <a:close/>
                <a:moveTo>
                  <a:pt x="79807" y="29076"/>
                </a:moveTo>
                <a:cubicBezTo>
                  <a:pt x="51742" y="29076"/>
                  <a:pt x="29019" y="51869"/>
                  <a:pt x="29019" y="79984"/>
                </a:cubicBezTo>
                <a:cubicBezTo>
                  <a:pt x="29019" y="93823"/>
                  <a:pt x="34561" y="106326"/>
                  <a:pt x="43517" y="115510"/>
                </a:cubicBezTo>
                <a:lnTo>
                  <a:pt x="43517" y="87248"/>
                </a:lnTo>
                <a:lnTo>
                  <a:pt x="43517" y="58172"/>
                </a:lnTo>
                <a:cubicBezTo>
                  <a:pt x="43517" y="50116"/>
                  <a:pt x="50013" y="43624"/>
                  <a:pt x="58016" y="43624"/>
                </a:cubicBezTo>
                <a:lnTo>
                  <a:pt x="362745" y="43624"/>
                </a:lnTo>
                <a:cubicBezTo>
                  <a:pt x="370748" y="43624"/>
                  <a:pt x="377266" y="50116"/>
                  <a:pt x="377266" y="58172"/>
                </a:cubicBezTo>
                <a:lnTo>
                  <a:pt x="377266" y="87248"/>
                </a:lnTo>
                <a:lnTo>
                  <a:pt x="377266" y="116345"/>
                </a:lnTo>
                <a:lnTo>
                  <a:pt x="377266" y="130872"/>
                </a:lnTo>
                <a:cubicBezTo>
                  <a:pt x="382387" y="130872"/>
                  <a:pt x="387197" y="131936"/>
                  <a:pt x="391786" y="133544"/>
                </a:cubicBezTo>
                <a:lnTo>
                  <a:pt x="391786" y="87248"/>
                </a:lnTo>
                <a:lnTo>
                  <a:pt x="391786" y="79984"/>
                </a:lnTo>
                <a:lnTo>
                  <a:pt x="391786" y="43624"/>
                </a:lnTo>
                <a:cubicBezTo>
                  <a:pt x="391786" y="35588"/>
                  <a:pt x="385269" y="29076"/>
                  <a:pt x="377266" y="29076"/>
                </a:cubicBezTo>
                <a:lnTo>
                  <a:pt x="319228" y="29076"/>
                </a:lnTo>
                <a:close/>
                <a:moveTo>
                  <a:pt x="79807" y="0"/>
                </a:moveTo>
                <a:lnTo>
                  <a:pt x="319228" y="0"/>
                </a:lnTo>
                <a:lnTo>
                  <a:pt x="377266" y="0"/>
                </a:lnTo>
                <a:cubicBezTo>
                  <a:pt x="401296" y="0"/>
                  <a:pt x="420805" y="19516"/>
                  <a:pt x="420805" y="43624"/>
                </a:cubicBezTo>
                <a:lnTo>
                  <a:pt x="420805" y="79984"/>
                </a:lnTo>
                <a:lnTo>
                  <a:pt x="420805" y="87248"/>
                </a:lnTo>
                <a:lnTo>
                  <a:pt x="420805" y="174517"/>
                </a:lnTo>
                <a:lnTo>
                  <a:pt x="420827" y="174517"/>
                </a:lnTo>
                <a:cubicBezTo>
                  <a:pt x="478842" y="218162"/>
                  <a:pt x="478842" y="305388"/>
                  <a:pt x="420827" y="349033"/>
                </a:cubicBezTo>
                <a:lnTo>
                  <a:pt x="420805" y="349033"/>
                </a:lnTo>
                <a:lnTo>
                  <a:pt x="420805" y="370845"/>
                </a:lnTo>
                <a:cubicBezTo>
                  <a:pt x="420805" y="414949"/>
                  <a:pt x="384980" y="450850"/>
                  <a:pt x="340998" y="450850"/>
                </a:cubicBezTo>
                <a:lnTo>
                  <a:pt x="79807" y="450850"/>
                </a:lnTo>
                <a:cubicBezTo>
                  <a:pt x="35780" y="450850"/>
                  <a:pt x="0" y="414949"/>
                  <a:pt x="0" y="370845"/>
                </a:cubicBezTo>
                <a:lnTo>
                  <a:pt x="0" y="79984"/>
                </a:lnTo>
                <a:cubicBezTo>
                  <a:pt x="0" y="35880"/>
                  <a:pt x="35780" y="0"/>
                  <a:pt x="79807" y="0"/>
                </a:cubicBezTo>
                <a:close/>
              </a:path>
            </a:pathLst>
          </a:custGeom>
          <a:solidFill>
            <a:schemeClr val="bg1"/>
          </a:solidFill>
          <a:ln>
            <a:noFill/>
          </a:ln>
          <a:effectLst/>
        </p:spPr>
        <p:txBody>
          <a:bodyPr wrap="square" lIns="19050" tIns="19050" rIns="19050" bIns="19050" anchor="ctr">
            <a:noAutofit/>
          </a:bodyP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9" name="椭圆 8"/>
          <p:cNvSpPr>
            <a:spLocks noChangeAspect="1"/>
          </p:cNvSpPr>
          <p:nvPr/>
        </p:nvSpPr>
        <p:spPr>
          <a:xfrm>
            <a:off x="7110080" y="4205448"/>
            <a:ext cx="637306" cy="637308"/>
          </a:xfrm>
          <a:prstGeom prst="ellipse">
            <a:avLst/>
          </a:prstGeom>
          <a:solidFill>
            <a:srgbClr val="1D5C04"/>
          </a:solidFill>
          <a:ln w="25400">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10" name="PA_任意多边形 40"/>
          <p:cNvSpPr/>
          <p:nvPr>
            <p:custDataLst>
              <p:tags r:id="rId4"/>
            </p:custDataLst>
          </p:nvPr>
        </p:nvSpPr>
        <p:spPr bwMode="auto">
          <a:xfrm>
            <a:off x="7297188" y="4417062"/>
            <a:ext cx="263090" cy="214078"/>
          </a:xfrm>
          <a:custGeom>
            <a:avLst/>
            <a:gdLst>
              <a:gd name="connsiteX0" fmla="*/ 348258 w 464323"/>
              <a:gd name="connsiteY0" fmla="*/ 290628 h 377825"/>
              <a:gd name="connsiteX1" fmla="*/ 319237 w 464323"/>
              <a:gd name="connsiteY1" fmla="*/ 319682 h 377825"/>
              <a:gd name="connsiteX2" fmla="*/ 348258 w 464323"/>
              <a:gd name="connsiteY2" fmla="*/ 348754 h 377825"/>
              <a:gd name="connsiteX3" fmla="*/ 377279 w 464323"/>
              <a:gd name="connsiteY3" fmla="*/ 319682 h 377825"/>
              <a:gd name="connsiteX4" fmla="*/ 348258 w 464323"/>
              <a:gd name="connsiteY4" fmla="*/ 290628 h 377825"/>
              <a:gd name="connsiteX5" fmla="*/ 159618 w 464323"/>
              <a:gd name="connsiteY5" fmla="*/ 290628 h 377825"/>
              <a:gd name="connsiteX6" fmla="*/ 130597 w 464323"/>
              <a:gd name="connsiteY6" fmla="*/ 319682 h 377825"/>
              <a:gd name="connsiteX7" fmla="*/ 159618 w 464323"/>
              <a:gd name="connsiteY7" fmla="*/ 348754 h 377825"/>
              <a:gd name="connsiteX8" fmla="*/ 188640 w 464323"/>
              <a:gd name="connsiteY8" fmla="*/ 319682 h 377825"/>
              <a:gd name="connsiteX9" fmla="*/ 159618 w 464323"/>
              <a:gd name="connsiteY9" fmla="*/ 290628 h 377825"/>
              <a:gd name="connsiteX10" fmla="*/ 333640 w 464323"/>
              <a:gd name="connsiteY10" fmla="*/ 130472 h 377825"/>
              <a:gd name="connsiteX11" fmla="*/ 333640 w 464323"/>
              <a:gd name="connsiteY11" fmla="*/ 217983 h 377825"/>
              <a:gd name="connsiteX12" fmla="*/ 391845 w 464323"/>
              <a:gd name="connsiteY12" fmla="*/ 217983 h 377825"/>
              <a:gd name="connsiteX13" fmla="*/ 391845 w 464323"/>
              <a:gd name="connsiteY13" fmla="*/ 196105 h 377825"/>
              <a:gd name="connsiteX14" fmla="*/ 348192 w 464323"/>
              <a:gd name="connsiteY14" fmla="*/ 130472 h 377825"/>
              <a:gd name="connsiteX15" fmla="*/ 333640 w 464323"/>
              <a:gd name="connsiteY15" fmla="*/ 115887 h 377825"/>
              <a:gd name="connsiteX16" fmla="*/ 348192 w 464323"/>
              <a:gd name="connsiteY16" fmla="*/ 115887 h 377825"/>
              <a:gd name="connsiteX17" fmla="*/ 360299 w 464323"/>
              <a:gd name="connsiteY17" fmla="*/ 122380 h 377825"/>
              <a:gd name="connsiteX18" fmla="*/ 403955 w 464323"/>
              <a:gd name="connsiteY18" fmla="*/ 188013 h 377825"/>
              <a:gd name="connsiteX19" fmla="*/ 406401 w 464323"/>
              <a:gd name="connsiteY19" fmla="*/ 196105 h 377825"/>
              <a:gd name="connsiteX20" fmla="*/ 406401 w 464323"/>
              <a:gd name="connsiteY20" fmla="*/ 217983 h 377825"/>
              <a:gd name="connsiteX21" fmla="*/ 391845 w 464323"/>
              <a:gd name="connsiteY21" fmla="*/ 232563 h 377825"/>
              <a:gd name="connsiteX22" fmla="*/ 333640 w 464323"/>
              <a:gd name="connsiteY22" fmla="*/ 232563 h 377825"/>
              <a:gd name="connsiteX23" fmla="*/ 319088 w 464323"/>
              <a:gd name="connsiteY23" fmla="*/ 217983 h 377825"/>
              <a:gd name="connsiteX24" fmla="*/ 319088 w 464323"/>
              <a:gd name="connsiteY24" fmla="*/ 130472 h 377825"/>
              <a:gd name="connsiteX25" fmla="*/ 333640 w 464323"/>
              <a:gd name="connsiteY25" fmla="*/ 115887 h 377825"/>
              <a:gd name="connsiteX26" fmla="*/ 304726 w 464323"/>
              <a:gd name="connsiteY26" fmla="*/ 101716 h 377825"/>
              <a:gd name="connsiteX27" fmla="*/ 304726 w 464323"/>
              <a:gd name="connsiteY27" fmla="*/ 203431 h 377825"/>
              <a:gd name="connsiteX28" fmla="*/ 261193 w 464323"/>
              <a:gd name="connsiteY28" fmla="*/ 247038 h 377825"/>
              <a:gd name="connsiteX29" fmla="*/ 72554 w 464323"/>
              <a:gd name="connsiteY29" fmla="*/ 247038 h 377825"/>
              <a:gd name="connsiteX30" fmla="*/ 72554 w 464323"/>
              <a:gd name="connsiteY30" fmla="*/ 290628 h 377825"/>
              <a:gd name="connsiteX31" fmla="*/ 87065 w 464323"/>
              <a:gd name="connsiteY31" fmla="*/ 305164 h 377825"/>
              <a:gd name="connsiteX32" fmla="*/ 103617 w 464323"/>
              <a:gd name="connsiteY32" fmla="*/ 305164 h 377825"/>
              <a:gd name="connsiteX33" fmla="*/ 159618 w 464323"/>
              <a:gd name="connsiteY33" fmla="*/ 261557 h 377825"/>
              <a:gd name="connsiteX34" fmla="*/ 215597 w 464323"/>
              <a:gd name="connsiteY34" fmla="*/ 305164 h 377825"/>
              <a:gd name="connsiteX35" fmla="*/ 292257 w 464323"/>
              <a:gd name="connsiteY35" fmla="*/ 305164 h 377825"/>
              <a:gd name="connsiteX36" fmla="*/ 348258 w 464323"/>
              <a:gd name="connsiteY36" fmla="*/ 261557 h 377825"/>
              <a:gd name="connsiteX37" fmla="*/ 404216 w 464323"/>
              <a:gd name="connsiteY37" fmla="*/ 305164 h 377825"/>
              <a:gd name="connsiteX38" fmla="*/ 420812 w 464323"/>
              <a:gd name="connsiteY38" fmla="*/ 305164 h 377825"/>
              <a:gd name="connsiteX39" fmla="*/ 435323 w 464323"/>
              <a:gd name="connsiteY39" fmla="*/ 290628 h 377825"/>
              <a:gd name="connsiteX40" fmla="*/ 435323 w 464323"/>
              <a:gd name="connsiteY40" fmla="*/ 203431 h 377825"/>
              <a:gd name="connsiteX41" fmla="*/ 432872 w 464323"/>
              <a:gd name="connsiteY41" fmla="*/ 195367 h 377825"/>
              <a:gd name="connsiteX42" fmla="*/ 374829 w 464323"/>
              <a:gd name="connsiteY42" fmla="*/ 108188 h 377825"/>
              <a:gd name="connsiteX43" fmla="*/ 362769 w 464323"/>
              <a:gd name="connsiteY43" fmla="*/ 101716 h 377825"/>
              <a:gd name="connsiteX44" fmla="*/ 43511 w 464323"/>
              <a:gd name="connsiteY44" fmla="*/ 29054 h 377825"/>
              <a:gd name="connsiteX45" fmla="*/ 29000 w 464323"/>
              <a:gd name="connsiteY45" fmla="*/ 43590 h 377825"/>
              <a:gd name="connsiteX46" fmla="*/ 29000 w 464323"/>
              <a:gd name="connsiteY46" fmla="*/ 203431 h 377825"/>
              <a:gd name="connsiteX47" fmla="*/ 43511 w 464323"/>
              <a:gd name="connsiteY47" fmla="*/ 217967 h 377825"/>
              <a:gd name="connsiteX48" fmla="*/ 261193 w 464323"/>
              <a:gd name="connsiteY48" fmla="*/ 217967 h 377825"/>
              <a:gd name="connsiteX49" fmla="*/ 275704 w 464323"/>
              <a:gd name="connsiteY49" fmla="*/ 203431 h 377825"/>
              <a:gd name="connsiteX50" fmla="*/ 275704 w 464323"/>
              <a:gd name="connsiteY50" fmla="*/ 101716 h 377825"/>
              <a:gd name="connsiteX51" fmla="*/ 275704 w 464323"/>
              <a:gd name="connsiteY51" fmla="*/ 72644 h 377825"/>
              <a:gd name="connsiteX52" fmla="*/ 275704 w 464323"/>
              <a:gd name="connsiteY52" fmla="*/ 43590 h 377825"/>
              <a:gd name="connsiteX53" fmla="*/ 261193 w 464323"/>
              <a:gd name="connsiteY53" fmla="*/ 29054 h 377825"/>
              <a:gd name="connsiteX54" fmla="*/ 43511 w 464323"/>
              <a:gd name="connsiteY54" fmla="*/ 0 h 377825"/>
              <a:gd name="connsiteX55" fmla="*/ 261193 w 464323"/>
              <a:gd name="connsiteY55" fmla="*/ 0 h 377825"/>
              <a:gd name="connsiteX56" fmla="*/ 304726 w 464323"/>
              <a:gd name="connsiteY56" fmla="*/ 43590 h 377825"/>
              <a:gd name="connsiteX57" fmla="*/ 304726 w 464323"/>
              <a:gd name="connsiteY57" fmla="*/ 72644 h 377825"/>
              <a:gd name="connsiteX58" fmla="*/ 362769 w 464323"/>
              <a:gd name="connsiteY58" fmla="*/ 72644 h 377825"/>
              <a:gd name="connsiteX59" fmla="*/ 398970 w 464323"/>
              <a:gd name="connsiteY59" fmla="*/ 92060 h 377825"/>
              <a:gd name="connsiteX60" fmla="*/ 457013 w 464323"/>
              <a:gd name="connsiteY60" fmla="*/ 179257 h 377825"/>
              <a:gd name="connsiteX61" fmla="*/ 464323 w 464323"/>
              <a:gd name="connsiteY61" fmla="*/ 203431 h 377825"/>
              <a:gd name="connsiteX62" fmla="*/ 464323 w 464323"/>
              <a:gd name="connsiteY62" fmla="*/ 290628 h 377825"/>
              <a:gd name="connsiteX63" fmla="*/ 420812 w 464323"/>
              <a:gd name="connsiteY63" fmla="*/ 334218 h 377825"/>
              <a:gd name="connsiteX64" fmla="*/ 404216 w 464323"/>
              <a:gd name="connsiteY64" fmla="*/ 334218 h 377825"/>
              <a:gd name="connsiteX65" fmla="*/ 348258 w 464323"/>
              <a:gd name="connsiteY65" fmla="*/ 377825 h 377825"/>
              <a:gd name="connsiteX66" fmla="*/ 292257 w 464323"/>
              <a:gd name="connsiteY66" fmla="*/ 334218 h 377825"/>
              <a:gd name="connsiteX67" fmla="*/ 215597 w 464323"/>
              <a:gd name="connsiteY67" fmla="*/ 334218 h 377825"/>
              <a:gd name="connsiteX68" fmla="*/ 159618 w 464323"/>
              <a:gd name="connsiteY68" fmla="*/ 377825 h 377825"/>
              <a:gd name="connsiteX69" fmla="*/ 103617 w 464323"/>
              <a:gd name="connsiteY69" fmla="*/ 334218 h 377825"/>
              <a:gd name="connsiteX70" fmla="*/ 87065 w 464323"/>
              <a:gd name="connsiteY70" fmla="*/ 334218 h 377825"/>
              <a:gd name="connsiteX71" fmla="*/ 43532 w 464323"/>
              <a:gd name="connsiteY71" fmla="*/ 290628 h 377825"/>
              <a:gd name="connsiteX72" fmla="*/ 43532 w 464323"/>
              <a:gd name="connsiteY72" fmla="*/ 247038 h 377825"/>
              <a:gd name="connsiteX73" fmla="*/ 43511 w 464323"/>
              <a:gd name="connsiteY73" fmla="*/ 247038 h 377825"/>
              <a:gd name="connsiteX74" fmla="*/ 0 w 464323"/>
              <a:gd name="connsiteY74" fmla="*/ 203431 h 377825"/>
              <a:gd name="connsiteX75" fmla="*/ 0 w 464323"/>
              <a:gd name="connsiteY75" fmla="*/ 43590 h 377825"/>
              <a:gd name="connsiteX76" fmla="*/ 43511 w 464323"/>
              <a:gd name="connsiteY76" fmla="*/ 0 h 377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464323" h="377825">
                <a:moveTo>
                  <a:pt x="348258" y="290628"/>
                </a:moveTo>
                <a:cubicBezTo>
                  <a:pt x="332221" y="290628"/>
                  <a:pt x="319237" y="303660"/>
                  <a:pt x="319237" y="319682"/>
                </a:cubicBezTo>
                <a:cubicBezTo>
                  <a:pt x="319237" y="335722"/>
                  <a:pt x="332221" y="348754"/>
                  <a:pt x="348258" y="348754"/>
                </a:cubicBezTo>
                <a:cubicBezTo>
                  <a:pt x="364274" y="348754"/>
                  <a:pt x="377279" y="335722"/>
                  <a:pt x="377279" y="319682"/>
                </a:cubicBezTo>
                <a:cubicBezTo>
                  <a:pt x="377279" y="303660"/>
                  <a:pt x="364274" y="290628"/>
                  <a:pt x="348258" y="290628"/>
                </a:cubicBezTo>
                <a:close/>
                <a:moveTo>
                  <a:pt x="159618" y="290628"/>
                </a:moveTo>
                <a:cubicBezTo>
                  <a:pt x="143581" y="290628"/>
                  <a:pt x="130597" y="303660"/>
                  <a:pt x="130597" y="319682"/>
                </a:cubicBezTo>
                <a:cubicBezTo>
                  <a:pt x="130597" y="335722"/>
                  <a:pt x="143581" y="348754"/>
                  <a:pt x="159618" y="348754"/>
                </a:cubicBezTo>
                <a:cubicBezTo>
                  <a:pt x="175634" y="348754"/>
                  <a:pt x="188640" y="335722"/>
                  <a:pt x="188640" y="319682"/>
                </a:cubicBezTo>
                <a:cubicBezTo>
                  <a:pt x="188640" y="303660"/>
                  <a:pt x="175634" y="290628"/>
                  <a:pt x="159618" y="290628"/>
                </a:cubicBezTo>
                <a:close/>
                <a:moveTo>
                  <a:pt x="333640" y="130472"/>
                </a:moveTo>
                <a:lnTo>
                  <a:pt x="333640" y="217983"/>
                </a:lnTo>
                <a:lnTo>
                  <a:pt x="391845" y="217983"/>
                </a:lnTo>
                <a:cubicBezTo>
                  <a:pt x="391845" y="217983"/>
                  <a:pt x="391845" y="196105"/>
                  <a:pt x="391845" y="196105"/>
                </a:cubicBezTo>
                <a:lnTo>
                  <a:pt x="348192" y="130472"/>
                </a:lnTo>
                <a:close/>
                <a:moveTo>
                  <a:pt x="333640" y="115887"/>
                </a:moveTo>
                <a:lnTo>
                  <a:pt x="348192" y="115887"/>
                </a:lnTo>
                <a:cubicBezTo>
                  <a:pt x="353051" y="115887"/>
                  <a:pt x="357599" y="118318"/>
                  <a:pt x="360299" y="122380"/>
                </a:cubicBezTo>
                <a:cubicBezTo>
                  <a:pt x="360299" y="122380"/>
                  <a:pt x="403955" y="188013"/>
                  <a:pt x="403955" y="188013"/>
                </a:cubicBezTo>
                <a:cubicBezTo>
                  <a:pt x="405548" y="190406"/>
                  <a:pt x="406401" y="193226"/>
                  <a:pt x="406401" y="196105"/>
                </a:cubicBezTo>
                <a:lnTo>
                  <a:pt x="406401" y="217983"/>
                </a:lnTo>
                <a:cubicBezTo>
                  <a:pt x="406401" y="226043"/>
                  <a:pt x="399889" y="232563"/>
                  <a:pt x="391845" y="232563"/>
                </a:cubicBezTo>
                <a:lnTo>
                  <a:pt x="333640" y="232563"/>
                </a:lnTo>
                <a:cubicBezTo>
                  <a:pt x="325596" y="232563"/>
                  <a:pt x="319088" y="226043"/>
                  <a:pt x="319088" y="217983"/>
                </a:cubicBezTo>
                <a:lnTo>
                  <a:pt x="319088" y="130472"/>
                </a:lnTo>
                <a:cubicBezTo>
                  <a:pt x="319088" y="122407"/>
                  <a:pt x="325596" y="115887"/>
                  <a:pt x="333640" y="115887"/>
                </a:cubicBezTo>
                <a:close/>
                <a:moveTo>
                  <a:pt x="304726" y="101716"/>
                </a:moveTo>
                <a:lnTo>
                  <a:pt x="304726" y="203431"/>
                </a:lnTo>
                <a:cubicBezTo>
                  <a:pt x="304726" y="227482"/>
                  <a:pt x="285185" y="247038"/>
                  <a:pt x="261193" y="247038"/>
                </a:cubicBezTo>
                <a:lnTo>
                  <a:pt x="72554" y="247038"/>
                </a:lnTo>
                <a:lnTo>
                  <a:pt x="72554" y="290628"/>
                </a:lnTo>
                <a:cubicBezTo>
                  <a:pt x="72554" y="298657"/>
                  <a:pt x="79046" y="305164"/>
                  <a:pt x="87065" y="305164"/>
                </a:cubicBezTo>
                <a:lnTo>
                  <a:pt x="103617" y="305164"/>
                </a:lnTo>
                <a:cubicBezTo>
                  <a:pt x="110110" y="280150"/>
                  <a:pt x="132639" y="261557"/>
                  <a:pt x="159618" y="261557"/>
                </a:cubicBezTo>
                <a:cubicBezTo>
                  <a:pt x="186576" y="261557"/>
                  <a:pt x="209105" y="280150"/>
                  <a:pt x="215597" y="305164"/>
                </a:cubicBezTo>
                <a:lnTo>
                  <a:pt x="292257" y="305164"/>
                </a:lnTo>
                <a:cubicBezTo>
                  <a:pt x="298749" y="280150"/>
                  <a:pt x="321279" y="261557"/>
                  <a:pt x="348258" y="261557"/>
                </a:cubicBezTo>
                <a:cubicBezTo>
                  <a:pt x="375194" y="261557"/>
                  <a:pt x="397724" y="280150"/>
                  <a:pt x="404216" y="305164"/>
                </a:cubicBezTo>
                <a:lnTo>
                  <a:pt x="420812" y="305164"/>
                </a:lnTo>
                <a:cubicBezTo>
                  <a:pt x="428830" y="305164"/>
                  <a:pt x="435323" y="298657"/>
                  <a:pt x="435323" y="290628"/>
                </a:cubicBezTo>
                <a:cubicBezTo>
                  <a:pt x="435323" y="290628"/>
                  <a:pt x="435323" y="203431"/>
                  <a:pt x="435323" y="203431"/>
                </a:cubicBezTo>
                <a:cubicBezTo>
                  <a:pt x="435323" y="200562"/>
                  <a:pt x="434463" y="197764"/>
                  <a:pt x="432872" y="195367"/>
                </a:cubicBezTo>
                <a:lnTo>
                  <a:pt x="374829" y="108188"/>
                </a:lnTo>
                <a:cubicBezTo>
                  <a:pt x="372142" y="104147"/>
                  <a:pt x="367606" y="101716"/>
                  <a:pt x="362769" y="101716"/>
                </a:cubicBezTo>
                <a:close/>
                <a:moveTo>
                  <a:pt x="43511" y="29054"/>
                </a:moveTo>
                <a:cubicBezTo>
                  <a:pt x="35514" y="29054"/>
                  <a:pt x="29000" y="35561"/>
                  <a:pt x="29000" y="43590"/>
                </a:cubicBezTo>
                <a:lnTo>
                  <a:pt x="29000" y="203431"/>
                </a:lnTo>
                <a:cubicBezTo>
                  <a:pt x="29000" y="211460"/>
                  <a:pt x="35514" y="217967"/>
                  <a:pt x="43511" y="217967"/>
                </a:cubicBezTo>
                <a:cubicBezTo>
                  <a:pt x="43511" y="217967"/>
                  <a:pt x="261193" y="217967"/>
                  <a:pt x="261193" y="217967"/>
                </a:cubicBezTo>
                <a:cubicBezTo>
                  <a:pt x="269212" y="217967"/>
                  <a:pt x="275704" y="211460"/>
                  <a:pt x="275704" y="203431"/>
                </a:cubicBezTo>
                <a:lnTo>
                  <a:pt x="275704" y="101716"/>
                </a:lnTo>
                <a:lnTo>
                  <a:pt x="275704" y="72644"/>
                </a:lnTo>
                <a:lnTo>
                  <a:pt x="275704" y="43590"/>
                </a:lnTo>
                <a:cubicBezTo>
                  <a:pt x="275704" y="35561"/>
                  <a:pt x="269212" y="29054"/>
                  <a:pt x="261193" y="29054"/>
                </a:cubicBezTo>
                <a:close/>
                <a:moveTo>
                  <a:pt x="43511" y="0"/>
                </a:moveTo>
                <a:lnTo>
                  <a:pt x="261193" y="0"/>
                </a:lnTo>
                <a:cubicBezTo>
                  <a:pt x="285185" y="0"/>
                  <a:pt x="304726" y="19539"/>
                  <a:pt x="304726" y="43590"/>
                </a:cubicBezTo>
                <a:lnTo>
                  <a:pt x="304726" y="72644"/>
                </a:lnTo>
                <a:lnTo>
                  <a:pt x="362769" y="72644"/>
                </a:lnTo>
                <a:cubicBezTo>
                  <a:pt x="377323" y="72644"/>
                  <a:pt x="390866" y="79903"/>
                  <a:pt x="398970" y="92060"/>
                </a:cubicBezTo>
                <a:lnTo>
                  <a:pt x="457013" y="179257"/>
                </a:lnTo>
                <a:cubicBezTo>
                  <a:pt x="461807" y="186429"/>
                  <a:pt x="464323" y="194808"/>
                  <a:pt x="464323" y="203431"/>
                </a:cubicBezTo>
                <a:lnTo>
                  <a:pt x="464323" y="290628"/>
                </a:lnTo>
                <a:cubicBezTo>
                  <a:pt x="464323" y="314662"/>
                  <a:pt x="444803" y="334218"/>
                  <a:pt x="420812" y="334218"/>
                </a:cubicBezTo>
                <a:lnTo>
                  <a:pt x="404216" y="334218"/>
                </a:lnTo>
                <a:cubicBezTo>
                  <a:pt x="397724" y="359231"/>
                  <a:pt x="375194" y="377825"/>
                  <a:pt x="348258" y="377825"/>
                </a:cubicBezTo>
                <a:cubicBezTo>
                  <a:pt x="321279" y="377825"/>
                  <a:pt x="298749" y="359231"/>
                  <a:pt x="292257" y="334218"/>
                </a:cubicBezTo>
                <a:lnTo>
                  <a:pt x="215597" y="334218"/>
                </a:lnTo>
                <a:cubicBezTo>
                  <a:pt x="209105" y="359231"/>
                  <a:pt x="186576" y="377825"/>
                  <a:pt x="159618" y="377825"/>
                </a:cubicBezTo>
                <a:cubicBezTo>
                  <a:pt x="132639" y="377825"/>
                  <a:pt x="110110" y="359231"/>
                  <a:pt x="103617" y="334218"/>
                </a:cubicBezTo>
                <a:lnTo>
                  <a:pt x="87065" y="334218"/>
                </a:lnTo>
                <a:cubicBezTo>
                  <a:pt x="63052" y="334218"/>
                  <a:pt x="43532" y="314662"/>
                  <a:pt x="43532" y="290628"/>
                </a:cubicBezTo>
                <a:lnTo>
                  <a:pt x="43532" y="247038"/>
                </a:lnTo>
                <a:lnTo>
                  <a:pt x="43511" y="247038"/>
                </a:lnTo>
                <a:cubicBezTo>
                  <a:pt x="19520" y="247038"/>
                  <a:pt x="0" y="227482"/>
                  <a:pt x="0" y="203431"/>
                </a:cubicBezTo>
                <a:lnTo>
                  <a:pt x="0" y="43590"/>
                </a:lnTo>
                <a:cubicBezTo>
                  <a:pt x="0" y="19539"/>
                  <a:pt x="19520" y="0"/>
                  <a:pt x="43511" y="0"/>
                </a:cubicBezTo>
                <a:close/>
              </a:path>
            </a:pathLst>
          </a:custGeom>
          <a:solidFill>
            <a:schemeClr val="bg1"/>
          </a:solidFill>
          <a:ln>
            <a:noFill/>
          </a:ln>
          <a:effectLst/>
        </p:spPr>
        <p:txBody>
          <a:bodyPr wrap="square" lIns="19050" tIns="19050" rIns="19050" bIns="19050" anchor="ctr">
            <a:noAutofit/>
          </a:bodyP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13" name="椭圆 12"/>
          <p:cNvSpPr>
            <a:spLocks noChangeAspect="1"/>
          </p:cNvSpPr>
          <p:nvPr/>
        </p:nvSpPr>
        <p:spPr>
          <a:xfrm>
            <a:off x="8593070" y="2338304"/>
            <a:ext cx="637306" cy="637308"/>
          </a:xfrm>
          <a:prstGeom prst="ellipse">
            <a:avLst/>
          </a:prstGeom>
          <a:solidFill>
            <a:srgbClr val="1D5C04"/>
          </a:solidFill>
          <a:ln w="25400">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14" name="PA_AutoShape 4"/>
          <p:cNvSpPr/>
          <p:nvPr>
            <p:custDataLst>
              <p:tags r:id="rId5"/>
            </p:custDataLst>
          </p:nvPr>
        </p:nvSpPr>
        <p:spPr bwMode="auto">
          <a:xfrm>
            <a:off x="8784444" y="2529409"/>
            <a:ext cx="254556" cy="2554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428" y="17466"/>
                </a:moveTo>
                <a:cubicBezTo>
                  <a:pt x="16669" y="16923"/>
                  <a:pt x="15846" y="16465"/>
                  <a:pt x="14963" y="16121"/>
                </a:cubicBezTo>
                <a:cubicBezTo>
                  <a:pt x="15595" y="14609"/>
                  <a:pt x="15967" y="12928"/>
                  <a:pt x="16010" y="11148"/>
                </a:cubicBezTo>
                <a:lnTo>
                  <a:pt x="20188" y="11148"/>
                </a:lnTo>
                <a:cubicBezTo>
                  <a:pt x="20097" y="13612"/>
                  <a:pt x="19065" y="15838"/>
                  <a:pt x="17428" y="17466"/>
                </a:cubicBezTo>
                <a:moveTo>
                  <a:pt x="1411" y="11148"/>
                </a:moveTo>
                <a:lnTo>
                  <a:pt x="5589" y="11148"/>
                </a:lnTo>
                <a:cubicBezTo>
                  <a:pt x="5632" y="12928"/>
                  <a:pt x="6004" y="14609"/>
                  <a:pt x="6636" y="16121"/>
                </a:cubicBezTo>
                <a:cubicBezTo>
                  <a:pt x="5753" y="16465"/>
                  <a:pt x="4931" y="16923"/>
                  <a:pt x="4171" y="17466"/>
                </a:cubicBezTo>
                <a:cubicBezTo>
                  <a:pt x="2534" y="15838"/>
                  <a:pt x="1502" y="13612"/>
                  <a:pt x="1411" y="11148"/>
                </a:cubicBezTo>
                <a:moveTo>
                  <a:pt x="3785" y="4553"/>
                </a:moveTo>
                <a:cubicBezTo>
                  <a:pt x="4579" y="5170"/>
                  <a:pt x="5448" y="5691"/>
                  <a:pt x="6388" y="6084"/>
                </a:cubicBezTo>
                <a:cubicBezTo>
                  <a:pt x="5901" y="7433"/>
                  <a:pt x="5627" y="8908"/>
                  <a:pt x="5589" y="10451"/>
                </a:cubicBezTo>
                <a:lnTo>
                  <a:pt x="1411" y="10451"/>
                </a:lnTo>
                <a:cubicBezTo>
                  <a:pt x="1494" y="8190"/>
                  <a:pt x="2376" y="6135"/>
                  <a:pt x="3785" y="4553"/>
                </a:cubicBezTo>
                <a:moveTo>
                  <a:pt x="11148" y="10451"/>
                </a:moveTo>
                <a:lnTo>
                  <a:pt x="11148" y="6950"/>
                </a:lnTo>
                <a:cubicBezTo>
                  <a:pt x="12339" y="6913"/>
                  <a:pt x="13484" y="6696"/>
                  <a:pt x="14558" y="6324"/>
                </a:cubicBezTo>
                <a:cubicBezTo>
                  <a:pt x="15018" y="7598"/>
                  <a:pt x="15276" y="8992"/>
                  <a:pt x="15314" y="10451"/>
                </a:cubicBezTo>
                <a:cubicBezTo>
                  <a:pt x="15314" y="10451"/>
                  <a:pt x="11148" y="10451"/>
                  <a:pt x="11148" y="10451"/>
                </a:cubicBezTo>
                <a:close/>
                <a:moveTo>
                  <a:pt x="14311" y="15882"/>
                </a:moveTo>
                <a:cubicBezTo>
                  <a:pt x="13309" y="15559"/>
                  <a:pt x="12247" y="15380"/>
                  <a:pt x="11148" y="15346"/>
                </a:cubicBezTo>
                <a:lnTo>
                  <a:pt x="11148" y="11148"/>
                </a:lnTo>
                <a:lnTo>
                  <a:pt x="15314" y="11148"/>
                </a:lnTo>
                <a:cubicBezTo>
                  <a:pt x="15270" y="12844"/>
                  <a:pt x="14914" y="14445"/>
                  <a:pt x="14311" y="15882"/>
                </a:cubicBezTo>
                <a:moveTo>
                  <a:pt x="14683" y="16757"/>
                </a:moveTo>
                <a:cubicBezTo>
                  <a:pt x="15476" y="17063"/>
                  <a:pt x="16218" y="17466"/>
                  <a:pt x="16904" y="17941"/>
                </a:cubicBezTo>
                <a:cubicBezTo>
                  <a:pt x="15632" y="19031"/>
                  <a:pt x="14067" y="19781"/>
                  <a:pt x="12344" y="20068"/>
                </a:cubicBezTo>
                <a:cubicBezTo>
                  <a:pt x="13280" y="19136"/>
                  <a:pt x="14076" y="18017"/>
                  <a:pt x="14683" y="16757"/>
                </a:cubicBezTo>
                <a:moveTo>
                  <a:pt x="11148" y="20188"/>
                </a:moveTo>
                <a:lnTo>
                  <a:pt x="11148" y="16043"/>
                </a:lnTo>
                <a:cubicBezTo>
                  <a:pt x="12146" y="16075"/>
                  <a:pt x="13113" y="16231"/>
                  <a:pt x="14025" y="16516"/>
                </a:cubicBezTo>
                <a:cubicBezTo>
                  <a:pt x="13314" y="17970"/>
                  <a:pt x="12343" y="19223"/>
                  <a:pt x="11185" y="20186"/>
                </a:cubicBezTo>
                <a:cubicBezTo>
                  <a:pt x="11185" y="20186"/>
                  <a:pt x="11148" y="20188"/>
                  <a:pt x="11148" y="20188"/>
                </a:cubicBezTo>
                <a:close/>
                <a:moveTo>
                  <a:pt x="9255" y="20068"/>
                </a:moveTo>
                <a:cubicBezTo>
                  <a:pt x="7532" y="19781"/>
                  <a:pt x="5967" y="19031"/>
                  <a:pt x="4695" y="17941"/>
                </a:cubicBezTo>
                <a:cubicBezTo>
                  <a:pt x="5381" y="17466"/>
                  <a:pt x="6123" y="17063"/>
                  <a:pt x="6916" y="16757"/>
                </a:cubicBezTo>
                <a:cubicBezTo>
                  <a:pt x="7523" y="18017"/>
                  <a:pt x="8319" y="19136"/>
                  <a:pt x="9255" y="20068"/>
                </a:cubicBezTo>
                <a:moveTo>
                  <a:pt x="10451" y="11148"/>
                </a:moveTo>
                <a:lnTo>
                  <a:pt x="10451" y="15346"/>
                </a:lnTo>
                <a:cubicBezTo>
                  <a:pt x="9352" y="15380"/>
                  <a:pt x="8290" y="15559"/>
                  <a:pt x="7288" y="15882"/>
                </a:cubicBezTo>
                <a:cubicBezTo>
                  <a:pt x="6685" y="14445"/>
                  <a:pt x="6329" y="12844"/>
                  <a:pt x="6285" y="11148"/>
                </a:cubicBezTo>
                <a:cubicBezTo>
                  <a:pt x="6285" y="11148"/>
                  <a:pt x="10451" y="11148"/>
                  <a:pt x="10451" y="11148"/>
                </a:cubicBezTo>
                <a:close/>
                <a:moveTo>
                  <a:pt x="7041" y="6324"/>
                </a:moveTo>
                <a:cubicBezTo>
                  <a:pt x="8115" y="6696"/>
                  <a:pt x="9260" y="6913"/>
                  <a:pt x="10451" y="6950"/>
                </a:cubicBezTo>
                <a:lnTo>
                  <a:pt x="10451" y="10451"/>
                </a:lnTo>
                <a:lnTo>
                  <a:pt x="6285" y="10451"/>
                </a:lnTo>
                <a:cubicBezTo>
                  <a:pt x="6324" y="8992"/>
                  <a:pt x="6581" y="7598"/>
                  <a:pt x="7041" y="6324"/>
                </a:cubicBezTo>
                <a:moveTo>
                  <a:pt x="6651" y="5442"/>
                </a:moveTo>
                <a:cubicBezTo>
                  <a:pt x="5790" y="5084"/>
                  <a:pt x="4993" y="4609"/>
                  <a:pt x="4263" y="4050"/>
                </a:cubicBezTo>
                <a:cubicBezTo>
                  <a:pt x="5606" y="2749"/>
                  <a:pt x="7332" y="1851"/>
                  <a:pt x="9255" y="1531"/>
                </a:cubicBezTo>
                <a:cubicBezTo>
                  <a:pt x="8175" y="2610"/>
                  <a:pt x="7286" y="3939"/>
                  <a:pt x="6651" y="5442"/>
                </a:cubicBezTo>
                <a:moveTo>
                  <a:pt x="10451" y="1411"/>
                </a:moveTo>
                <a:lnTo>
                  <a:pt x="10451" y="6253"/>
                </a:lnTo>
                <a:cubicBezTo>
                  <a:pt x="9352" y="6217"/>
                  <a:pt x="8296" y="6021"/>
                  <a:pt x="7303" y="5681"/>
                </a:cubicBezTo>
                <a:cubicBezTo>
                  <a:pt x="8029" y="3972"/>
                  <a:pt x="9101" y="2507"/>
                  <a:pt x="10415" y="1413"/>
                </a:cubicBezTo>
                <a:cubicBezTo>
                  <a:pt x="10427" y="1412"/>
                  <a:pt x="10439" y="1411"/>
                  <a:pt x="10451" y="1411"/>
                </a:cubicBezTo>
                <a:moveTo>
                  <a:pt x="12344" y="1531"/>
                </a:moveTo>
                <a:cubicBezTo>
                  <a:pt x="14267" y="1851"/>
                  <a:pt x="15993" y="2749"/>
                  <a:pt x="17336" y="4050"/>
                </a:cubicBezTo>
                <a:cubicBezTo>
                  <a:pt x="16606" y="4609"/>
                  <a:pt x="15809" y="5084"/>
                  <a:pt x="14948" y="5442"/>
                </a:cubicBezTo>
                <a:cubicBezTo>
                  <a:pt x="14313" y="3939"/>
                  <a:pt x="13424" y="2610"/>
                  <a:pt x="12344" y="1531"/>
                </a:cubicBezTo>
                <a:moveTo>
                  <a:pt x="11184" y="1413"/>
                </a:moveTo>
                <a:cubicBezTo>
                  <a:pt x="12498" y="2507"/>
                  <a:pt x="13570" y="3972"/>
                  <a:pt x="14296" y="5681"/>
                </a:cubicBezTo>
                <a:cubicBezTo>
                  <a:pt x="13303" y="6021"/>
                  <a:pt x="12247" y="6217"/>
                  <a:pt x="11148" y="6253"/>
                </a:cubicBezTo>
                <a:lnTo>
                  <a:pt x="11148" y="1411"/>
                </a:lnTo>
                <a:cubicBezTo>
                  <a:pt x="11160" y="1411"/>
                  <a:pt x="11172" y="1412"/>
                  <a:pt x="11184" y="1413"/>
                </a:cubicBezTo>
                <a:moveTo>
                  <a:pt x="10414" y="20186"/>
                </a:moveTo>
                <a:cubicBezTo>
                  <a:pt x="9256" y="19223"/>
                  <a:pt x="8285" y="17970"/>
                  <a:pt x="7574" y="16516"/>
                </a:cubicBezTo>
                <a:cubicBezTo>
                  <a:pt x="8486" y="16231"/>
                  <a:pt x="9453" y="16075"/>
                  <a:pt x="10451" y="16043"/>
                </a:cubicBezTo>
                <a:lnTo>
                  <a:pt x="10451" y="20188"/>
                </a:lnTo>
                <a:cubicBezTo>
                  <a:pt x="10451" y="20188"/>
                  <a:pt x="10414" y="20186"/>
                  <a:pt x="10414" y="20186"/>
                </a:cubicBezTo>
                <a:close/>
                <a:moveTo>
                  <a:pt x="20188" y="10451"/>
                </a:moveTo>
                <a:lnTo>
                  <a:pt x="16010" y="10451"/>
                </a:lnTo>
                <a:cubicBezTo>
                  <a:pt x="15972" y="8908"/>
                  <a:pt x="15698" y="7433"/>
                  <a:pt x="15211" y="6084"/>
                </a:cubicBezTo>
                <a:cubicBezTo>
                  <a:pt x="16151" y="5691"/>
                  <a:pt x="17020" y="5170"/>
                  <a:pt x="17814" y="4553"/>
                </a:cubicBezTo>
                <a:cubicBezTo>
                  <a:pt x="19223" y="6135"/>
                  <a:pt x="20105" y="8190"/>
                  <a:pt x="20188" y="10451"/>
                </a:cubicBezTo>
                <a:moveTo>
                  <a:pt x="10800" y="0"/>
                </a:moveTo>
                <a:cubicBezTo>
                  <a:pt x="4835" y="0"/>
                  <a:pt x="0" y="4835"/>
                  <a:pt x="0" y="10800"/>
                </a:cubicBezTo>
                <a:cubicBezTo>
                  <a:pt x="0" y="16764"/>
                  <a:pt x="4835" y="21600"/>
                  <a:pt x="10800" y="21600"/>
                </a:cubicBezTo>
                <a:cubicBezTo>
                  <a:pt x="16764" y="21600"/>
                  <a:pt x="21600" y="16764"/>
                  <a:pt x="21600" y="10800"/>
                </a:cubicBezTo>
                <a:cubicBezTo>
                  <a:pt x="21600" y="4835"/>
                  <a:pt x="16764" y="0"/>
                  <a:pt x="10800" y="0"/>
                </a:cubicBezTo>
              </a:path>
            </a:pathLst>
          </a:custGeom>
          <a:solidFill>
            <a:schemeClr val="bg1"/>
          </a:solidFill>
          <a:ln>
            <a:noFill/>
          </a:ln>
          <a:effec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cs typeface="+mn-ea"/>
              <a:sym typeface="+mn-lt"/>
            </a:endParaRPr>
          </a:p>
        </p:txBody>
      </p:sp>
      <p:sp>
        <p:nvSpPr>
          <p:cNvPr id="15" name="文本框 14"/>
          <p:cNvSpPr txBox="1"/>
          <p:nvPr/>
        </p:nvSpPr>
        <p:spPr>
          <a:xfrm>
            <a:off x="6400343" y="1313433"/>
            <a:ext cx="1962344" cy="338554"/>
          </a:xfrm>
          <a:prstGeom prst="rect">
            <a:avLst/>
          </a:prstGeom>
          <a:noFill/>
        </p:spPr>
        <p:txBody>
          <a:bodyPr wrap="square" rtlCol="0">
            <a:spAutoFit/>
            <a:scene3d>
              <a:camera prst="orthographicFront"/>
              <a:lightRig rig="threePt" dir="t"/>
            </a:scene3d>
            <a:sp3d contourW="12700"/>
          </a:bodyPr>
          <a:lstStyle/>
          <a:p>
            <a:r>
              <a:rPr lang="zh-CN" altLang="en-US" sz="1600" b="1" dirty="0">
                <a:solidFill>
                  <a:srgbClr val="1D5C04"/>
                </a:solidFill>
                <a:cs typeface="+mn-ea"/>
                <a:sym typeface="+mn-lt"/>
              </a:rPr>
              <a:t>标题文字添加</a:t>
            </a:r>
          </a:p>
        </p:txBody>
      </p:sp>
      <p:sp>
        <p:nvSpPr>
          <p:cNvPr id="17" name="文本框 16"/>
          <p:cNvSpPr txBox="1"/>
          <p:nvPr/>
        </p:nvSpPr>
        <p:spPr>
          <a:xfrm>
            <a:off x="7945396" y="4936104"/>
            <a:ext cx="1962344" cy="338554"/>
          </a:xfrm>
          <a:prstGeom prst="rect">
            <a:avLst/>
          </a:prstGeom>
          <a:noFill/>
        </p:spPr>
        <p:txBody>
          <a:bodyPr wrap="square" rtlCol="0">
            <a:spAutoFit/>
            <a:scene3d>
              <a:camera prst="orthographicFront"/>
              <a:lightRig rig="threePt" dir="t"/>
            </a:scene3d>
            <a:sp3d contourW="12700"/>
          </a:bodyPr>
          <a:lstStyle/>
          <a:p>
            <a:r>
              <a:rPr lang="zh-CN" altLang="en-US" sz="1600" b="1" dirty="0">
                <a:solidFill>
                  <a:srgbClr val="1D5C04"/>
                </a:solidFill>
                <a:cs typeface="+mn-ea"/>
                <a:sym typeface="+mn-lt"/>
              </a:rPr>
              <a:t>标题文字添加</a:t>
            </a:r>
          </a:p>
        </p:txBody>
      </p:sp>
      <p:sp>
        <p:nvSpPr>
          <p:cNvPr id="18" name="文本框 17"/>
          <p:cNvSpPr txBox="1"/>
          <p:nvPr/>
        </p:nvSpPr>
        <p:spPr>
          <a:xfrm>
            <a:off x="4693288" y="3196444"/>
            <a:ext cx="1962344" cy="338554"/>
          </a:xfrm>
          <a:prstGeom prst="rect">
            <a:avLst/>
          </a:prstGeom>
          <a:noFill/>
        </p:spPr>
        <p:txBody>
          <a:bodyPr wrap="square" rtlCol="0">
            <a:spAutoFit/>
            <a:scene3d>
              <a:camera prst="orthographicFront"/>
              <a:lightRig rig="threePt" dir="t"/>
            </a:scene3d>
            <a:sp3d contourW="12700"/>
          </a:bodyPr>
          <a:lstStyle/>
          <a:p>
            <a:r>
              <a:rPr lang="zh-CN" altLang="en-US" sz="1600" b="1" dirty="0">
                <a:solidFill>
                  <a:srgbClr val="1D5C04"/>
                </a:solidFill>
                <a:cs typeface="+mn-ea"/>
                <a:sym typeface="+mn-lt"/>
              </a:rPr>
              <a:t>标题文字添加</a:t>
            </a:r>
          </a:p>
        </p:txBody>
      </p:sp>
      <p:sp>
        <p:nvSpPr>
          <p:cNvPr id="19" name="文本框 18"/>
          <p:cNvSpPr txBox="1"/>
          <p:nvPr/>
        </p:nvSpPr>
        <p:spPr>
          <a:xfrm>
            <a:off x="1291542" y="3627337"/>
            <a:ext cx="1962344" cy="338554"/>
          </a:xfrm>
          <a:prstGeom prst="rect">
            <a:avLst/>
          </a:prstGeom>
          <a:noFill/>
        </p:spPr>
        <p:txBody>
          <a:bodyPr wrap="square" rtlCol="0">
            <a:spAutoFit/>
            <a:scene3d>
              <a:camera prst="orthographicFront"/>
              <a:lightRig rig="threePt" dir="t"/>
            </a:scene3d>
            <a:sp3d contourW="12700"/>
          </a:bodyPr>
          <a:lstStyle/>
          <a:p>
            <a:r>
              <a:rPr lang="zh-CN" altLang="en-US" sz="1600" b="1" dirty="0">
                <a:solidFill>
                  <a:srgbClr val="1D5C04"/>
                </a:solidFill>
                <a:cs typeface="+mn-ea"/>
                <a:sym typeface="+mn-lt"/>
              </a:rPr>
              <a:t>标题文字添加</a:t>
            </a:r>
          </a:p>
        </p:txBody>
      </p:sp>
      <p:sp>
        <p:nvSpPr>
          <p:cNvPr id="20" name="矩形 19"/>
          <p:cNvSpPr/>
          <p:nvPr/>
        </p:nvSpPr>
        <p:spPr>
          <a:xfrm>
            <a:off x="1291543" y="3917711"/>
            <a:ext cx="2610528" cy="700576"/>
          </a:xfrm>
          <a:prstGeom prst="rect">
            <a:avLst/>
          </a:prstGeom>
        </p:spPr>
        <p:txBody>
          <a:bodyPr wrap="square">
            <a:spAutoFit/>
          </a:bodyPr>
          <a:lstStyle/>
          <a:p>
            <a:pPr>
              <a:lnSpc>
                <a:spcPct val="150000"/>
              </a:lnSpc>
            </a:pPr>
            <a:r>
              <a:rPr lang="zh-CN" altLang="en-US" sz="1400" dirty="0">
                <a:solidFill>
                  <a:srgbClr val="1D5C04"/>
                </a:solidFill>
                <a:cs typeface="+mn-ea"/>
                <a:sym typeface="+mn-lt"/>
              </a:rPr>
              <a:t>单击此处添加您的文字内容</a:t>
            </a:r>
            <a:endParaRPr lang="en-US" altLang="zh-CN" sz="1400" dirty="0">
              <a:solidFill>
                <a:srgbClr val="1D5C04"/>
              </a:solidFill>
              <a:cs typeface="+mn-ea"/>
              <a:sym typeface="+mn-lt"/>
            </a:endParaRPr>
          </a:p>
          <a:p>
            <a:pPr>
              <a:lnSpc>
                <a:spcPct val="150000"/>
              </a:lnSpc>
            </a:pPr>
            <a:r>
              <a:rPr lang="zh-CN" altLang="en-US" sz="1400" dirty="0">
                <a:solidFill>
                  <a:srgbClr val="1D5C04"/>
                </a:solidFill>
                <a:cs typeface="+mn-ea"/>
                <a:sym typeface="+mn-lt"/>
              </a:rPr>
              <a:t>本模板的所有素材和逻辑图表</a:t>
            </a:r>
          </a:p>
        </p:txBody>
      </p:sp>
      <p:sp>
        <p:nvSpPr>
          <p:cNvPr id="22" name="矩形 21"/>
          <p:cNvSpPr/>
          <p:nvPr/>
        </p:nvSpPr>
        <p:spPr>
          <a:xfrm>
            <a:off x="4686660" y="3498757"/>
            <a:ext cx="2610528" cy="700576"/>
          </a:xfrm>
          <a:prstGeom prst="rect">
            <a:avLst/>
          </a:prstGeom>
        </p:spPr>
        <p:txBody>
          <a:bodyPr wrap="square">
            <a:spAutoFit/>
          </a:bodyPr>
          <a:lstStyle/>
          <a:p>
            <a:pPr>
              <a:lnSpc>
                <a:spcPct val="150000"/>
              </a:lnSpc>
            </a:pPr>
            <a:r>
              <a:rPr lang="zh-CN" altLang="en-US" sz="1400" dirty="0">
                <a:solidFill>
                  <a:srgbClr val="1D5C04"/>
                </a:solidFill>
                <a:cs typeface="+mn-ea"/>
                <a:sym typeface="+mn-lt"/>
              </a:rPr>
              <a:t>单击此处添加您的文字内容</a:t>
            </a:r>
            <a:endParaRPr lang="en-US" altLang="zh-CN" sz="1400" dirty="0">
              <a:solidFill>
                <a:srgbClr val="1D5C04"/>
              </a:solidFill>
              <a:cs typeface="+mn-ea"/>
              <a:sym typeface="+mn-lt"/>
            </a:endParaRPr>
          </a:p>
          <a:p>
            <a:pPr>
              <a:lnSpc>
                <a:spcPct val="150000"/>
              </a:lnSpc>
            </a:pPr>
            <a:r>
              <a:rPr lang="zh-CN" altLang="en-US" sz="1400" dirty="0">
                <a:solidFill>
                  <a:srgbClr val="1D5C04"/>
                </a:solidFill>
                <a:cs typeface="+mn-ea"/>
                <a:sym typeface="+mn-lt"/>
              </a:rPr>
              <a:t>本模板的所有素材和逻辑图表</a:t>
            </a:r>
          </a:p>
        </p:txBody>
      </p:sp>
      <p:sp>
        <p:nvSpPr>
          <p:cNvPr id="23" name="矩形 22"/>
          <p:cNvSpPr/>
          <p:nvPr/>
        </p:nvSpPr>
        <p:spPr>
          <a:xfrm>
            <a:off x="7947058" y="5207306"/>
            <a:ext cx="2610528" cy="700576"/>
          </a:xfrm>
          <a:prstGeom prst="rect">
            <a:avLst/>
          </a:prstGeom>
        </p:spPr>
        <p:txBody>
          <a:bodyPr wrap="square">
            <a:spAutoFit/>
          </a:bodyPr>
          <a:lstStyle/>
          <a:p>
            <a:pPr>
              <a:lnSpc>
                <a:spcPct val="150000"/>
              </a:lnSpc>
            </a:pPr>
            <a:r>
              <a:rPr lang="zh-CN" altLang="en-US" sz="1400" dirty="0">
                <a:solidFill>
                  <a:srgbClr val="1D5C04"/>
                </a:solidFill>
                <a:cs typeface="+mn-ea"/>
                <a:sym typeface="+mn-lt"/>
              </a:rPr>
              <a:t>单击此处添加您的文字内容</a:t>
            </a:r>
            <a:endParaRPr lang="en-US" altLang="zh-CN" sz="1400" dirty="0">
              <a:solidFill>
                <a:srgbClr val="1D5C04"/>
              </a:solidFill>
              <a:cs typeface="+mn-ea"/>
              <a:sym typeface="+mn-lt"/>
            </a:endParaRPr>
          </a:p>
          <a:p>
            <a:pPr>
              <a:lnSpc>
                <a:spcPct val="150000"/>
              </a:lnSpc>
            </a:pPr>
            <a:r>
              <a:rPr lang="zh-CN" altLang="en-US" sz="1400" dirty="0">
                <a:solidFill>
                  <a:srgbClr val="1D5C04"/>
                </a:solidFill>
                <a:cs typeface="+mn-ea"/>
                <a:sym typeface="+mn-lt"/>
              </a:rPr>
              <a:t>本模板的所有素材和逻辑图表</a:t>
            </a:r>
          </a:p>
        </p:txBody>
      </p:sp>
      <p:sp>
        <p:nvSpPr>
          <p:cNvPr id="24" name="矩形 23"/>
          <p:cNvSpPr/>
          <p:nvPr/>
        </p:nvSpPr>
        <p:spPr>
          <a:xfrm>
            <a:off x="6414947" y="1606461"/>
            <a:ext cx="2610528" cy="700576"/>
          </a:xfrm>
          <a:prstGeom prst="rect">
            <a:avLst/>
          </a:prstGeom>
        </p:spPr>
        <p:txBody>
          <a:bodyPr wrap="square">
            <a:spAutoFit/>
          </a:bodyPr>
          <a:lstStyle/>
          <a:p>
            <a:pPr>
              <a:lnSpc>
                <a:spcPct val="150000"/>
              </a:lnSpc>
            </a:pPr>
            <a:r>
              <a:rPr lang="zh-CN" altLang="en-US" sz="1400" dirty="0">
                <a:solidFill>
                  <a:srgbClr val="1D5C04"/>
                </a:solidFill>
                <a:cs typeface="+mn-ea"/>
                <a:sym typeface="+mn-lt"/>
              </a:rPr>
              <a:t>单击此处添加您的文字内容</a:t>
            </a:r>
            <a:endParaRPr lang="en-US" altLang="zh-CN" sz="1400" dirty="0">
              <a:solidFill>
                <a:srgbClr val="1D5C04"/>
              </a:solidFill>
              <a:cs typeface="+mn-ea"/>
              <a:sym typeface="+mn-lt"/>
            </a:endParaRPr>
          </a:p>
          <a:p>
            <a:pPr>
              <a:lnSpc>
                <a:spcPct val="150000"/>
              </a:lnSpc>
            </a:pPr>
            <a:r>
              <a:rPr lang="zh-CN" altLang="en-US" sz="1400" dirty="0">
                <a:solidFill>
                  <a:srgbClr val="1D5C04"/>
                </a:solidFill>
                <a:cs typeface="+mn-ea"/>
                <a:sym typeface="+mn-lt"/>
              </a:rPr>
              <a:t>本模板的所有素材和逻辑图表</a:t>
            </a:r>
          </a:p>
        </p:txBody>
      </p:sp>
      <p:pic>
        <p:nvPicPr>
          <p:cNvPr id="26" name="图片 25"/>
          <p:cNvPicPr>
            <a:picLocks noChangeAspect="1"/>
          </p:cNvPicPr>
          <p:nvPr/>
        </p:nvPicPr>
        <p:blipFill>
          <a:blip r:embed="rId8" cstate="screen">
            <a:extLst>
              <a:ext uri="{28A0092B-C50C-407E-A947-70E740481C1C}">
                <a14:useLocalDpi xmlns:a14="http://schemas.microsoft.com/office/drawing/2010/main"/>
              </a:ext>
            </a:extLst>
          </a:blip>
          <a:srcRect/>
          <a:stretch>
            <a:fillRect/>
          </a:stretch>
        </p:blipFill>
        <p:spPr>
          <a:xfrm>
            <a:off x="751441" y="4858380"/>
            <a:ext cx="2773782" cy="1412660"/>
          </a:xfrm>
          <a:prstGeom prst="rect">
            <a:avLst/>
          </a:prstGeom>
        </p:spPr>
      </p:pic>
      <p:pic>
        <p:nvPicPr>
          <p:cNvPr id="25" name="图片 24"/>
          <p:cNvPicPr>
            <a:picLocks noChangeAspect="1"/>
          </p:cNvPicPr>
          <p:nvPr/>
        </p:nvPicPr>
        <p:blipFill>
          <a:blip r:embed="rId9" cstate="screen">
            <a:extLst>
              <a:ext uri="{28A0092B-C50C-407E-A947-70E740481C1C}">
                <a14:useLocalDpi xmlns:a14="http://schemas.microsoft.com/office/drawing/2010/main"/>
              </a:ext>
            </a:extLst>
          </a:blip>
          <a:srcRect/>
          <a:stretch>
            <a:fillRect/>
          </a:stretch>
        </p:blipFill>
        <p:spPr>
          <a:xfrm>
            <a:off x="9591093" y="249841"/>
            <a:ext cx="1997904" cy="1997904"/>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linds(horizontal)">
                                      <p:cBhvr>
                                        <p:cTn id="10" dur="500"/>
                                        <p:tgtEl>
                                          <p:spTgt spid="5"/>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linds(horizontal)">
                                      <p:cBhvr>
                                        <p:cTn id="13" dur="500"/>
                                        <p:tgtEl>
                                          <p:spTgt spid="6"/>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blinds(horizontal)">
                                      <p:cBhvr>
                                        <p:cTn id="16" dur="500"/>
                                        <p:tgtEl>
                                          <p:spTgt spid="7"/>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blinds(horizontal)">
                                      <p:cBhvr>
                                        <p:cTn id="19" dur="500"/>
                                        <p:tgtEl>
                                          <p:spTgt spid="8"/>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blinds(horizontal)">
                                      <p:cBhvr>
                                        <p:cTn id="25" dur="500"/>
                                        <p:tgtEl>
                                          <p:spTgt spid="10"/>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blinds(horizontal)">
                                      <p:cBhvr>
                                        <p:cTn id="28" dur="500"/>
                                        <p:tgtEl>
                                          <p:spTgt spid="13"/>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blinds(horizontal)">
                                      <p:cBhvr>
                                        <p:cTn id="31" dur="500"/>
                                        <p:tgtEl>
                                          <p:spTgt spid="14"/>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blinds(horizontal)">
                                      <p:cBhvr>
                                        <p:cTn id="34" dur="500"/>
                                        <p:tgtEl>
                                          <p:spTgt spid="15"/>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blinds(horizontal)">
                                      <p:cBhvr>
                                        <p:cTn id="37" dur="500"/>
                                        <p:tgtEl>
                                          <p:spTgt spid="17"/>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18"/>
                                        </p:tgtEl>
                                        <p:attrNameLst>
                                          <p:attrName>style.visibility</p:attrName>
                                        </p:attrNameLst>
                                      </p:cBhvr>
                                      <p:to>
                                        <p:strVal val="visible"/>
                                      </p:to>
                                    </p:set>
                                    <p:animEffect transition="in" filter="blinds(horizontal)">
                                      <p:cBhvr>
                                        <p:cTn id="40" dur="500"/>
                                        <p:tgtEl>
                                          <p:spTgt spid="18"/>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blinds(horizontal)">
                                      <p:cBhvr>
                                        <p:cTn id="43" dur="500"/>
                                        <p:tgtEl>
                                          <p:spTgt spid="19"/>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blinds(horizontal)">
                                      <p:cBhvr>
                                        <p:cTn id="46" dur="500"/>
                                        <p:tgtEl>
                                          <p:spTgt spid="20"/>
                                        </p:tgtEl>
                                      </p:cBhvr>
                                    </p:animEffect>
                                  </p:childTnLst>
                                </p:cTn>
                              </p:par>
                              <p:par>
                                <p:cTn id="47" presetID="3" presetClass="entr" presetSubtype="10" fill="hold" grpId="0" nodeType="withEffect">
                                  <p:stCondLst>
                                    <p:cond delay="0"/>
                                  </p:stCondLst>
                                  <p:childTnLst>
                                    <p:set>
                                      <p:cBhvr>
                                        <p:cTn id="48" dur="1" fill="hold">
                                          <p:stCondLst>
                                            <p:cond delay="0"/>
                                          </p:stCondLst>
                                        </p:cTn>
                                        <p:tgtEl>
                                          <p:spTgt spid="22"/>
                                        </p:tgtEl>
                                        <p:attrNameLst>
                                          <p:attrName>style.visibility</p:attrName>
                                        </p:attrNameLst>
                                      </p:cBhvr>
                                      <p:to>
                                        <p:strVal val="visible"/>
                                      </p:to>
                                    </p:set>
                                    <p:animEffect transition="in" filter="blinds(horizontal)">
                                      <p:cBhvr>
                                        <p:cTn id="49" dur="500"/>
                                        <p:tgtEl>
                                          <p:spTgt spid="22"/>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blinds(horizontal)">
                                      <p:cBhvr>
                                        <p:cTn id="52" dur="500"/>
                                        <p:tgtEl>
                                          <p:spTgt spid="23"/>
                                        </p:tgtEl>
                                      </p:cBhvr>
                                    </p:animEffect>
                                  </p:childTnLst>
                                </p:cTn>
                              </p:par>
                              <p:par>
                                <p:cTn id="53" presetID="3" presetClass="entr" presetSubtype="10" fill="hold" grpId="0" nodeType="withEffect">
                                  <p:stCondLst>
                                    <p:cond delay="0"/>
                                  </p:stCondLst>
                                  <p:childTnLst>
                                    <p:set>
                                      <p:cBhvr>
                                        <p:cTn id="54" dur="1" fill="hold">
                                          <p:stCondLst>
                                            <p:cond delay="0"/>
                                          </p:stCondLst>
                                        </p:cTn>
                                        <p:tgtEl>
                                          <p:spTgt spid="24"/>
                                        </p:tgtEl>
                                        <p:attrNameLst>
                                          <p:attrName>style.visibility</p:attrName>
                                        </p:attrNameLst>
                                      </p:cBhvr>
                                      <p:to>
                                        <p:strVal val="visible"/>
                                      </p:to>
                                    </p:set>
                                    <p:animEffect transition="in" filter="blinds(horizontal)">
                                      <p:cBhvr>
                                        <p:cTn id="55"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3" grpId="0" animBg="1"/>
      <p:bldP spid="14" grpId="0" animBg="1"/>
      <p:bldP spid="15" grpId="0"/>
      <p:bldP spid="17" grpId="0"/>
      <p:bldP spid="18" grpId="0"/>
      <p:bldP spid="19" grpId="0"/>
      <p:bldP spid="20" grpId="0"/>
      <p:bldP spid="22" grpId="0"/>
      <p:bldP spid="23" grpId="0"/>
      <p:bldP spid="2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C:\Users\admin\Desktop\素材\13216\5acc65f447bb5.jpg5acc65f447bb5"/>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a:xfrm flipH="1">
            <a:off x="0" y="-17145"/>
            <a:ext cx="12191365" cy="6885940"/>
          </a:xfrm>
          <a:prstGeom prst="rect">
            <a:avLst/>
          </a:prstGeom>
        </p:spPr>
      </p:pic>
      <p:pic>
        <p:nvPicPr>
          <p:cNvPr id="3" name="图片 2"/>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rot="5400000">
            <a:off x="3058881" y="-2349233"/>
            <a:ext cx="6338443" cy="11527291"/>
          </a:xfrm>
          <a:prstGeom prst="rect">
            <a:avLst/>
          </a:prstGeom>
        </p:spPr>
      </p:pic>
      <p:sp>
        <p:nvSpPr>
          <p:cNvPr id="43" name="PA-文本框 6"/>
          <p:cNvSpPr txBox="1"/>
          <p:nvPr>
            <p:custDataLst>
              <p:tags r:id="rId1"/>
            </p:custDataLst>
          </p:nvPr>
        </p:nvSpPr>
        <p:spPr>
          <a:xfrm>
            <a:off x="825437" y="625568"/>
            <a:ext cx="1323439" cy="5219597"/>
          </a:xfrm>
          <a:prstGeom prst="rect">
            <a:avLst/>
          </a:prstGeom>
          <a:noFill/>
        </p:spPr>
        <p:txBody>
          <a:bodyPr vert="eaVert" wrap="square" rtlCol="0">
            <a:spAutoFit/>
          </a:bodyPr>
          <a:lstStyle/>
          <a:p>
            <a:pPr algn="ctr"/>
            <a:r>
              <a:rPr lang="en-US" altLang="zh-CN" sz="2000" b="1" dirty="0">
                <a:solidFill>
                  <a:srgbClr val="1D5C04"/>
                </a:solidFill>
                <a:cs typeface="+mn-ea"/>
                <a:sym typeface="+mn-lt"/>
              </a:rPr>
              <a:t>C O N T E N T</a:t>
            </a:r>
          </a:p>
          <a:p>
            <a:pPr algn="ctr"/>
            <a:r>
              <a:rPr lang="zh-CN" altLang="en-US" sz="5400" b="1" dirty="0">
                <a:solidFill>
                  <a:srgbClr val="1D5C04"/>
                </a:solidFill>
                <a:cs typeface="+mn-ea"/>
                <a:sym typeface="+mn-lt"/>
              </a:rPr>
              <a:t>目录 </a:t>
            </a:r>
          </a:p>
        </p:txBody>
      </p:sp>
      <p:sp>
        <p:nvSpPr>
          <p:cNvPr id="52" name="文本框 51"/>
          <p:cNvSpPr txBox="1"/>
          <p:nvPr/>
        </p:nvSpPr>
        <p:spPr>
          <a:xfrm>
            <a:off x="4709690" y="714287"/>
            <a:ext cx="2954655" cy="2625912"/>
          </a:xfrm>
          <a:prstGeom prst="rect">
            <a:avLst/>
          </a:prstGeom>
          <a:noFill/>
        </p:spPr>
        <p:txBody>
          <a:bodyPr wrap="none" rtlCol="0">
            <a:spAutoFit/>
          </a:bodyPr>
          <a:lstStyle/>
          <a:p>
            <a:pPr>
              <a:lnSpc>
                <a:spcPct val="250000"/>
              </a:lnSpc>
            </a:pPr>
            <a:r>
              <a:rPr kumimoji="1" lang="zh-CN" altLang="en-US" sz="3600" dirty="0">
                <a:solidFill>
                  <a:srgbClr val="1D5C04"/>
                </a:solidFill>
                <a:cs typeface="+mn-ea"/>
                <a:sym typeface="+mn-lt"/>
              </a:rPr>
              <a:t>活动内容概述</a:t>
            </a:r>
            <a:endParaRPr kumimoji="1" lang="en-US" altLang="zh-CN" sz="3600" dirty="0">
              <a:solidFill>
                <a:srgbClr val="1D5C04"/>
              </a:solidFill>
              <a:cs typeface="+mn-ea"/>
              <a:sym typeface="+mn-lt"/>
            </a:endParaRPr>
          </a:p>
          <a:p>
            <a:pPr>
              <a:lnSpc>
                <a:spcPct val="250000"/>
              </a:lnSpc>
            </a:pPr>
            <a:r>
              <a:rPr kumimoji="1" lang="zh-CN" altLang="en-US" sz="3600" dirty="0">
                <a:solidFill>
                  <a:srgbClr val="1D5C04"/>
                </a:solidFill>
                <a:cs typeface="+mn-ea"/>
                <a:sym typeface="+mn-lt"/>
              </a:rPr>
              <a:t>绿色公益活动</a:t>
            </a:r>
          </a:p>
        </p:txBody>
      </p:sp>
      <p:sp>
        <p:nvSpPr>
          <p:cNvPr id="53" name="文本框 52"/>
          <p:cNvSpPr txBox="1"/>
          <p:nvPr/>
        </p:nvSpPr>
        <p:spPr>
          <a:xfrm>
            <a:off x="4709689" y="3497116"/>
            <a:ext cx="2954655" cy="2625912"/>
          </a:xfrm>
          <a:prstGeom prst="rect">
            <a:avLst/>
          </a:prstGeom>
          <a:noFill/>
        </p:spPr>
        <p:txBody>
          <a:bodyPr wrap="none" rtlCol="0">
            <a:spAutoFit/>
          </a:bodyPr>
          <a:lstStyle/>
          <a:p>
            <a:pPr>
              <a:lnSpc>
                <a:spcPct val="250000"/>
              </a:lnSpc>
            </a:pPr>
            <a:r>
              <a:rPr kumimoji="1" lang="zh-CN" altLang="en-US" sz="3600" dirty="0">
                <a:solidFill>
                  <a:srgbClr val="1D5C04"/>
                </a:solidFill>
                <a:cs typeface="+mn-ea"/>
                <a:sym typeface="+mn-lt"/>
              </a:rPr>
              <a:t>环境保护宣传</a:t>
            </a:r>
            <a:endParaRPr kumimoji="1" lang="en-US" altLang="zh-CN" sz="3600" dirty="0">
              <a:solidFill>
                <a:srgbClr val="1D5C04"/>
              </a:solidFill>
              <a:cs typeface="+mn-ea"/>
              <a:sym typeface="+mn-lt"/>
            </a:endParaRPr>
          </a:p>
          <a:p>
            <a:pPr>
              <a:lnSpc>
                <a:spcPct val="250000"/>
              </a:lnSpc>
            </a:pPr>
            <a:r>
              <a:rPr kumimoji="1" lang="zh-CN" altLang="en-US" sz="3600" dirty="0">
                <a:solidFill>
                  <a:srgbClr val="1D5C04"/>
                </a:solidFill>
                <a:cs typeface="+mn-ea"/>
                <a:sym typeface="+mn-lt"/>
              </a:rPr>
              <a:t>媒体跟踪报道</a:t>
            </a:r>
          </a:p>
        </p:txBody>
      </p:sp>
      <p:pic>
        <p:nvPicPr>
          <p:cNvPr id="54" name="图片 53"/>
          <p:cNvPicPr>
            <a:picLocks noChangeAspect="1"/>
          </p:cNvPicPr>
          <p:nvPr/>
        </p:nvPicPr>
        <p:blipFill>
          <a:blip r:embed="rId6" cstate="screen"/>
          <a:stretch>
            <a:fillRect/>
          </a:stretch>
        </p:blipFill>
        <p:spPr>
          <a:xfrm>
            <a:off x="4062882" y="4132620"/>
            <a:ext cx="532433" cy="596348"/>
          </a:xfrm>
          <a:prstGeom prst="rect">
            <a:avLst/>
          </a:prstGeom>
        </p:spPr>
      </p:pic>
      <p:pic>
        <p:nvPicPr>
          <p:cNvPr id="55" name="图片 54"/>
          <p:cNvPicPr>
            <a:picLocks noChangeAspect="1"/>
          </p:cNvPicPr>
          <p:nvPr/>
        </p:nvPicPr>
        <p:blipFill>
          <a:blip r:embed="rId6" cstate="screen"/>
          <a:stretch>
            <a:fillRect/>
          </a:stretch>
        </p:blipFill>
        <p:spPr>
          <a:xfrm>
            <a:off x="4062880" y="5477619"/>
            <a:ext cx="532433" cy="596348"/>
          </a:xfrm>
          <a:prstGeom prst="rect">
            <a:avLst/>
          </a:prstGeom>
        </p:spPr>
      </p:pic>
      <p:pic>
        <p:nvPicPr>
          <p:cNvPr id="56" name="图片 55"/>
          <p:cNvPicPr>
            <a:picLocks noChangeAspect="1"/>
          </p:cNvPicPr>
          <p:nvPr/>
        </p:nvPicPr>
        <p:blipFill>
          <a:blip r:embed="rId6" cstate="screen"/>
          <a:stretch>
            <a:fillRect/>
          </a:stretch>
        </p:blipFill>
        <p:spPr>
          <a:xfrm>
            <a:off x="4062882" y="1403505"/>
            <a:ext cx="532433" cy="596348"/>
          </a:xfrm>
          <a:prstGeom prst="rect">
            <a:avLst/>
          </a:prstGeom>
        </p:spPr>
      </p:pic>
      <p:pic>
        <p:nvPicPr>
          <p:cNvPr id="57" name="图片 56"/>
          <p:cNvPicPr>
            <a:picLocks noChangeAspect="1"/>
          </p:cNvPicPr>
          <p:nvPr/>
        </p:nvPicPr>
        <p:blipFill>
          <a:blip r:embed="rId6" cstate="screen"/>
          <a:stretch>
            <a:fillRect/>
          </a:stretch>
        </p:blipFill>
        <p:spPr>
          <a:xfrm>
            <a:off x="4062882" y="2729744"/>
            <a:ext cx="532433" cy="596348"/>
          </a:xfrm>
          <a:prstGeom prst="rect">
            <a:avLst/>
          </a:prstGeom>
        </p:spPr>
      </p:pic>
      <p:sp>
        <p:nvSpPr>
          <p:cNvPr id="58" name="文本框 57"/>
          <p:cNvSpPr txBox="1"/>
          <p:nvPr/>
        </p:nvSpPr>
        <p:spPr>
          <a:xfrm>
            <a:off x="4709690" y="1882458"/>
            <a:ext cx="3116559" cy="246221"/>
          </a:xfrm>
          <a:prstGeom prst="rect">
            <a:avLst/>
          </a:prstGeom>
          <a:noFill/>
        </p:spPr>
        <p:txBody>
          <a:bodyPr wrap="none" rtlCol="0">
            <a:spAutoFit/>
          </a:bodyPr>
          <a:lstStyle/>
          <a:p>
            <a:r>
              <a:rPr lang="en-GB" altLang="zh-CN" sz="1000">
                <a:solidFill>
                  <a:srgbClr val="1D5C04"/>
                </a:solidFill>
                <a:cs typeface="+mn-ea"/>
                <a:sym typeface="+mn-lt"/>
              </a:rPr>
              <a:t>PLEASE ENTER THE TITLE TEXT YOU NEED HERE</a:t>
            </a:r>
          </a:p>
        </p:txBody>
      </p:sp>
      <p:sp>
        <p:nvSpPr>
          <p:cNvPr id="59" name="文本框 58"/>
          <p:cNvSpPr txBox="1"/>
          <p:nvPr/>
        </p:nvSpPr>
        <p:spPr>
          <a:xfrm>
            <a:off x="4709690" y="3291099"/>
            <a:ext cx="3116559" cy="246221"/>
          </a:xfrm>
          <a:prstGeom prst="rect">
            <a:avLst/>
          </a:prstGeom>
          <a:noFill/>
        </p:spPr>
        <p:txBody>
          <a:bodyPr wrap="none" rtlCol="0">
            <a:spAutoFit/>
          </a:bodyPr>
          <a:lstStyle/>
          <a:p>
            <a:r>
              <a:rPr lang="en-GB" altLang="zh-CN" sz="1000">
                <a:solidFill>
                  <a:srgbClr val="1D5C04"/>
                </a:solidFill>
                <a:cs typeface="+mn-ea"/>
                <a:sym typeface="+mn-lt"/>
              </a:rPr>
              <a:t>PLEASE ENTER THE TITLE TEXT YOU NEED HERE</a:t>
            </a:r>
          </a:p>
        </p:txBody>
      </p:sp>
      <p:sp>
        <p:nvSpPr>
          <p:cNvPr id="60" name="文本框 59"/>
          <p:cNvSpPr txBox="1"/>
          <p:nvPr/>
        </p:nvSpPr>
        <p:spPr>
          <a:xfrm>
            <a:off x="4709688" y="4665288"/>
            <a:ext cx="3116559" cy="246221"/>
          </a:xfrm>
          <a:prstGeom prst="rect">
            <a:avLst/>
          </a:prstGeom>
          <a:noFill/>
        </p:spPr>
        <p:txBody>
          <a:bodyPr wrap="none" rtlCol="0">
            <a:spAutoFit/>
          </a:bodyPr>
          <a:lstStyle/>
          <a:p>
            <a:r>
              <a:rPr lang="en-GB" altLang="zh-CN" sz="1000">
                <a:solidFill>
                  <a:srgbClr val="1D5C04"/>
                </a:solidFill>
                <a:cs typeface="+mn-ea"/>
                <a:sym typeface="+mn-lt"/>
              </a:rPr>
              <a:t>PLEASE ENTER THE TITLE TEXT YOU NEED HERE</a:t>
            </a:r>
          </a:p>
        </p:txBody>
      </p:sp>
      <p:sp>
        <p:nvSpPr>
          <p:cNvPr id="61" name="文本框 60"/>
          <p:cNvSpPr txBox="1"/>
          <p:nvPr/>
        </p:nvSpPr>
        <p:spPr>
          <a:xfrm>
            <a:off x="4709688" y="6073929"/>
            <a:ext cx="3116559" cy="246221"/>
          </a:xfrm>
          <a:prstGeom prst="rect">
            <a:avLst/>
          </a:prstGeom>
          <a:noFill/>
        </p:spPr>
        <p:txBody>
          <a:bodyPr wrap="none" rtlCol="0">
            <a:spAutoFit/>
          </a:bodyPr>
          <a:lstStyle/>
          <a:p>
            <a:r>
              <a:rPr lang="en-GB" altLang="zh-CN" sz="1000">
                <a:solidFill>
                  <a:srgbClr val="1D5C04"/>
                </a:solidFill>
                <a:cs typeface="+mn-ea"/>
                <a:sym typeface="+mn-lt"/>
              </a:rPr>
              <a:t>PLEASE ENTER THE TITLE TEXT YOU NEED HERE</a:t>
            </a:r>
          </a:p>
        </p:txBody>
      </p:sp>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fade">
                                      <p:cBhvr>
                                        <p:cTn id="7" dur="1000"/>
                                        <p:tgtEl>
                                          <p:spTgt spid="43"/>
                                        </p:tgtEl>
                                      </p:cBhvr>
                                    </p:animEffect>
                                  </p:childTnLst>
                                </p:cTn>
                              </p:par>
                              <p:par>
                                <p:cTn id="8" presetID="42" presetClass="path" presetSubtype="0" accel="50000" decel="50000" fill="hold" grpId="1" nodeType="withEffect">
                                  <p:stCondLst>
                                    <p:cond delay="0"/>
                                  </p:stCondLst>
                                  <p:childTnLst>
                                    <p:animMotion origin="layout" path="M 0.03555 -0.04583 L -4.79167E-6 0.00023 " pathEditMode="relative" ptsTypes="">
                                      <p:cBhvr>
                                        <p:cTn id="9" dur="1000" fill="hold"/>
                                        <p:tgtEl>
                                          <p:spTgt spid="43"/>
                                        </p:tgtEl>
                                        <p:attrNameLst>
                                          <p:attrName>ppt_x</p:attrName>
                                          <p:attrName>ppt_y</p:attrName>
                                        </p:attrNameLst>
                                      </p:cBhvr>
                                    </p:animMotion>
                                  </p:childTnLst>
                                </p:cTn>
                              </p:par>
                            </p:childTnLst>
                          </p:cTn>
                        </p:par>
                      </p:childTnLst>
                    </p:cTn>
                  </p:par>
                  <p:par>
                    <p:cTn id="10" fill="hold">
                      <p:stCondLst>
                        <p:cond delay="indefinite"/>
                      </p:stCondLst>
                      <p:childTnLst>
                        <p:par>
                          <p:cTn id="11" fill="hold">
                            <p:stCondLst>
                              <p:cond delay="0"/>
                            </p:stCondLst>
                            <p:childTnLst>
                              <p:par>
                                <p:cTn id="12" presetID="9" presetClass="entr" presetSubtype="0" fill="hold" grpId="0" nodeType="clickEffect">
                                  <p:stCondLst>
                                    <p:cond delay="0"/>
                                  </p:stCondLst>
                                  <p:childTnLst>
                                    <p:set>
                                      <p:cBhvr>
                                        <p:cTn id="13" dur="1" fill="hold">
                                          <p:stCondLst>
                                            <p:cond delay="0"/>
                                          </p:stCondLst>
                                        </p:cTn>
                                        <p:tgtEl>
                                          <p:spTgt spid="52"/>
                                        </p:tgtEl>
                                        <p:attrNameLst>
                                          <p:attrName>style.visibility</p:attrName>
                                        </p:attrNameLst>
                                      </p:cBhvr>
                                      <p:to>
                                        <p:strVal val="visible"/>
                                      </p:to>
                                    </p:set>
                                    <p:animEffect transition="in" filter="dissolve">
                                      <p:cBhvr>
                                        <p:cTn id="14" dur="500"/>
                                        <p:tgtEl>
                                          <p:spTgt spid="52"/>
                                        </p:tgtEl>
                                      </p:cBhvr>
                                    </p:animEffect>
                                  </p:childTnLst>
                                </p:cTn>
                              </p:par>
                              <p:par>
                                <p:cTn id="15" presetID="9" presetClass="entr" presetSubtype="0" fill="hold" grpId="0" nodeType="withEffect">
                                  <p:stCondLst>
                                    <p:cond delay="0"/>
                                  </p:stCondLst>
                                  <p:childTnLst>
                                    <p:set>
                                      <p:cBhvr>
                                        <p:cTn id="16" dur="1" fill="hold">
                                          <p:stCondLst>
                                            <p:cond delay="0"/>
                                          </p:stCondLst>
                                        </p:cTn>
                                        <p:tgtEl>
                                          <p:spTgt spid="53"/>
                                        </p:tgtEl>
                                        <p:attrNameLst>
                                          <p:attrName>style.visibility</p:attrName>
                                        </p:attrNameLst>
                                      </p:cBhvr>
                                      <p:to>
                                        <p:strVal val="visible"/>
                                      </p:to>
                                    </p:set>
                                    <p:animEffect transition="in" filter="dissolve">
                                      <p:cBhvr>
                                        <p:cTn id="17" dur="500"/>
                                        <p:tgtEl>
                                          <p:spTgt spid="53"/>
                                        </p:tgtEl>
                                      </p:cBhvr>
                                    </p:animEffect>
                                  </p:childTnLst>
                                </p:cTn>
                              </p:par>
                              <p:par>
                                <p:cTn id="18" presetID="9" presetClass="entr" presetSubtype="0" fill="hold" nodeType="withEffect">
                                  <p:stCondLst>
                                    <p:cond delay="0"/>
                                  </p:stCondLst>
                                  <p:childTnLst>
                                    <p:set>
                                      <p:cBhvr>
                                        <p:cTn id="19" dur="1" fill="hold">
                                          <p:stCondLst>
                                            <p:cond delay="0"/>
                                          </p:stCondLst>
                                        </p:cTn>
                                        <p:tgtEl>
                                          <p:spTgt spid="54"/>
                                        </p:tgtEl>
                                        <p:attrNameLst>
                                          <p:attrName>style.visibility</p:attrName>
                                        </p:attrNameLst>
                                      </p:cBhvr>
                                      <p:to>
                                        <p:strVal val="visible"/>
                                      </p:to>
                                    </p:set>
                                    <p:animEffect transition="in" filter="dissolve">
                                      <p:cBhvr>
                                        <p:cTn id="20" dur="500"/>
                                        <p:tgtEl>
                                          <p:spTgt spid="54"/>
                                        </p:tgtEl>
                                      </p:cBhvr>
                                    </p:animEffect>
                                  </p:childTnLst>
                                </p:cTn>
                              </p:par>
                              <p:par>
                                <p:cTn id="21" presetID="9" presetClass="entr" presetSubtype="0" fill="hold" nodeType="withEffect">
                                  <p:stCondLst>
                                    <p:cond delay="0"/>
                                  </p:stCondLst>
                                  <p:childTnLst>
                                    <p:set>
                                      <p:cBhvr>
                                        <p:cTn id="22" dur="1" fill="hold">
                                          <p:stCondLst>
                                            <p:cond delay="0"/>
                                          </p:stCondLst>
                                        </p:cTn>
                                        <p:tgtEl>
                                          <p:spTgt spid="55"/>
                                        </p:tgtEl>
                                        <p:attrNameLst>
                                          <p:attrName>style.visibility</p:attrName>
                                        </p:attrNameLst>
                                      </p:cBhvr>
                                      <p:to>
                                        <p:strVal val="visible"/>
                                      </p:to>
                                    </p:set>
                                    <p:animEffect transition="in" filter="dissolve">
                                      <p:cBhvr>
                                        <p:cTn id="23" dur="500"/>
                                        <p:tgtEl>
                                          <p:spTgt spid="55"/>
                                        </p:tgtEl>
                                      </p:cBhvr>
                                    </p:animEffect>
                                  </p:childTnLst>
                                </p:cTn>
                              </p:par>
                              <p:par>
                                <p:cTn id="24" presetID="9" presetClass="entr" presetSubtype="0" fill="hold" nodeType="withEffect">
                                  <p:stCondLst>
                                    <p:cond delay="0"/>
                                  </p:stCondLst>
                                  <p:childTnLst>
                                    <p:set>
                                      <p:cBhvr>
                                        <p:cTn id="25" dur="1" fill="hold">
                                          <p:stCondLst>
                                            <p:cond delay="0"/>
                                          </p:stCondLst>
                                        </p:cTn>
                                        <p:tgtEl>
                                          <p:spTgt spid="56"/>
                                        </p:tgtEl>
                                        <p:attrNameLst>
                                          <p:attrName>style.visibility</p:attrName>
                                        </p:attrNameLst>
                                      </p:cBhvr>
                                      <p:to>
                                        <p:strVal val="visible"/>
                                      </p:to>
                                    </p:set>
                                    <p:animEffect transition="in" filter="dissolve">
                                      <p:cBhvr>
                                        <p:cTn id="26" dur="500"/>
                                        <p:tgtEl>
                                          <p:spTgt spid="56"/>
                                        </p:tgtEl>
                                      </p:cBhvr>
                                    </p:animEffect>
                                  </p:childTnLst>
                                </p:cTn>
                              </p:par>
                              <p:par>
                                <p:cTn id="27" presetID="9" presetClass="entr" presetSubtype="0" fill="hold" nodeType="withEffect">
                                  <p:stCondLst>
                                    <p:cond delay="0"/>
                                  </p:stCondLst>
                                  <p:childTnLst>
                                    <p:set>
                                      <p:cBhvr>
                                        <p:cTn id="28" dur="1" fill="hold">
                                          <p:stCondLst>
                                            <p:cond delay="0"/>
                                          </p:stCondLst>
                                        </p:cTn>
                                        <p:tgtEl>
                                          <p:spTgt spid="57"/>
                                        </p:tgtEl>
                                        <p:attrNameLst>
                                          <p:attrName>style.visibility</p:attrName>
                                        </p:attrNameLst>
                                      </p:cBhvr>
                                      <p:to>
                                        <p:strVal val="visible"/>
                                      </p:to>
                                    </p:set>
                                    <p:animEffect transition="in" filter="dissolve">
                                      <p:cBhvr>
                                        <p:cTn id="29" dur="500"/>
                                        <p:tgtEl>
                                          <p:spTgt spid="57"/>
                                        </p:tgtEl>
                                      </p:cBhvr>
                                    </p:animEffect>
                                  </p:childTnLst>
                                </p:cTn>
                              </p:par>
                              <p:par>
                                <p:cTn id="30" presetID="9" presetClass="entr" presetSubtype="0" fill="hold" grpId="0" nodeType="withEffect">
                                  <p:stCondLst>
                                    <p:cond delay="0"/>
                                  </p:stCondLst>
                                  <p:childTnLst>
                                    <p:set>
                                      <p:cBhvr>
                                        <p:cTn id="31" dur="1" fill="hold">
                                          <p:stCondLst>
                                            <p:cond delay="0"/>
                                          </p:stCondLst>
                                        </p:cTn>
                                        <p:tgtEl>
                                          <p:spTgt spid="58"/>
                                        </p:tgtEl>
                                        <p:attrNameLst>
                                          <p:attrName>style.visibility</p:attrName>
                                        </p:attrNameLst>
                                      </p:cBhvr>
                                      <p:to>
                                        <p:strVal val="visible"/>
                                      </p:to>
                                    </p:set>
                                    <p:animEffect transition="in" filter="dissolve">
                                      <p:cBhvr>
                                        <p:cTn id="32" dur="500"/>
                                        <p:tgtEl>
                                          <p:spTgt spid="58"/>
                                        </p:tgtEl>
                                      </p:cBhvr>
                                    </p:animEffect>
                                  </p:childTnLst>
                                </p:cTn>
                              </p:par>
                              <p:par>
                                <p:cTn id="33" presetID="9" presetClass="entr" presetSubtype="0" fill="hold" grpId="0" nodeType="withEffect">
                                  <p:stCondLst>
                                    <p:cond delay="0"/>
                                  </p:stCondLst>
                                  <p:childTnLst>
                                    <p:set>
                                      <p:cBhvr>
                                        <p:cTn id="34" dur="1" fill="hold">
                                          <p:stCondLst>
                                            <p:cond delay="0"/>
                                          </p:stCondLst>
                                        </p:cTn>
                                        <p:tgtEl>
                                          <p:spTgt spid="59"/>
                                        </p:tgtEl>
                                        <p:attrNameLst>
                                          <p:attrName>style.visibility</p:attrName>
                                        </p:attrNameLst>
                                      </p:cBhvr>
                                      <p:to>
                                        <p:strVal val="visible"/>
                                      </p:to>
                                    </p:set>
                                    <p:animEffect transition="in" filter="dissolve">
                                      <p:cBhvr>
                                        <p:cTn id="35" dur="500"/>
                                        <p:tgtEl>
                                          <p:spTgt spid="59"/>
                                        </p:tgtEl>
                                      </p:cBhvr>
                                    </p:animEffect>
                                  </p:childTnLst>
                                </p:cTn>
                              </p:par>
                              <p:par>
                                <p:cTn id="36" presetID="9" presetClass="entr" presetSubtype="0" fill="hold" grpId="0" nodeType="withEffect">
                                  <p:stCondLst>
                                    <p:cond delay="0"/>
                                  </p:stCondLst>
                                  <p:childTnLst>
                                    <p:set>
                                      <p:cBhvr>
                                        <p:cTn id="37" dur="1" fill="hold">
                                          <p:stCondLst>
                                            <p:cond delay="0"/>
                                          </p:stCondLst>
                                        </p:cTn>
                                        <p:tgtEl>
                                          <p:spTgt spid="60"/>
                                        </p:tgtEl>
                                        <p:attrNameLst>
                                          <p:attrName>style.visibility</p:attrName>
                                        </p:attrNameLst>
                                      </p:cBhvr>
                                      <p:to>
                                        <p:strVal val="visible"/>
                                      </p:to>
                                    </p:set>
                                    <p:animEffect transition="in" filter="dissolve">
                                      <p:cBhvr>
                                        <p:cTn id="38" dur="500"/>
                                        <p:tgtEl>
                                          <p:spTgt spid="60"/>
                                        </p:tgtEl>
                                      </p:cBhvr>
                                    </p:animEffect>
                                  </p:childTnLst>
                                </p:cTn>
                              </p:par>
                              <p:par>
                                <p:cTn id="39" presetID="9" presetClass="entr" presetSubtype="0" fill="hold" grpId="0" nodeType="withEffect">
                                  <p:stCondLst>
                                    <p:cond delay="0"/>
                                  </p:stCondLst>
                                  <p:childTnLst>
                                    <p:set>
                                      <p:cBhvr>
                                        <p:cTn id="40" dur="1" fill="hold">
                                          <p:stCondLst>
                                            <p:cond delay="0"/>
                                          </p:stCondLst>
                                        </p:cTn>
                                        <p:tgtEl>
                                          <p:spTgt spid="61"/>
                                        </p:tgtEl>
                                        <p:attrNameLst>
                                          <p:attrName>style.visibility</p:attrName>
                                        </p:attrNameLst>
                                      </p:cBhvr>
                                      <p:to>
                                        <p:strVal val="visible"/>
                                      </p:to>
                                    </p:set>
                                    <p:animEffect transition="in" filter="dissolve">
                                      <p:cBhvr>
                                        <p:cTn id="41"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P spid="43" grpId="1"/>
      <p:bldP spid="52" grpId="0"/>
      <p:bldP spid="53" grpId="0"/>
      <p:bldP spid="58" grpId="0"/>
      <p:bldP spid="59" grpId="0"/>
      <p:bldP spid="60" grpId="0"/>
      <p:bldP spid="6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C:\Users\admin\Desktop\素材\13216\5acc65f447bb5.jpg5acc65f447bb5"/>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flipH="1">
            <a:off x="0" y="-17145"/>
            <a:ext cx="12191365" cy="6885940"/>
          </a:xfrm>
          <a:prstGeom prst="rect">
            <a:avLst/>
          </a:prstGeom>
        </p:spPr>
      </p:pic>
      <p:pic>
        <p:nvPicPr>
          <p:cNvPr id="6" name="图片 5"/>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a:xfrm>
            <a:off x="6653530" y="721360"/>
            <a:ext cx="5772785" cy="5695315"/>
          </a:xfrm>
          <a:prstGeom prst="rect">
            <a:avLst/>
          </a:prstGeom>
        </p:spPr>
      </p:pic>
      <p:pic>
        <p:nvPicPr>
          <p:cNvPr id="3" name="图片 2"/>
          <p:cNvPicPr>
            <a:picLocks noChangeAspect="1"/>
          </p:cNvPicPr>
          <p:nvPr/>
        </p:nvPicPr>
        <p:blipFill rotWithShape="1">
          <a:blip r:embed="rId5" cstate="screen">
            <a:extLst>
              <a:ext uri="{28A0092B-C50C-407E-A947-70E740481C1C}">
                <a14:useLocalDpi xmlns:a14="http://schemas.microsoft.com/office/drawing/2010/main"/>
              </a:ext>
            </a:extLst>
          </a:blip>
          <a:srcRect/>
          <a:stretch>
            <a:fillRect/>
          </a:stretch>
        </p:blipFill>
        <p:spPr>
          <a:xfrm>
            <a:off x="-3" y="5100506"/>
            <a:ext cx="5164520" cy="1757494"/>
          </a:xfrm>
          <a:prstGeom prst="rect">
            <a:avLst/>
          </a:prstGeom>
        </p:spPr>
      </p:pic>
      <p:pic>
        <p:nvPicPr>
          <p:cNvPr id="13" name="图片 12"/>
          <p:cNvPicPr>
            <a:picLocks noChangeAspect="1"/>
          </p:cNvPicPr>
          <p:nvPr/>
        </p:nvPicPr>
        <p:blipFill rotWithShape="1">
          <a:blip r:embed="rId6" cstate="screen">
            <a:extLst>
              <a:ext uri="{28A0092B-C50C-407E-A947-70E740481C1C}">
                <a14:useLocalDpi xmlns:a14="http://schemas.microsoft.com/office/drawing/2010/main"/>
              </a:ext>
            </a:extLst>
          </a:blip>
          <a:srcRect/>
          <a:stretch>
            <a:fillRect/>
          </a:stretch>
        </p:blipFill>
        <p:spPr>
          <a:xfrm>
            <a:off x="10055572" y="5104053"/>
            <a:ext cx="2136428" cy="1757494"/>
          </a:xfrm>
          <a:prstGeom prst="rect">
            <a:avLst/>
          </a:prstGeom>
        </p:spPr>
      </p:pic>
      <p:pic>
        <p:nvPicPr>
          <p:cNvPr id="16" name="图片 15"/>
          <p:cNvPicPr>
            <a:picLocks noChangeAspect="1"/>
          </p:cNvPicPr>
          <p:nvPr/>
        </p:nvPicPr>
        <p:blipFill>
          <a:blip r:embed="rId7" cstate="screen">
            <a:duotone>
              <a:prstClr val="black"/>
              <a:srgbClr val="00BA7A">
                <a:tint val="45000"/>
                <a:satMod val="400000"/>
              </a:srgbClr>
            </a:duotone>
            <a:extLst>
              <a:ext uri="{28A0092B-C50C-407E-A947-70E740481C1C}">
                <a14:useLocalDpi xmlns:a14="http://schemas.microsoft.com/office/drawing/2010/main"/>
              </a:ext>
            </a:extLst>
          </a:blip>
          <a:srcRect r="12995"/>
          <a:stretch>
            <a:fillRect/>
          </a:stretch>
        </p:blipFill>
        <p:spPr>
          <a:xfrm>
            <a:off x="-325120" y="1050290"/>
            <a:ext cx="6351905" cy="5532755"/>
          </a:xfrm>
          <a:prstGeom prst="rect">
            <a:avLst/>
          </a:prstGeom>
        </p:spPr>
      </p:pic>
      <p:pic>
        <p:nvPicPr>
          <p:cNvPr id="15" name="图片 14"/>
          <p:cNvPicPr>
            <a:picLocks noChangeAspect="1"/>
          </p:cNvPicPr>
          <p:nvPr/>
        </p:nvPicPr>
        <p:blipFill rotWithShape="1">
          <a:blip r:embed="rId5" cstate="screen">
            <a:extLst>
              <a:ext uri="{28A0092B-C50C-407E-A947-70E740481C1C}">
                <a14:useLocalDpi xmlns:a14="http://schemas.microsoft.com/office/drawing/2010/main"/>
              </a:ext>
            </a:extLst>
          </a:blip>
          <a:srcRect/>
          <a:stretch>
            <a:fillRect/>
          </a:stretch>
        </p:blipFill>
        <p:spPr>
          <a:xfrm>
            <a:off x="5164517" y="5100506"/>
            <a:ext cx="5164520" cy="1757494"/>
          </a:xfrm>
          <a:prstGeom prst="rect">
            <a:avLst/>
          </a:prstGeom>
        </p:spPr>
      </p:pic>
      <p:pic>
        <p:nvPicPr>
          <p:cNvPr id="12" name="图片 11"/>
          <p:cNvPicPr>
            <a:picLocks noChangeAspect="1"/>
          </p:cNvPicPr>
          <p:nvPr/>
        </p:nvPicPr>
        <p:blipFill>
          <a:blip r:embed="rId8" cstate="screen">
            <a:extLst>
              <a:ext uri="{28A0092B-C50C-407E-A947-70E740481C1C}">
                <a14:useLocalDpi xmlns:a14="http://schemas.microsoft.com/office/drawing/2010/main"/>
              </a:ext>
            </a:extLst>
          </a:blip>
          <a:srcRect t="5176" r="12464"/>
          <a:stretch>
            <a:fillRect/>
          </a:stretch>
        </p:blipFill>
        <p:spPr>
          <a:xfrm>
            <a:off x="-325120" y="1412875"/>
            <a:ext cx="6390640" cy="524637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ssolv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dissolve">
                                      <p:cBhvr>
                                        <p:cTn id="1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0689837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descr="C:\Users\admin\Desktop\素材\13216\5acc65f447bb5.jpg5acc65f447bb5"/>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flipH="1">
            <a:off x="0" y="-17145"/>
            <a:ext cx="12191365" cy="6885940"/>
          </a:xfrm>
          <a:prstGeom prst="rect">
            <a:avLst/>
          </a:prstGeom>
        </p:spPr>
      </p:pic>
      <p:pic>
        <p:nvPicPr>
          <p:cNvPr id="3" name="图片 2"/>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rot="5400000">
            <a:off x="3058881" y="-2349233"/>
            <a:ext cx="6338443" cy="11527291"/>
          </a:xfrm>
          <a:prstGeom prst="rect">
            <a:avLst/>
          </a:prstGeom>
        </p:spPr>
      </p:pic>
      <p:pic>
        <p:nvPicPr>
          <p:cNvPr id="11" name="图片 10"/>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a:xfrm>
            <a:off x="1092752" y="1075406"/>
            <a:ext cx="4713961" cy="4838914"/>
          </a:xfrm>
          <a:prstGeom prst="rect">
            <a:avLst/>
          </a:prstGeom>
        </p:spPr>
      </p:pic>
      <p:grpSp>
        <p:nvGrpSpPr>
          <p:cNvPr id="7" name="组合 6"/>
          <p:cNvGrpSpPr/>
          <p:nvPr/>
        </p:nvGrpSpPr>
        <p:grpSpPr>
          <a:xfrm>
            <a:off x="5263561" y="3110143"/>
            <a:ext cx="5807245" cy="1543948"/>
            <a:chOff x="245242" y="4154463"/>
            <a:chExt cx="5807245" cy="1543948"/>
          </a:xfrm>
        </p:grpSpPr>
        <p:sp>
          <p:nvSpPr>
            <p:cNvPr id="9" name="文本框 8"/>
            <p:cNvSpPr txBox="1"/>
            <p:nvPr/>
          </p:nvSpPr>
          <p:spPr>
            <a:xfrm>
              <a:off x="1226770" y="4154463"/>
              <a:ext cx="3844187" cy="769441"/>
            </a:xfrm>
            <a:prstGeom prst="rect">
              <a:avLst/>
            </a:prstGeom>
            <a:noFill/>
          </p:spPr>
          <p:txBody>
            <a:bodyPr wrap="square" rtlCol="0">
              <a:spAutoFit/>
            </a:bodyPr>
            <a:lstStyle/>
            <a:p>
              <a:pPr algn="ctr"/>
              <a:r>
                <a:rPr lang="zh-CN" altLang="en-US" sz="4400" b="1" dirty="0">
                  <a:solidFill>
                    <a:srgbClr val="1D5C04"/>
                  </a:solidFill>
                  <a:cs typeface="+mn-ea"/>
                  <a:sym typeface="+mn-lt"/>
                </a:rPr>
                <a:t>活动内容概述</a:t>
              </a:r>
            </a:p>
          </p:txBody>
        </p:sp>
        <p:sp>
          <p:nvSpPr>
            <p:cNvPr id="10" name="文本框 9"/>
            <p:cNvSpPr txBox="1"/>
            <p:nvPr/>
          </p:nvSpPr>
          <p:spPr>
            <a:xfrm>
              <a:off x="245242" y="4990525"/>
              <a:ext cx="5807245" cy="707886"/>
            </a:xfrm>
            <a:prstGeom prst="rect">
              <a:avLst/>
            </a:prstGeom>
            <a:noFill/>
          </p:spPr>
          <p:txBody>
            <a:bodyPr wrap="square" rtlCol="0">
              <a:spAutoFit/>
            </a:bodyPr>
            <a:lstStyle/>
            <a:p>
              <a:pPr algn="ctr"/>
              <a:r>
                <a:rPr lang="en-US" altLang="zh-CN" sz="4000" b="1" spc="1200" dirty="0">
                  <a:solidFill>
                    <a:srgbClr val="1D5C04"/>
                  </a:solidFill>
                  <a:cs typeface="+mn-ea"/>
                  <a:sym typeface="+mn-lt"/>
                </a:rPr>
                <a:t>CHAPTER 01</a:t>
              </a:r>
            </a:p>
          </p:txBody>
        </p:sp>
      </p:grpSp>
      <p:sp>
        <p:nvSpPr>
          <p:cNvPr id="8" name="文本框 7"/>
          <p:cNvSpPr txBox="1"/>
          <p:nvPr/>
        </p:nvSpPr>
        <p:spPr>
          <a:xfrm>
            <a:off x="6096000" y="2154240"/>
            <a:ext cx="4142368" cy="889090"/>
          </a:xfrm>
          <a:prstGeom prst="rect">
            <a:avLst/>
          </a:prstGeom>
          <a:noFill/>
        </p:spPr>
        <p:txBody>
          <a:bodyPr wrap="square" rtlCol="0">
            <a:spAutoFit/>
          </a:bodyPr>
          <a:lstStyle/>
          <a:p>
            <a:pPr algn="ctr">
              <a:lnSpc>
                <a:spcPct val="200000"/>
              </a:lnSpc>
            </a:pPr>
            <a:r>
              <a:rPr lang="en-US" altLang="zh-CN" sz="1400" spc="600" dirty="0">
                <a:solidFill>
                  <a:srgbClr val="1D5C04"/>
                </a:solidFill>
                <a:cs typeface="+mn-ea"/>
                <a:sym typeface="+mn-lt"/>
              </a:rPr>
              <a:t>.</a:t>
            </a:r>
          </a:p>
          <a:p>
            <a:pPr algn="ctr">
              <a:lnSpc>
                <a:spcPct val="200000"/>
              </a:lnSpc>
            </a:pPr>
            <a:r>
              <a:rPr lang="en-US" altLang="zh-CN" sz="1400" spc="600" dirty="0">
                <a:solidFill>
                  <a:srgbClr val="1D5C04"/>
                </a:solidFill>
                <a:cs typeface="+mn-ea"/>
                <a:sym typeface="+mn-lt"/>
              </a:rPr>
              <a:t>ADD YOUR TITLE HERE.</a:t>
            </a:r>
          </a:p>
        </p:txBody>
      </p:sp>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953376" y="508000"/>
            <a:ext cx="2412124" cy="460375"/>
          </a:xfrm>
          <a:prstGeom prst="rect">
            <a:avLst/>
          </a:prstGeom>
          <a:noFill/>
        </p:spPr>
        <p:txBody>
          <a:bodyPr wrap="square" rtlCol="0">
            <a:spAutoFit/>
          </a:bodyPr>
          <a:lstStyle/>
          <a:p>
            <a:pPr algn="dist"/>
            <a:r>
              <a:rPr kumimoji="1" lang="zh-CN" altLang="en-US" sz="2400">
                <a:solidFill>
                  <a:srgbClr val="1D5C04"/>
                </a:solidFill>
                <a:cs typeface="+mn-ea"/>
                <a:sym typeface="+mn-lt"/>
              </a:rPr>
              <a:t>活动内容概述</a:t>
            </a:r>
            <a:endParaRPr kumimoji="1" lang="en-US" altLang="zh-CN" sz="2400">
              <a:solidFill>
                <a:srgbClr val="1D5C04"/>
              </a:solidFill>
              <a:cs typeface="+mn-ea"/>
              <a:sym typeface="+mn-lt"/>
            </a:endParaRPr>
          </a:p>
        </p:txBody>
      </p:sp>
      <p:sp>
        <p:nvSpPr>
          <p:cNvPr id="9" name="六边形 8"/>
          <p:cNvSpPr/>
          <p:nvPr/>
        </p:nvSpPr>
        <p:spPr>
          <a:xfrm rot="5400000">
            <a:off x="5977525" y="3345469"/>
            <a:ext cx="705053" cy="607803"/>
          </a:xfrm>
          <a:prstGeom prst="hexagon">
            <a:avLst>
              <a:gd name="adj" fmla="val 58000"/>
              <a:gd name="vf" fmla="val 115470"/>
            </a:avLst>
          </a:prstGeom>
          <a:solidFill>
            <a:srgbClr val="1D5C04"/>
          </a:solidFill>
          <a:ln>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a:cs typeface="+mn-ea"/>
              <a:sym typeface="+mn-lt"/>
            </a:endParaRPr>
          </a:p>
        </p:txBody>
      </p:sp>
      <p:sp>
        <p:nvSpPr>
          <p:cNvPr id="10" name="Oval 12"/>
          <p:cNvSpPr/>
          <p:nvPr/>
        </p:nvSpPr>
        <p:spPr>
          <a:xfrm>
            <a:off x="6180400" y="3501371"/>
            <a:ext cx="299304" cy="295999"/>
          </a:xfrm>
          <a:custGeom>
            <a:avLst/>
            <a:gdLst>
              <a:gd name="connsiteX0" fmla="*/ 466437 w 600511"/>
              <a:gd name="connsiteY0" fmla="*/ 421770 h 593879"/>
              <a:gd name="connsiteX1" fmla="*/ 504684 w 600511"/>
              <a:gd name="connsiteY1" fmla="*/ 459981 h 593879"/>
              <a:gd name="connsiteX2" fmla="*/ 466437 w 600511"/>
              <a:gd name="connsiteY2" fmla="*/ 498192 h 593879"/>
              <a:gd name="connsiteX3" fmla="*/ 428190 w 600511"/>
              <a:gd name="connsiteY3" fmla="*/ 459981 h 593879"/>
              <a:gd name="connsiteX4" fmla="*/ 466437 w 600511"/>
              <a:gd name="connsiteY4" fmla="*/ 421770 h 593879"/>
              <a:gd name="connsiteX5" fmla="*/ 453390 w 600511"/>
              <a:gd name="connsiteY5" fmla="*/ 375066 h 593879"/>
              <a:gd name="connsiteX6" fmla="*/ 421127 w 600511"/>
              <a:gd name="connsiteY6" fmla="*/ 386990 h 593879"/>
              <a:gd name="connsiteX7" fmla="*/ 418868 w 600511"/>
              <a:gd name="connsiteY7" fmla="*/ 392146 h 593879"/>
              <a:gd name="connsiteX8" fmla="*/ 424031 w 600511"/>
              <a:gd name="connsiteY8" fmla="*/ 406325 h 593879"/>
              <a:gd name="connsiteX9" fmla="*/ 423385 w 600511"/>
              <a:gd name="connsiteY9" fmla="*/ 411481 h 593879"/>
              <a:gd name="connsiteX10" fmla="*/ 416287 w 600511"/>
              <a:gd name="connsiteY10" fmla="*/ 413737 h 593879"/>
              <a:gd name="connsiteX11" fmla="*/ 402414 w 600511"/>
              <a:gd name="connsiteY11" fmla="*/ 407292 h 593879"/>
              <a:gd name="connsiteX12" fmla="*/ 397252 w 600511"/>
              <a:gd name="connsiteY12" fmla="*/ 409226 h 593879"/>
              <a:gd name="connsiteX13" fmla="*/ 383056 w 600511"/>
              <a:gd name="connsiteY13" fmla="*/ 440485 h 593879"/>
              <a:gd name="connsiteX14" fmla="*/ 384669 w 600511"/>
              <a:gd name="connsiteY14" fmla="*/ 445318 h 593879"/>
              <a:gd name="connsiteX15" fmla="*/ 398542 w 600511"/>
              <a:gd name="connsiteY15" fmla="*/ 451764 h 593879"/>
              <a:gd name="connsiteX16" fmla="*/ 401769 w 600511"/>
              <a:gd name="connsiteY16" fmla="*/ 455953 h 593879"/>
              <a:gd name="connsiteX17" fmla="*/ 398220 w 600511"/>
              <a:gd name="connsiteY17" fmla="*/ 462720 h 593879"/>
              <a:gd name="connsiteX18" fmla="*/ 384024 w 600511"/>
              <a:gd name="connsiteY18" fmla="*/ 467876 h 593879"/>
              <a:gd name="connsiteX19" fmla="*/ 381766 w 600511"/>
              <a:gd name="connsiteY19" fmla="*/ 472710 h 593879"/>
              <a:gd name="connsiteX20" fmla="*/ 393380 w 600511"/>
              <a:gd name="connsiteY20" fmla="*/ 504936 h 593879"/>
              <a:gd name="connsiteX21" fmla="*/ 398542 w 600511"/>
              <a:gd name="connsiteY21" fmla="*/ 507192 h 593879"/>
              <a:gd name="connsiteX22" fmla="*/ 412738 w 600511"/>
              <a:gd name="connsiteY22" fmla="*/ 502036 h 593879"/>
              <a:gd name="connsiteX23" fmla="*/ 417900 w 600511"/>
              <a:gd name="connsiteY23" fmla="*/ 502680 h 593879"/>
              <a:gd name="connsiteX24" fmla="*/ 420159 w 600511"/>
              <a:gd name="connsiteY24" fmla="*/ 510092 h 593879"/>
              <a:gd name="connsiteX25" fmla="*/ 413706 w 600511"/>
              <a:gd name="connsiteY25" fmla="*/ 523949 h 593879"/>
              <a:gd name="connsiteX26" fmla="*/ 415642 w 600511"/>
              <a:gd name="connsiteY26" fmla="*/ 528783 h 593879"/>
              <a:gd name="connsiteX27" fmla="*/ 446937 w 600511"/>
              <a:gd name="connsiteY27" fmla="*/ 543285 h 593879"/>
              <a:gd name="connsiteX28" fmla="*/ 451777 w 600511"/>
              <a:gd name="connsiteY28" fmla="*/ 541351 h 593879"/>
              <a:gd name="connsiteX29" fmla="*/ 458230 w 600511"/>
              <a:gd name="connsiteY29" fmla="*/ 527494 h 593879"/>
              <a:gd name="connsiteX30" fmla="*/ 462424 w 600511"/>
              <a:gd name="connsiteY30" fmla="*/ 524272 h 593879"/>
              <a:gd name="connsiteX31" fmla="*/ 469199 w 600511"/>
              <a:gd name="connsiteY31" fmla="*/ 528139 h 593879"/>
              <a:gd name="connsiteX32" fmla="*/ 474361 w 600511"/>
              <a:gd name="connsiteY32" fmla="*/ 542318 h 593879"/>
              <a:gd name="connsiteX33" fmla="*/ 479201 w 600511"/>
              <a:gd name="connsiteY33" fmla="*/ 544574 h 593879"/>
              <a:gd name="connsiteX34" fmla="*/ 511464 w 600511"/>
              <a:gd name="connsiteY34" fmla="*/ 532650 h 593879"/>
              <a:gd name="connsiteX35" fmla="*/ 513723 w 600511"/>
              <a:gd name="connsiteY35" fmla="*/ 527816 h 593879"/>
              <a:gd name="connsiteX36" fmla="*/ 508560 w 600511"/>
              <a:gd name="connsiteY36" fmla="*/ 513315 h 593879"/>
              <a:gd name="connsiteX37" fmla="*/ 509206 w 600511"/>
              <a:gd name="connsiteY37" fmla="*/ 508159 h 593879"/>
              <a:gd name="connsiteX38" fmla="*/ 516626 w 600511"/>
              <a:gd name="connsiteY38" fmla="*/ 506225 h 593879"/>
              <a:gd name="connsiteX39" fmla="*/ 530500 w 600511"/>
              <a:gd name="connsiteY39" fmla="*/ 512348 h 593879"/>
              <a:gd name="connsiteX40" fmla="*/ 535339 w 600511"/>
              <a:gd name="connsiteY40" fmla="*/ 510737 h 593879"/>
              <a:gd name="connsiteX41" fmla="*/ 549858 w 600511"/>
              <a:gd name="connsiteY41" fmla="*/ 479478 h 593879"/>
              <a:gd name="connsiteX42" fmla="*/ 547922 w 600511"/>
              <a:gd name="connsiteY42" fmla="*/ 474322 h 593879"/>
              <a:gd name="connsiteX43" fmla="*/ 534049 w 600511"/>
              <a:gd name="connsiteY43" fmla="*/ 467876 h 593879"/>
              <a:gd name="connsiteX44" fmla="*/ 531145 w 600511"/>
              <a:gd name="connsiteY44" fmla="*/ 461109 h 593879"/>
              <a:gd name="connsiteX45" fmla="*/ 534694 w 600511"/>
              <a:gd name="connsiteY45" fmla="*/ 457242 h 593879"/>
              <a:gd name="connsiteX46" fmla="*/ 548890 w 600511"/>
              <a:gd name="connsiteY46" fmla="*/ 451764 h 593879"/>
              <a:gd name="connsiteX47" fmla="*/ 551148 w 600511"/>
              <a:gd name="connsiteY47" fmla="*/ 446930 h 593879"/>
              <a:gd name="connsiteX48" fmla="*/ 539211 w 600511"/>
              <a:gd name="connsiteY48" fmla="*/ 414704 h 593879"/>
              <a:gd name="connsiteX49" fmla="*/ 534371 w 600511"/>
              <a:gd name="connsiteY49" fmla="*/ 412448 h 593879"/>
              <a:gd name="connsiteX50" fmla="*/ 520175 w 600511"/>
              <a:gd name="connsiteY50" fmla="*/ 417604 h 593879"/>
              <a:gd name="connsiteX51" fmla="*/ 514691 w 600511"/>
              <a:gd name="connsiteY51" fmla="*/ 416960 h 593879"/>
              <a:gd name="connsiteX52" fmla="*/ 512755 w 600511"/>
              <a:gd name="connsiteY52" fmla="*/ 409548 h 593879"/>
              <a:gd name="connsiteX53" fmla="*/ 518885 w 600511"/>
              <a:gd name="connsiteY53" fmla="*/ 396013 h 593879"/>
              <a:gd name="connsiteX54" fmla="*/ 516949 w 600511"/>
              <a:gd name="connsiteY54" fmla="*/ 390857 h 593879"/>
              <a:gd name="connsiteX55" fmla="*/ 485976 w 600511"/>
              <a:gd name="connsiteY55" fmla="*/ 376355 h 593879"/>
              <a:gd name="connsiteX56" fmla="*/ 480814 w 600511"/>
              <a:gd name="connsiteY56" fmla="*/ 378289 h 593879"/>
              <a:gd name="connsiteX57" fmla="*/ 474361 w 600511"/>
              <a:gd name="connsiteY57" fmla="*/ 392146 h 593879"/>
              <a:gd name="connsiteX58" fmla="*/ 470167 w 600511"/>
              <a:gd name="connsiteY58" fmla="*/ 395368 h 593879"/>
              <a:gd name="connsiteX59" fmla="*/ 463714 w 600511"/>
              <a:gd name="connsiteY59" fmla="*/ 391824 h 593879"/>
              <a:gd name="connsiteX60" fmla="*/ 458230 w 600511"/>
              <a:gd name="connsiteY60" fmla="*/ 377322 h 593879"/>
              <a:gd name="connsiteX61" fmla="*/ 453390 w 600511"/>
              <a:gd name="connsiteY61" fmla="*/ 375066 h 593879"/>
              <a:gd name="connsiteX62" fmla="*/ 0 w 600511"/>
              <a:gd name="connsiteY62" fmla="*/ 372515 h 593879"/>
              <a:gd name="connsiteX63" fmla="*/ 233292 w 600511"/>
              <a:gd name="connsiteY63" fmla="*/ 465626 h 593879"/>
              <a:gd name="connsiteX64" fmla="*/ 305248 w 600511"/>
              <a:gd name="connsiteY64" fmla="*/ 461116 h 593879"/>
              <a:gd name="connsiteX65" fmla="*/ 332998 w 600511"/>
              <a:gd name="connsiteY65" fmla="*/ 549716 h 593879"/>
              <a:gd name="connsiteX66" fmla="*/ 233292 w 600511"/>
              <a:gd name="connsiteY66" fmla="*/ 558737 h 593879"/>
              <a:gd name="connsiteX67" fmla="*/ 0 w 600511"/>
              <a:gd name="connsiteY67" fmla="*/ 465626 h 593879"/>
              <a:gd name="connsiteX68" fmla="*/ 466295 w 600511"/>
              <a:gd name="connsiteY68" fmla="*/ 326083 h 593879"/>
              <a:gd name="connsiteX69" fmla="*/ 600511 w 600511"/>
              <a:gd name="connsiteY69" fmla="*/ 459820 h 593879"/>
              <a:gd name="connsiteX70" fmla="*/ 466295 w 600511"/>
              <a:gd name="connsiteY70" fmla="*/ 593879 h 593879"/>
              <a:gd name="connsiteX71" fmla="*/ 332080 w 600511"/>
              <a:gd name="connsiteY71" fmla="*/ 459820 h 593879"/>
              <a:gd name="connsiteX72" fmla="*/ 466295 w 600511"/>
              <a:gd name="connsiteY72" fmla="*/ 326083 h 593879"/>
              <a:gd name="connsiteX73" fmla="*/ 0 w 600511"/>
              <a:gd name="connsiteY73" fmla="*/ 232654 h 593879"/>
              <a:gd name="connsiteX74" fmla="*/ 233309 w 600511"/>
              <a:gd name="connsiteY74" fmla="*/ 326103 h 593879"/>
              <a:gd name="connsiteX75" fmla="*/ 466296 w 600511"/>
              <a:gd name="connsiteY75" fmla="*/ 232654 h 593879"/>
              <a:gd name="connsiteX76" fmla="*/ 466296 w 600511"/>
              <a:gd name="connsiteY76" fmla="*/ 299035 h 593879"/>
              <a:gd name="connsiteX77" fmla="*/ 312370 w 600511"/>
              <a:gd name="connsiteY77" fmla="*/ 413429 h 593879"/>
              <a:gd name="connsiteX78" fmla="*/ 233309 w 600511"/>
              <a:gd name="connsiteY78" fmla="*/ 419229 h 593879"/>
              <a:gd name="connsiteX79" fmla="*/ 0 w 600511"/>
              <a:gd name="connsiteY79" fmla="*/ 326103 h 593879"/>
              <a:gd name="connsiteX80" fmla="*/ 233309 w 600511"/>
              <a:gd name="connsiteY80" fmla="*/ 23200 h 593879"/>
              <a:gd name="connsiteX81" fmla="*/ 23234 w 600511"/>
              <a:gd name="connsiteY81" fmla="*/ 93123 h 593879"/>
              <a:gd name="connsiteX82" fmla="*/ 233309 w 600511"/>
              <a:gd name="connsiteY82" fmla="*/ 163046 h 593879"/>
              <a:gd name="connsiteX83" fmla="*/ 443062 w 600511"/>
              <a:gd name="connsiteY83" fmla="*/ 93123 h 593879"/>
              <a:gd name="connsiteX84" fmla="*/ 233309 w 600511"/>
              <a:gd name="connsiteY84" fmla="*/ 23200 h 593879"/>
              <a:gd name="connsiteX85" fmla="*/ 233309 w 600511"/>
              <a:gd name="connsiteY85" fmla="*/ 0 h 593879"/>
              <a:gd name="connsiteX86" fmla="*/ 466296 w 600511"/>
              <a:gd name="connsiteY86" fmla="*/ 93123 h 593879"/>
              <a:gd name="connsiteX87" fmla="*/ 466296 w 600511"/>
              <a:gd name="connsiteY87" fmla="*/ 186246 h 593879"/>
              <a:gd name="connsiteX88" fmla="*/ 233309 w 600511"/>
              <a:gd name="connsiteY88" fmla="*/ 279369 h 593879"/>
              <a:gd name="connsiteX89" fmla="*/ 0 w 600511"/>
              <a:gd name="connsiteY89" fmla="*/ 186246 h 593879"/>
              <a:gd name="connsiteX90" fmla="*/ 0 w 600511"/>
              <a:gd name="connsiteY90" fmla="*/ 93123 h 593879"/>
              <a:gd name="connsiteX91" fmla="*/ 233309 w 600511"/>
              <a:gd name="connsiteY91" fmla="*/ 0 h 593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Lst>
            <a:rect l="l" t="t" r="r" b="b"/>
            <a:pathLst>
              <a:path w="600511" h="593879">
                <a:moveTo>
                  <a:pt x="466437" y="421770"/>
                </a:moveTo>
                <a:cubicBezTo>
                  <a:pt x="487560" y="421770"/>
                  <a:pt x="504684" y="438878"/>
                  <a:pt x="504684" y="459981"/>
                </a:cubicBezTo>
                <a:cubicBezTo>
                  <a:pt x="504684" y="481084"/>
                  <a:pt x="487560" y="498192"/>
                  <a:pt x="466437" y="498192"/>
                </a:cubicBezTo>
                <a:cubicBezTo>
                  <a:pt x="445314" y="498192"/>
                  <a:pt x="428190" y="481084"/>
                  <a:pt x="428190" y="459981"/>
                </a:cubicBezTo>
                <a:cubicBezTo>
                  <a:pt x="428190" y="438878"/>
                  <a:pt x="445314" y="421770"/>
                  <a:pt x="466437" y="421770"/>
                </a:cubicBezTo>
                <a:close/>
                <a:moveTo>
                  <a:pt x="453390" y="375066"/>
                </a:moveTo>
                <a:lnTo>
                  <a:pt x="421127" y="386990"/>
                </a:lnTo>
                <a:cubicBezTo>
                  <a:pt x="419191" y="387957"/>
                  <a:pt x="418223" y="389890"/>
                  <a:pt x="418868" y="392146"/>
                </a:cubicBezTo>
                <a:lnTo>
                  <a:pt x="424031" y="406325"/>
                </a:lnTo>
                <a:cubicBezTo>
                  <a:pt x="424998" y="408259"/>
                  <a:pt x="424676" y="410515"/>
                  <a:pt x="423385" y="411481"/>
                </a:cubicBezTo>
                <a:cubicBezTo>
                  <a:pt x="422417" y="412448"/>
                  <a:pt x="418223" y="414382"/>
                  <a:pt x="416287" y="413737"/>
                </a:cubicBezTo>
                <a:lnTo>
                  <a:pt x="402414" y="407292"/>
                </a:lnTo>
                <a:cubicBezTo>
                  <a:pt x="400478" y="406325"/>
                  <a:pt x="398220" y="407292"/>
                  <a:pt x="397252" y="409226"/>
                </a:cubicBezTo>
                <a:lnTo>
                  <a:pt x="383056" y="440485"/>
                </a:lnTo>
                <a:cubicBezTo>
                  <a:pt x="382088" y="442096"/>
                  <a:pt x="383056" y="444674"/>
                  <a:pt x="384669" y="445318"/>
                </a:cubicBezTo>
                <a:lnTo>
                  <a:pt x="398542" y="451764"/>
                </a:lnTo>
                <a:cubicBezTo>
                  <a:pt x="400478" y="452730"/>
                  <a:pt x="402091" y="454664"/>
                  <a:pt x="401769" y="455953"/>
                </a:cubicBezTo>
                <a:cubicBezTo>
                  <a:pt x="401769" y="457564"/>
                  <a:pt x="400156" y="462076"/>
                  <a:pt x="398220" y="462720"/>
                </a:cubicBezTo>
                <a:lnTo>
                  <a:pt x="384024" y="467876"/>
                </a:lnTo>
                <a:cubicBezTo>
                  <a:pt x="382088" y="468521"/>
                  <a:pt x="381120" y="470777"/>
                  <a:pt x="381766" y="472710"/>
                </a:cubicBezTo>
                <a:lnTo>
                  <a:pt x="393380" y="504936"/>
                </a:lnTo>
                <a:cubicBezTo>
                  <a:pt x="394348" y="506870"/>
                  <a:pt x="396607" y="507836"/>
                  <a:pt x="398542" y="507192"/>
                </a:cubicBezTo>
                <a:lnTo>
                  <a:pt x="412738" y="502036"/>
                </a:lnTo>
                <a:cubicBezTo>
                  <a:pt x="414674" y="501391"/>
                  <a:pt x="417255" y="501713"/>
                  <a:pt x="417900" y="502680"/>
                </a:cubicBezTo>
                <a:cubicBezTo>
                  <a:pt x="418868" y="503969"/>
                  <a:pt x="421127" y="508159"/>
                  <a:pt x="420159" y="510092"/>
                </a:cubicBezTo>
                <a:lnTo>
                  <a:pt x="413706" y="523949"/>
                </a:lnTo>
                <a:cubicBezTo>
                  <a:pt x="412738" y="525561"/>
                  <a:pt x="413706" y="527816"/>
                  <a:pt x="415642" y="528783"/>
                </a:cubicBezTo>
                <a:lnTo>
                  <a:pt x="446937" y="543285"/>
                </a:lnTo>
                <a:cubicBezTo>
                  <a:pt x="448873" y="544251"/>
                  <a:pt x="451132" y="543285"/>
                  <a:pt x="451777" y="541351"/>
                </a:cubicBezTo>
                <a:lnTo>
                  <a:pt x="458230" y="527494"/>
                </a:lnTo>
                <a:cubicBezTo>
                  <a:pt x="459198" y="525561"/>
                  <a:pt x="461133" y="524272"/>
                  <a:pt x="462424" y="524272"/>
                </a:cubicBezTo>
                <a:cubicBezTo>
                  <a:pt x="464037" y="524272"/>
                  <a:pt x="468554" y="525883"/>
                  <a:pt x="469199" y="528139"/>
                </a:cubicBezTo>
                <a:lnTo>
                  <a:pt x="474361" y="542318"/>
                </a:lnTo>
                <a:cubicBezTo>
                  <a:pt x="475007" y="544251"/>
                  <a:pt x="477265" y="545218"/>
                  <a:pt x="479201" y="544574"/>
                </a:cubicBezTo>
                <a:lnTo>
                  <a:pt x="511464" y="532650"/>
                </a:lnTo>
                <a:cubicBezTo>
                  <a:pt x="513400" y="532006"/>
                  <a:pt x="514368" y="529750"/>
                  <a:pt x="513723" y="527816"/>
                </a:cubicBezTo>
                <a:lnTo>
                  <a:pt x="508560" y="513315"/>
                </a:lnTo>
                <a:cubicBezTo>
                  <a:pt x="507915" y="511381"/>
                  <a:pt x="508238" y="509125"/>
                  <a:pt x="509206" y="508159"/>
                </a:cubicBezTo>
                <a:cubicBezTo>
                  <a:pt x="510496" y="507192"/>
                  <a:pt x="514691" y="505258"/>
                  <a:pt x="516626" y="506225"/>
                </a:cubicBezTo>
                <a:lnTo>
                  <a:pt x="530500" y="512348"/>
                </a:lnTo>
                <a:cubicBezTo>
                  <a:pt x="532435" y="513315"/>
                  <a:pt x="534694" y="512348"/>
                  <a:pt x="535339" y="510737"/>
                </a:cubicBezTo>
                <a:lnTo>
                  <a:pt x="549858" y="479478"/>
                </a:lnTo>
                <a:cubicBezTo>
                  <a:pt x="550825" y="477544"/>
                  <a:pt x="549858" y="475288"/>
                  <a:pt x="547922" y="474322"/>
                </a:cubicBezTo>
                <a:lnTo>
                  <a:pt x="534049" y="467876"/>
                </a:lnTo>
                <a:cubicBezTo>
                  <a:pt x="532113" y="467232"/>
                  <a:pt x="531145" y="462398"/>
                  <a:pt x="531145" y="461109"/>
                </a:cubicBezTo>
                <a:cubicBezTo>
                  <a:pt x="531145" y="459498"/>
                  <a:pt x="532435" y="457886"/>
                  <a:pt x="534694" y="457242"/>
                </a:cubicBezTo>
                <a:lnTo>
                  <a:pt x="548890" y="451764"/>
                </a:lnTo>
                <a:cubicBezTo>
                  <a:pt x="550825" y="451119"/>
                  <a:pt x="551793" y="448863"/>
                  <a:pt x="551148" y="446930"/>
                </a:cubicBezTo>
                <a:lnTo>
                  <a:pt x="539211" y="414704"/>
                </a:lnTo>
                <a:cubicBezTo>
                  <a:pt x="538565" y="412770"/>
                  <a:pt x="536307" y="411804"/>
                  <a:pt x="534371" y="412448"/>
                </a:cubicBezTo>
                <a:lnTo>
                  <a:pt x="520175" y="417604"/>
                </a:lnTo>
                <a:cubicBezTo>
                  <a:pt x="517917" y="418571"/>
                  <a:pt x="515658" y="418249"/>
                  <a:pt x="514691" y="416960"/>
                </a:cubicBezTo>
                <a:cubicBezTo>
                  <a:pt x="513723" y="415993"/>
                  <a:pt x="511787" y="411481"/>
                  <a:pt x="512755" y="409548"/>
                </a:cubicBezTo>
                <a:lnTo>
                  <a:pt x="518885" y="396013"/>
                </a:lnTo>
                <a:cubicBezTo>
                  <a:pt x="519853" y="394079"/>
                  <a:pt x="518885" y="391824"/>
                  <a:pt x="516949" y="390857"/>
                </a:cubicBezTo>
                <a:lnTo>
                  <a:pt x="485976" y="376355"/>
                </a:lnTo>
                <a:cubicBezTo>
                  <a:pt x="484040" y="375711"/>
                  <a:pt x="481782" y="376355"/>
                  <a:pt x="480814" y="378289"/>
                </a:cubicBezTo>
                <a:lnTo>
                  <a:pt x="474361" y="392146"/>
                </a:lnTo>
                <a:cubicBezTo>
                  <a:pt x="473716" y="394079"/>
                  <a:pt x="471780" y="395691"/>
                  <a:pt x="470167" y="395368"/>
                </a:cubicBezTo>
                <a:cubicBezTo>
                  <a:pt x="468877" y="395368"/>
                  <a:pt x="464360" y="393757"/>
                  <a:pt x="463714" y="391824"/>
                </a:cubicBezTo>
                <a:lnTo>
                  <a:pt x="458230" y="377322"/>
                </a:lnTo>
                <a:cubicBezTo>
                  <a:pt x="457584" y="375389"/>
                  <a:pt x="455326" y="374422"/>
                  <a:pt x="453390" y="375066"/>
                </a:cubicBezTo>
                <a:close/>
                <a:moveTo>
                  <a:pt x="0" y="372515"/>
                </a:moveTo>
                <a:cubicBezTo>
                  <a:pt x="0" y="424064"/>
                  <a:pt x="104223" y="465626"/>
                  <a:pt x="233292" y="465626"/>
                </a:cubicBezTo>
                <a:cubicBezTo>
                  <a:pt x="258461" y="465626"/>
                  <a:pt x="282661" y="464015"/>
                  <a:pt x="305248" y="461116"/>
                </a:cubicBezTo>
                <a:cubicBezTo>
                  <a:pt x="305571" y="493978"/>
                  <a:pt x="315574" y="524264"/>
                  <a:pt x="332998" y="549716"/>
                </a:cubicBezTo>
                <a:cubicBezTo>
                  <a:pt x="302667" y="555515"/>
                  <a:pt x="268786" y="558737"/>
                  <a:pt x="233292" y="558737"/>
                </a:cubicBezTo>
                <a:cubicBezTo>
                  <a:pt x="104546" y="558737"/>
                  <a:pt x="0" y="517175"/>
                  <a:pt x="0" y="465626"/>
                </a:cubicBezTo>
                <a:close/>
                <a:moveTo>
                  <a:pt x="466295" y="326083"/>
                </a:moveTo>
                <a:cubicBezTo>
                  <a:pt x="540501" y="326083"/>
                  <a:pt x="600511" y="386023"/>
                  <a:pt x="600511" y="459820"/>
                </a:cubicBezTo>
                <a:cubicBezTo>
                  <a:pt x="600511" y="533939"/>
                  <a:pt x="540501" y="593879"/>
                  <a:pt x="466295" y="593879"/>
                </a:cubicBezTo>
                <a:cubicBezTo>
                  <a:pt x="392412" y="593879"/>
                  <a:pt x="332080" y="533939"/>
                  <a:pt x="332080" y="459820"/>
                </a:cubicBezTo>
                <a:cubicBezTo>
                  <a:pt x="332080" y="386023"/>
                  <a:pt x="392412" y="326083"/>
                  <a:pt x="466295" y="326083"/>
                </a:cubicBezTo>
                <a:close/>
                <a:moveTo>
                  <a:pt x="0" y="232654"/>
                </a:moveTo>
                <a:cubicBezTo>
                  <a:pt x="0" y="284212"/>
                  <a:pt x="104554" y="326103"/>
                  <a:pt x="233309" y="326103"/>
                </a:cubicBezTo>
                <a:cubicBezTo>
                  <a:pt x="362065" y="326103"/>
                  <a:pt x="466296" y="284212"/>
                  <a:pt x="466296" y="232654"/>
                </a:cubicBezTo>
                <a:lnTo>
                  <a:pt x="466296" y="299035"/>
                </a:lnTo>
                <a:cubicBezTo>
                  <a:pt x="393689" y="299035"/>
                  <a:pt x="332377" y="347370"/>
                  <a:pt x="312370" y="413429"/>
                </a:cubicBezTo>
                <a:cubicBezTo>
                  <a:pt x="287522" y="416973"/>
                  <a:pt x="261061" y="419229"/>
                  <a:pt x="233309" y="419229"/>
                </a:cubicBezTo>
                <a:cubicBezTo>
                  <a:pt x="104231" y="419229"/>
                  <a:pt x="0" y="377338"/>
                  <a:pt x="0" y="326103"/>
                </a:cubicBezTo>
                <a:close/>
                <a:moveTo>
                  <a:pt x="233309" y="23200"/>
                </a:moveTo>
                <a:cubicBezTo>
                  <a:pt x="105199" y="23200"/>
                  <a:pt x="23234" y="64445"/>
                  <a:pt x="23234" y="93123"/>
                </a:cubicBezTo>
                <a:cubicBezTo>
                  <a:pt x="23234" y="121479"/>
                  <a:pt x="105199" y="163046"/>
                  <a:pt x="233309" y="163046"/>
                </a:cubicBezTo>
                <a:cubicBezTo>
                  <a:pt x="361420" y="163046"/>
                  <a:pt x="443062" y="121479"/>
                  <a:pt x="443062" y="93123"/>
                </a:cubicBezTo>
                <a:cubicBezTo>
                  <a:pt x="443062" y="64445"/>
                  <a:pt x="361420" y="23200"/>
                  <a:pt x="233309" y="23200"/>
                </a:cubicBezTo>
                <a:close/>
                <a:moveTo>
                  <a:pt x="233309" y="0"/>
                </a:moveTo>
                <a:cubicBezTo>
                  <a:pt x="362065" y="0"/>
                  <a:pt x="466296" y="41567"/>
                  <a:pt x="466296" y="93123"/>
                </a:cubicBezTo>
                <a:lnTo>
                  <a:pt x="466296" y="186246"/>
                </a:lnTo>
                <a:cubicBezTo>
                  <a:pt x="466296" y="237802"/>
                  <a:pt x="362065" y="279369"/>
                  <a:pt x="233309" y="279369"/>
                </a:cubicBezTo>
                <a:cubicBezTo>
                  <a:pt x="104231" y="279369"/>
                  <a:pt x="0" y="237802"/>
                  <a:pt x="0" y="186246"/>
                </a:cubicBezTo>
                <a:lnTo>
                  <a:pt x="0" y="93123"/>
                </a:lnTo>
                <a:cubicBezTo>
                  <a:pt x="0" y="41567"/>
                  <a:pt x="104554" y="0"/>
                  <a:pt x="23330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a:cs typeface="+mn-ea"/>
              <a:sym typeface="+mn-lt"/>
            </a:endParaRPr>
          </a:p>
        </p:txBody>
      </p:sp>
      <p:sp>
        <p:nvSpPr>
          <p:cNvPr id="11" name="六边形 10"/>
          <p:cNvSpPr/>
          <p:nvPr/>
        </p:nvSpPr>
        <p:spPr>
          <a:xfrm rot="5400000">
            <a:off x="5977525" y="4699387"/>
            <a:ext cx="705053" cy="607803"/>
          </a:xfrm>
          <a:prstGeom prst="hexagon">
            <a:avLst>
              <a:gd name="adj" fmla="val 58000"/>
              <a:gd name="vf" fmla="val 115470"/>
            </a:avLst>
          </a:prstGeom>
          <a:solidFill>
            <a:srgbClr val="1D5C04"/>
          </a:solidFill>
          <a:ln>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a:cs typeface="+mn-ea"/>
              <a:sym typeface="+mn-lt"/>
            </a:endParaRPr>
          </a:p>
        </p:txBody>
      </p:sp>
      <p:sp>
        <p:nvSpPr>
          <p:cNvPr id="12" name="Oval 18"/>
          <p:cNvSpPr/>
          <p:nvPr/>
        </p:nvSpPr>
        <p:spPr>
          <a:xfrm>
            <a:off x="6180400" y="4853844"/>
            <a:ext cx="299304" cy="298888"/>
          </a:xfrm>
          <a:custGeom>
            <a:avLst/>
            <a:gdLst>
              <a:gd name="T0" fmla="*/ 5110 w 8160"/>
              <a:gd name="T1" fmla="*/ 4617 h 8160"/>
              <a:gd name="T2" fmla="*/ 4329 w 8160"/>
              <a:gd name="T3" fmla="*/ 5605 h 8160"/>
              <a:gd name="T4" fmla="*/ 3830 w 8160"/>
              <a:gd name="T5" fmla="*/ 5605 h 8160"/>
              <a:gd name="T6" fmla="*/ 3159 w 8160"/>
              <a:gd name="T7" fmla="*/ 5116 h 8160"/>
              <a:gd name="T8" fmla="*/ 3319 w 8160"/>
              <a:gd name="T9" fmla="*/ 4632 h 8160"/>
              <a:gd name="T10" fmla="*/ 4156 w 8160"/>
              <a:gd name="T11" fmla="*/ 4921 h 8160"/>
              <a:gd name="T12" fmla="*/ 4536 w 8160"/>
              <a:gd name="T13" fmla="*/ 4666 h 8160"/>
              <a:gd name="T14" fmla="*/ 3136 w 8160"/>
              <a:gd name="T15" fmla="*/ 3528 h 8160"/>
              <a:gd name="T16" fmla="*/ 3829 w 8160"/>
              <a:gd name="T17" fmla="*/ 2750 h 8160"/>
              <a:gd name="T18" fmla="*/ 4080 w 8160"/>
              <a:gd name="T19" fmla="*/ 2305 h 8160"/>
              <a:gd name="T20" fmla="*/ 4329 w 8160"/>
              <a:gd name="T21" fmla="*/ 2752 h 8160"/>
              <a:gd name="T22" fmla="*/ 5016 w 8160"/>
              <a:gd name="T23" fmla="*/ 3190 h 8160"/>
              <a:gd name="T24" fmla="*/ 4600 w 8160"/>
              <a:gd name="T25" fmla="*/ 3415 h 8160"/>
              <a:gd name="T26" fmla="*/ 3710 w 8160"/>
              <a:gd name="T27" fmla="*/ 3468 h 8160"/>
              <a:gd name="T28" fmla="*/ 4277 w 8160"/>
              <a:gd name="T29" fmla="*/ 3821 h 8160"/>
              <a:gd name="T30" fmla="*/ 8160 w 8160"/>
              <a:gd name="T31" fmla="*/ 3610 h 8160"/>
              <a:gd name="T32" fmla="*/ 7638 w 8160"/>
              <a:gd name="T33" fmla="*/ 5072 h 8160"/>
              <a:gd name="T34" fmla="*/ 6853 w 8160"/>
              <a:gd name="T35" fmla="*/ 5450 h 8160"/>
              <a:gd name="T36" fmla="*/ 7297 w 8160"/>
              <a:gd name="T37" fmla="*/ 6633 h 8160"/>
              <a:gd name="T38" fmla="*/ 6264 w 8160"/>
              <a:gd name="T39" fmla="*/ 7450 h 8160"/>
              <a:gd name="T40" fmla="*/ 5451 w 8160"/>
              <a:gd name="T41" fmla="*/ 6853 h 8160"/>
              <a:gd name="T42" fmla="*/ 5072 w 8160"/>
              <a:gd name="T43" fmla="*/ 7638 h 8160"/>
              <a:gd name="T44" fmla="*/ 3610 w 8160"/>
              <a:gd name="T45" fmla="*/ 8160 h 8160"/>
              <a:gd name="T46" fmla="*/ 3088 w 8160"/>
              <a:gd name="T47" fmla="*/ 7011 h 8160"/>
              <a:gd name="T48" fmla="*/ 2265 w 8160"/>
              <a:gd name="T49" fmla="*/ 7297 h 8160"/>
              <a:gd name="T50" fmla="*/ 1527 w 8160"/>
              <a:gd name="T51" fmla="*/ 7297 h 8160"/>
              <a:gd name="T52" fmla="*/ 710 w 8160"/>
              <a:gd name="T53" fmla="*/ 6263 h 8160"/>
              <a:gd name="T54" fmla="*/ 1307 w 8160"/>
              <a:gd name="T55" fmla="*/ 5450 h 8160"/>
              <a:gd name="T56" fmla="*/ 522 w 8160"/>
              <a:gd name="T57" fmla="*/ 5071 h 8160"/>
              <a:gd name="T58" fmla="*/ 0 w 8160"/>
              <a:gd name="T59" fmla="*/ 3610 h 8160"/>
              <a:gd name="T60" fmla="*/ 1149 w 8160"/>
              <a:gd name="T61" fmla="*/ 3088 h 8160"/>
              <a:gd name="T62" fmla="*/ 863 w 8160"/>
              <a:gd name="T63" fmla="*/ 2265 h 8160"/>
              <a:gd name="T64" fmla="*/ 1527 w 8160"/>
              <a:gd name="T65" fmla="*/ 862 h 8160"/>
              <a:gd name="T66" fmla="*/ 2709 w 8160"/>
              <a:gd name="T67" fmla="*/ 1307 h 8160"/>
              <a:gd name="T68" fmla="*/ 3088 w 8160"/>
              <a:gd name="T69" fmla="*/ 522 h 8160"/>
              <a:gd name="T70" fmla="*/ 4550 w 8160"/>
              <a:gd name="T71" fmla="*/ 0 h 8160"/>
              <a:gd name="T72" fmla="*/ 5071 w 8160"/>
              <a:gd name="T73" fmla="*/ 1149 h 8160"/>
              <a:gd name="T74" fmla="*/ 5894 w 8160"/>
              <a:gd name="T75" fmla="*/ 863 h 8160"/>
              <a:gd name="T76" fmla="*/ 7297 w 8160"/>
              <a:gd name="T77" fmla="*/ 1527 h 8160"/>
              <a:gd name="T78" fmla="*/ 7297 w 8160"/>
              <a:gd name="T79" fmla="*/ 2266 h 8160"/>
              <a:gd name="T80" fmla="*/ 7011 w 8160"/>
              <a:gd name="T81" fmla="*/ 3088 h 8160"/>
              <a:gd name="T82" fmla="*/ 8160 w 8160"/>
              <a:gd name="T83" fmla="*/ 3610 h 8160"/>
              <a:gd name="T84" fmla="*/ 4080 w 8160"/>
              <a:gd name="T85" fmla="*/ 2027 h 8160"/>
              <a:gd name="T86" fmla="*/ 4080 w 8160"/>
              <a:gd name="T87" fmla="*/ 6133 h 8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8160" h="8160">
                <a:moveTo>
                  <a:pt x="5110" y="4609"/>
                </a:moveTo>
                <a:lnTo>
                  <a:pt x="5110" y="4617"/>
                </a:lnTo>
                <a:cubicBezTo>
                  <a:pt x="5110" y="5079"/>
                  <a:pt x="4796" y="5361"/>
                  <a:pt x="4329" y="5419"/>
                </a:cubicBezTo>
                <a:lnTo>
                  <a:pt x="4329" y="5605"/>
                </a:lnTo>
                <a:cubicBezTo>
                  <a:pt x="4329" y="5743"/>
                  <a:pt x="4218" y="5855"/>
                  <a:pt x="4080" y="5855"/>
                </a:cubicBezTo>
                <a:cubicBezTo>
                  <a:pt x="3942" y="5855"/>
                  <a:pt x="3830" y="5743"/>
                  <a:pt x="3830" y="5605"/>
                </a:cubicBezTo>
                <a:lnTo>
                  <a:pt x="3830" y="5398"/>
                </a:lnTo>
                <a:cubicBezTo>
                  <a:pt x="3593" y="5354"/>
                  <a:pt x="3362" y="5262"/>
                  <a:pt x="3159" y="5116"/>
                </a:cubicBezTo>
                <a:cubicBezTo>
                  <a:pt x="3095" y="5071"/>
                  <a:pt x="3049" y="4988"/>
                  <a:pt x="3049" y="4898"/>
                </a:cubicBezTo>
                <a:cubicBezTo>
                  <a:pt x="3049" y="4748"/>
                  <a:pt x="3170" y="4632"/>
                  <a:pt x="3319" y="4632"/>
                </a:cubicBezTo>
                <a:cubicBezTo>
                  <a:pt x="3394" y="4632"/>
                  <a:pt x="3447" y="4658"/>
                  <a:pt x="3485" y="4684"/>
                </a:cubicBezTo>
                <a:cubicBezTo>
                  <a:pt x="3683" y="4831"/>
                  <a:pt x="3901" y="4921"/>
                  <a:pt x="4156" y="4921"/>
                </a:cubicBezTo>
                <a:cubicBezTo>
                  <a:pt x="4393" y="4921"/>
                  <a:pt x="4536" y="4827"/>
                  <a:pt x="4536" y="4673"/>
                </a:cubicBezTo>
                <a:lnTo>
                  <a:pt x="4536" y="4666"/>
                </a:lnTo>
                <a:cubicBezTo>
                  <a:pt x="4536" y="4519"/>
                  <a:pt x="4445" y="4444"/>
                  <a:pt x="4006" y="4331"/>
                </a:cubicBezTo>
                <a:cubicBezTo>
                  <a:pt x="3478" y="4196"/>
                  <a:pt x="3136" y="4050"/>
                  <a:pt x="3136" y="3528"/>
                </a:cubicBezTo>
                <a:lnTo>
                  <a:pt x="3136" y="3520"/>
                </a:lnTo>
                <a:cubicBezTo>
                  <a:pt x="3136" y="3114"/>
                  <a:pt x="3415" y="2827"/>
                  <a:pt x="3829" y="2750"/>
                </a:cubicBezTo>
                <a:lnTo>
                  <a:pt x="3829" y="2554"/>
                </a:lnTo>
                <a:cubicBezTo>
                  <a:pt x="3829" y="2417"/>
                  <a:pt x="3942" y="2305"/>
                  <a:pt x="4080" y="2305"/>
                </a:cubicBezTo>
                <a:cubicBezTo>
                  <a:pt x="4218" y="2305"/>
                  <a:pt x="4329" y="2417"/>
                  <a:pt x="4329" y="2554"/>
                </a:cubicBezTo>
                <a:lnTo>
                  <a:pt x="4329" y="2752"/>
                </a:lnTo>
                <a:cubicBezTo>
                  <a:pt x="4536" y="2786"/>
                  <a:pt x="4723" y="2856"/>
                  <a:pt x="4889" y="2961"/>
                </a:cubicBezTo>
                <a:cubicBezTo>
                  <a:pt x="4952" y="2998"/>
                  <a:pt x="5016" y="3077"/>
                  <a:pt x="5016" y="3190"/>
                </a:cubicBezTo>
                <a:cubicBezTo>
                  <a:pt x="5016" y="3340"/>
                  <a:pt x="4896" y="3457"/>
                  <a:pt x="4746" y="3457"/>
                </a:cubicBezTo>
                <a:cubicBezTo>
                  <a:pt x="4689" y="3457"/>
                  <a:pt x="4645" y="3442"/>
                  <a:pt x="4600" y="3415"/>
                </a:cubicBezTo>
                <a:cubicBezTo>
                  <a:pt x="4409" y="3303"/>
                  <a:pt x="4228" y="3239"/>
                  <a:pt x="4047" y="3239"/>
                </a:cubicBezTo>
                <a:cubicBezTo>
                  <a:pt x="3826" y="3239"/>
                  <a:pt x="3710" y="3340"/>
                  <a:pt x="3710" y="3468"/>
                </a:cubicBezTo>
                <a:lnTo>
                  <a:pt x="3710" y="3475"/>
                </a:lnTo>
                <a:cubicBezTo>
                  <a:pt x="3710" y="3648"/>
                  <a:pt x="3822" y="3704"/>
                  <a:pt x="4277" y="3821"/>
                </a:cubicBezTo>
                <a:cubicBezTo>
                  <a:pt x="4810" y="3960"/>
                  <a:pt x="5110" y="4151"/>
                  <a:pt x="5110" y="4609"/>
                </a:cubicBezTo>
                <a:close/>
                <a:moveTo>
                  <a:pt x="8160" y="3610"/>
                </a:moveTo>
                <a:lnTo>
                  <a:pt x="8160" y="4550"/>
                </a:lnTo>
                <a:cubicBezTo>
                  <a:pt x="8160" y="4838"/>
                  <a:pt x="7926" y="5072"/>
                  <a:pt x="7638" y="5072"/>
                </a:cubicBezTo>
                <a:lnTo>
                  <a:pt x="7011" y="5072"/>
                </a:lnTo>
                <a:cubicBezTo>
                  <a:pt x="6967" y="5202"/>
                  <a:pt x="6914" y="5328"/>
                  <a:pt x="6853" y="5450"/>
                </a:cubicBezTo>
                <a:lnTo>
                  <a:pt x="7297" y="5895"/>
                </a:lnTo>
                <a:cubicBezTo>
                  <a:pt x="7501" y="6099"/>
                  <a:pt x="7501" y="6429"/>
                  <a:pt x="7297" y="6633"/>
                </a:cubicBezTo>
                <a:lnTo>
                  <a:pt x="6633" y="7297"/>
                </a:lnTo>
                <a:cubicBezTo>
                  <a:pt x="6531" y="7399"/>
                  <a:pt x="6397" y="7450"/>
                  <a:pt x="6264" y="7450"/>
                </a:cubicBezTo>
                <a:cubicBezTo>
                  <a:pt x="6130" y="7450"/>
                  <a:pt x="5997" y="7399"/>
                  <a:pt x="5895" y="7297"/>
                </a:cubicBezTo>
                <a:lnTo>
                  <a:pt x="5451" y="6853"/>
                </a:lnTo>
                <a:cubicBezTo>
                  <a:pt x="5328" y="6914"/>
                  <a:pt x="5202" y="6967"/>
                  <a:pt x="5072" y="7011"/>
                </a:cubicBezTo>
                <a:lnTo>
                  <a:pt x="5072" y="7638"/>
                </a:lnTo>
                <a:cubicBezTo>
                  <a:pt x="5072" y="7926"/>
                  <a:pt x="4838" y="8160"/>
                  <a:pt x="4550" y="8160"/>
                </a:cubicBezTo>
                <a:lnTo>
                  <a:pt x="3610" y="8160"/>
                </a:lnTo>
                <a:cubicBezTo>
                  <a:pt x="3322" y="8160"/>
                  <a:pt x="3088" y="7926"/>
                  <a:pt x="3088" y="7638"/>
                </a:cubicBezTo>
                <a:lnTo>
                  <a:pt x="3088" y="7011"/>
                </a:lnTo>
                <a:cubicBezTo>
                  <a:pt x="2958" y="6967"/>
                  <a:pt x="2832" y="6913"/>
                  <a:pt x="2709" y="6853"/>
                </a:cubicBezTo>
                <a:lnTo>
                  <a:pt x="2265" y="7297"/>
                </a:lnTo>
                <a:cubicBezTo>
                  <a:pt x="2163" y="7399"/>
                  <a:pt x="2030" y="7450"/>
                  <a:pt x="1896" y="7450"/>
                </a:cubicBezTo>
                <a:cubicBezTo>
                  <a:pt x="1763" y="7450"/>
                  <a:pt x="1629" y="7399"/>
                  <a:pt x="1527" y="7297"/>
                </a:cubicBezTo>
                <a:lnTo>
                  <a:pt x="863" y="6633"/>
                </a:lnTo>
                <a:cubicBezTo>
                  <a:pt x="765" y="6535"/>
                  <a:pt x="710" y="6402"/>
                  <a:pt x="710" y="6263"/>
                </a:cubicBezTo>
                <a:cubicBezTo>
                  <a:pt x="710" y="6125"/>
                  <a:pt x="765" y="5992"/>
                  <a:pt x="863" y="5894"/>
                </a:cubicBezTo>
                <a:lnTo>
                  <a:pt x="1307" y="5450"/>
                </a:lnTo>
                <a:cubicBezTo>
                  <a:pt x="1246" y="5328"/>
                  <a:pt x="1193" y="5202"/>
                  <a:pt x="1149" y="5071"/>
                </a:cubicBezTo>
                <a:lnTo>
                  <a:pt x="522" y="5071"/>
                </a:lnTo>
                <a:cubicBezTo>
                  <a:pt x="234" y="5071"/>
                  <a:pt x="0" y="4838"/>
                  <a:pt x="0" y="4549"/>
                </a:cubicBezTo>
                <a:lnTo>
                  <a:pt x="0" y="3610"/>
                </a:lnTo>
                <a:cubicBezTo>
                  <a:pt x="0" y="3321"/>
                  <a:pt x="234" y="3088"/>
                  <a:pt x="522" y="3088"/>
                </a:cubicBezTo>
                <a:lnTo>
                  <a:pt x="1149" y="3088"/>
                </a:lnTo>
                <a:cubicBezTo>
                  <a:pt x="1193" y="2957"/>
                  <a:pt x="1247" y="2831"/>
                  <a:pt x="1307" y="2709"/>
                </a:cubicBezTo>
                <a:lnTo>
                  <a:pt x="863" y="2265"/>
                </a:lnTo>
                <a:cubicBezTo>
                  <a:pt x="659" y="2061"/>
                  <a:pt x="659" y="1731"/>
                  <a:pt x="863" y="1527"/>
                </a:cubicBezTo>
                <a:lnTo>
                  <a:pt x="1527" y="862"/>
                </a:lnTo>
                <a:cubicBezTo>
                  <a:pt x="1731" y="659"/>
                  <a:pt x="2062" y="659"/>
                  <a:pt x="2265" y="862"/>
                </a:cubicBezTo>
                <a:lnTo>
                  <a:pt x="2709" y="1307"/>
                </a:lnTo>
                <a:cubicBezTo>
                  <a:pt x="2831" y="1246"/>
                  <a:pt x="2958" y="1193"/>
                  <a:pt x="3088" y="1148"/>
                </a:cubicBezTo>
                <a:lnTo>
                  <a:pt x="3088" y="522"/>
                </a:lnTo>
                <a:cubicBezTo>
                  <a:pt x="3088" y="234"/>
                  <a:pt x="3322" y="0"/>
                  <a:pt x="3610" y="0"/>
                </a:cubicBezTo>
                <a:lnTo>
                  <a:pt x="4550" y="0"/>
                </a:lnTo>
                <a:cubicBezTo>
                  <a:pt x="4838" y="0"/>
                  <a:pt x="5071" y="234"/>
                  <a:pt x="5071" y="522"/>
                </a:cubicBezTo>
                <a:lnTo>
                  <a:pt x="5071" y="1149"/>
                </a:lnTo>
                <a:cubicBezTo>
                  <a:pt x="5202" y="1193"/>
                  <a:pt x="5328" y="1246"/>
                  <a:pt x="5450" y="1307"/>
                </a:cubicBezTo>
                <a:lnTo>
                  <a:pt x="5894" y="863"/>
                </a:lnTo>
                <a:cubicBezTo>
                  <a:pt x="6098" y="659"/>
                  <a:pt x="6429" y="659"/>
                  <a:pt x="6632" y="863"/>
                </a:cubicBezTo>
                <a:lnTo>
                  <a:pt x="7297" y="1527"/>
                </a:lnTo>
                <a:cubicBezTo>
                  <a:pt x="7395" y="1625"/>
                  <a:pt x="7449" y="1758"/>
                  <a:pt x="7449" y="1897"/>
                </a:cubicBezTo>
                <a:cubicBezTo>
                  <a:pt x="7449" y="2035"/>
                  <a:pt x="7394" y="2168"/>
                  <a:pt x="7297" y="2266"/>
                </a:cubicBezTo>
                <a:lnTo>
                  <a:pt x="6853" y="2710"/>
                </a:lnTo>
                <a:cubicBezTo>
                  <a:pt x="6913" y="2832"/>
                  <a:pt x="6966" y="2958"/>
                  <a:pt x="7011" y="3088"/>
                </a:cubicBezTo>
                <a:lnTo>
                  <a:pt x="7637" y="3088"/>
                </a:lnTo>
                <a:cubicBezTo>
                  <a:pt x="7926" y="3088"/>
                  <a:pt x="8160" y="3322"/>
                  <a:pt x="8160" y="3610"/>
                </a:cubicBezTo>
                <a:close/>
                <a:moveTo>
                  <a:pt x="6133" y="4080"/>
                </a:moveTo>
                <a:cubicBezTo>
                  <a:pt x="6133" y="2948"/>
                  <a:pt x="5212" y="2027"/>
                  <a:pt x="4080" y="2027"/>
                </a:cubicBezTo>
                <a:cubicBezTo>
                  <a:pt x="2948" y="2027"/>
                  <a:pt x="2027" y="2948"/>
                  <a:pt x="2027" y="4080"/>
                </a:cubicBezTo>
                <a:cubicBezTo>
                  <a:pt x="2027" y="5212"/>
                  <a:pt x="2948" y="6133"/>
                  <a:pt x="4080" y="6133"/>
                </a:cubicBezTo>
                <a:cubicBezTo>
                  <a:pt x="5212" y="6133"/>
                  <a:pt x="6133" y="5212"/>
                  <a:pt x="6133" y="408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a:cs typeface="+mn-ea"/>
              <a:sym typeface="+mn-lt"/>
            </a:endParaRPr>
          </a:p>
        </p:txBody>
      </p:sp>
      <p:sp>
        <p:nvSpPr>
          <p:cNvPr id="13" name="TextBox 33"/>
          <p:cNvSpPr txBox="1"/>
          <p:nvPr/>
        </p:nvSpPr>
        <p:spPr>
          <a:xfrm>
            <a:off x="6854613" y="3635520"/>
            <a:ext cx="4076056" cy="495136"/>
          </a:xfrm>
          <a:prstGeom prst="rect">
            <a:avLst/>
          </a:prstGeom>
          <a:noFill/>
        </p:spPr>
        <p:txBody>
          <a:bodyPr wrap="square" lIns="0" tIns="0" rIns="0" bIns="0" rtlCol="0">
            <a:spAutoFit/>
          </a:bodyPr>
          <a:lstStyle>
            <a:defPPr>
              <a:defRPr lang="zh-CN"/>
            </a:defPPr>
            <a:lvl1pPr algn="just" defTabSz="1219200">
              <a:lnSpc>
                <a:spcPts val="1600"/>
              </a:lnSpc>
              <a:defRPr sz="1255">
                <a:solidFill>
                  <a:schemeClr val="tx1">
                    <a:lumMod val="65000"/>
                    <a:lumOff val="35000"/>
                  </a:schemeClr>
                </a:solidFill>
                <a:latin typeface="微软雅黑 Light" panose="020B0502040204020203" pitchFamily="34" charset="-122"/>
                <a:ea typeface="微软雅黑 Light" panose="020B0502040204020203" pitchFamily="34" charset="-122"/>
              </a:defRPr>
            </a:lvl1pPr>
            <a:lvl2pPr marL="609600" defTabSz="1219200">
              <a:defRPr sz="2400"/>
            </a:lvl2pPr>
            <a:lvl3pPr marL="1219200" defTabSz="1219200">
              <a:defRPr sz="2400"/>
            </a:lvl3pPr>
            <a:lvl4pPr marL="1828800" defTabSz="1219200">
              <a:defRPr sz="2400"/>
            </a:lvl4pPr>
            <a:lvl5pPr marL="2438400" defTabSz="1219200">
              <a:defRPr sz="2400"/>
            </a:lvl5pPr>
            <a:lvl6pPr marL="3048000" defTabSz="1219200">
              <a:defRPr sz="2400"/>
            </a:lvl6pPr>
            <a:lvl7pPr marL="3657600" defTabSz="1219200">
              <a:defRPr sz="2400"/>
            </a:lvl7pPr>
            <a:lvl8pPr marL="4267200" defTabSz="1219200">
              <a:defRPr sz="2400"/>
            </a:lvl8pPr>
            <a:lvl9pPr marL="4876800" defTabSz="1219200">
              <a:defRPr sz="2400"/>
            </a:lvl9pPr>
          </a:lstStyle>
          <a:p>
            <a:pPr>
              <a:lnSpc>
                <a:spcPct val="120000"/>
              </a:lnSpc>
            </a:pPr>
            <a:r>
              <a:rPr lang="zh-CN" altLang="en-US" sz="1400" dirty="0">
                <a:solidFill>
                  <a:srgbClr val="1D5C04"/>
                </a:solidFill>
                <a:latin typeface="+mn-lt"/>
                <a:ea typeface="+mn-ea"/>
                <a:cs typeface="+mn-ea"/>
                <a:sym typeface="+mn-lt"/>
              </a:rPr>
              <a:t>点击输入您的文字内容或复制粘贴具体文本、用简明扼要的文字说明此项内容。</a:t>
            </a:r>
            <a:endParaRPr lang="en-US" altLang="zh-CN" sz="1400" dirty="0">
              <a:solidFill>
                <a:srgbClr val="1D5C04"/>
              </a:solidFill>
              <a:latin typeface="+mn-lt"/>
              <a:ea typeface="+mn-ea"/>
              <a:cs typeface="+mn-ea"/>
              <a:sym typeface="+mn-lt"/>
            </a:endParaRPr>
          </a:p>
        </p:txBody>
      </p:sp>
      <p:sp>
        <p:nvSpPr>
          <p:cNvPr id="14" name="文本框 9"/>
          <p:cNvSpPr txBox="1"/>
          <p:nvPr/>
        </p:nvSpPr>
        <p:spPr>
          <a:xfrm>
            <a:off x="6866062" y="3212768"/>
            <a:ext cx="1981477" cy="328231"/>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oAutofit/>
          </a:bodyPr>
          <a:lstStyle>
            <a:defPPr>
              <a:defRPr lang="zh-CN"/>
            </a:defPPr>
            <a:lvl1pPr defTabSz="1219200">
              <a:spcBef>
                <a:spcPct val="0"/>
              </a:spcBef>
              <a:defRPr cap="all">
                <a:solidFill>
                  <a:schemeClr val="tx1">
                    <a:lumMod val="65000"/>
                    <a:lumOff val="35000"/>
                  </a:schemeClr>
                </a:solidFill>
                <a:latin typeface="微软雅黑" panose="020B0503020204020204" pitchFamily="34" charset="-122"/>
                <a:ea typeface="微软雅黑" panose="020B0503020204020204" pitchFamily="34" charset="-122"/>
                <a:cs typeface="+mj-cs"/>
              </a:defRPr>
            </a:lvl1pPr>
            <a:lvl2pPr marL="0" lvl="1" defTabSz="1219200">
              <a:defRPr sz="2055">
                <a:solidFill>
                  <a:schemeClr val="tx1">
                    <a:lumMod val="65000"/>
                    <a:lumOff val="35000"/>
                  </a:schemeClr>
                </a:solidFill>
                <a:latin typeface="微软雅黑" panose="020B0503020204020204" pitchFamily="34" charset="-122"/>
                <a:ea typeface="微软雅黑" panose="020B0503020204020204" pitchFamily="34" charset="-122"/>
              </a:defRPr>
            </a:lvl2pPr>
            <a:lvl3pPr marL="1219200" defTabSz="1219200">
              <a:defRPr sz="2400"/>
            </a:lvl3pPr>
            <a:lvl4pPr marL="1828800" defTabSz="1219200">
              <a:defRPr sz="2400"/>
            </a:lvl4pPr>
            <a:lvl5pPr marL="2438400" defTabSz="1219200">
              <a:defRPr sz="2400"/>
            </a:lvl5pPr>
            <a:lvl6pPr marL="3048000" defTabSz="1219200">
              <a:defRPr sz="2400"/>
            </a:lvl6pPr>
            <a:lvl7pPr marL="3657600" defTabSz="1219200">
              <a:defRPr sz="2400"/>
            </a:lvl7pPr>
            <a:lvl8pPr marL="4267200" defTabSz="1219200">
              <a:defRPr sz="2400"/>
            </a:lvl8pPr>
            <a:lvl9pPr marL="4876800" defTabSz="1219200">
              <a:defRPr sz="2400"/>
            </a:lvl9pPr>
          </a:lstStyle>
          <a:p>
            <a:pPr lvl="1"/>
            <a:r>
              <a:rPr lang="zh-CN" altLang="en-US" sz="2000" b="1" dirty="0">
                <a:solidFill>
                  <a:srgbClr val="1D5C04"/>
                </a:solidFill>
                <a:latin typeface="+mn-lt"/>
                <a:ea typeface="+mn-ea"/>
                <a:cs typeface="+mn-ea"/>
                <a:sym typeface="+mn-lt"/>
              </a:rPr>
              <a:t>输入标题文本</a:t>
            </a:r>
          </a:p>
        </p:txBody>
      </p:sp>
      <p:sp>
        <p:nvSpPr>
          <p:cNvPr id="15" name="TextBox 33"/>
          <p:cNvSpPr txBox="1"/>
          <p:nvPr/>
        </p:nvSpPr>
        <p:spPr>
          <a:xfrm>
            <a:off x="6866062" y="5047010"/>
            <a:ext cx="4076056" cy="495136"/>
          </a:xfrm>
          <a:prstGeom prst="rect">
            <a:avLst/>
          </a:prstGeom>
          <a:noFill/>
        </p:spPr>
        <p:txBody>
          <a:bodyPr wrap="square" lIns="0" tIns="0" rIns="0" bIns="0" rtlCol="0">
            <a:spAutoFit/>
          </a:bodyPr>
          <a:lstStyle>
            <a:defPPr>
              <a:defRPr lang="zh-CN"/>
            </a:defPPr>
            <a:lvl1pPr algn="just" defTabSz="1219200">
              <a:lnSpc>
                <a:spcPts val="1600"/>
              </a:lnSpc>
              <a:defRPr sz="1255">
                <a:solidFill>
                  <a:schemeClr val="tx1">
                    <a:lumMod val="65000"/>
                    <a:lumOff val="35000"/>
                  </a:schemeClr>
                </a:solidFill>
                <a:latin typeface="微软雅黑 Light" panose="020B0502040204020203" pitchFamily="34" charset="-122"/>
                <a:ea typeface="微软雅黑 Light" panose="020B0502040204020203" pitchFamily="34" charset="-122"/>
              </a:defRPr>
            </a:lvl1pPr>
            <a:lvl2pPr marL="609600" defTabSz="1219200">
              <a:defRPr sz="2400"/>
            </a:lvl2pPr>
            <a:lvl3pPr marL="1219200" defTabSz="1219200">
              <a:defRPr sz="2400"/>
            </a:lvl3pPr>
            <a:lvl4pPr marL="1828800" defTabSz="1219200">
              <a:defRPr sz="2400"/>
            </a:lvl4pPr>
            <a:lvl5pPr marL="2438400" defTabSz="1219200">
              <a:defRPr sz="2400"/>
            </a:lvl5pPr>
            <a:lvl6pPr marL="3048000" defTabSz="1219200">
              <a:defRPr sz="2400"/>
            </a:lvl6pPr>
            <a:lvl7pPr marL="3657600" defTabSz="1219200">
              <a:defRPr sz="2400"/>
            </a:lvl7pPr>
            <a:lvl8pPr marL="4267200" defTabSz="1219200">
              <a:defRPr sz="2400"/>
            </a:lvl8pPr>
            <a:lvl9pPr marL="4876800" defTabSz="1219200">
              <a:defRPr sz="2400"/>
            </a:lvl9pPr>
          </a:lstStyle>
          <a:p>
            <a:pPr>
              <a:lnSpc>
                <a:spcPct val="120000"/>
              </a:lnSpc>
            </a:pPr>
            <a:r>
              <a:rPr lang="zh-CN" altLang="en-US" sz="1400" dirty="0">
                <a:solidFill>
                  <a:srgbClr val="1D5C04"/>
                </a:solidFill>
                <a:latin typeface="+mn-lt"/>
                <a:ea typeface="+mn-ea"/>
                <a:cs typeface="+mn-ea"/>
                <a:sym typeface="+mn-lt"/>
              </a:rPr>
              <a:t>点击输入您的文字内容或复制粘贴具体文本、用简明扼要的文字说明此项内容。</a:t>
            </a:r>
            <a:endParaRPr lang="en-US" altLang="zh-CN" sz="1400" dirty="0">
              <a:solidFill>
                <a:srgbClr val="1D5C04"/>
              </a:solidFill>
              <a:latin typeface="+mn-lt"/>
              <a:ea typeface="+mn-ea"/>
              <a:cs typeface="+mn-ea"/>
              <a:sym typeface="+mn-lt"/>
            </a:endParaRPr>
          </a:p>
        </p:txBody>
      </p:sp>
      <p:sp>
        <p:nvSpPr>
          <p:cNvPr id="16" name="文本框 9"/>
          <p:cNvSpPr txBox="1"/>
          <p:nvPr/>
        </p:nvSpPr>
        <p:spPr>
          <a:xfrm>
            <a:off x="6877511" y="4624258"/>
            <a:ext cx="1981477" cy="328231"/>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oAutofit/>
          </a:bodyPr>
          <a:lstStyle>
            <a:defPPr>
              <a:defRPr lang="zh-CN"/>
            </a:defPPr>
            <a:lvl1pPr defTabSz="1219200">
              <a:spcBef>
                <a:spcPct val="0"/>
              </a:spcBef>
              <a:defRPr cap="all">
                <a:solidFill>
                  <a:schemeClr val="tx1">
                    <a:lumMod val="65000"/>
                    <a:lumOff val="35000"/>
                  </a:schemeClr>
                </a:solidFill>
                <a:latin typeface="微软雅黑" panose="020B0503020204020204" pitchFamily="34" charset="-122"/>
                <a:ea typeface="微软雅黑" panose="020B0503020204020204" pitchFamily="34" charset="-122"/>
                <a:cs typeface="+mj-cs"/>
              </a:defRPr>
            </a:lvl1pPr>
            <a:lvl2pPr marL="0" lvl="1" defTabSz="1219200">
              <a:defRPr sz="2055">
                <a:solidFill>
                  <a:schemeClr val="tx1">
                    <a:lumMod val="65000"/>
                    <a:lumOff val="35000"/>
                  </a:schemeClr>
                </a:solidFill>
                <a:latin typeface="微软雅黑" panose="020B0503020204020204" pitchFamily="34" charset="-122"/>
                <a:ea typeface="微软雅黑" panose="020B0503020204020204" pitchFamily="34" charset="-122"/>
              </a:defRPr>
            </a:lvl2pPr>
            <a:lvl3pPr marL="1219200" defTabSz="1219200">
              <a:defRPr sz="2400"/>
            </a:lvl3pPr>
            <a:lvl4pPr marL="1828800" defTabSz="1219200">
              <a:defRPr sz="2400"/>
            </a:lvl4pPr>
            <a:lvl5pPr marL="2438400" defTabSz="1219200">
              <a:defRPr sz="2400"/>
            </a:lvl5pPr>
            <a:lvl6pPr marL="3048000" defTabSz="1219200">
              <a:defRPr sz="2400"/>
            </a:lvl6pPr>
            <a:lvl7pPr marL="3657600" defTabSz="1219200">
              <a:defRPr sz="2400"/>
            </a:lvl7pPr>
            <a:lvl8pPr marL="4267200" defTabSz="1219200">
              <a:defRPr sz="2400"/>
            </a:lvl8pPr>
            <a:lvl9pPr marL="4876800" defTabSz="1219200">
              <a:defRPr sz="2400"/>
            </a:lvl9pPr>
          </a:lstStyle>
          <a:p>
            <a:pPr lvl="1"/>
            <a:r>
              <a:rPr lang="zh-CN" altLang="en-US" sz="2000" b="1" dirty="0">
                <a:solidFill>
                  <a:srgbClr val="1D5C04"/>
                </a:solidFill>
                <a:latin typeface="+mn-lt"/>
                <a:ea typeface="+mn-ea"/>
                <a:cs typeface="+mn-ea"/>
                <a:sym typeface="+mn-lt"/>
              </a:rPr>
              <a:t>输入标题文本</a:t>
            </a:r>
          </a:p>
        </p:txBody>
      </p:sp>
      <p:sp>
        <p:nvSpPr>
          <p:cNvPr id="17" name="TextBox 33"/>
          <p:cNvSpPr txBox="1"/>
          <p:nvPr/>
        </p:nvSpPr>
        <p:spPr>
          <a:xfrm>
            <a:off x="6121027" y="1767744"/>
            <a:ext cx="4821091" cy="931409"/>
          </a:xfrm>
          <a:prstGeom prst="rect">
            <a:avLst/>
          </a:prstGeom>
        </p:spPr>
        <p:txBody>
          <a:bodyPr wrap="square" lIns="0" tIns="0" rIns="0" bIns="0">
            <a:spAutoFit/>
          </a:bodyPr>
          <a:lstStyle>
            <a:defPPr>
              <a:defRPr lang="zh-CN"/>
            </a:defPPr>
            <a:lvl1pPr algn="just">
              <a:lnSpc>
                <a:spcPts val="1600"/>
              </a:lnSpc>
              <a:defRPr sz="1100">
                <a:solidFill>
                  <a:schemeClr val="tx2"/>
                </a:solidFill>
                <a:latin typeface="微软雅黑 Light" panose="020B0502040204020203" pitchFamily="34" charset="-122"/>
                <a:ea typeface="微软雅黑 Light" panose="020B0502040204020203" pitchFamily="34" charset="-122"/>
              </a:defRPr>
            </a:lvl1pPr>
          </a:lstStyle>
          <a:p>
            <a:pPr>
              <a:lnSpc>
                <a:spcPct val="150000"/>
              </a:lnSpc>
            </a:pPr>
            <a:r>
              <a:rPr lang="zh-CN" altLang="en-US" sz="1400" dirty="0">
                <a:solidFill>
                  <a:srgbClr val="1D5C04"/>
                </a:solidFill>
                <a:latin typeface="+mn-lt"/>
                <a:ea typeface="+mn-ea"/>
                <a:cs typeface="+mn-ea"/>
                <a:sym typeface="+mn-lt"/>
              </a:rPr>
              <a:t>感谢您使用我们的</a:t>
            </a:r>
            <a:r>
              <a:rPr lang="en-GB" altLang="zh-CN" sz="1400" dirty="0">
                <a:solidFill>
                  <a:srgbClr val="1D5C04"/>
                </a:solidFill>
                <a:latin typeface="+mn-lt"/>
                <a:ea typeface="+mn-ea"/>
                <a:cs typeface="+mn-ea"/>
                <a:sym typeface="+mn-lt"/>
              </a:rPr>
              <a:t>PPT</a:t>
            </a:r>
            <a:r>
              <a:rPr lang="zh-CN" altLang="en-US" sz="1400" dirty="0">
                <a:solidFill>
                  <a:srgbClr val="1D5C04"/>
                </a:solidFill>
                <a:latin typeface="+mn-lt"/>
                <a:ea typeface="+mn-ea"/>
                <a:cs typeface="+mn-ea"/>
                <a:sym typeface="+mn-lt"/>
              </a:rPr>
              <a:t>模板，请在此输入您需要的文字内容，感谢您使用我们的</a:t>
            </a:r>
            <a:r>
              <a:rPr lang="en-GB" altLang="zh-CN" sz="1400" dirty="0">
                <a:solidFill>
                  <a:srgbClr val="1D5C04"/>
                </a:solidFill>
                <a:latin typeface="+mn-lt"/>
                <a:ea typeface="+mn-ea"/>
                <a:cs typeface="+mn-ea"/>
                <a:sym typeface="+mn-lt"/>
              </a:rPr>
              <a:t>PPT</a:t>
            </a:r>
            <a:r>
              <a:rPr lang="zh-CN" altLang="en-US" sz="1400" dirty="0">
                <a:solidFill>
                  <a:srgbClr val="1D5C04"/>
                </a:solidFill>
                <a:latin typeface="+mn-lt"/>
                <a:ea typeface="+mn-ea"/>
                <a:cs typeface="+mn-ea"/>
                <a:sym typeface="+mn-lt"/>
              </a:rPr>
              <a:t>模板，请在此输入您需要的文字内容。感谢您使用我们的</a:t>
            </a:r>
            <a:r>
              <a:rPr lang="en-GB" altLang="zh-CN" sz="1400" dirty="0">
                <a:solidFill>
                  <a:srgbClr val="1D5C04"/>
                </a:solidFill>
                <a:latin typeface="+mn-lt"/>
                <a:ea typeface="+mn-ea"/>
                <a:cs typeface="+mn-ea"/>
                <a:sym typeface="+mn-lt"/>
              </a:rPr>
              <a:t>PPT</a:t>
            </a:r>
            <a:r>
              <a:rPr lang="zh-CN" altLang="en-US" sz="1400" dirty="0">
                <a:solidFill>
                  <a:srgbClr val="1D5C04"/>
                </a:solidFill>
                <a:latin typeface="+mn-lt"/>
                <a:ea typeface="+mn-ea"/>
                <a:cs typeface="+mn-ea"/>
                <a:sym typeface="+mn-lt"/>
              </a:rPr>
              <a:t>模板。</a:t>
            </a:r>
          </a:p>
        </p:txBody>
      </p:sp>
      <p:pic>
        <p:nvPicPr>
          <p:cNvPr id="19" name="图片 18"/>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a:off x="953376" y="1377913"/>
            <a:ext cx="4713961" cy="4838914"/>
          </a:xfrm>
          <a:prstGeom prst="rect">
            <a:avLst/>
          </a:prstGeom>
        </p:spPr>
      </p:pic>
      <p:sp>
        <p:nvSpPr>
          <p:cNvPr id="3" name="文本框 2"/>
          <p:cNvSpPr txBox="1"/>
          <p:nvPr/>
        </p:nvSpPr>
        <p:spPr>
          <a:xfrm>
            <a:off x="4607511" y="727969"/>
            <a:ext cx="1686757" cy="230832"/>
          </a:xfrm>
          <a:prstGeom prst="rect">
            <a:avLst/>
          </a:prstGeom>
          <a:noFill/>
        </p:spPr>
        <p:txBody>
          <a:bodyPr wrap="square" rtlCol="0">
            <a:spAutoFit/>
          </a:bodyPr>
          <a:lstStyle/>
          <a:p>
            <a:r>
              <a:rPr lang="en-US" altLang="zh-CN" sz="900" dirty="0">
                <a:solidFill>
                  <a:srgbClr val="FFFFFF"/>
                </a:solidFill>
              </a:rPr>
              <a:t>https://www.ypppt.com/</a:t>
            </a:r>
            <a:endParaRPr lang="zh-CN" altLang="en-US" sz="900" dirty="0">
              <a:solidFill>
                <a:srgbClr val="FFFFFF"/>
              </a:solidFill>
            </a:endParaRPr>
          </a:p>
        </p:txBody>
      </p:sp>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blinds(horizontal)">
                                      <p:cBhvr>
                                        <p:cTn id="10" dur="500"/>
                                        <p:tgtEl>
                                          <p:spTgt spid="10"/>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blinds(horizontal)">
                                      <p:cBhvr>
                                        <p:cTn id="13" dur="500"/>
                                        <p:tgtEl>
                                          <p:spTgt spid="11"/>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blinds(horizontal)">
                                      <p:cBhvr>
                                        <p:cTn id="16" dur="500"/>
                                        <p:tgtEl>
                                          <p:spTgt spid="12"/>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blinds(horizontal)">
                                      <p:cBhvr>
                                        <p:cTn id="19" dur="500"/>
                                        <p:tgtEl>
                                          <p:spTgt spid="13"/>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blinds(horizontal)">
                                      <p:cBhvr>
                                        <p:cTn id="22" dur="500"/>
                                        <p:tgtEl>
                                          <p:spTgt spid="14"/>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blinds(horizontal)">
                                      <p:cBhvr>
                                        <p:cTn id="25" dur="500"/>
                                        <p:tgtEl>
                                          <p:spTgt spid="15"/>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blinds(horizontal)">
                                      <p:cBhvr>
                                        <p:cTn id="28" dur="500"/>
                                        <p:tgtEl>
                                          <p:spTgt spid="16"/>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blinds(horizontal)">
                                      <p:cBhvr>
                                        <p:cTn id="31"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p:bldP spid="14" grpId="0"/>
      <p:bldP spid="15" grpId="0"/>
      <p:bldP spid="16" grpId="0"/>
      <p:bldP spid="1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953376" y="508000"/>
            <a:ext cx="2412124" cy="461665"/>
          </a:xfrm>
          <a:prstGeom prst="rect">
            <a:avLst/>
          </a:prstGeom>
          <a:noFill/>
        </p:spPr>
        <p:txBody>
          <a:bodyPr wrap="square" rtlCol="0">
            <a:spAutoFit/>
          </a:bodyPr>
          <a:lstStyle/>
          <a:p>
            <a:pPr algn="dist"/>
            <a:r>
              <a:rPr kumimoji="1" lang="zh-CN" altLang="en-US" sz="2400">
                <a:solidFill>
                  <a:srgbClr val="1D5C04"/>
                </a:solidFill>
                <a:cs typeface="+mn-ea"/>
                <a:sym typeface="+mn-lt"/>
              </a:rPr>
              <a:t>活动内容概述</a:t>
            </a:r>
            <a:endParaRPr kumimoji="1" lang="en-US" altLang="zh-CN" sz="2400">
              <a:solidFill>
                <a:srgbClr val="1D5C04"/>
              </a:solidFill>
              <a:cs typeface="+mn-ea"/>
              <a:sym typeface="+mn-lt"/>
            </a:endParaRPr>
          </a:p>
        </p:txBody>
      </p:sp>
      <p:cxnSp>
        <p:nvCxnSpPr>
          <p:cNvPr id="3" name="直接连接符 3"/>
          <p:cNvCxnSpPr/>
          <p:nvPr/>
        </p:nvCxnSpPr>
        <p:spPr>
          <a:xfrm>
            <a:off x="1042476" y="3859840"/>
            <a:ext cx="6567477" cy="0"/>
          </a:xfrm>
          <a:prstGeom prst="line">
            <a:avLst/>
          </a:prstGeom>
          <a:ln w="3175" cap="rnd">
            <a:solidFill>
              <a:schemeClr val="accent6">
                <a:lumMod val="60000"/>
                <a:lumOff val="40000"/>
              </a:schemeClr>
            </a:solidFill>
            <a:round/>
            <a:headEnd type="none"/>
            <a:tailEnd type="none" w="med" len="med"/>
          </a:ln>
        </p:spPr>
        <p:style>
          <a:lnRef idx="1">
            <a:schemeClr val="accent1"/>
          </a:lnRef>
          <a:fillRef idx="0">
            <a:schemeClr val="accent1"/>
          </a:fillRef>
          <a:effectRef idx="0">
            <a:schemeClr val="accent1"/>
          </a:effectRef>
          <a:fontRef idx="minor">
            <a:schemeClr val="tx1"/>
          </a:fontRef>
        </p:style>
      </p:cxnSp>
      <p:sp>
        <p:nvSpPr>
          <p:cNvPr id="4" name="íšľíde"/>
          <p:cNvSpPr/>
          <p:nvPr/>
        </p:nvSpPr>
        <p:spPr>
          <a:xfrm>
            <a:off x="1397412" y="3588324"/>
            <a:ext cx="543029" cy="543034"/>
          </a:xfrm>
          <a:prstGeom prst="ellipse">
            <a:avLst/>
          </a:prstGeom>
          <a:solidFill>
            <a:srgbClr val="1D5C04"/>
          </a:solidFill>
          <a:ln w="38100">
            <a:solidFill>
              <a:schemeClr val="bg1"/>
            </a:solid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a:r>
              <a:rPr lang="en-US" altLang="zh-CN" dirty="0">
                <a:cs typeface="+mn-ea"/>
                <a:sym typeface="+mn-lt"/>
              </a:rPr>
              <a:t>Q1</a:t>
            </a:r>
            <a:endParaRPr lang="zh-CN" altLang="en-US" dirty="0">
              <a:cs typeface="+mn-ea"/>
              <a:sym typeface="+mn-lt"/>
            </a:endParaRPr>
          </a:p>
        </p:txBody>
      </p:sp>
      <p:sp>
        <p:nvSpPr>
          <p:cNvPr id="5" name="íŝ1ïḓe"/>
          <p:cNvSpPr/>
          <p:nvPr/>
        </p:nvSpPr>
        <p:spPr>
          <a:xfrm>
            <a:off x="3170226" y="3588324"/>
            <a:ext cx="543029" cy="543034"/>
          </a:xfrm>
          <a:prstGeom prst="ellipse">
            <a:avLst/>
          </a:prstGeom>
          <a:solidFill>
            <a:srgbClr val="1D5C04"/>
          </a:solidFill>
          <a:ln w="38100">
            <a:solidFill>
              <a:schemeClr val="bg1"/>
            </a:solid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a:r>
              <a:rPr lang="en-US" altLang="zh-CN" dirty="0">
                <a:cs typeface="+mn-ea"/>
                <a:sym typeface="+mn-lt"/>
              </a:rPr>
              <a:t>Q2</a:t>
            </a:r>
            <a:endParaRPr lang="zh-CN" altLang="en-US" dirty="0">
              <a:cs typeface="+mn-ea"/>
              <a:sym typeface="+mn-lt"/>
            </a:endParaRPr>
          </a:p>
        </p:txBody>
      </p:sp>
      <p:sp>
        <p:nvSpPr>
          <p:cNvPr id="6" name="iSlïḑé"/>
          <p:cNvSpPr/>
          <p:nvPr/>
        </p:nvSpPr>
        <p:spPr>
          <a:xfrm>
            <a:off x="4943040" y="3588324"/>
            <a:ext cx="543029" cy="543034"/>
          </a:xfrm>
          <a:prstGeom prst="ellipse">
            <a:avLst/>
          </a:prstGeom>
          <a:solidFill>
            <a:srgbClr val="1D5C04"/>
          </a:solidFill>
          <a:ln w="38100">
            <a:solidFill>
              <a:schemeClr val="bg1"/>
            </a:solid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a:r>
              <a:rPr lang="en-US" altLang="zh-CN" dirty="0">
                <a:cs typeface="+mn-ea"/>
                <a:sym typeface="+mn-lt"/>
              </a:rPr>
              <a:t>Q3</a:t>
            </a:r>
            <a:endParaRPr lang="zh-CN" altLang="en-US" dirty="0">
              <a:cs typeface="+mn-ea"/>
              <a:sym typeface="+mn-lt"/>
            </a:endParaRPr>
          </a:p>
        </p:txBody>
      </p:sp>
      <p:sp>
        <p:nvSpPr>
          <p:cNvPr id="7" name="iṣ1iḓê"/>
          <p:cNvSpPr/>
          <p:nvPr/>
        </p:nvSpPr>
        <p:spPr>
          <a:xfrm>
            <a:off x="6715854" y="3588324"/>
            <a:ext cx="543029" cy="543033"/>
          </a:xfrm>
          <a:prstGeom prst="ellipse">
            <a:avLst/>
          </a:prstGeom>
          <a:solidFill>
            <a:srgbClr val="1D5C04"/>
          </a:solidFill>
          <a:ln w="38100">
            <a:solidFill>
              <a:schemeClr val="bg1"/>
            </a:solid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a:r>
              <a:rPr lang="en-US" altLang="zh-CN" dirty="0">
                <a:cs typeface="+mn-ea"/>
                <a:sym typeface="+mn-lt"/>
              </a:rPr>
              <a:t>Q4</a:t>
            </a:r>
            <a:endParaRPr lang="zh-CN" altLang="en-US" dirty="0">
              <a:cs typeface="+mn-ea"/>
              <a:sym typeface="+mn-lt"/>
            </a:endParaRPr>
          </a:p>
        </p:txBody>
      </p:sp>
      <p:cxnSp>
        <p:nvCxnSpPr>
          <p:cNvPr id="8" name="直接连接符 8"/>
          <p:cNvCxnSpPr/>
          <p:nvPr/>
        </p:nvCxnSpPr>
        <p:spPr>
          <a:xfrm>
            <a:off x="2498061" y="4303381"/>
            <a:ext cx="0" cy="867148"/>
          </a:xfrm>
          <a:prstGeom prst="line">
            <a:avLst/>
          </a:prstGeom>
          <a:ln w="3175" cap="rnd">
            <a:solidFill>
              <a:schemeClr val="accent6">
                <a:lumMod val="60000"/>
                <a:lumOff val="40000"/>
              </a:schemeClr>
            </a:solidFill>
            <a:round/>
            <a:headEnd type="none"/>
            <a:tailEnd type="none" w="med" len="med"/>
          </a:ln>
        </p:spPr>
        <p:style>
          <a:lnRef idx="1">
            <a:schemeClr val="accent1"/>
          </a:lnRef>
          <a:fillRef idx="0">
            <a:schemeClr val="accent1"/>
          </a:fillRef>
          <a:effectRef idx="0">
            <a:schemeClr val="accent1"/>
          </a:effectRef>
          <a:fontRef idx="minor">
            <a:schemeClr val="tx1"/>
          </a:fontRef>
        </p:style>
      </p:cxnSp>
      <p:cxnSp>
        <p:nvCxnSpPr>
          <p:cNvPr id="9" name="直接连接符 9"/>
          <p:cNvCxnSpPr/>
          <p:nvPr/>
        </p:nvCxnSpPr>
        <p:spPr>
          <a:xfrm>
            <a:off x="4296484" y="4303381"/>
            <a:ext cx="0" cy="867148"/>
          </a:xfrm>
          <a:prstGeom prst="line">
            <a:avLst/>
          </a:prstGeom>
          <a:ln w="3175" cap="rnd">
            <a:solidFill>
              <a:schemeClr val="accent6">
                <a:lumMod val="60000"/>
                <a:lumOff val="40000"/>
              </a:schemeClr>
            </a:solidFill>
            <a:round/>
            <a:headEnd type="none"/>
            <a:tailEnd type="none" w="med" len="med"/>
          </a:ln>
        </p:spPr>
        <p:style>
          <a:lnRef idx="1">
            <a:schemeClr val="accent1"/>
          </a:lnRef>
          <a:fillRef idx="0">
            <a:schemeClr val="accent1"/>
          </a:fillRef>
          <a:effectRef idx="0">
            <a:schemeClr val="accent1"/>
          </a:effectRef>
          <a:fontRef idx="minor">
            <a:schemeClr val="tx1"/>
          </a:fontRef>
        </p:style>
      </p:cxnSp>
      <p:cxnSp>
        <p:nvCxnSpPr>
          <p:cNvPr id="10" name="直接连接符 10"/>
          <p:cNvCxnSpPr/>
          <p:nvPr/>
        </p:nvCxnSpPr>
        <p:spPr>
          <a:xfrm>
            <a:off x="6094908" y="4303381"/>
            <a:ext cx="0" cy="867148"/>
          </a:xfrm>
          <a:prstGeom prst="line">
            <a:avLst/>
          </a:prstGeom>
          <a:ln w="3175" cap="rnd">
            <a:solidFill>
              <a:schemeClr val="accent6">
                <a:lumMod val="60000"/>
                <a:lumOff val="40000"/>
              </a:schemeClr>
            </a:solidFill>
            <a:round/>
            <a:headEnd type="none"/>
            <a:tailEnd type="none" w="med" len="med"/>
          </a:ln>
        </p:spPr>
        <p:style>
          <a:lnRef idx="1">
            <a:schemeClr val="accent1"/>
          </a:lnRef>
          <a:fillRef idx="0">
            <a:schemeClr val="accent1"/>
          </a:fillRef>
          <a:effectRef idx="0">
            <a:schemeClr val="accent1"/>
          </a:effectRef>
          <a:fontRef idx="minor">
            <a:schemeClr val="tx1"/>
          </a:fontRef>
        </p:style>
      </p:cxnSp>
      <p:sp>
        <p:nvSpPr>
          <p:cNvPr id="11" name="矩形 10"/>
          <p:cNvSpPr/>
          <p:nvPr/>
        </p:nvSpPr>
        <p:spPr>
          <a:xfrm>
            <a:off x="968837" y="2325729"/>
            <a:ext cx="6641116" cy="900246"/>
          </a:xfrm>
          <a:prstGeom prst="rect">
            <a:avLst/>
          </a:prstGeom>
        </p:spPr>
        <p:txBody>
          <a:bodyPr wrap="square">
            <a:spAutoFit/>
          </a:bodyPr>
          <a:lstStyle/>
          <a:p>
            <a:pPr>
              <a:lnSpc>
                <a:spcPct val="125000"/>
              </a:lnSpc>
            </a:pPr>
            <a:r>
              <a:rPr lang="zh-CN" altLang="en-US" sz="1400" dirty="0">
                <a:solidFill>
                  <a:srgbClr val="1D5C04"/>
                </a:solidFill>
                <a:cs typeface="+mn-ea"/>
                <a:sym typeface="+mn-lt"/>
              </a:rPr>
              <a:t>标题数字等都可以通过点击和重新输入进行更改，顶部“开始”面板中可以对字体、字号、颜色、行距等进行修改。标题数字等都可以通过点击和重新输入进行更改，顶部“开始”面板中可以对字体、字号、颜色、行距等进行修改。</a:t>
            </a:r>
          </a:p>
        </p:txBody>
      </p:sp>
      <p:sp>
        <p:nvSpPr>
          <p:cNvPr id="12" name="矩形 11"/>
          <p:cNvSpPr/>
          <p:nvPr/>
        </p:nvSpPr>
        <p:spPr>
          <a:xfrm>
            <a:off x="953376" y="4350073"/>
            <a:ext cx="1436222" cy="900246"/>
          </a:xfrm>
          <a:prstGeom prst="rect">
            <a:avLst/>
          </a:prstGeom>
        </p:spPr>
        <p:txBody>
          <a:bodyPr wrap="square">
            <a:spAutoFit/>
          </a:bodyPr>
          <a:lstStyle/>
          <a:p>
            <a:pPr algn="ctr">
              <a:lnSpc>
                <a:spcPct val="125000"/>
              </a:lnSpc>
            </a:pPr>
            <a:r>
              <a:rPr lang="zh-CN" altLang="en-US" sz="1400" dirty="0">
                <a:solidFill>
                  <a:srgbClr val="1D5C04"/>
                </a:solidFill>
                <a:cs typeface="+mn-ea"/>
                <a:sym typeface="+mn-lt"/>
              </a:rPr>
              <a:t>标题数字等都可以通过点击和重新输入进行更改</a:t>
            </a:r>
          </a:p>
        </p:txBody>
      </p:sp>
      <p:sp>
        <p:nvSpPr>
          <p:cNvPr id="13" name="矩形 12"/>
          <p:cNvSpPr/>
          <p:nvPr/>
        </p:nvSpPr>
        <p:spPr>
          <a:xfrm>
            <a:off x="2717840" y="4350073"/>
            <a:ext cx="1436222" cy="900246"/>
          </a:xfrm>
          <a:prstGeom prst="rect">
            <a:avLst/>
          </a:prstGeom>
        </p:spPr>
        <p:txBody>
          <a:bodyPr wrap="square">
            <a:spAutoFit/>
          </a:bodyPr>
          <a:lstStyle/>
          <a:p>
            <a:pPr algn="ctr">
              <a:lnSpc>
                <a:spcPct val="125000"/>
              </a:lnSpc>
            </a:pPr>
            <a:r>
              <a:rPr lang="zh-CN" altLang="en-US" sz="1400" dirty="0">
                <a:solidFill>
                  <a:srgbClr val="1D5C04"/>
                </a:solidFill>
                <a:cs typeface="+mn-ea"/>
                <a:sym typeface="+mn-lt"/>
              </a:rPr>
              <a:t>标题数字等都可以通过点击和重新输入进行更改</a:t>
            </a:r>
          </a:p>
        </p:txBody>
      </p:sp>
      <p:sp>
        <p:nvSpPr>
          <p:cNvPr id="14" name="矩形 13"/>
          <p:cNvSpPr/>
          <p:nvPr/>
        </p:nvSpPr>
        <p:spPr>
          <a:xfrm>
            <a:off x="4496394" y="4350073"/>
            <a:ext cx="1436222" cy="784830"/>
          </a:xfrm>
          <a:prstGeom prst="rect">
            <a:avLst/>
          </a:prstGeom>
        </p:spPr>
        <p:txBody>
          <a:bodyPr wrap="square">
            <a:spAutoFit/>
          </a:bodyPr>
          <a:lstStyle/>
          <a:p>
            <a:pPr algn="ctr">
              <a:lnSpc>
                <a:spcPct val="125000"/>
              </a:lnSpc>
            </a:pPr>
            <a:r>
              <a:rPr lang="zh-CN" altLang="en-US" sz="1200" dirty="0">
                <a:solidFill>
                  <a:srgbClr val="1D5C04"/>
                </a:solidFill>
                <a:cs typeface="+mn-ea"/>
                <a:sym typeface="+mn-lt"/>
              </a:rPr>
              <a:t>标题数字等都可以通过点击和重新输入进行更改</a:t>
            </a:r>
          </a:p>
        </p:txBody>
      </p:sp>
      <p:sp>
        <p:nvSpPr>
          <p:cNvPr id="15" name="矩形 14"/>
          <p:cNvSpPr/>
          <p:nvPr/>
        </p:nvSpPr>
        <p:spPr>
          <a:xfrm>
            <a:off x="6269257" y="4350073"/>
            <a:ext cx="1436222" cy="900246"/>
          </a:xfrm>
          <a:prstGeom prst="rect">
            <a:avLst/>
          </a:prstGeom>
        </p:spPr>
        <p:txBody>
          <a:bodyPr wrap="square">
            <a:spAutoFit/>
          </a:bodyPr>
          <a:lstStyle/>
          <a:p>
            <a:pPr algn="ctr">
              <a:lnSpc>
                <a:spcPct val="125000"/>
              </a:lnSpc>
            </a:pPr>
            <a:r>
              <a:rPr lang="zh-CN" altLang="en-US" sz="1400" dirty="0">
                <a:solidFill>
                  <a:srgbClr val="1D5C04"/>
                </a:solidFill>
                <a:cs typeface="+mn-ea"/>
                <a:sym typeface="+mn-lt"/>
              </a:rPr>
              <a:t>标题数字等都可以通过点击和重新输入进行更改</a:t>
            </a:r>
          </a:p>
        </p:txBody>
      </p:sp>
      <p:pic>
        <p:nvPicPr>
          <p:cNvPr id="17" name="图片 16"/>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a:off x="8478748" y="2288532"/>
            <a:ext cx="3376340" cy="337472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checkerboard(across)">
                                      <p:cBhvr>
                                        <p:cTn id="10" dur="500"/>
                                        <p:tgtEl>
                                          <p:spTgt spid="4"/>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heckerboard(across)">
                                      <p:cBhvr>
                                        <p:cTn id="13" dur="500"/>
                                        <p:tgtEl>
                                          <p:spTgt spid="5"/>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checkerboard(across)">
                                      <p:cBhvr>
                                        <p:cTn id="16" dur="500"/>
                                        <p:tgtEl>
                                          <p:spTgt spid="6"/>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checkerboard(across)">
                                      <p:cBhvr>
                                        <p:cTn id="19" dur="500"/>
                                        <p:tgtEl>
                                          <p:spTgt spid="7"/>
                                        </p:tgtEl>
                                      </p:cBhvr>
                                    </p:animEffect>
                                  </p:childTnLst>
                                </p:cTn>
                              </p:par>
                              <p:par>
                                <p:cTn id="20" presetID="5" presetClass="entr" presetSubtype="10" fill="hold"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checkerboard(across)">
                                      <p:cBhvr>
                                        <p:cTn id="22" dur="500"/>
                                        <p:tgtEl>
                                          <p:spTgt spid="8"/>
                                        </p:tgtEl>
                                      </p:cBhvr>
                                    </p:animEffect>
                                  </p:childTnLst>
                                </p:cTn>
                              </p:par>
                              <p:par>
                                <p:cTn id="23" presetID="5" presetClass="entr" presetSubtype="10" fill="hold"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checkerboard(across)">
                                      <p:cBhvr>
                                        <p:cTn id="25" dur="500"/>
                                        <p:tgtEl>
                                          <p:spTgt spid="9"/>
                                        </p:tgtEl>
                                      </p:cBhvr>
                                    </p:animEffect>
                                  </p:childTnLst>
                                </p:cTn>
                              </p:par>
                              <p:par>
                                <p:cTn id="26" presetID="5" presetClass="entr" presetSubtype="10" fill="hold" nodeType="with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checkerboard(across)">
                                      <p:cBhvr>
                                        <p:cTn id="28" dur="500"/>
                                        <p:tgtEl>
                                          <p:spTgt spid="10"/>
                                        </p:tgtEl>
                                      </p:cBhvr>
                                    </p:animEffect>
                                  </p:childTnLst>
                                </p:cTn>
                              </p:par>
                              <p:par>
                                <p:cTn id="29" presetID="5" presetClass="entr" presetSubtype="10"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checkerboard(across)">
                                      <p:cBhvr>
                                        <p:cTn id="31" dur="500"/>
                                        <p:tgtEl>
                                          <p:spTgt spid="11"/>
                                        </p:tgtEl>
                                      </p:cBhvr>
                                    </p:animEffect>
                                  </p:childTnLst>
                                </p:cTn>
                              </p:par>
                              <p:par>
                                <p:cTn id="32" presetID="5" presetClass="entr" presetSubtype="10" fill="hold" grpId="0" nodeType="with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checkerboard(across)">
                                      <p:cBhvr>
                                        <p:cTn id="34" dur="500"/>
                                        <p:tgtEl>
                                          <p:spTgt spid="12"/>
                                        </p:tgtEl>
                                      </p:cBhvr>
                                    </p:animEffect>
                                  </p:childTnLst>
                                </p:cTn>
                              </p:par>
                              <p:par>
                                <p:cTn id="35" presetID="5" presetClass="entr" presetSubtype="1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checkerboard(across)">
                                      <p:cBhvr>
                                        <p:cTn id="37" dur="500"/>
                                        <p:tgtEl>
                                          <p:spTgt spid="13"/>
                                        </p:tgtEl>
                                      </p:cBhvr>
                                    </p:animEffect>
                                  </p:childTnLst>
                                </p:cTn>
                              </p:par>
                              <p:par>
                                <p:cTn id="38" presetID="5" presetClass="entr" presetSubtype="10" fill="hold" grpId="0" nodeType="with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checkerboard(across)">
                                      <p:cBhvr>
                                        <p:cTn id="40" dur="500"/>
                                        <p:tgtEl>
                                          <p:spTgt spid="14"/>
                                        </p:tgtEl>
                                      </p:cBhvr>
                                    </p:animEffect>
                                  </p:childTnLst>
                                </p:cTn>
                              </p:par>
                              <p:par>
                                <p:cTn id="41" presetID="5" presetClass="entr" presetSubtype="10" fill="hold" grpId="0" nodeType="with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checkerboard(across)">
                                      <p:cBhvr>
                                        <p:cTn id="4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11" grpId="0"/>
      <p:bldP spid="12" grpId="0"/>
      <p:bldP spid="13" grpId="0"/>
      <p:bldP spid="14" grpId="0"/>
      <p:bldP spid="1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953376" y="508000"/>
            <a:ext cx="2412124" cy="461665"/>
          </a:xfrm>
          <a:prstGeom prst="rect">
            <a:avLst/>
          </a:prstGeom>
          <a:noFill/>
        </p:spPr>
        <p:txBody>
          <a:bodyPr wrap="square" rtlCol="0">
            <a:spAutoFit/>
          </a:bodyPr>
          <a:lstStyle/>
          <a:p>
            <a:pPr algn="dist"/>
            <a:r>
              <a:rPr kumimoji="1" lang="zh-CN" altLang="en-US" sz="2400">
                <a:solidFill>
                  <a:srgbClr val="1D5C04"/>
                </a:solidFill>
                <a:cs typeface="+mn-ea"/>
                <a:sym typeface="+mn-lt"/>
              </a:rPr>
              <a:t>活动内容概述</a:t>
            </a:r>
            <a:endParaRPr kumimoji="1" lang="en-US" altLang="zh-CN" sz="2400">
              <a:solidFill>
                <a:srgbClr val="1D5C04"/>
              </a:solidFill>
              <a:cs typeface="+mn-ea"/>
              <a:sym typeface="+mn-lt"/>
            </a:endParaRPr>
          </a:p>
        </p:txBody>
      </p:sp>
      <p:sp>
        <p:nvSpPr>
          <p:cNvPr id="3" name="椭圆 2"/>
          <p:cNvSpPr/>
          <p:nvPr/>
        </p:nvSpPr>
        <p:spPr>
          <a:xfrm>
            <a:off x="1540978" y="2906989"/>
            <a:ext cx="879226" cy="879226"/>
          </a:xfrm>
          <a:prstGeom prst="ellipse">
            <a:avLst/>
          </a:prstGeom>
          <a:solidFill>
            <a:srgbClr val="1D5C04"/>
          </a:solidFill>
          <a:ln>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 name="椭圆 3"/>
          <p:cNvSpPr/>
          <p:nvPr/>
        </p:nvSpPr>
        <p:spPr>
          <a:xfrm>
            <a:off x="4344049" y="1556384"/>
            <a:ext cx="879226" cy="879226"/>
          </a:xfrm>
          <a:prstGeom prst="ellipse">
            <a:avLst/>
          </a:prstGeom>
          <a:solidFill>
            <a:srgbClr val="1D5C04"/>
          </a:solidFill>
          <a:ln>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 name="椭圆 4"/>
          <p:cNvSpPr/>
          <p:nvPr/>
        </p:nvSpPr>
        <p:spPr>
          <a:xfrm>
            <a:off x="7147120" y="2906989"/>
            <a:ext cx="879226" cy="879226"/>
          </a:xfrm>
          <a:prstGeom prst="ellipse">
            <a:avLst/>
          </a:prstGeom>
          <a:solidFill>
            <a:srgbClr val="1D5C04"/>
          </a:solidFill>
          <a:ln>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 name="椭圆 5"/>
          <p:cNvSpPr/>
          <p:nvPr/>
        </p:nvSpPr>
        <p:spPr>
          <a:xfrm>
            <a:off x="9950191" y="1556384"/>
            <a:ext cx="879226" cy="879226"/>
          </a:xfrm>
          <a:prstGeom prst="ellipse">
            <a:avLst/>
          </a:prstGeom>
          <a:solidFill>
            <a:srgbClr val="1D5C04"/>
          </a:solidFill>
          <a:ln>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 name="TextBox 50"/>
          <p:cNvSpPr txBox="1"/>
          <p:nvPr/>
        </p:nvSpPr>
        <p:spPr>
          <a:xfrm>
            <a:off x="4075579" y="2627432"/>
            <a:ext cx="1502867" cy="369332"/>
          </a:xfrm>
          <a:prstGeom prst="rect">
            <a:avLst/>
          </a:prstGeom>
          <a:noFill/>
        </p:spPr>
        <p:txBody>
          <a:bodyPr wrap="square" lIns="0" tIns="0" rIns="0" bIns="0" rtlCol="0">
            <a:spAutoFit/>
          </a:bodyPr>
          <a:lstStyle/>
          <a:p>
            <a:pPr algn="ctr"/>
            <a:r>
              <a:rPr lang="zh-CN" altLang="en-US" sz="2400" dirty="0">
                <a:solidFill>
                  <a:srgbClr val="1D5C04"/>
                </a:solidFill>
                <a:cs typeface="+mn-ea"/>
                <a:sym typeface="+mn-lt"/>
              </a:rPr>
              <a:t>标题文字</a:t>
            </a:r>
          </a:p>
        </p:txBody>
      </p:sp>
      <p:sp>
        <p:nvSpPr>
          <p:cNvPr id="8" name="TextBox 50"/>
          <p:cNvSpPr txBox="1"/>
          <p:nvPr/>
        </p:nvSpPr>
        <p:spPr>
          <a:xfrm>
            <a:off x="1237680" y="3978037"/>
            <a:ext cx="1502867" cy="369332"/>
          </a:xfrm>
          <a:prstGeom prst="rect">
            <a:avLst/>
          </a:prstGeom>
          <a:noFill/>
        </p:spPr>
        <p:txBody>
          <a:bodyPr wrap="square" lIns="0" tIns="0" rIns="0" bIns="0" rtlCol="0">
            <a:spAutoFit/>
          </a:bodyPr>
          <a:lstStyle/>
          <a:p>
            <a:pPr algn="ctr"/>
            <a:r>
              <a:rPr lang="zh-CN" altLang="en-US" sz="2400" dirty="0">
                <a:solidFill>
                  <a:srgbClr val="1D5C04"/>
                </a:solidFill>
                <a:cs typeface="+mn-ea"/>
                <a:sym typeface="+mn-lt"/>
              </a:rPr>
              <a:t>标题文字</a:t>
            </a:r>
          </a:p>
        </p:txBody>
      </p:sp>
      <p:sp>
        <p:nvSpPr>
          <p:cNvPr id="9" name="TextBox 50"/>
          <p:cNvSpPr txBox="1"/>
          <p:nvPr/>
        </p:nvSpPr>
        <p:spPr>
          <a:xfrm>
            <a:off x="9597287" y="2627432"/>
            <a:ext cx="1502867" cy="369332"/>
          </a:xfrm>
          <a:prstGeom prst="rect">
            <a:avLst/>
          </a:prstGeom>
          <a:noFill/>
        </p:spPr>
        <p:txBody>
          <a:bodyPr wrap="square" lIns="0" tIns="0" rIns="0" bIns="0" rtlCol="0">
            <a:spAutoFit/>
          </a:bodyPr>
          <a:lstStyle/>
          <a:p>
            <a:pPr algn="ctr"/>
            <a:r>
              <a:rPr lang="zh-CN" altLang="en-US" sz="2400" dirty="0">
                <a:solidFill>
                  <a:srgbClr val="1D5C04"/>
                </a:solidFill>
                <a:cs typeface="+mn-ea"/>
                <a:sym typeface="+mn-lt"/>
              </a:rPr>
              <a:t>标题文字</a:t>
            </a:r>
          </a:p>
        </p:txBody>
      </p:sp>
      <p:sp>
        <p:nvSpPr>
          <p:cNvPr id="10" name="TextBox 50"/>
          <p:cNvSpPr txBox="1"/>
          <p:nvPr/>
        </p:nvSpPr>
        <p:spPr>
          <a:xfrm>
            <a:off x="6759388" y="3978037"/>
            <a:ext cx="1502867" cy="369332"/>
          </a:xfrm>
          <a:prstGeom prst="rect">
            <a:avLst/>
          </a:prstGeom>
          <a:noFill/>
        </p:spPr>
        <p:txBody>
          <a:bodyPr wrap="square" lIns="0" tIns="0" rIns="0" bIns="0" rtlCol="0">
            <a:spAutoFit/>
          </a:bodyPr>
          <a:lstStyle/>
          <a:p>
            <a:pPr algn="ctr"/>
            <a:r>
              <a:rPr lang="zh-CN" altLang="en-US" sz="2400" dirty="0">
                <a:solidFill>
                  <a:srgbClr val="1D5C04"/>
                </a:solidFill>
                <a:cs typeface="+mn-ea"/>
                <a:sym typeface="+mn-lt"/>
              </a:rPr>
              <a:t>标题文字</a:t>
            </a:r>
          </a:p>
        </p:txBody>
      </p:sp>
      <p:sp>
        <p:nvSpPr>
          <p:cNvPr id="11" name="KSO_Shape"/>
          <p:cNvSpPr/>
          <p:nvPr/>
        </p:nvSpPr>
        <p:spPr bwMode="auto">
          <a:xfrm>
            <a:off x="10140080" y="1758808"/>
            <a:ext cx="513822" cy="500116"/>
          </a:xfrm>
          <a:custGeom>
            <a:avLst/>
            <a:gdLst>
              <a:gd name="T0" fmla="*/ 666817 w 2390775"/>
              <a:gd name="T1" fmla="*/ 1651200 h 2327275"/>
              <a:gd name="T2" fmla="*/ 566198 w 2390775"/>
              <a:gd name="T3" fmla="*/ 1648988 h 2327275"/>
              <a:gd name="T4" fmla="*/ 521900 w 2390775"/>
              <a:gd name="T5" fmla="*/ 1642352 h 2327275"/>
              <a:gd name="T6" fmla="*/ 451657 w 2390775"/>
              <a:gd name="T7" fmla="*/ 1625606 h 2327275"/>
              <a:gd name="T8" fmla="*/ 414954 w 2390775"/>
              <a:gd name="T9" fmla="*/ 1611703 h 2327275"/>
              <a:gd name="T10" fmla="*/ 386794 w 2390775"/>
              <a:gd name="T11" fmla="*/ 1596536 h 2327275"/>
              <a:gd name="T12" fmla="*/ 361480 w 2390775"/>
              <a:gd name="T13" fmla="*/ 1577261 h 2327275"/>
              <a:gd name="T14" fmla="*/ 340280 w 2390775"/>
              <a:gd name="T15" fmla="*/ 1553247 h 2327275"/>
              <a:gd name="T16" fmla="*/ 888937 w 2390775"/>
              <a:gd name="T17" fmla="*/ 1206621 h 2327275"/>
              <a:gd name="T18" fmla="*/ 1840488 w 2390775"/>
              <a:gd name="T19" fmla="*/ 1219287 h 2327275"/>
              <a:gd name="T20" fmla="*/ 1623069 w 2390775"/>
              <a:gd name="T21" fmla="*/ 1586618 h 2327275"/>
              <a:gd name="T22" fmla="*/ 1603447 w 2390775"/>
              <a:gd name="T23" fmla="*/ 1604668 h 2327275"/>
              <a:gd name="T24" fmla="*/ 1586041 w 2390775"/>
              <a:gd name="T25" fmla="*/ 1615435 h 2327275"/>
              <a:gd name="T26" fmla="*/ 1564203 w 2390775"/>
              <a:gd name="T27" fmla="*/ 1624302 h 2327275"/>
              <a:gd name="T28" fmla="*/ 1537619 w 2390775"/>
              <a:gd name="T29" fmla="*/ 1631584 h 2327275"/>
              <a:gd name="T30" fmla="*/ 1504706 w 2390775"/>
              <a:gd name="T31" fmla="*/ 1636335 h 2327275"/>
              <a:gd name="T32" fmla="*/ 1344252 w 2390775"/>
              <a:gd name="T33" fmla="*/ 1642035 h 2327275"/>
              <a:gd name="T34" fmla="*/ 1310389 w 2390775"/>
              <a:gd name="T35" fmla="*/ 991605 h 2327275"/>
              <a:gd name="T36" fmla="*/ 441594 w 2390775"/>
              <a:gd name="T37" fmla="*/ 1195662 h 2327275"/>
              <a:gd name="T38" fmla="*/ 81238 w 2390775"/>
              <a:gd name="T39" fmla="*/ 1104844 h 2327275"/>
              <a:gd name="T40" fmla="*/ 72704 w 2390775"/>
              <a:gd name="T41" fmla="*/ 1075414 h 2327275"/>
              <a:gd name="T42" fmla="*/ 71439 w 2390775"/>
              <a:gd name="T43" fmla="*/ 1055795 h 2327275"/>
              <a:gd name="T44" fmla="*/ 73335 w 2390775"/>
              <a:gd name="T45" fmla="*/ 1033327 h 2327275"/>
              <a:gd name="T46" fmla="*/ 79342 w 2390775"/>
              <a:gd name="T47" fmla="*/ 1007378 h 2327275"/>
              <a:gd name="T48" fmla="*/ 89773 w 2390775"/>
              <a:gd name="T49" fmla="*/ 977316 h 2327275"/>
              <a:gd name="T50" fmla="*/ 110320 w 2390775"/>
              <a:gd name="T51" fmla="*/ 933964 h 2327275"/>
              <a:gd name="T52" fmla="*/ 509555 w 2390775"/>
              <a:gd name="T53" fmla="*/ 642520 h 2327275"/>
              <a:gd name="T54" fmla="*/ 1847476 w 2390775"/>
              <a:gd name="T55" fmla="*/ 860382 h 2327275"/>
              <a:gd name="T56" fmla="*/ 1866124 w 2390775"/>
              <a:gd name="T57" fmla="*/ 899590 h 2327275"/>
              <a:gd name="T58" fmla="*/ 1881611 w 2390775"/>
              <a:gd name="T59" fmla="*/ 941329 h 2327275"/>
              <a:gd name="T60" fmla="*/ 1899627 w 2390775"/>
              <a:gd name="T61" fmla="*/ 1008363 h 2327275"/>
              <a:gd name="T62" fmla="*/ 1904368 w 2390775"/>
              <a:gd name="T63" fmla="*/ 1046940 h 2327275"/>
              <a:gd name="T64" fmla="*/ 1904052 w 2390775"/>
              <a:gd name="T65" fmla="*/ 1078876 h 2327275"/>
              <a:gd name="T66" fmla="*/ 1898679 w 2390775"/>
              <a:gd name="T67" fmla="*/ 1110496 h 2327275"/>
              <a:gd name="T68" fmla="*/ 1886036 w 2390775"/>
              <a:gd name="T69" fmla="*/ 1139903 h 2327275"/>
              <a:gd name="T70" fmla="*/ 1704931 w 2390775"/>
              <a:gd name="T71" fmla="*/ 607105 h 2327275"/>
              <a:gd name="T72" fmla="*/ 1269206 w 2390775"/>
              <a:gd name="T73" fmla="*/ 633 h 2327275"/>
              <a:gd name="T74" fmla="*/ 1298604 w 2390775"/>
              <a:gd name="T75" fmla="*/ 7913 h 2327275"/>
              <a:gd name="T76" fmla="*/ 1316622 w 2390775"/>
              <a:gd name="T77" fmla="*/ 16460 h 2327275"/>
              <a:gd name="T78" fmla="*/ 1334957 w 2390775"/>
              <a:gd name="T79" fmla="*/ 29437 h 2327275"/>
              <a:gd name="T80" fmla="*/ 1354556 w 2390775"/>
              <a:gd name="T81" fmla="*/ 47796 h 2327275"/>
              <a:gd name="T82" fmla="*/ 1374787 w 2390775"/>
              <a:gd name="T83" fmla="*/ 71853 h 2327275"/>
              <a:gd name="T84" fmla="*/ 1402289 w 2390775"/>
              <a:gd name="T85" fmla="*/ 111420 h 2327275"/>
              <a:gd name="T86" fmla="*/ 1454131 w 2390775"/>
              <a:gd name="T87" fmla="*/ 603311 h 2327275"/>
              <a:gd name="T88" fmla="*/ 851305 w 2390775"/>
              <a:gd name="T89" fmla="*/ 0 h 2327275"/>
              <a:gd name="T90" fmla="*/ 776986 w 2390775"/>
              <a:gd name="T91" fmla="*/ 648844 h 2327275"/>
              <a:gd name="T92" fmla="*/ 537523 w 2390775"/>
              <a:gd name="T93" fmla="*/ 174396 h 2327275"/>
              <a:gd name="T94" fmla="*/ 561912 w 2390775"/>
              <a:gd name="T95" fmla="*/ 138631 h 2327275"/>
              <a:gd name="T96" fmla="*/ 590420 w 2390775"/>
              <a:gd name="T97" fmla="*/ 103815 h 2327275"/>
              <a:gd name="T98" fmla="*/ 639199 w 2390775"/>
              <a:gd name="T99" fmla="*/ 54439 h 2327275"/>
              <a:gd name="T100" fmla="*/ 670241 w 2390775"/>
              <a:gd name="T101" fmla="*/ 30701 h 2327275"/>
              <a:gd name="T102" fmla="*/ 698115 w 2390775"/>
              <a:gd name="T103" fmla="*/ 15192 h 2327275"/>
              <a:gd name="T104" fmla="*/ 728206 w 2390775"/>
              <a:gd name="T105" fmla="*/ 4114 h 2327275"/>
              <a:gd name="T106" fmla="*/ 759565 w 2390775"/>
              <a:gd name="T107" fmla="*/ 0 h 2327275"/>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390775" h="2327275">
                <a:moveTo>
                  <a:pt x="1115616" y="1514475"/>
                </a:moveTo>
                <a:lnTo>
                  <a:pt x="1116013" y="2073275"/>
                </a:lnTo>
                <a:lnTo>
                  <a:pt x="959557" y="2072879"/>
                </a:lnTo>
                <a:lnTo>
                  <a:pt x="836855" y="2072482"/>
                </a:lnTo>
                <a:lnTo>
                  <a:pt x="750685" y="2072085"/>
                </a:lnTo>
                <a:lnTo>
                  <a:pt x="737978" y="2071689"/>
                </a:lnTo>
                <a:lnTo>
                  <a:pt x="724080" y="2070896"/>
                </a:lnTo>
                <a:lnTo>
                  <a:pt x="710579" y="2069706"/>
                </a:lnTo>
                <a:lnTo>
                  <a:pt x="696680" y="2067723"/>
                </a:lnTo>
                <a:lnTo>
                  <a:pt x="682782" y="2065740"/>
                </a:lnTo>
                <a:lnTo>
                  <a:pt x="668487" y="2063757"/>
                </a:lnTo>
                <a:lnTo>
                  <a:pt x="654985" y="2061377"/>
                </a:lnTo>
                <a:lnTo>
                  <a:pt x="641087" y="2058998"/>
                </a:lnTo>
                <a:lnTo>
                  <a:pt x="614482" y="2053049"/>
                </a:lnTo>
                <a:lnTo>
                  <a:pt x="589465" y="2046703"/>
                </a:lnTo>
                <a:lnTo>
                  <a:pt x="566830" y="2040358"/>
                </a:lnTo>
                <a:lnTo>
                  <a:pt x="556903" y="2037185"/>
                </a:lnTo>
                <a:lnTo>
                  <a:pt x="547769" y="2034012"/>
                </a:lnTo>
                <a:lnTo>
                  <a:pt x="529503" y="2026874"/>
                </a:lnTo>
                <a:lnTo>
                  <a:pt x="520767" y="2022908"/>
                </a:lnTo>
                <a:lnTo>
                  <a:pt x="512031" y="2018149"/>
                </a:lnTo>
                <a:lnTo>
                  <a:pt x="502898" y="2013786"/>
                </a:lnTo>
                <a:lnTo>
                  <a:pt x="493765" y="2009027"/>
                </a:lnTo>
                <a:lnTo>
                  <a:pt x="485426" y="2003871"/>
                </a:lnTo>
                <a:lnTo>
                  <a:pt x="477087" y="1998319"/>
                </a:lnTo>
                <a:lnTo>
                  <a:pt x="468747" y="1992370"/>
                </a:lnTo>
                <a:lnTo>
                  <a:pt x="461203" y="1986421"/>
                </a:lnTo>
                <a:lnTo>
                  <a:pt x="453658" y="1979679"/>
                </a:lnTo>
                <a:lnTo>
                  <a:pt x="446113" y="1972541"/>
                </a:lnTo>
                <a:lnTo>
                  <a:pt x="439362" y="1965402"/>
                </a:lnTo>
                <a:lnTo>
                  <a:pt x="433009" y="1957470"/>
                </a:lnTo>
                <a:lnTo>
                  <a:pt x="427052" y="1949538"/>
                </a:lnTo>
                <a:lnTo>
                  <a:pt x="421890" y="1941210"/>
                </a:lnTo>
                <a:lnTo>
                  <a:pt x="400050" y="1903930"/>
                </a:lnTo>
                <a:lnTo>
                  <a:pt x="616864" y="1518045"/>
                </a:lnTo>
                <a:lnTo>
                  <a:pt x="1115616" y="1514475"/>
                </a:lnTo>
                <a:close/>
                <a:moveTo>
                  <a:pt x="1644538" y="1244600"/>
                </a:moveTo>
                <a:lnTo>
                  <a:pt x="1644538" y="1533950"/>
                </a:lnTo>
                <a:lnTo>
                  <a:pt x="1919386" y="1532757"/>
                </a:lnTo>
                <a:lnTo>
                  <a:pt x="2309813" y="1530372"/>
                </a:lnTo>
                <a:lnTo>
                  <a:pt x="2054824" y="1965986"/>
                </a:lnTo>
                <a:lnTo>
                  <a:pt x="2049263" y="1974333"/>
                </a:lnTo>
                <a:lnTo>
                  <a:pt x="2043703" y="1983077"/>
                </a:lnTo>
                <a:lnTo>
                  <a:pt x="2036951" y="1991423"/>
                </a:lnTo>
                <a:lnTo>
                  <a:pt x="2029802" y="1999373"/>
                </a:lnTo>
                <a:lnTo>
                  <a:pt x="2021858" y="2006924"/>
                </a:lnTo>
                <a:lnTo>
                  <a:pt x="2017092" y="2010501"/>
                </a:lnTo>
                <a:lnTo>
                  <a:pt x="2012326" y="2014078"/>
                </a:lnTo>
                <a:lnTo>
                  <a:pt x="2007162" y="2017656"/>
                </a:lnTo>
                <a:lnTo>
                  <a:pt x="2001999" y="2020835"/>
                </a:lnTo>
                <a:lnTo>
                  <a:pt x="1996439" y="2024412"/>
                </a:lnTo>
                <a:lnTo>
                  <a:pt x="1990481" y="2027592"/>
                </a:lnTo>
                <a:lnTo>
                  <a:pt x="1984126" y="2030772"/>
                </a:lnTo>
                <a:lnTo>
                  <a:pt x="1977771" y="2033554"/>
                </a:lnTo>
                <a:lnTo>
                  <a:pt x="1970622" y="2036336"/>
                </a:lnTo>
                <a:lnTo>
                  <a:pt x="1963075" y="2038721"/>
                </a:lnTo>
                <a:lnTo>
                  <a:pt x="1955132" y="2041503"/>
                </a:lnTo>
                <a:lnTo>
                  <a:pt x="1947188" y="2043490"/>
                </a:lnTo>
                <a:lnTo>
                  <a:pt x="1938450" y="2045875"/>
                </a:lnTo>
                <a:lnTo>
                  <a:pt x="1929712" y="2047862"/>
                </a:lnTo>
                <a:lnTo>
                  <a:pt x="1919783" y="2049452"/>
                </a:lnTo>
                <a:lnTo>
                  <a:pt x="1909853" y="2051042"/>
                </a:lnTo>
                <a:lnTo>
                  <a:pt x="1899527" y="2052632"/>
                </a:lnTo>
                <a:lnTo>
                  <a:pt x="1888406" y="2053824"/>
                </a:lnTo>
                <a:lnTo>
                  <a:pt x="1877285" y="2055017"/>
                </a:lnTo>
                <a:lnTo>
                  <a:pt x="1864972" y="2055812"/>
                </a:lnTo>
                <a:lnTo>
                  <a:pt x="1839155" y="2057004"/>
                </a:lnTo>
                <a:lnTo>
                  <a:pt x="1687036" y="2060979"/>
                </a:lnTo>
                <a:lnTo>
                  <a:pt x="1642552" y="2062171"/>
                </a:lnTo>
                <a:lnTo>
                  <a:pt x="1644140" y="2327275"/>
                </a:lnTo>
                <a:lnTo>
                  <a:pt x="1273175" y="1801439"/>
                </a:lnTo>
                <a:lnTo>
                  <a:pt x="1644538" y="1244600"/>
                </a:lnTo>
                <a:close/>
                <a:moveTo>
                  <a:pt x="639492" y="806450"/>
                </a:moveTo>
                <a:lnTo>
                  <a:pt x="939800" y="1403808"/>
                </a:lnTo>
                <a:lnTo>
                  <a:pt x="688684" y="1261221"/>
                </a:lnTo>
                <a:lnTo>
                  <a:pt x="554200" y="1500720"/>
                </a:lnTo>
                <a:lnTo>
                  <a:pt x="363781" y="1841500"/>
                </a:lnTo>
                <a:lnTo>
                  <a:pt x="111078" y="1404603"/>
                </a:lnTo>
                <a:lnTo>
                  <a:pt x="106318" y="1395865"/>
                </a:lnTo>
                <a:lnTo>
                  <a:pt x="101954" y="1386730"/>
                </a:lnTo>
                <a:lnTo>
                  <a:pt x="97987" y="1376403"/>
                </a:lnTo>
                <a:lnTo>
                  <a:pt x="94813" y="1366473"/>
                </a:lnTo>
                <a:lnTo>
                  <a:pt x="92036" y="1355750"/>
                </a:lnTo>
                <a:lnTo>
                  <a:pt x="91243" y="1349792"/>
                </a:lnTo>
                <a:lnTo>
                  <a:pt x="90449" y="1344231"/>
                </a:lnTo>
                <a:lnTo>
                  <a:pt x="90053" y="1337877"/>
                </a:lnTo>
                <a:lnTo>
                  <a:pt x="89656" y="1331919"/>
                </a:lnTo>
                <a:lnTo>
                  <a:pt x="89656" y="1325167"/>
                </a:lnTo>
                <a:lnTo>
                  <a:pt x="89656" y="1318415"/>
                </a:lnTo>
                <a:lnTo>
                  <a:pt x="90053" y="1311265"/>
                </a:lnTo>
                <a:lnTo>
                  <a:pt x="90846" y="1304116"/>
                </a:lnTo>
                <a:lnTo>
                  <a:pt x="92036" y="1296967"/>
                </a:lnTo>
                <a:lnTo>
                  <a:pt x="93226" y="1289421"/>
                </a:lnTo>
                <a:lnTo>
                  <a:pt x="95210" y="1281080"/>
                </a:lnTo>
                <a:lnTo>
                  <a:pt x="97193" y="1272739"/>
                </a:lnTo>
                <a:lnTo>
                  <a:pt x="99574" y="1264398"/>
                </a:lnTo>
                <a:lnTo>
                  <a:pt x="101954" y="1255263"/>
                </a:lnTo>
                <a:lnTo>
                  <a:pt x="105127" y="1246128"/>
                </a:lnTo>
                <a:lnTo>
                  <a:pt x="108698" y="1236596"/>
                </a:lnTo>
                <a:lnTo>
                  <a:pt x="112665" y="1226666"/>
                </a:lnTo>
                <a:lnTo>
                  <a:pt x="116632" y="1216737"/>
                </a:lnTo>
                <a:lnTo>
                  <a:pt x="121392" y="1206013"/>
                </a:lnTo>
                <a:lnTo>
                  <a:pt x="126550" y="1195289"/>
                </a:lnTo>
                <a:lnTo>
                  <a:pt x="138451" y="1172253"/>
                </a:lnTo>
                <a:lnTo>
                  <a:pt x="209462" y="1038006"/>
                </a:lnTo>
                <a:lnTo>
                  <a:pt x="230884" y="998685"/>
                </a:lnTo>
                <a:lnTo>
                  <a:pt x="0" y="869205"/>
                </a:lnTo>
                <a:lnTo>
                  <a:pt x="639492" y="806450"/>
                </a:lnTo>
                <a:close/>
                <a:moveTo>
                  <a:pt x="2139688" y="762000"/>
                </a:moveTo>
                <a:lnTo>
                  <a:pt x="2216641" y="898525"/>
                </a:lnTo>
                <a:lnTo>
                  <a:pt x="2276537" y="1004887"/>
                </a:lnTo>
                <a:lnTo>
                  <a:pt x="2318583" y="1079897"/>
                </a:lnTo>
                <a:lnTo>
                  <a:pt x="2324533" y="1091406"/>
                </a:lnTo>
                <a:lnTo>
                  <a:pt x="2330483" y="1103709"/>
                </a:lnTo>
                <a:lnTo>
                  <a:pt x="2336432" y="1116409"/>
                </a:lnTo>
                <a:lnTo>
                  <a:pt x="2341986" y="1129109"/>
                </a:lnTo>
                <a:lnTo>
                  <a:pt x="2347142" y="1141809"/>
                </a:lnTo>
                <a:lnTo>
                  <a:pt x="2352299" y="1155303"/>
                </a:lnTo>
                <a:lnTo>
                  <a:pt x="2357059" y="1168400"/>
                </a:lnTo>
                <a:lnTo>
                  <a:pt x="2361422" y="1181497"/>
                </a:lnTo>
                <a:lnTo>
                  <a:pt x="2369355" y="1207690"/>
                </a:lnTo>
                <a:lnTo>
                  <a:pt x="2376099" y="1232297"/>
                </a:lnTo>
                <a:lnTo>
                  <a:pt x="2382048" y="1255315"/>
                </a:lnTo>
                <a:lnTo>
                  <a:pt x="2384032" y="1265634"/>
                </a:lnTo>
                <a:lnTo>
                  <a:pt x="2385618" y="1275556"/>
                </a:lnTo>
                <a:lnTo>
                  <a:pt x="2388395" y="1294606"/>
                </a:lnTo>
                <a:lnTo>
                  <a:pt x="2389188" y="1304528"/>
                </a:lnTo>
                <a:lnTo>
                  <a:pt x="2389982" y="1314053"/>
                </a:lnTo>
                <a:lnTo>
                  <a:pt x="2390378" y="1323975"/>
                </a:lnTo>
                <a:lnTo>
                  <a:pt x="2390775" y="1334294"/>
                </a:lnTo>
                <a:lnTo>
                  <a:pt x="2390378" y="1344215"/>
                </a:lnTo>
                <a:lnTo>
                  <a:pt x="2389585" y="1354137"/>
                </a:lnTo>
                <a:lnTo>
                  <a:pt x="2388792" y="1364059"/>
                </a:lnTo>
                <a:lnTo>
                  <a:pt x="2387205" y="1373981"/>
                </a:lnTo>
                <a:lnTo>
                  <a:pt x="2385222" y="1384300"/>
                </a:lnTo>
                <a:lnTo>
                  <a:pt x="2382842" y="1393825"/>
                </a:lnTo>
                <a:lnTo>
                  <a:pt x="2379272" y="1403350"/>
                </a:lnTo>
                <a:lnTo>
                  <a:pt x="2375702" y="1412478"/>
                </a:lnTo>
                <a:lnTo>
                  <a:pt x="2371735" y="1421606"/>
                </a:lnTo>
                <a:lnTo>
                  <a:pt x="2366975" y="1430734"/>
                </a:lnTo>
                <a:lnTo>
                  <a:pt x="2345556" y="1467644"/>
                </a:lnTo>
                <a:lnTo>
                  <a:pt x="1902485" y="1470025"/>
                </a:lnTo>
                <a:lnTo>
                  <a:pt x="1654175" y="1038225"/>
                </a:lnTo>
                <a:lnTo>
                  <a:pt x="2139688" y="762000"/>
                </a:lnTo>
                <a:close/>
                <a:moveTo>
                  <a:pt x="1068388" y="0"/>
                </a:moveTo>
                <a:lnTo>
                  <a:pt x="1572620" y="0"/>
                </a:lnTo>
                <a:lnTo>
                  <a:pt x="1582538" y="0"/>
                </a:lnTo>
                <a:lnTo>
                  <a:pt x="1592853" y="794"/>
                </a:lnTo>
                <a:lnTo>
                  <a:pt x="1603565" y="2384"/>
                </a:lnTo>
                <a:lnTo>
                  <a:pt x="1613879" y="4767"/>
                </a:lnTo>
                <a:lnTo>
                  <a:pt x="1624591" y="7946"/>
                </a:lnTo>
                <a:lnTo>
                  <a:pt x="1629748" y="9932"/>
                </a:lnTo>
                <a:lnTo>
                  <a:pt x="1635302" y="11919"/>
                </a:lnTo>
                <a:lnTo>
                  <a:pt x="1640856" y="14700"/>
                </a:lnTo>
                <a:lnTo>
                  <a:pt x="1646807" y="17481"/>
                </a:lnTo>
                <a:lnTo>
                  <a:pt x="1652361" y="20659"/>
                </a:lnTo>
                <a:lnTo>
                  <a:pt x="1657915" y="24235"/>
                </a:lnTo>
                <a:lnTo>
                  <a:pt x="1663866" y="27810"/>
                </a:lnTo>
                <a:lnTo>
                  <a:pt x="1669420" y="32181"/>
                </a:lnTo>
                <a:lnTo>
                  <a:pt x="1675371" y="36948"/>
                </a:lnTo>
                <a:lnTo>
                  <a:pt x="1681322" y="41716"/>
                </a:lnTo>
                <a:lnTo>
                  <a:pt x="1687273" y="47675"/>
                </a:lnTo>
                <a:lnTo>
                  <a:pt x="1693620" y="53634"/>
                </a:lnTo>
                <a:lnTo>
                  <a:pt x="1699968" y="59991"/>
                </a:lnTo>
                <a:lnTo>
                  <a:pt x="1706315" y="66745"/>
                </a:lnTo>
                <a:lnTo>
                  <a:pt x="1712663" y="73896"/>
                </a:lnTo>
                <a:lnTo>
                  <a:pt x="1719010" y="81445"/>
                </a:lnTo>
                <a:lnTo>
                  <a:pt x="1725358" y="90185"/>
                </a:lnTo>
                <a:lnTo>
                  <a:pt x="1732102" y="98926"/>
                </a:lnTo>
                <a:lnTo>
                  <a:pt x="1739243" y="108063"/>
                </a:lnTo>
                <a:lnTo>
                  <a:pt x="1745987" y="117996"/>
                </a:lnTo>
                <a:lnTo>
                  <a:pt x="1759873" y="139847"/>
                </a:lnTo>
                <a:lnTo>
                  <a:pt x="1840010" y="268569"/>
                </a:lnTo>
                <a:lnTo>
                  <a:pt x="1863417" y="306709"/>
                </a:lnTo>
                <a:lnTo>
                  <a:pt x="2090738" y="171233"/>
                </a:lnTo>
                <a:lnTo>
                  <a:pt x="1824935" y="757238"/>
                </a:lnTo>
                <a:lnTo>
                  <a:pt x="1158047" y="718303"/>
                </a:lnTo>
                <a:lnTo>
                  <a:pt x="1407188" y="572100"/>
                </a:lnTo>
                <a:lnTo>
                  <a:pt x="1267145" y="335711"/>
                </a:lnTo>
                <a:lnTo>
                  <a:pt x="1068388" y="0"/>
                </a:lnTo>
                <a:close/>
                <a:moveTo>
                  <a:pt x="953254" y="0"/>
                </a:moveTo>
                <a:lnTo>
                  <a:pt x="996186" y="0"/>
                </a:lnTo>
                <a:lnTo>
                  <a:pt x="1222376" y="381372"/>
                </a:lnTo>
                <a:lnTo>
                  <a:pt x="975117" y="814388"/>
                </a:lnTo>
                <a:lnTo>
                  <a:pt x="490538" y="534318"/>
                </a:lnTo>
                <a:lnTo>
                  <a:pt x="569247" y="398851"/>
                </a:lnTo>
                <a:lnTo>
                  <a:pt x="630863" y="293180"/>
                </a:lnTo>
                <a:lnTo>
                  <a:pt x="674591" y="218891"/>
                </a:lnTo>
                <a:lnTo>
                  <a:pt x="681349" y="207768"/>
                </a:lnTo>
                <a:lnTo>
                  <a:pt x="689299" y="196645"/>
                </a:lnTo>
                <a:lnTo>
                  <a:pt x="697249" y="185521"/>
                </a:lnTo>
                <a:lnTo>
                  <a:pt x="705200" y="174001"/>
                </a:lnTo>
                <a:lnTo>
                  <a:pt x="713945" y="162877"/>
                </a:lnTo>
                <a:lnTo>
                  <a:pt x="722691" y="151754"/>
                </a:lnTo>
                <a:lnTo>
                  <a:pt x="731834" y="141028"/>
                </a:lnTo>
                <a:lnTo>
                  <a:pt x="740977" y="130302"/>
                </a:lnTo>
                <a:lnTo>
                  <a:pt x="759263" y="110439"/>
                </a:lnTo>
                <a:lnTo>
                  <a:pt x="777549" y="92165"/>
                </a:lnTo>
                <a:lnTo>
                  <a:pt x="794245" y="75480"/>
                </a:lnTo>
                <a:lnTo>
                  <a:pt x="802195" y="68329"/>
                </a:lnTo>
                <a:lnTo>
                  <a:pt x="809748" y="61973"/>
                </a:lnTo>
                <a:lnTo>
                  <a:pt x="824854" y="50452"/>
                </a:lnTo>
                <a:lnTo>
                  <a:pt x="832804" y="44493"/>
                </a:lnTo>
                <a:lnTo>
                  <a:pt x="841152" y="38534"/>
                </a:lnTo>
                <a:lnTo>
                  <a:pt x="849500" y="33370"/>
                </a:lnTo>
                <a:lnTo>
                  <a:pt x="857848" y="28206"/>
                </a:lnTo>
                <a:lnTo>
                  <a:pt x="866991" y="23438"/>
                </a:lnTo>
                <a:lnTo>
                  <a:pt x="876134" y="19068"/>
                </a:lnTo>
                <a:lnTo>
                  <a:pt x="884880" y="14699"/>
                </a:lnTo>
                <a:lnTo>
                  <a:pt x="894420" y="11123"/>
                </a:lnTo>
                <a:lnTo>
                  <a:pt x="903961" y="7945"/>
                </a:lnTo>
                <a:lnTo>
                  <a:pt x="913899" y="5164"/>
                </a:lnTo>
                <a:lnTo>
                  <a:pt x="923439" y="2781"/>
                </a:lnTo>
                <a:lnTo>
                  <a:pt x="933377" y="1192"/>
                </a:lnTo>
                <a:lnTo>
                  <a:pt x="943316" y="397"/>
                </a:lnTo>
                <a:lnTo>
                  <a:pt x="953254" y="0"/>
                </a:lnTo>
                <a:close/>
              </a:path>
            </a:pathLst>
          </a:custGeom>
          <a:solidFill>
            <a:schemeClr val="bg1"/>
          </a:solidFill>
          <a:ln>
            <a:noFill/>
          </a:ln>
        </p:spPr>
        <p:txBody>
          <a:bodyPr anchor="ctr">
            <a:scene3d>
              <a:camera prst="orthographicFront"/>
              <a:lightRig rig="threePt" dir="t"/>
            </a:scene3d>
            <a:sp3d contourW="12700">
              <a:contourClr>
                <a:srgbClr val="FFFFFF"/>
              </a:contourClr>
            </a:sp3d>
          </a:bodyPr>
          <a:lstStyle/>
          <a:p>
            <a:pPr algn="ctr">
              <a:defRPr/>
            </a:pPr>
            <a:endParaRPr lang="zh-CN" altLang="en-US" sz="2260">
              <a:solidFill>
                <a:srgbClr val="FFFFFF"/>
              </a:solidFill>
              <a:cs typeface="+mn-ea"/>
              <a:sym typeface="+mn-lt"/>
            </a:endParaRPr>
          </a:p>
        </p:txBody>
      </p:sp>
      <p:sp>
        <p:nvSpPr>
          <p:cNvPr id="12" name="KSO_Shape"/>
          <p:cNvSpPr/>
          <p:nvPr/>
        </p:nvSpPr>
        <p:spPr bwMode="auto">
          <a:xfrm>
            <a:off x="7376893" y="3039782"/>
            <a:ext cx="454896" cy="577034"/>
          </a:xfrm>
          <a:custGeom>
            <a:avLst/>
            <a:gdLst>
              <a:gd name="T0" fmla="*/ 259322 w 2665412"/>
              <a:gd name="T1" fmla="*/ 2895285 h 3382963"/>
              <a:gd name="T2" fmla="*/ 511017 w 2665412"/>
              <a:gd name="T3" fmla="*/ 3155147 h 3382963"/>
              <a:gd name="T4" fmla="*/ 770965 w 2665412"/>
              <a:gd name="T5" fmla="*/ 2903852 h 3382963"/>
              <a:gd name="T6" fmla="*/ 519587 w 2665412"/>
              <a:gd name="T7" fmla="*/ 2643989 h 3382963"/>
              <a:gd name="T8" fmla="*/ 875071 w 2665412"/>
              <a:gd name="T9" fmla="*/ 2732514 h 3382963"/>
              <a:gd name="T10" fmla="*/ 732560 w 2665412"/>
              <a:gd name="T11" fmla="*/ 3231615 h 3382963"/>
              <a:gd name="T12" fmla="*/ 265987 w 2665412"/>
              <a:gd name="T13" fmla="*/ 3315697 h 3382963"/>
              <a:gd name="T14" fmla="*/ 147598 w 2665412"/>
              <a:gd name="T15" fmla="*/ 2750917 h 3382963"/>
              <a:gd name="T16" fmla="*/ 1831415 w 2665412"/>
              <a:gd name="T17" fmla="*/ 2257426 h 3382963"/>
              <a:gd name="T18" fmla="*/ 1993961 w 2665412"/>
              <a:gd name="T19" fmla="*/ 2438401 h 3382963"/>
              <a:gd name="T20" fmla="*/ 1847258 w 2665412"/>
              <a:gd name="T21" fmla="*/ 2409508 h 3382963"/>
              <a:gd name="T22" fmla="*/ 1685662 w 2665412"/>
              <a:gd name="T23" fmla="*/ 2468563 h 3382963"/>
              <a:gd name="T24" fmla="*/ 1995229 w 2665412"/>
              <a:gd name="T25" fmla="*/ 2640966 h 3382963"/>
              <a:gd name="T26" fmla="*/ 1952137 w 2665412"/>
              <a:gd name="T27" fmla="*/ 2838768 h 3382963"/>
              <a:gd name="T28" fmla="*/ 1735409 w 2665412"/>
              <a:gd name="T29" fmla="*/ 2918143 h 3382963"/>
              <a:gd name="T30" fmla="*/ 1580784 w 2665412"/>
              <a:gd name="T31" fmla="*/ 2728596 h 3382963"/>
              <a:gd name="T32" fmla="*/ 1742380 w 2665412"/>
              <a:gd name="T33" fmla="*/ 2773998 h 3382963"/>
              <a:gd name="T34" fmla="*/ 1881478 w 2665412"/>
              <a:gd name="T35" fmla="*/ 2691766 h 3382963"/>
              <a:gd name="T36" fmla="*/ 1563357 w 2665412"/>
              <a:gd name="T37" fmla="*/ 2467293 h 3382963"/>
              <a:gd name="T38" fmla="*/ 1692634 w 2665412"/>
              <a:gd name="T39" fmla="*/ 2322831 h 3382963"/>
              <a:gd name="T40" fmla="*/ 1625723 w 2665412"/>
              <a:gd name="T41" fmla="*/ 2198771 h 3382963"/>
              <a:gd name="T42" fmla="*/ 1410098 w 2665412"/>
              <a:gd name="T43" fmla="*/ 2430592 h 3382963"/>
              <a:gd name="T44" fmla="*/ 1421847 w 2665412"/>
              <a:gd name="T45" fmla="*/ 2757048 h 3382963"/>
              <a:gd name="T46" fmla="*/ 1653351 w 2665412"/>
              <a:gd name="T47" fmla="*/ 2972991 h 3382963"/>
              <a:gd name="T48" fmla="*/ 1980125 w 2665412"/>
              <a:gd name="T49" fmla="*/ 2960924 h 3382963"/>
              <a:gd name="T50" fmla="*/ 2195433 w 2665412"/>
              <a:gd name="T51" fmla="*/ 2729420 h 3382963"/>
              <a:gd name="T52" fmla="*/ 2184001 w 2665412"/>
              <a:gd name="T53" fmla="*/ 2402964 h 3382963"/>
              <a:gd name="T54" fmla="*/ 1952179 w 2665412"/>
              <a:gd name="T55" fmla="*/ 2187021 h 3382963"/>
              <a:gd name="T56" fmla="*/ 2156055 w 2665412"/>
              <a:gd name="T57" fmla="*/ 2032367 h 3382963"/>
              <a:gd name="T58" fmla="*/ 2395816 w 2665412"/>
              <a:gd name="T59" fmla="*/ 2850094 h 3382963"/>
              <a:gd name="T60" fmla="*/ 1619054 w 2665412"/>
              <a:gd name="T61" fmla="*/ 3205130 h 3382963"/>
              <a:gd name="T62" fmla="*/ 1161763 w 2665412"/>
              <a:gd name="T63" fmla="*/ 2697981 h 3382963"/>
              <a:gd name="T64" fmla="*/ 1590474 w 2665412"/>
              <a:gd name="T65" fmla="*/ 1963774 h 3382963"/>
              <a:gd name="T66" fmla="*/ 247746 w 2665412"/>
              <a:gd name="T67" fmla="*/ 2374875 h 3382963"/>
              <a:gd name="T68" fmla="*/ 90506 w 2665412"/>
              <a:gd name="T69" fmla="*/ 2382501 h 3382963"/>
              <a:gd name="T70" fmla="*/ 82882 w 2665412"/>
              <a:gd name="T71" fmla="*/ 2224911 h 3382963"/>
              <a:gd name="T72" fmla="*/ 1925231 w 2665412"/>
              <a:gd name="T73" fmla="*/ 1275421 h 3382963"/>
              <a:gd name="T74" fmla="*/ 2142932 w 2665412"/>
              <a:gd name="T75" fmla="*/ 1565745 h 3382963"/>
              <a:gd name="T76" fmla="*/ 2433411 w 2665412"/>
              <a:gd name="T77" fmla="*/ 1348081 h 3382963"/>
              <a:gd name="T78" fmla="*/ 2215710 w 2665412"/>
              <a:gd name="T79" fmla="*/ 1057758 h 3382963"/>
              <a:gd name="T80" fmla="*/ 2557039 w 2665412"/>
              <a:gd name="T81" fmla="*/ 1184676 h 3382963"/>
              <a:gd name="T82" fmla="*/ 2359043 w 2665412"/>
              <a:gd name="T83" fmla="*/ 1666644 h 3382963"/>
              <a:gd name="T84" fmla="*/ 1943029 w 2665412"/>
              <a:gd name="T85" fmla="*/ 1631742 h 3382963"/>
              <a:gd name="T86" fmla="*/ 1831795 w 2665412"/>
              <a:gd name="T87" fmla="*/ 1117727 h 3382963"/>
              <a:gd name="T88" fmla="*/ 1543971 w 2665412"/>
              <a:gd name="T89" fmla="*/ 596250 h 3382963"/>
              <a:gd name="T90" fmla="*/ 1297460 w 2665412"/>
              <a:gd name="T91" fmla="*/ 948099 h 3382963"/>
              <a:gd name="T92" fmla="*/ 1031888 w 2665412"/>
              <a:gd name="T93" fmla="*/ 755548 h 3382963"/>
              <a:gd name="T94" fmla="*/ 814631 w 2665412"/>
              <a:gd name="T95" fmla="*/ 602286 h 3382963"/>
              <a:gd name="T96" fmla="*/ 863801 w 2665412"/>
              <a:gd name="T97" fmla="*/ 640380 h 3382963"/>
              <a:gd name="T98" fmla="*/ 958650 w 2665412"/>
              <a:gd name="T99" fmla="*/ 731486 h 3382963"/>
              <a:gd name="T100" fmla="*/ 915825 w 2665412"/>
              <a:gd name="T101" fmla="*/ 1047026 h 3382963"/>
              <a:gd name="T102" fmla="*/ 1093788 w 2665412"/>
              <a:gd name="T103" fmla="*/ 1742545 h 3382963"/>
              <a:gd name="T104" fmla="*/ 941203 w 2665412"/>
              <a:gd name="T105" fmla="*/ 2331086 h 3382963"/>
              <a:gd name="T106" fmla="*/ 804162 w 2665412"/>
              <a:gd name="T107" fmla="*/ 2246646 h 3382963"/>
              <a:gd name="T108" fmla="*/ 518978 w 2665412"/>
              <a:gd name="T109" fmla="*/ 1458116 h 3382963"/>
              <a:gd name="T110" fmla="*/ 425714 w 2665412"/>
              <a:gd name="T111" fmla="*/ 1302568 h 3382963"/>
              <a:gd name="T112" fmla="*/ 154488 w 2665412"/>
              <a:gd name="T113" fmla="*/ 951475 h 3382963"/>
              <a:gd name="T114" fmla="*/ 4758 w 2665412"/>
              <a:gd name="T115" fmla="*/ 912429 h 3382963"/>
              <a:gd name="T116" fmla="*/ 912333 w 2665412"/>
              <a:gd name="T117" fmla="*/ 0 h 3382963"/>
              <a:gd name="T118" fmla="*/ 1112519 w 2665412"/>
              <a:gd name="T119" fmla="*/ 199433 h 3382963"/>
              <a:gd name="T120" fmla="*/ 953005 w 2665412"/>
              <a:gd name="T121" fmla="*/ 526732 h 3382963"/>
              <a:gd name="T122" fmla="*/ 719772 w 2665412"/>
              <a:gd name="T123" fmla="*/ 209293 h 3382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665412" h="3382963">
                <a:moveTo>
                  <a:pt x="506574" y="2643989"/>
                </a:moveTo>
                <a:lnTo>
                  <a:pt x="493243" y="2644624"/>
                </a:lnTo>
                <a:lnTo>
                  <a:pt x="480230" y="2646210"/>
                </a:lnTo>
                <a:lnTo>
                  <a:pt x="467217" y="2648431"/>
                </a:lnTo>
                <a:lnTo>
                  <a:pt x="454521" y="2650970"/>
                </a:lnTo>
                <a:lnTo>
                  <a:pt x="442460" y="2654460"/>
                </a:lnTo>
                <a:lnTo>
                  <a:pt x="430399" y="2658585"/>
                </a:lnTo>
                <a:lnTo>
                  <a:pt x="418655" y="2663027"/>
                </a:lnTo>
                <a:lnTo>
                  <a:pt x="407229" y="2667786"/>
                </a:lnTo>
                <a:lnTo>
                  <a:pt x="396120" y="2673180"/>
                </a:lnTo>
                <a:lnTo>
                  <a:pt x="385328" y="2679526"/>
                </a:lnTo>
                <a:lnTo>
                  <a:pt x="374854" y="2685872"/>
                </a:lnTo>
                <a:lnTo>
                  <a:pt x="364380" y="2692852"/>
                </a:lnTo>
                <a:lnTo>
                  <a:pt x="354858" y="2700784"/>
                </a:lnTo>
                <a:lnTo>
                  <a:pt x="345336" y="2708717"/>
                </a:lnTo>
                <a:lnTo>
                  <a:pt x="336449" y="2717284"/>
                </a:lnTo>
                <a:lnTo>
                  <a:pt x="327562" y="2725533"/>
                </a:lnTo>
                <a:lnTo>
                  <a:pt x="319310" y="2735052"/>
                </a:lnTo>
                <a:lnTo>
                  <a:pt x="312010" y="2744571"/>
                </a:lnTo>
                <a:lnTo>
                  <a:pt x="304710" y="2754724"/>
                </a:lnTo>
                <a:lnTo>
                  <a:pt x="298044" y="2764878"/>
                </a:lnTo>
                <a:lnTo>
                  <a:pt x="291696" y="2775348"/>
                </a:lnTo>
                <a:lnTo>
                  <a:pt x="285983" y="2786136"/>
                </a:lnTo>
                <a:lnTo>
                  <a:pt x="280905" y="2797241"/>
                </a:lnTo>
                <a:lnTo>
                  <a:pt x="276144" y="2808981"/>
                </a:lnTo>
                <a:lnTo>
                  <a:pt x="272018" y="2820721"/>
                </a:lnTo>
                <a:lnTo>
                  <a:pt x="268209" y="2832461"/>
                </a:lnTo>
                <a:lnTo>
                  <a:pt x="265353" y="2844835"/>
                </a:lnTo>
                <a:lnTo>
                  <a:pt x="263131" y="2857210"/>
                </a:lnTo>
                <a:lnTo>
                  <a:pt x="261226" y="2869584"/>
                </a:lnTo>
                <a:lnTo>
                  <a:pt x="259957" y="2882276"/>
                </a:lnTo>
                <a:lnTo>
                  <a:pt x="259322" y="2895285"/>
                </a:lnTo>
                <a:lnTo>
                  <a:pt x="259639" y="2908294"/>
                </a:lnTo>
                <a:lnTo>
                  <a:pt x="260274" y="2921620"/>
                </a:lnTo>
                <a:lnTo>
                  <a:pt x="261861" y="2934629"/>
                </a:lnTo>
                <a:lnTo>
                  <a:pt x="264083" y="2947638"/>
                </a:lnTo>
                <a:lnTo>
                  <a:pt x="266622" y="2960330"/>
                </a:lnTo>
                <a:lnTo>
                  <a:pt x="270113" y="2972704"/>
                </a:lnTo>
                <a:lnTo>
                  <a:pt x="273922" y="2984444"/>
                </a:lnTo>
                <a:lnTo>
                  <a:pt x="278366" y="2996501"/>
                </a:lnTo>
                <a:lnTo>
                  <a:pt x="283444" y="3007924"/>
                </a:lnTo>
                <a:lnTo>
                  <a:pt x="288840" y="3019029"/>
                </a:lnTo>
                <a:lnTo>
                  <a:pt x="294870" y="3029817"/>
                </a:lnTo>
                <a:lnTo>
                  <a:pt x="301536" y="3040605"/>
                </a:lnTo>
                <a:lnTo>
                  <a:pt x="308836" y="3050441"/>
                </a:lnTo>
                <a:lnTo>
                  <a:pt x="316136" y="3060277"/>
                </a:lnTo>
                <a:lnTo>
                  <a:pt x="323753" y="3069478"/>
                </a:lnTo>
                <a:lnTo>
                  <a:pt x="332323" y="3078680"/>
                </a:lnTo>
                <a:lnTo>
                  <a:pt x="341210" y="3087247"/>
                </a:lnTo>
                <a:lnTo>
                  <a:pt x="350732" y="3095496"/>
                </a:lnTo>
                <a:lnTo>
                  <a:pt x="360254" y="3103429"/>
                </a:lnTo>
                <a:lnTo>
                  <a:pt x="370411" y="3110409"/>
                </a:lnTo>
                <a:lnTo>
                  <a:pt x="380250" y="3117072"/>
                </a:lnTo>
                <a:lnTo>
                  <a:pt x="391041" y="3123418"/>
                </a:lnTo>
                <a:lnTo>
                  <a:pt x="401833" y="3128812"/>
                </a:lnTo>
                <a:lnTo>
                  <a:pt x="412942" y="3134206"/>
                </a:lnTo>
                <a:lnTo>
                  <a:pt x="424685" y="3138965"/>
                </a:lnTo>
                <a:lnTo>
                  <a:pt x="436429" y="3143090"/>
                </a:lnTo>
                <a:lnTo>
                  <a:pt x="448173" y="3146580"/>
                </a:lnTo>
                <a:lnTo>
                  <a:pt x="460551" y="3149753"/>
                </a:lnTo>
                <a:lnTo>
                  <a:pt x="472930" y="3151974"/>
                </a:lnTo>
                <a:lnTo>
                  <a:pt x="485626" y="3153878"/>
                </a:lnTo>
                <a:lnTo>
                  <a:pt x="498004" y="3154830"/>
                </a:lnTo>
                <a:lnTo>
                  <a:pt x="511017" y="3155147"/>
                </a:lnTo>
                <a:lnTo>
                  <a:pt x="524030" y="3155147"/>
                </a:lnTo>
                <a:lnTo>
                  <a:pt x="537044" y="3154513"/>
                </a:lnTo>
                <a:lnTo>
                  <a:pt x="550374" y="3152926"/>
                </a:lnTo>
                <a:lnTo>
                  <a:pt x="563070" y="3150705"/>
                </a:lnTo>
                <a:lnTo>
                  <a:pt x="575766" y="3148167"/>
                </a:lnTo>
                <a:lnTo>
                  <a:pt x="588462" y="3144994"/>
                </a:lnTo>
                <a:lnTo>
                  <a:pt x="600206" y="3141186"/>
                </a:lnTo>
                <a:lnTo>
                  <a:pt x="612267" y="3136744"/>
                </a:lnTo>
                <a:lnTo>
                  <a:pt x="623693" y="3131668"/>
                </a:lnTo>
                <a:lnTo>
                  <a:pt x="634802" y="3125956"/>
                </a:lnTo>
                <a:lnTo>
                  <a:pt x="645593" y="3119928"/>
                </a:lnTo>
                <a:lnTo>
                  <a:pt x="656067" y="3113265"/>
                </a:lnTo>
                <a:lnTo>
                  <a:pt x="665907" y="3106284"/>
                </a:lnTo>
                <a:lnTo>
                  <a:pt x="676063" y="3098986"/>
                </a:lnTo>
                <a:lnTo>
                  <a:pt x="685268" y="3090737"/>
                </a:lnTo>
                <a:lnTo>
                  <a:pt x="694155" y="3082487"/>
                </a:lnTo>
                <a:lnTo>
                  <a:pt x="702725" y="3073603"/>
                </a:lnTo>
                <a:lnTo>
                  <a:pt x="710977" y="3064402"/>
                </a:lnTo>
                <a:lnTo>
                  <a:pt x="718594" y="3054566"/>
                </a:lnTo>
                <a:lnTo>
                  <a:pt x="725894" y="3045047"/>
                </a:lnTo>
                <a:lnTo>
                  <a:pt x="732560" y="3034576"/>
                </a:lnTo>
                <a:lnTo>
                  <a:pt x="738908" y="3023788"/>
                </a:lnTo>
                <a:lnTo>
                  <a:pt x="744621" y="3013000"/>
                </a:lnTo>
                <a:lnTo>
                  <a:pt x="750017" y="3001895"/>
                </a:lnTo>
                <a:lnTo>
                  <a:pt x="754460" y="2990472"/>
                </a:lnTo>
                <a:lnTo>
                  <a:pt x="758586" y="2979050"/>
                </a:lnTo>
                <a:lnTo>
                  <a:pt x="762078" y="2966676"/>
                </a:lnTo>
                <a:lnTo>
                  <a:pt x="765252" y="2954618"/>
                </a:lnTo>
                <a:lnTo>
                  <a:pt x="767473" y="2942244"/>
                </a:lnTo>
                <a:lnTo>
                  <a:pt x="769378" y="2929870"/>
                </a:lnTo>
                <a:lnTo>
                  <a:pt x="770330" y="2916861"/>
                </a:lnTo>
                <a:lnTo>
                  <a:pt x="770965" y="2903852"/>
                </a:lnTo>
                <a:lnTo>
                  <a:pt x="770647" y="2890843"/>
                </a:lnTo>
                <a:lnTo>
                  <a:pt x="770013" y="2877834"/>
                </a:lnTo>
                <a:lnTo>
                  <a:pt x="768426" y="2864507"/>
                </a:lnTo>
                <a:lnTo>
                  <a:pt x="766521" y="2851816"/>
                </a:lnTo>
                <a:lnTo>
                  <a:pt x="763982" y="2839441"/>
                </a:lnTo>
                <a:lnTo>
                  <a:pt x="760808" y="2827067"/>
                </a:lnTo>
                <a:lnTo>
                  <a:pt x="756682" y="2814692"/>
                </a:lnTo>
                <a:lnTo>
                  <a:pt x="752238" y="2802953"/>
                </a:lnTo>
                <a:lnTo>
                  <a:pt x="747160" y="2791530"/>
                </a:lnTo>
                <a:lnTo>
                  <a:pt x="741764" y="2780108"/>
                </a:lnTo>
                <a:lnTo>
                  <a:pt x="735416" y="2769637"/>
                </a:lnTo>
                <a:lnTo>
                  <a:pt x="729068" y="2759166"/>
                </a:lnTo>
                <a:lnTo>
                  <a:pt x="722086" y="2749013"/>
                </a:lnTo>
                <a:lnTo>
                  <a:pt x="714468" y="2739177"/>
                </a:lnTo>
                <a:lnTo>
                  <a:pt x="706533" y="2729658"/>
                </a:lnTo>
                <a:lnTo>
                  <a:pt x="697964" y="2720774"/>
                </a:lnTo>
                <a:lnTo>
                  <a:pt x="689394" y="2712207"/>
                </a:lnTo>
                <a:lnTo>
                  <a:pt x="680189" y="2704275"/>
                </a:lnTo>
                <a:lnTo>
                  <a:pt x="670350" y="2696342"/>
                </a:lnTo>
                <a:lnTo>
                  <a:pt x="660511" y="2689362"/>
                </a:lnTo>
                <a:lnTo>
                  <a:pt x="650037" y="2682382"/>
                </a:lnTo>
                <a:lnTo>
                  <a:pt x="639563" y="2676353"/>
                </a:lnTo>
                <a:lnTo>
                  <a:pt x="628771" y="2670324"/>
                </a:lnTo>
                <a:lnTo>
                  <a:pt x="617662" y="2665248"/>
                </a:lnTo>
                <a:lnTo>
                  <a:pt x="606236" y="2660171"/>
                </a:lnTo>
                <a:lnTo>
                  <a:pt x="594175" y="2656364"/>
                </a:lnTo>
                <a:lnTo>
                  <a:pt x="582431" y="2652873"/>
                </a:lnTo>
                <a:lnTo>
                  <a:pt x="570053" y="2650018"/>
                </a:lnTo>
                <a:lnTo>
                  <a:pt x="557992" y="2647479"/>
                </a:lnTo>
                <a:lnTo>
                  <a:pt x="545296" y="2645576"/>
                </a:lnTo>
                <a:lnTo>
                  <a:pt x="532600" y="2644306"/>
                </a:lnTo>
                <a:lnTo>
                  <a:pt x="519587" y="2643989"/>
                </a:lnTo>
                <a:lnTo>
                  <a:pt x="506574" y="2643989"/>
                </a:lnTo>
                <a:close/>
                <a:moveTo>
                  <a:pt x="552279" y="2413000"/>
                </a:moveTo>
                <a:lnTo>
                  <a:pt x="560214" y="2505650"/>
                </a:lnTo>
                <a:lnTo>
                  <a:pt x="569736" y="2506602"/>
                </a:lnTo>
                <a:lnTo>
                  <a:pt x="578940" y="2508188"/>
                </a:lnTo>
                <a:lnTo>
                  <a:pt x="588779" y="2510092"/>
                </a:lnTo>
                <a:lnTo>
                  <a:pt x="597984" y="2511678"/>
                </a:lnTo>
                <a:lnTo>
                  <a:pt x="607506" y="2513582"/>
                </a:lnTo>
                <a:lnTo>
                  <a:pt x="617028" y="2516120"/>
                </a:lnTo>
                <a:lnTo>
                  <a:pt x="626232" y="2518976"/>
                </a:lnTo>
                <a:lnTo>
                  <a:pt x="635119" y="2521514"/>
                </a:lnTo>
                <a:lnTo>
                  <a:pt x="644006" y="2524370"/>
                </a:lnTo>
                <a:lnTo>
                  <a:pt x="653211" y="2527860"/>
                </a:lnTo>
                <a:lnTo>
                  <a:pt x="661780" y="2531033"/>
                </a:lnTo>
                <a:lnTo>
                  <a:pt x="670668" y="2534841"/>
                </a:lnTo>
                <a:lnTo>
                  <a:pt x="679237" y="2538648"/>
                </a:lnTo>
                <a:lnTo>
                  <a:pt x="687807" y="2542773"/>
                </a:lnTo>
                <a:lnTo>
                  <a:pt x="696377" y="2547215"/>
                </a:lnTo>
                <a:lnTo>
                  <a:pt x="704629" y="2551657"/>
                </a:lnTo>
                <a:lnTo>
                  <a:pt x="764299" y="2480266"/>
                </a:lnTo>
                <a:lnTo>
                  <a:pt x="884275" y="2581165"/>
                </a:lnTo>
                <a:lnTo>
                  <a:pt x="824922" y="2651921"/>
                </a:lnTo>
                <a:lnTo>
                  <a:pt x="830953" y="2659219"/>
                </a:lnTo>
                <a:lnTo>
                  <a:pt x="836348" y="2666517"/>
                </a:lnTo>
                <a:lnTo>
                  <a:pt x="842062" y="2674449"/>
                </a:lnTo>
                <a:lnTo>
                  <a:pt x="847140" y="2682382"/>
                </a:lnTo>
                <a:lnTo>
                  <a:pt x="852536" y="2690314"/>
                </a:lnTo>
                <a:lnTo>
                  <a:pt x="857297" y="2698563"/>
                </a:lnTo>
                <a:lnTo>
                  <a:pt x="862057" y="2706813"/>
                </a:lnTo>
                <a:lnTo>
                  <a:pt x="866501" y="2715380"/>
                </a:lnTo>
                <a:lnTo>
                  <a:pt x="870945" y="2723947"/>
                </a:lnTo>
                <a:lnTo>
                  <a:pt x="875071" y="2732514"/>
                </a:lnTo>
                <a:lnTo>
                  <a:pt x="879197" y="2741398"/>
                </a:lnTo>
                <a:lnTo>
                  <a:pt x="883006" y="2750282"/>
                </a:lnTo>
                <a:lnTo>
                  <a:pt x="886497" y="2759166"/>
                </a:lnTo>
                <a:lnTo>
                  <a:pt x="889671" y="2768050"/>
                </a:lnTo>
                <a:lnTo>
                  <a:pt x="892845" y="2777252"/>
                </a:lnTo>
                <a:lnTo>
                  <a:pt x="896019" y="2786453"/>
                </a:lnTo>
                <a:lnTo>
                  <a:pt x="986794" y="2779156"/>
                </a:lnTo>
                <a:lnTo>
                  <a:pt x="1000125" y="2934629"/>
                </a:lnTo>
                <a:lnTo>
                  <a:pt x="909667" y="2942879"/>
                </a:lnTo>
                <a:lnTo>
                  <a:pt x="908397" y="2952397"/>
                </a:lnTo>
                <a:lnTo>
                  <a:pt x="907128" y="2962233"/>
                </a:lnTo>
                <a:lnTo>
                  <a:pt x="905541" y="2971752"/>
                </a:lnTo>
                <a:lnTo>
                  <a:pt x="903636" y="2981588"/>
                </a:lnTo>
                <a:lnTo>
                  <a:pt x="901415" y="2990790"/>
                </a:lnTo>
                <a:lnTo>
                  <a:pt x="899193" y="3000309"/>
                </a:lnTo>
                <a:lnTo>
                  <a:pt x="896654" y="3009827"/>
                </a:lnTo>
                <a:lnTo>
                  <a:pt x="893797" y="3019029"/>
                </a:lnTo>
                <a:lnTo>
                  <a:pt x="890623" y="3027913"/>
                </a:lnTo>
                <a:lnTo>
                  <a:pt x="887449" y="3036797"/>
                </a:lnTo>
                <a:lnTo>
                  <a:pt x="883958" y="3045999"/>
                </a:lnTo>
                <a:lnTo>
                  <a:pt x="880149" y="3054566"/>
                </a:lnTo>
                <a:lnTo>
                  <a:pt x="876658" y="3063450"/>
                </a:lnTo>
                <a:lnTo>
                  <a:pt x="872532" y="3072017"/>
                </a:lnTo>
                <a:lnTo>
                  <a:pt x="868088" y="3080584"/>
                </a:lnTo>
                <a:lnTo>
                  <a:pt x="863644" y="3089150"/>
                </a:lnTo>
                <a:lnTo>
                  <a:pt x="933154" y="3147532"/>
                </a:lnTo>
                <a:lnTo>
                  <a:pt x="831905" y="3267151"/>
                </a:lnTo>
                <a:lnTo>
                  <a:pt x="763347" y="3209404"/>
                </a:lnTo>
                <a:lnTo>
                  <a:pt x="755730" y="3215433"/>
                </a:lnTo>
                <a:lnTo>
                  <a:pt x="748112" y="3221144"/>
                </a:lnTo>
                <a:lnTo>
                  <a:pt x="740177" y="3226538"/>
                </a:lnTo>
                <a:lnTo>
                  <a:pt x="732560" y="3231615"/>
                </a:lnTo>
                <a:lnTo>
                  <a:pt x="724307" y="3237009"/>
                </a:lnTo>
                <a:lnTo>
                  <a:pt x="716055" y="3242085"/>
                </a:lnTo>
                <a:lnTo>
                  <a:pt x="707485" y="3246527"/>
                </a:lnTo>
                <a:lnTo>
                  <a:pt x="698916" y="3251287"/>
                </a:lnTo>
                <a:lnTo>
                  <a:pt x="690346" y="3256046"/>
                </a:lnTo>
                <a:lnTo>
                  <a:pt x="681459" y="3259854"/>
                </a:lnTo>
                <a:lnTo>
                  <a:pt x="672572" y="3263979"/>
                </a:lnTo>
                <a:lnTo>
                  <a:pt x="663685" y="3267786"/>
                </a:lnTo>
                <a:lnTo>
                  <a:pt x="654480" y="3271276"/>
                </a:lnTo>
                <a:lnTo>
                  <a:pt x="645593" y="3274449"/>
                </a:lnTo>
                <a:lnTo>
                  <a:pt x="635754" y="3277305"/>
                </a:lnTo>
                <a:lnTo>
                  <a:pt x="626549" y="3280478"/>
                </a:lnTo>
                <a:lnTo>
                  <a:pt x="634484" y="3369637"/>
                </a:lnTo>
                <a:lnTo>
                  <a:pt x="478008" y="3382963"/>
                </a:lnTo>
                <a:lnTo>
                  <a:pt x="470390" y="3293804"/>
                </a:lnTo>
                <a:lnTo>
                  <a:pt x="460551" y="3292535"/>
                </a:lnTo>
                <a:lnTo>
                  <a:pt x="451029" y="3291266"/>
                </a:lnTo>
                <a:lnTo>
                  <a:pt x="441190" y="3289362"/>
                </a:lnTo>
                <a:lnTo>
                  <a:pt x="431668" y="3287458"/>
                </a:lnTo>
                <a:lnTo>
                  <a:pt x="421829" y="3285237"/>
                </a:lnTo>
                <a:lnTo>
                  <a:pt x="412624" y="3283016"/>
                </a:lnTo>
                <a:lnTo>
                  <a:pt x="403420" y="3280478"/>
                </a:lnTo>
                <a:lnTo>
                  <a:pt x="394215" y="3277305"/>
                </a:lnTo>
                <a:lnTo>
                  <a:pt x="384693" y="3274449"/>
                </a:lnTo>
                <a:lnTo>
                  <a:pt x="375806" y="3271276"/>
                </a:lnTo>
                <a:lnTo>
                  <a:pt x="366919" y="3267786"/>
                </a:lnTo>
                <a:lnTo>
                  <a:pt x="358032" y="3263979"/>
                </a:lnTo>
                <a:lnTo>
                  <a:pt x="349145" y="3259854"/>
                </a:lnTo>
                <a:lnTo>
                  <a:pt x="340575" y="3256046"/>
                </a:lnTo>
                <a:lnTo>
                  <a:pt x="332006" y="3251921"/>
                </a:lnTo>
                <a:lnTo>
                  <a:pt x="323436" y="3246845"/>
                </a:lnTo>
                <a:lnTo>
                  <a:pt x="265987" y="3315697"/>
                </a:lnTo>
                <a:lnTo>
                  <a:pt x="146012" y="3214798"/>
                </a:lnTo>
                <a:lnTo>
                  <a:pt x="204412" y="3145628"/>
                </a:lnTo>
                <a:lnTo>
                  <a:pt x="198382" y="3138331"/>
                </a:lnTo>
                <a:lnTo>
                  <a:pt x="192669" y="3130398"/>
                </a:lnTo>
                <a:lnTo>
                  <a:pt x="187273" y="3122466"/>
                </a:lnTo>
                <a:lnTo>
                  <a:pt x="181877" y="3114851"/>
                </a:lnTo>
                <a:lnTo>
                  <a:pt x="176799" y="3106602"/>
                </a:lnTo>
                <a:lnTo>
                  <a:pt x="172038" y="3098352"/>
                </a:lnTo>
                <a:lnTo>
                  <a:pt x="167277" y="3089785"/>
                </a:lnTo>
                <a:lnTo>
                  <a:pt x="162834" y="3081853"/>
                </a:lnTo>
                <a:lnTo>
                  <a:pt x="158390" y="3072969"/>
                </a:lnTo>
                <a:lnTo>
                  <a:pt x="154264" y="3064402"/>
                </a:lnTo>
                <a:lnTo>
                  <a:pt x="150455" y="3055517"/>
                </a:lnTo>
                <a:lnTo>
                  <a:pt x="146646" y="3046633"/>
                </a:lnTo>
                <a:lnTo>
                  <a:pt x="143155" y="3037114"/>
                </a:lnTo>
                <a:lnTo>
                  <a:pt x="139664" y="3028230"/>
                </a:lnTo>
                <a:lnTo>
                  <a:pt x="136807" y="3018711"/>
                </a:lnTo>
                <a:lnTo>
                  <a:pt x="133633" y="3009193"/>
                </a:lnTo>
                <a:lnTo>
                  <a:pt x="43175" y="3017125"/>
                </a:lnTo>
                <a:lnTo>
                  <a:pt x="30162" y="2861334"/>
                </a:lnTo>
                <a:lnTo>
                  <a:pt x="121255" y="2853402"/>
                </a:lnTo>
                <a:lnTo>
                  <a:pt x="122207" y="2843249"/>
                </a:lnTo>
                <a:lnTo>
                  <a:pt x="123794" y="2833730"/>
                </a:lnTo>
                <a:lnTo>
                  <a:pt x="125698" y="2824529"/>
                </a:lnTo>
                <a:lnTo>
                  <a:pt x="127285" y="2814692"/>
                </a:lnTo>
                <a:lnTo>
                  <a:pt x="129824" y="2805491"/>
                </a:lnTo>
                <a:lnTo>
                  <a:pt x="132046" y="2796290"/>
                </a:lnTo>
                <a:lnTo>
                  <a:pt x="134903" y="2787088"/>
                </a:lnTo>
                <a:lnTo>
                  <a:pt x="137442" y="2777569"/>
                </a:lnTo>
                <a:lnTo>
                  <a:pt x="140298" y="2768685"/>
                </a:lnTo>
                <a:lnTo>
                  <a:pt x="143790" y="2759801"/>
                </a:lnTo>
                <a:lnTo>
                  <a:pt x="147598" y="2750917"/>
                </a:lnTo>
                <a:lnTo>
                  <a:pt x="151090" y="2742032"/>
                </a:lnTo>
                <a:lnTo>
                  <a:pt x="154899" y="2733466"/>
                </a:lnTo>
                <a:lnTo>
                  <a:pt x="159025" y="2724899"/>
                </a:lnTo>
                <a:lnTo>
                  <a:pt x="167912" y="2707765"/>
                </a:lnTo>
                <a:lnTo>
                  <a:pt x="97450" y="2648749"/>
                </a:lnTo>
                <a:lnTo>
                  <a:pt x="198382" y="2528812"/>
                </a:lnTo>
                <a:lnTo>
                  <a:pt x="269161" y="2588780"/>
                </a:lnTo>
                <a:lnTo>
                  <a:pt x="284079" y="2577675"/>
                </a:lnTo>
                <a:lnTo>
                  <a:pt x="299631" y="2566887"/>
                </a:lnTo>
                <a:lnTo>
                  <a:pt x="307884" y="2561493"/>
                </a:lnTo>
                <a:lnTo>
                  <a:pt x="315819" y="2556734"/>
                </a:lnTo>
                <a:lnTo>
                  <a:pt x="324388" y="2552292"/>
                </a:lnTo>
                <a:lnTo>
                  <a:pt x="332323" y="2547532"/>
                </a:lnTo>
                <a:lnTo>
                  <a:pt x="340893" y="2543407"/>
                </a:lnTo>
                <a:lnTo>
                  <a:pt x="349463" y="2539283"/>
                </a:lnTo>
                <a:lnTo>
                  <a:pt x="358350" y="2535158"/>
                </a:lnTo>
                <a:lnTo>
                  <a:pt x="367237" y="2531350"/>
                </a:lnTo>
                <a:lnTo>
                  <a:pt x="376124" y="2528177"/>
                </a:lnTo>
                <a:lnTo>
                  <a:pt x="385646" y="2524687"/>
                </a:lnTo>
                <a:lnTo>
                  <a:pt x="394533" y="2521832"/>
                </a:lnTo>
                <a:lnTo>
                  <a:pt x="403737" y="2518976"/>
                </a:lnTo>
                <a:lnTo>
                  <a:pt x="396120" y="2426327"/>
                </a:lnTo>
                <a:lnTo>
                  <a:pt x="552279" y="2413000"/>
                </a:lnTo>
                <a:close/>
                <a:moveTo>
                  <a:pt x="1753153" y="2246313"/>
                </a:moveTo>
                <a:lnTo>
                  <a:pt x="1813988" y="2246313"/>
                </a:lnTo>
                <a:lnTo>
                  <a:pt x="1817474" y="2246631"/>
                </a:lnTo>
                <a:lnTo>
                  <a:pt x="1820959" y="2247583"/>
                </a:lnTo>
                <a:lnTo>
                  <a:pt x="1823811" y="2248536"/>
                </a:lnTo>
                <a:lnTo>
                  <a:pt x="1826346" y="2250441"/>
                </a:lnTo>
                <a:lnTo>
                  <a:pt x="1828564" y="2252346"/>
                </a:lnTo>
                <a:lnTo>
                  <a:pt x="1830148" y="2254886"/>
                </a:lnTo>
                <a:lnTo>
                  <a:pt x="1831415" y="2257426"/>
                </a:lnTo>
                <a:lnTo>
                  <a:pt x="1831732" y="2259966"/>
                </a:lnTo>
                <a:lnTo>
                  <a:pt x="1831732" y="2310766"/>
                </a:lnTo>
                <a:lnTo>
                  <a:pt x="1842188" y="2312036"/>
                </a:lnTo>
                <a:lnTo>
                  <a:pt x="1852011" y="2313623"/>
                </a:lnTo>
                <a:lnTo>
                  <a:pt x="1862467" y="2315528"/>
                </a:lnTo>
                <a:lnTo>
                  <a:pt x="1871973" y="2317751"/>
                </a:lnTo>
                <a:lnTo>
                  <a:pt x="1880528" y="2319973"/>
                </a:lnTo>
                <a:lnTo>
                  <a:pt x="1889400" y="2322513"/>
                </a:lnTo>
                <a:lnTo>
                  <a:pt x="1897955" y="2325371"/>
                </a:lnTo>
                <a:lnTo>
                  <a:pt x="1907460" y="2328863"/>
                </a:lnTo>
                <a:lnTo>
                  <a:pt x="1916332" y="2332673"/>
                </a:lnTo>
                <a:lnTo>
                  <a:pt x="1925204" y="2336801"/>
                </a:lnTo>
                <a:lnTo>
                  <a:pt x="1934393" y="2341246"/>
                </a:lnTo>
                <a:lnTo>
                  <a:pt x="1942948" y="2345691"/>
                </a:lnTo>
                <a:lnTo>
                  <a:pt x="1951503" y="2350771"/>
                </a:lnTo>
                <a:lnTo>
                  <a:pt x="1960058" y="2355851"/>
                </a:lnTo>
                <a:lnTo>
                  <a:pt x="1967662" y="2361566"/>
                </a:lnTo>
                <a:lnTo>
                  <a:pt x="1975267" y="2367281"/>
                </a:lnTo>
                <a:lnTo>
                  <a:pt x="1982238" y="2372996"/>
                </a:lnTo>
                <a:lnTo>
                  <a:pt x="1988575" y="2379346"/>
                </a:lnTo>
                <a:lnTo>
                  <a:pt x="1994278" y="2385378"/>
                </a:lnTo>
                <a:lnTo>
                  <a:pt x="1999665" y="2392046"/>
                </a:lnTo>
                <a:lnTo>
                  <a:pt x="2002199" y="2396491"/>
                </a:lnTo>
                <a:lnTo>
                  <a:pt x="2004100" y="2401253"/>
                </a:lnTo>
                <a:lnTo>
                  <a:pt x="2005051" y="2406016"/>
                </a:lnTo>
                <a:lnTo>
                  <a:pt x="2005685" y="2411413"/>
                </a:lnTo>
                <a:lnTo>
                  <a:pt x="2005051" y="2416493"/>
                </a:lnTo>
                <a:lnTo>
                  <a:pt x="2003784" y="2421891"/>
                </a:lnTo>
                <a:lnTo>
                  <a:pt x="2001566" y="2427288"/>
                </a:lnTo>
                <a:lnTo>
                  <a:pt x="1998397" y="2432368"/>
                </a:lnTo>
                <a:lnTo>
                  <a:pt x="1996179" y="2435543"/>
                </a:lnTo>
                <a:lnTo>
                  <a:pt x="1993961" y="2438401"/>
                </a:lnTo>
                <a:lnTo>
                  <a:pt x="1991426" y="2441576"/>
                </a:lnTo>
                <a:lnTo>
                  <a:pt x="1988575" y="2444433"/>
                </a:lnTo>
                <a:lnTo>
                  <a:pt x="1985406" y="2447291"/>
                </a:lnTo>
                <a:lnTo>
                  <a:pt x="1982238" y="2449831"/>
                </a:lnTo>
                <a:lnTo>
                  <a:pt x="1978435" y="2452688"/>
                </a:lnTo>
                <a:lnTo>
                  <a:pt x="1974633" y="2454911"/>
                </a:lnTo>
                <a:lnTo>
                  <a:pt x="1971148" y="2457133"/>
                </a:lnTo>
                <a:lnTo>
                  <a:pt x="1967029" y="2459038"/>
                </a:lnTo>
                <a:lnTo>
                  <a:pt x="1962910" y="2460626"/>
                </a:lnTo>
                <a:lnTo>
                  <a:pt x="1958790" y="2462213"/>
                </a:lnTo>
                <a:lnTo>
                  <a:pt x="1954671" y="2463483"/>
                </a:lnTo>
                <a:lnTo>
                  <a:pt x="1950235" y="2464118"/>
                </a:lnTo>
                <a:lnTo>
                  <a:pt x="1945799" y="2464753"/>
                </a:lnTo>
                <a:lnTo>
                  <a:pt x="1941364" y="2464753"/>
                </a:lnTo>
                <a:lnTo>
                  <a:pt x="1936294" y="2464753"/>
                </a:lnTo>
                <a:lnTo>
                  <a:pt x="1931541" y="2464118"/>
                </a:lnTo>
                <a:lnTo>
                  <a:pt x="1926471" y="2462531"/>
                </a:lnTo>
                <a:lnTo>
                  <a:pt x="1922035" y="2460626"/>
                </a:lnTo>
                <a:lnTo>
                  <a:pt x="1917916" y="2458403"/>
                </a:lnTo>
                <a:lnTo>
                  <a:pt x="1914431" y="2455546"/>
                </a:lnTo>
                <a:lnTo>
                  <a:pt x="1910946" y="2452688"/>
                </a:lnTo>
                <a:lnTo>
                  <a:pt x="1908094" y="2448878"/>
                </a:lnTo>
                <a:lnTo>
                  <a:pt x="1904925" y="2445068"/>
                </a:lnTo>
                <a:lnTo>
                  <a:pt x="1903341" y="2443798"/>
                </a:lnTo>
                <a:lnTo>
                  <a:pt x="1897004" y="2438401"/>
                </a:lnTo>
                <a:lnTo>
                  <a:pt x="1890667" y="2433638"/>
                </a:lnTo>
                <a:lnTo>
                  <a:pt x="1883696" y="2429193"/>
                </a:lnTo>
                <a:lnTo>
                  <a:pt x="1876092" y="2424431"/>
                </a:lnTo>
                <a:lnTo>
                  <a:pt x="1868804" y="2419986"/>
                </a:lnTo>
                <a:lnTo>
                  <a:pt x="1861200" y="2415858"/>
                </a:lnTo>
                <a:lnTo>
                  <a:pt x="1853912" y="2412366"/>
                </a:lnTo>
                <a:lnTo>
                  <a:pt x="1847258" y="2409508"/>
                </a:lnTo>
                <a:lnTo>
                  <a:pt x="1840921" y="2407286"/>
                </a:lnTo>
                <a:lnTo>
                  <a:pt x="1834267" y="2405381"/>
                </a:lnTo>
                <a:lnTo>
                  <a:pt x="1827296" y="2403793"/>
                </a:lnTo>
                <a:lnTo>
                  <a:pt x="1820642" y="2402523"/>
                </a:lnTo>
                <a:lnTo>
                  <a:pt x="1813355" y="2401253"/>
                </a:lnTo>
                <a:lnTo>
                  <a:pt x="1806384" y="2400301"/>
                </a:lnTo>
                <a:lnTo>
                  <a:pt x="1799730" y="2399666"/>
                </a:lnTo>
                <a:lnTo>
                  <a:pt x="1792759" y="2399348"/>
                </a:lnTo>
                <a:lnTo>
                  <a:pt x="1786105" y="2399031"/>
                </a:lnTo>
                <a:lnTo>
                  <a:pt x="1776917" y="2399348"/>
                </a:lnTo>
                <a:lnTo>
                  <a:pt x="1767094" y="2400301"/>
                </a:lnTo>
                <a:lnTo>
                  <a:pt x="1756321" y="2401571"/>
                </a:lnTo>
                <a:lnTo>
                  <a:pt x="1745548" y="2404428"/>
                </a:lnTo>
                <a:lnTo>
                  <a:pt x="1740162" y="2405698"/>
                </a:lnTo>
                <a:lnTo>
                  <a:pt x="1734458" y="2407603"/>
                </a:lnTo>
                <a:lnTo>
                  <a:pt x="1729072" y="2409826"/>
                </a:lnTo>
                <a:lnTo>
                  <a:pt x="1723368" y="2412048"/>
                </a:lnTo>
                <a:lnTo>
                  <a:pt x="1717982" y="2414906"/>
                </a:lnTo>
                <a:lnTo>
                  <a:pt x="1712279" y="2418081"/>
                </a:lnTo>
                <a:lnTo>
                  <a:pt x="1706575" y="2421256"/>
                </a:lnTo>
                <a:lnTo>
                  <a:pt x="1701506" y="2425383"/>
                </a:lnTo>
                <a:lnTo>
                  <a:pt x="1698337" y="2427923"/>
                </a:lnTo>
                <a:lnTo>
                  <a:pt x="1695168" y="2431416"/>
                </a:lnTo>
                <a:lnTo>
                  <a:pt x="1692634" y="2434908"/>
                </a:lnTo>
                <a:lnTo>
                  <a:pt x="1690415" y="2438401"/>
                </a:lnTo>
                <a:lnTo>
                  <a:pt x="1688514" y="2442211"/>
                </a:lnTo>
                <a:lnTo>
                  <a:pt x="1686930" y="2446338"/>
                </a:lnTo>
                <a:lnTo>
                  <a:pt x="1686296" y="2450783"/>
                </a:lnTo>
                <a:lnTo>
                  <a:pt x="1685662" y="2455228"/>
                </a:lnTo>
                <a:lnTo>
                  <a:pt x="1685346" y="2459673"/>
                </a:lnTo>
                <a:lnTo>
                  <a:pt x="1685346" y="2464118"/>
                </a:lnTo>
                <a:lnTo>
                  <a:pt x="1685662" y="2468563"/>
                </a:lnTo>
                <a:lnTo>
                  <a:pt x="1686296" y="2473008"/>
                </a:lnTo>
                <a:lnTo>
                  <a:pt x="1687880" y="2477136"/>
                </a:lnTo>
                <a:lnTo>
                  <a:pt x="1689148" y="2481581"/>
                </a:lnTo>
                <a:lnTo>
                  <a:pt x="1691366" y="2485708"/>
                </a:lnTo>
                <a:lnTo>
                  <a:pt x="1693584" y="2489518"/>
                </a:lnTo>
                <a:lnTo>
                  <a:pt x="1698654" y="2495233"/>
                </a:lnTo>
                <a:lnTo>
                  <a:pt x="1703723" y="2500631"/>
                </a:lnTo>
                <a:lnTo>
                  <a:pt x="1709427" y="2505076"/>
                </a:lnTo>
                <a:lnTo>
                  <a:pt x="1715130" y="2508568"/>
                </a:lnTo>
                <a:lnTo>
                  <a:pt x="1721784" y="2512378"/>
                </a:lnTo>
                <a:lnTo>
                  <a:pt x="1729389" y="2515871"/>
                </a:lnTo>
                <a:lnTo>
                  <a:pt x="1745865" y="2522538"/>
                </a:lnTo>
                <a:lnTo>
                  <a:pt x="1750618" y="2524443"/>
                </a:lnTo>
                <a:lnTo>
                  <a:pt x="1778501" y="2534603"/>
                </a:lnTo>
                <a:lnTo>
                  <a:pt x="1797829" y="2542223"/>
                </a:lnTo>
                <a:lnTo>
                  <a:pt x="1816523" y="2549208"/>
                </a:lnTo>
                <a:lnTo>
                  <a:pt x="1827613" y="2553336"/>
                </a:lnTo>
                <a:lnTo>
                  <a:pt x="1854546" y="2562861"/>
                </a:lnTo>
                <a:lnTo>
                  <a:pt x="1868804" y="2568258"/>
                </a:lnTo>
                <a:lnTo>
                  <a:pt x="1882746" y="2573656"/>
                </a:lnTo>
                <a:lnTo>
                  <a:pt x="1897004" y="2579688"/>
                </a:lnTo>
                <a:lnTo>
                  <a:pt x="1911262" y="2585721"/>
                </a:lnTo>
                <a:lnTo>
                  <a:pt x="1925204" y="2592388"/>
                </a:lnTo>
                <a:lnTo>
                  <a:pt x="1938512" y="2599373"/>
                </a:lnTo>
                <a:lnTo>
                  <a:pt x="1951503" y="2606676"/>
                </a:lnTo>
                <a:lnTo>
                  <a:pt x="1964177" y="2614613"/>
                </a:lnTo>
                <a:lnTo>
                  <a:pt x="1969563" y="2618741"/>
                </a:lnTo>
                <a:lnTo>
                  <a:pt x="1975584" y="2622868"/>
                </a:lnTo>
                <a:lnTo>
                  <a:pt x="1980653" y="2627313"/>
                </a:lnTo>
                <a:lnTo>
                  <a:pt x="1986040" y="2631758"/>
                </a:lnTo>
                <a:lnTo>
                  <a:pt x="1990793" y="2636203"/>
                </a:lnTo>
                <a:lnTo>
                  <a:pt x="1995229" y="2640966"/>
                </a:lnTo>
                <a:lnTo>
                  <a:pt x="1999665" y="2645728"/>
                </a:lnTo>
                <a:lnTo>
                  <a:pt x="2003467" y="2651126"/>
                </a:lnTo>
                <a:lnTo>
                  <a:pt x="2006952" y="2656206"/>
                </a:lnTo>
                <a:lnTo>
                  <a:pt x="2010438" y="2661286"/>
                </a:lnTo>
                <a:lnTo>
                  <a:pt x="2012972" y="2667001"/>
                </a:lnTo>
                <a:lnTo>
                  <a:pt x="2015507" y="2672398"/>
                </a:lnTo>
                <a:lnTo>
                  <a:pt x="2017408" y="2677796"/>
                </a:lnTo>
                <a:lnTo>
                  <a:pt x="2019309" y="2682876"/>
                </a:lnTo>
                <a:lnTo>
                  <a:pt x="2020260" y="2688273"/>
                </a:lnTo>
                <a:lnTo>
                  <a:pt x="2021844" y="2693671"/>
                </a:lnTo>
                <a:lnTo>
                  <a:pt x="2022478" y="2699068"/>
                </a:lnTo>
                <a:lnTo>
                  <a:pt x="2023429" y="2704148"/>
                </a:lnTo>
                <a:lnTo>
                  <a:pt x="2023745" y="2709546"/>
                </a:lnTo>
                <a:lnTo>
                  <a:pt x="2024062" y="2714943"/>
                </a:lnTo>
                <a:lnTo>
                  <a:pt x="2024062" y="2720023"/>
                </a:lnTo>
                <a:lnTo>
                  <a:pt x="2024062" y="2725738"/>
                </a:lnTo>
                <a:lnTo>
                  <a:pt x="2023429" y="2730818"/>
                </a:lnTo>
                <a:lnTo>
                  <a:pt x="2022478" y="2736216"/>
                </a:lnTo>
                <a:lnTo>
                  <a:pt x="2021844" y="2741296"/>
                </a:lnTo>
                <a:lnTo>
                  <a:pt x="2020894" y="2746376"/>
                </a:lnTo>
                <a:lnTo>
                  <a:pt x="2019309" y="2751773"/>
                </a:lnTo>
                <a:lnTo>
                  <a:pt x="2017725" y="2756853"/>
                </a:lnTo>
                <a:lnTo>
                  <a:pt x="2014240" y="2767331"/>
                </a:lnTo>
                <a:lnTo>
                  <a:pt x="2009170" y="2777173"/>
                </a:lnTo>
                <a:lnTo>
                  <a:pt x="2004100" y="2787016"/>
                </a:lnTo>
                <a:lnTo>
                  <a:pt x="1997763" y="2796223"/>
                </a:lnTo>
                <a:lnTo>
                  <a:pt x="1990476" y="2805431"/>
                </a:lnTo>
                <a:lnTo>
                  <a:pt x="1982554" y="2814003"/>
                </a:lnTo>
                <a:lnTo>
                  <a:pt x="1973683" y="2822576"/>
                </a:lnTo>
                <a:lnTo>
                  <a:pt x="1964177" y="2830513"/>
                </a:lnTo>
                <a:lnTo>
                  <a:pt x="1958474" y="2834641"/>
                </a:lnTo>
                <a:lnTo>
                  <a:pt x="1952137" y="2838768"/>
                </a:lnTo>
                <a:lnTo>
                  <a:pt x="1945799" y="2842261"/>
                </a:lnTo>
                <a:lnTo>
                  <a:pt x="1938829" y="2845753"/>
                </a:lnTo>
                <a:lnTo>
                  <a:pt x="1931541" y="2848928"/>
                </a:lnTo>
                <a:lnTo>
                  <a:pt x="1923937" y="2852421"/>
                </a:lnTo>
                <a:lnTo>
                  <a:pt x="1915698" y="2854961"/>
                </a:lnTo>
                <a:lnTo>
                  <a:pt x="1907777" y="2857818"/>
                </a:lnTo>
                <a:lnTo>
                  <a:pt x="1899222" y="2860041"/>
                </a:lnTo>
                <a:lnTo>
                  <a:pt x="1890350" y="2862263"/>
                </a:lnTo>
                <a:lnTo>
                  <a:pt x="1880845" y="2864486"/>
                </a:lnTo>
                <a:lnTo>
                  <a:pt x="1871656" y="2866391"/>
                </a:lnTo>
                <a:lnTo>
                  <a:pt x="1862150" y="2867978"/>
                </a:lnTo>
                <a:lnTo>
                  <a:pt x="1852011" y="2869566"/>
                </a:lnTo>
                <a:lnTo>
                  <a:pt x="1842188" y="2870201"/>
                </a:lnTo>
                <a:lnTo>
                  <a:pt x="1831732" y="2871471"/>
                </a:lnTo>
                <a:lnTo>
                  <a:pt x="1831732" y="2918143"/>
                </a:lnTo>
                <a:lnTo>
                  <a:pt x="1831415" y="2921001"/>
                </a:lnTo>
                <a:lnTo>
                  <a:pt x="1830148" y="2923858"/>
                </a:lnTo>
                <a:lnTo>
                  <a:pt x="1828564" y="2926081"/>
                </a:lnTo>
                <a:lnTo>
                  <a:pt x="1826346" y="2928303"/>
                </a:lnTo>
                <a:lnTo>
                  <a:pt x="1823811" y="2929573"/>
                </a:lnTo>
                <a:lnTo>
                  <a:pt x="1820959" y="2931161"/>
                </a:lnTo>
                <a:lnTo>
                  <a:pt x="1817474" y="2931796"/>
                </a:lnTo>
                <a:lnTo>
                  <a:pt x="1813988" y="2932113"/>
                </a:lnTo>
                <a:lnTo>
                  <a:pt x="1753153" y="2932113"/>
                </a:lnTo>
                <a:lnTo>
                  <a:pt x="1749350" y="2931796"/>
                </a:lnTo>
                <a:lnTo>
                  <a:pt x="1745865" y="2931161"/>
                </a:lnTo>
                <a:lnTo>
                  <a:pt x="1743013" y="2929573"/>
                </a:lnTo>
                <a:lnTo>
                  <a:pt x="1740478" y="2928303"/>
                </a:lnTo>
                <a:lnTo>
                  <a:pt x="1738261" y="2926081"/>
                </a:lnTo>
                <a:lnTo>
                  <a:pt x="1736676" y="2923858"/>
                </a:lnTo>
                <a:lnTo>
                  <a:pt x="1735726" y="2921001"/>
                </a:lnTo>
                <a:lnTo>
                  <a:pt x="1735409" y="2918143"/>
                </a:lnTo>
                <a:lnTo>
                  <a:pt x="1735409" y="2867661"/>
                </a:lnTo>
                <a:lnTo>
                  <a:pt x="1722418" y="2865438"/>
                </a:lnTo>
                <a:lnTo>
                  <a:pt x="1708793" y="2863216"/>
                </a:lnTo>
                <a:lnTo>
                  <a:pt x="1696436" y="2860041"/>
                </a:lnTo>
                <a:lnTo>
                  <a:pt x="1683444" y="2857183"/>
                </a:lnTo>
                <a:lnTo>
                  <a:pt x="1670770" y="2853373"/>
                </a:lnTo>
                <a:lnTo>
                  <a:pt x="1658413" y="2849246"/>
                </a:lnTo>
                <a:lnTo>
                  <a:pt x="1646689" y="2844801"/>
                </a:lnTo>
                <a:lnTo>
                  <a:pt x="1635283" y="2840038"/>
                </a:lnTo>
                <a:lnTo>
                  <a:pt x="1624193" y="2834958"/>
                </a:lnTo>
                <a:lnTo>
                  <a:pt x="1613420" y="2829243"/>
                </a:lnTo>
                <a:lnTo>
                  <a:pt x="1603280" y="2823528"/>
                </a:lnTo>
                <a:lnTo>
                  <a:pt x="1594092" y="2816543"/>
                </a:lnTo>
                <a:lnTo>
                  <a:pt x="1585220" y="2809876"/>
                </a:lnTo>
                <a:lnTo>
                  <a:pt x="1576982" y="2802573"/>
                </a:lnTo>
                <a:lnTo>
                  <a:pt x="1569377" y="2794636"/>
                </a:lnTo>
                <a:lnTo>
                  <a:pt x="1566209" y="2790826"/>
                </a:lnTo>
                <a:lnTo>
                  <a:pt x="1563357" y="2786698"/>
                </a:lnTo>
                <a:lnTo>
                  <a:pt x="1560188" y="2782253"/>
                </a:lnTo>
                <a:lnTo>
                  <a:pt x="1558287" y="2777173"/>
                </a:lnTo>
                <a:lnTo>
                  <a:pt x="1557337" y="2772411"/>
                </a:lnTo>
                <a:lnTo>
                  <a:pt x="1557337" y="2767331"/>
                </a:lnTo>
                <a:lnTo>
                  <a:pt x="1557654" y="2761933"/>
                </a:lnTo>
                <a:lnTo>
                  <a:pt x="1559238" y="2756853"/>
                </a:lnTo>
                <a:lnTo>
                  <a:pt x="1561456" y="2751456"/>
                </a:lnTo>
                <a:lnTo>
                  <a:pt x="1564308" y="2746058"/>
                </a:lnTo>
                <a:lnTo>
                  <a:pt x="1566209" y="2743201"/>
                </a:lnTo>
                <a:lnTo>
                  <a:pt x="1568743" y="2740026"/>
                </a:lnTo>
                <a:lnTo>
                  <a:pt x="1571278" y="2737168"/>
                </a:lnTo>
                <a:lnTo>
                  <a:pt x="1574447" y="2734311"/>
                </a:lnTo>
                <a:lnTo>
                  <a:pt x="1577299" y="2731136"/>
                </a:lnTo>
                <a:lnTo>
                  <a:pt x="1580784" y="2728596"/>
                </a:lnTo>
                <a:lnTo>
                  <a:pt x="1583952" y="2726056"/>
                </a:lnTo>
                <a:lnTo>
                  <a:pt x="1587755" y="2723833"/>
                </a:lnTo>
                <a:lnTo>
                  <a:pt x="1591874" y="2721611"/>
                </a:lnTo>
                <a:lnTo>
                  <a:pt x="1595359" y="2719706"/>
                </a:lnTo>
                <a:lnTo>
                  <a:pt x="1599478" y="2717801"/>
                </a:lnTo>
                <a:lnTo>
                  <a:pt x="1603914" y="2716531"/>
                </a:lnTo>
                <a:lnTo>
                  <a:pt x="1608033" y="2715261"/>
                </a:lnTo>
                <a:lnTo>
                  <a:pt x="1612469" y="2714626"/>
                </a:lnTo>
                <a:lnTo>
                  <a:pt x="1616905" y="2713673"/>
                </a:lnTo>
                <a:lnTo>
                  <a:pt x="1621341" y="2713673"/>
                </a:lnTo>
                <a:lnTo>
                  <a:pt x="1626411" y="2713673"/>
                </a:lnTo>
                <a:lnTo>
                  <a:pt x="1631480" y="2714943"/>
                </a:lnTo>
                <a:lnTo>
                  <a:pt x="1635916" y="2715896"/>
                </a:lnTo>
                <a:lnTo>
                  <a:pt x="1640352" y="2717801"/>
                </a:lnTo>
                <a:lnTo>
                  <a:pt x="1644471" y="2720023"/>
                </a:lnTo>
                <a:lnTo>
                  <a:pt x="1648274" y="2723198"/>
                </a:lnTo>
                <a:lnTo>
                  <a:pt x="1651759" y="2726056"/>
                </a:lnTo>
                <a:lnTo>
                  <a:pt x="1654928" y="2729866"/>
                </a:lnTo>
                <a:lnTo>
                  <a:pt x="1657462" y="2733041"/>
                </a:lnTo>
                <a:lnTo>
                  <a:pt x="1658096" y="2733993"/>
                </a:lnTo>
                <a:lnTo>
                  <a:pt x="1659364" y="2734946"/>
                </a:lnTo>
                <a:lnTo>
                  <a:pt x="1665701" y="2740026"/>
                </a:lnTo>
                <a:lnTo>
                  <a:pt x="1671721" y="2744471"/>
                </a:lnTo>
                <a:lnTo>
                  <a:pt x="1678692" y="2748598"/>
                </a:lnTo>
                <a:lnTo>
                  <a:pt x="1685662" y="2752726"/>
                </a:lnTo>
                <a:lnTo>
                  <a:pt x="1692634" y="2756853"/>
                </a:lnTo>
                <a:lnTo>
                  <a:pt x="1699921" y="2760346"/>
                </a:lnTo>
                <a:lnTo>
                  <a:pt x="1707526" y="2763521"/>
                </a:lnTo>
                <a:lnTo>
                  <a:pt x="1714497" y="2766061"/>
                </a:lnTo>
                <a:lnTo>
                  <a:pt x="1720834" y="2768283"/>
                </a:lnTo>
                <a:lnTo>
                  <a:pt x="1731607" y="2771458"/>
                </a:lnTo>
                <a:lnTo>
                  <a:pt x="1742380" y="2773998"/>
                </a:lnTo>
                <a:lnTo>
                  <a:pt x="1753153" y="2776221"/>
                </a:lnTo>
                <a:lnTo>
                  <a:pt x="1764242" y="2778126"/>
                </a:lnTo>
                <a:lnTo>
                  <a:pt x="1775016" y="2779396"/>
                </a:lnTo>
                <a:lnTo>
                  <a:pt x="1785789" y="2780666"/>
                </a:lnTo>
                <a:lnTo>
                  <a:pt x="1795928" y="2780983"/>
                </a:lnTo>
                <a:lnTo>
                  <a:pt x="1806067" y="2781301"/>
                </a:lnTo>
                <a:lnTo>
                  <a:pt x="1817157" y="2780983"/>
                </a:lnTo>
                <a:lnTo>
                  <a:pt x="1827613" y="2780348"/>
                </a:lnTo>
                <a:lnTo>
                  <a:pt x="1837119" y="2778761"/>
                </a:lnTo>
                <a:lnTo>
                  <a:pt x="1845991" y="2776856"/>
                </a:lnTo>
                <a:lnTo>
                  <a:pt x="1854546" y="2774633"/>
                </a:lnTo>
                <a:lnTo>
                  <a:pt x="1862467" y="2771776"/>
                </a:lnTo>
                <a:lnTo>
                  <a:pt x="1869121" y="2768283"/>
                </a:lnTo>
                <a:lnTo>
                  <a:pt x="1875458" y="2764791"/>
                </a:lnTo>
                <a:lnTo>
                  <a:pt x="1879260" y="2761616"/>
                </a:lnTo>
                <a:lnTo>
                  <a:pt x="1882429" y="2758441"/>
                </a:lnTo>
                <a:lnTo>
                  <a:pt x="1885280" y="2754948"/>
                </a:lnTo>
                <a:lnTo>
                  <a:pt x="1888132" y="2751456"/>
                </a:lnTo>
                <a:lnTo>
                  <a:pt x="1890350" y="2747646"/>
                </a:lnTo>
                <a:lnTo>
                  <a:pt x="1892251" y="2743518"/>
                </a:lnTo>
                <a:lnTo>
                  <a:pt x="1893519" y="2739391"/>
                </a:lnTo>
                <a:lnTo>
                  <a:pt x="1894786" y="2734946"/>
                </a:lnTo>
                <a:lnTo>
                  <a:pt x="1895420" y="2730818"/>
                </a:lnTo>
                <a:lnTo>
                  <a:pt x="1895737" y="2726373"/>
                </a:lnTo>
                <a:lnTo>
                  <a:pt x="1895420" y="2721928"/>
                </a:lnTo>
                <a:lnTo>
                  <a:pt x="1895103" y="2717483"/>
                </a:lnTo>
                <a:lnTo>
                  <a:pt x="1893836" y="2713038"/>
                </a:lnTo>
                <a:lnTo>
                  <a:pt x="1892885" y="2708911"/>
                </a:lnTo>
                <a:lnTo>
                  <a:pt x="1890984" y="2704783"/>
                </a:lnTo>
                <a:lnTo>
                  <a:pt x="1888766" y="2700656"/>
                </a:lnTo>
                <a:lnTo>
                  <a:pt x="1885280" y="2696211"/>
                </a:lnTo>
                <a:lnTo>
                  <a:pt x="1881478" y="2691766"/>
                </a:lnTo>
                <a:lnTo>
                  <a:pt x="1876092" y="2687321"/>
                </a:lnTo>
                <a:lnTo>
                  <a:pt x="1870705" y="2682876"/>
                </a:lnTo>
                <a:lnTo>
                  <a:pt x="1864368" y="2678748"/>
                </a:lnTo>
                <a:lnTo>
                  <a:pt x="1857714" y="2674621"/>
                </a:lnTo>
                <a:lnTo>
                  <a:pt x="1850110" y="2671128"/>
                </a:lnTo>
                <a:lnTo>
                  <a:pt x="1842188" y="2667318"/>
                </a:lnTo>
                <a:lnTo>
                  <a:pt x="1817474" y="2657158"/>
                </a:lnTo>
                <a:lnTo>
                  <a:pt x="1720517" y="2617471"/>
                </a:lnTo>
                <a:lnTo>
                  <a:pt x="1673305" y="2597786"/>
                </a:lnTo>
                <a:lnTo>
                  <a:pt x="1644471" y="2585086"/>
                </a:lnTo>
                <a:lnTo>
                  <a:pt x="1639085" y="2582546"/>
                </a:lnTo>
                <a:lnTo>
                  <a:pt x="1634015" y="2580006"/>
                </a:lnTo>
                <a:lnTo>
                  <a:pt x="1624827" y="2574608"/>
                </a:lnTo>
                <a:lnTo>
                  <a:pt x="1615638" y="2567623"/>
                </a:lnTo>
                <a:lnTo>
                  <a:pt x="1607083" y="2560638"/>
                </a:lnTo>
                <a:lnTo>
                  <a:pt x="1598845" y="2552383"/>
                </a:lnTo>
                <a:lnTo>
                  <a:pt x="1591874" y="2544446"/>
                </a:lnTo>
                <a:lnTo>
                  <a:pt x="1588072" y="2540001"/>
                </a:lnTo>
                <a:lnTo>
                  <a:pt x="1585220" y="2534921"/>
                </a:lnTo>
                <a:lnTo>
                  <a:pt x="1581734" y="2530476"/>
                </a:lnTo>
                <a:lnTo>
                  <a:pt x="1579200" y="2525713"/>
                </a:lnTo>
                <a:lnTo>
                  <a:pt x="1576348" y="2520633"/>
                </a:lnTo>
                <a:lnTo>
                  <a:pt x="1574130" y="2515236"/>
                </a:lnTo>
                <a:lnTo>
                  <a:pt x="1571912" y="2510156"/>
                </a:lnTo>
                <a:lnTo>
                  <a:pt x="1570011" y="2505076"/>
                </a:lnTo>
                <a:lnTo>
                  <a:pt x="1568110" y="2499678"/>
                </a:lnTo>
                <a:lnTo>
                  <a:pt x="1566525" y="2494598"/>
                </a:lnTo>
                <a:lnTo>
                  <a:pt x="1565575" y="2488883"/>
                </a:lnTo>
                <a:lnTo>
                  <a:pt x="1564624" y="2483803"/>
                </a:lnTo>
                <a:lnTo>
                  <a:pt x="1563991" y="2478088"/>
                </a:lnTo>
                <a:lnTo>
                  <a:pt x="1563674" y="2473008"/>
                </a:lnTo>
                <a:lnTo>
                  <a:pt x="1563357" y="2467293"/>
                </a:lnTo>
                <a:lnTo>
                  <a:pt x="1563674" y="2461896"/>
                </a:lnTo>
                <a:lnTo>
                  <a:pt x="1563991" y="2456816"/>
                </a:lnTo>
                <a:lnTo>
                  <a:pt x="1564308" y="2451101"/>
                </a:lnTo>
                <a:lnTo>
                  <a:pt x="1565575" y="2446021"/>
                </a:lnTo>
                <a:lnTo>
                  <a:pt x="1566525" y="2440306"/>
                </a:lnTo>
                <a:lnTo>
                  <a:pt x="1567793" y="2435226"/>
                </a:lnTo>
                <a:lnTo>
                  <a:pt x="1569060" y="2429828"/>
                </a:lnTo>
                <a:lnTo>
                  <a:pt x="1570961" y="2424748"/>
                </a:lnTo>
                <a:lnTo>
                  <a:pt x="1573179" y="2419668"/>
                </a:lnTo>
                <a:lnTo>
                  <a:pt x="1575397" y="2414271"/>
                </a:lnTo>
                <a:lnTo>
                  <a:pt x="1577932" y="2409191"/>
                </a:lnTo>
                <a:lnTo>
                  <a:pt x="1580784" y="2404428"/>
                </a:lnTo>
                <a:lnTo>
                  <a:pt x="1583636" y="2399031"/>
                </a:lnTo>
                <a:lnTo>
                  <a:pt x="1586804" y="2394268"/>
                </a:lnTo>
                <a:lnTo>
                  <a:pt x="1590290" y="2389506"/>
                </a:lnTo>
                <a:lnTo>
                  <a:pt x="1594092" y="2385061"/>
                </a:lnTo>
                <a:lnTo>
                  <a:pt x="1598211" y="2379981"/>
                </a:lnTo>
                <a:lnTo>
                  <a:pt x="1602013" y="2375536"/>
                </a:lnTo>
                <a:lnTo>
                  <a:pt x="1606766" y="2371091"/>
                </a:lnTo>
                <a:lnTo>
                  <a:pt x="1611202" y="2367281"/>
                </a:lnTo>
                <a:lnTo>
                  <a:pt x="1615955" y="2363153"/>
                </a:lnTo>
                <a:lnTo>
                  <a:pt x="1621658" y="2358073"/>
                </a:lnTo>
                <a:lnTo>
                  <a:pt x="1627678" y="2353628"/>
                </a:lnTo>
                <a:lnTo>
                  <a:pt x="1634015" y="2349818"/>
                </a:lnTo>
                <a:lnTo>
                  <a:pt x="1640669" y="2345691"/>
                </a:lnTo>
                <a:lnTo>
                  <a:pt x="1647323" y="2341881"/>
                </a:lnTo>
                <a:lnTo>
                  <a:pt x="1654294" y="2338071"/>
                </a:lnTo>
                <a:lnTo>
                  <a:pt x="1661898" y="2334896"/>
                </a:lnTo>
                <a:lnTo>
                  <a:pt x="1669186" y="2331403"/>
                </a:lnTo>
                <a:lnTo>
                  <a:pt x="1676790" y="2328546"/>
                </a:lnTo>
                <a:lnTo>
                  <a:pt x="1684395" y="2325371"/>
                </a:lnTo>
                <a:lnTo>
                  <a:pt x="1692634" y="2322831"/>
                </a:lnTo>
                <a:lnTo>
                  <a:pt x="1700872" y="2320608"/>
                </a:lnTo>
                <a:lnTo>
                  <a:pt x="1709427" y="2318386"/>
                </a:lnTo>
                <a:lnTo>
                  <a:pt x="1717982" y="2316163"/>
                </a:lnTo>
                <a:lnTo>
                  <a:pt x="1726220" y="2314893"/>
                </a:lnTo>
                <a:lnTo>
                  <a:pt x="1735409" y="2312988"/>
                </a:lnTo>
                <a:lnTo>
                  <a:pt x="1735409" y="2259966"/>
                </a:lnTo>
                <a:lnTo>
                  <a:pt x="1735726" y="2257426"/>
                </a:lnTo>
                <a:lnTo>
                  <a:pt x="1736676" y="2254886"/>
                </a:lnTo>
                <a:lnTo>
                  <a:pt x="1738261" y="2252346"/>
                </a:lnTo>
                <a:lnTo>
                  <a:pt x="1740478" y="2250441"/>
                </a:lnTo>
                <a:lnTo>
                  <a:pt x="1743013" y="2248536"/>
                </a:lnTo>
                <a:lnTo>
                  <a:pt x="1745865" y="2247583"/>
                </a:lnTo>
                <a:lnTo>
                  <a:pt x="1749350" y="2246631"/>
                </a:lnTo>
                <a:lnTo>
                  <a:pt x="1753153" y="2246313"/>
                </a:lnTo>
                <a:close/>
                <a:moveTo>
                  <a:pt x="1796891" y="2159710"/>
                </a:moveTo>
                <a:lnTo>
                  <a:pt x="1786093" y="2160028"/>
                </a:lnTo>
                <a:lnTo>
                  <a:pt x="1775296" y="2160663"/>
                </a:lnTo>
                <a:lnTo>
                  <a:pt x="1764817" y="2161298"/>
                </a:lnTo>
                <a:lnTo>
                  <a:pt x="1754337" y="2162251"/>
                </a:lnTo>
                <a:lnTo>
                  <a:pt x="1743540" y="2163839"/>
                </a:lnTo>
                <a:lnTo>
                  <a:pt x="1733695" y="2165427"/>
                </a:lnTo>
                <a:lnTo>
                  <a:pt x="1723216" y="2167332"/>
                </a:lnTo>
                <a:lnTo>
                  <a:pt x="1712736" y="2169555"/>
                </a:lnTo>
                <a:lnTo>
                  <a:pt x="1702892" y="2171778"/>
                </a:lnTo>
                <a:lnTo>
                  <a:pt x="1692730" y="2174318"/>
                </a:lnTo>
                <a:lnTo>
                  <a:pt x="1683202" y="2177177"/>
                </a:lnTo>
                <a:lnTo>
                  <a:pt x="1673040" y="2180352"/>
                </a:lnTo>
                <a:lnTo>
                  <a:pt x="1663513" y="2183528"/>
                </a:lnTo>
                <a:lnTo>
                  <a:pt x="1653669" y="2187021"/>
                </a:lnTo>
                <a:lnTo>
                  <a:pt x="1644460" y="2190514"/>
                </a:lnTo>
                <a:lnTo>
                  <a:pt x="1635250" y="2194643"/>
                </a:lnTo>
                <a:lnTo>
                  <a:pt x="1625723" y="2198771"/>
                </a:lnTo>
                <a:lnTo>
                  <a:pt x="1616514" y="2203217"/>
                </a:lnTo>
                <a:lnTo>
                  <a:pt x="1607622" y="2207663"/>
                </a:lnTo>
                <a:lnTo>
                  <a:pt x="1598730" y="2213061"/>
                </a:lnTo>
                <a:lnTo>
                  <a:pt x="1589839" y="2217825"/>
                </a:lnTo>
                <a:lnTo>
                  <a:pt x="1581264" y="2222906"/>
                </a:lnTo>
                <a:lnTo>
                  <a:pt x="1572690" y="2228622"/>
                </a:lnTo>
                <a:lnTo>
                  <a:pt x="1564116" y="2234020"/>
                </a:lnTo>
                <a:lnTo>
                  <a:pt x="1555859" y="2240054"/>
                </a:lnTo>
                <a:lnTo>
                  <a:pt x="1547920" y="2246088"/>
                </a:lnTo>
                <a:lnTo>
                  <a:pt x="1539981" y="2252439"/>
                </a:lnTo>
                <a:lnTo>
                  <a:pt x="1532042" y="2258473"/>
                </a:lnTo>
                <a:lnTo>
                  <a:pt x="1524420" y="2265459"/>
                </a:lnTo>
                <a:lnTo>
                  <a:pt x="1517117" y="2272128"/>
                </a:lnTo>
                <a:lnTo>
                  <a:pt x="1509495" y="2279114"/>
                </a:lnTo>
                <a:lnTo>
                  <a:pt x="1502509" y="2286101"/>
                </a:lnTo>
                <a:lnTo>
                  <a:pt x="1495522" y="2293405"/>
                </a:lnTo>
                <a:lnTo>
                  <a:pt x="1488853" y="2301026"/>
                </a:lnTo>
                <a:lnTo>
                  <a:pt x="1482185" y="2308648"/>
                </a:lnTo>
                <a:lnTo>
                  <a:pt x="1475833" y="2316269"/>
                </a:lnTo>
                <a:lnTo>
                  <a:pt x="1469482" y="2324526"/>
                </a:lnTo>
                <a:lnTo>
                  <a:pt x="1463131" y="2332465"/>
                </a:lnTo>
                <a:lnTo>
                  <a:pt x="1457415" y="2340722"/>
                </a:lnTo>
                <a:lnTo>
                  <a:pt x="1451698" y="2348978"/>
                </a:lnTo>
                <a:lnTo>
                  <a:pt x="1446300" y="2357553"/>
                </a:lnTo>
                <a:lnTo>
                  <a:pt x="1440901" y="2366444"/>
                </a:lnTo>
                <a:lnTo>
                  <a:pt x="1435820" y="2375019"/>
                </a:lnTo>
                <a:lnTo>
                  <a:pt x="1431057" y="2383910"/>
                </a:lnTo>
                <a:lnTo>
                  <a:pt x="1426293" y="2393120"/>
                </a:lnTo>
                <a:lnTo>
                  <a:pt x="1421847" y="2402012"/>
                </a:lnTo>
                <a:lnTo>
                  <a:pt x="1417719" y="2411221"/>
                </a:lnTo>
                <a:lnTo>
                  <a:pt x="1413591" y="2421065"/>
                </a:lnTo>
                <a:lnTo>
                  <a:pt x="1410098" y="2430592"/>
                </a:lnTo>
                <a:lnTo>
                  <a:pt x="1406287" y="2440437"/>
                </a:lnTo>
                <a:lnTo>
                  <a:pt x="1403111" y="2449964"/>
                </a:lnTo>
                <a:lnTo>
                  <a:pt x="1399936" y="2460126"/>
                </a:lnTo>
                <a:lnTo>
                  <a:pt x="1397395" y="2469653"/>
                </a:lnTo>
                <a:lnTo>
                  <a:pt x="1394855" y="2480132"/>
                </a:lnTo>
                <a:lnTo>
                  <a:pt x="1391996" y="2490294"/>
                </a:lnTo>
                <a:lnTo>
                  <a:pt x="1390091" y="2500456"/>
                </a:lnTo>
                <a:lnTo>
                  <a:pt x="1388503" y="2510936"/>
                </a:lnTo>
                <a:lnTo>
                  <a:pt x="1386598" y="2521416"/>
                </a:lnTo>
                <a:lnTo>
                  <a:pt x="1385328" y="2532213"/>
                </a:lnTo>
                <a:lnTo>
                  <a:pt x="1384375" y="2542692"/>
                </a:lnTo>
                <a:lnTo>
                  <a:pt x="1383422" y="2553172"/>
                </a:lnTo>
                <a:lnTo>
                  <a:pt x="1382787" y="2564604"/>
                </a:lnTo>
                <a:lnTo>
                  <a:pt x="1382787" y="2575401"/>
                </a:lnTo>
                <a:lnTo>
                  <a:pt x="1382787" y="2585881"/>
                </a:lnTo>
                <a:lnTo>
                  <a:pt x="1382787" y="2596678"/>
                </a:lnTo>
                <a:lnTo>
                  <a:pt x="1383422" y="2607475"/>
                </a:lnTo>
                <a:lnTo>
                  <a:pt x="1384375" y="2617955"/>
                </a:lnTo>
                <a:lnTo>
                  <a:pt x="1385328" y="2628434"/>
                </a:lnTo>
                <a:lnTo>
                  <a:pt x="1386598" y="2638914"/>
                </a:lnTo>
                <a:lnTo>
                  <a:pt x="1388503" y="2649076"/>
                </a:lnTo>
                <a:lnTo>
                  <a:pt x="1390091" y="2659556"/>
                </a:lnTo>
                <a:lnTo>
                  <a:pt x="1391996" y="2669718"/>
                </a:lnTo>
                <a:lnTo>
                  <a:pt x="1394855" y="2680197"/>
                </a:lnTo>
                <a:lnTo>
                  <a:pt x="1397077" y="2690042"/>
                </a:lnTo>
                <a:lnTo>
                  <a:pt x="1399936" y="2699886"/>
                </a:lnTo>
                <a:lnTo>
                  <a:pt x="1402794" y="2709731"/>
                </a:lnTo>
                <a:lnTo>
                  <a:pt x="1406287" y="2719575"/>
                </a:lnTo>
                <a:lnTo>
                  <a:pt x="1409462" y="2729102"/>
                </a:lnTo>
                <a:lnTo>
                  <a:pt x="1413591" y="2738312"/>
                </a:lnTo>
                <a:lnTo>
                  <a:pt x="1417402" y="2748156"/>
                </a:lnTo>
                <a:lnTo>
                  <a:pt x="1421847" y="2757048"/>
                </a:lnTo>
                <a:lnTo>
                  <a:pt x="1425976" y="2766257"/>
                </a:lnTo>
                <a:lnTo>
                  <a:pt x="1430739" y="2775149"/>
                </a:lnTo>
                <a:lnTo>
                  <a:pt x="1435503" y="2784041"/>
                </a:lnTo>
                <a:lnTo>
                  <a:pt x="1440266" y="2792932"/>
                </a:lnTo>
                <a:lnTo>
                  <a:pt x="1445982" y="2801507"/>
                </a:lnTo>
                <a:lnTo>
                  <a:pt x="1451063" y="2810081"/>
                </a:lnTo>
                <a:lnTo>
                  <a:pt x="1456779" y="2818655"/>
                </a:lnTo>
                <a:lnTo>
                  <a:pt x="1462813" y="2826912"/>
                </a:lnTo>
                <a:lnTo>
                  <a:pt x="1468529" y="2834851"/>
                </a:lnTo>
                <a:lnTo>
                  <a:pt x="1474881" y="2842790"/>
                </a:lnTo>
                <a:lnTo>
                  <a:pt x="1481549" y="2850729"/>
                </a:lnTo>
                <a:lnTo>
                  <a:pt x="1487901" y="2858351"/>
                </a:lnTo>
                <a:lnTo>
                  <a:pt x="1494887" y="2865972"/>
                </a:lnTo>
                <a:lnTo>
                  <a:pt x="1501873" y="2873276"/>
                </a:lnTo>
                <a:lnTo>
                  <a:pt x="1509177" y="2880262"/>
                </a:lnTo>
                <a:lnTo>
                  <a:pt x="1516164" y="2887249"/>
                </a:lnTo>
                <a:lnTo>
                  <a:pt x="1524103" y="2894235"/>
                </a:lnTo>
                <a:lnTo>
                  <a:pt x="1531407" y="2900904"/>
                </a:lnTo>
                <a:lnTo>
                  <a:pt x="1539346" y="2907255"/>
                </a:lnTo>
                <a:lnTo>
                  <a:pt x="1546968" y="2913289"/>
                </a:lnTo>
                <a:lnTo>
                  <a:pt x="1555224" y="2919323"/>
                </a:lnTo>
                <a:lnTo>
                  <a:pt x="1563481" y="2925356"/>
                </a:lnTo>
                <a:lnTo>
                  <a:pt x="1572055" y="2930755"/>
                </a:lnTo>
                <a:lnTo>
                  <a:pt x="1580629" y="2936471"/>
                </a:lnTo>
                <a:lnTo>
                  <a:pt x="1589203" y="2941552"/>
                </a:lnTo>
                <a:lnTo>
                  <a:pt x="1598095" y="2946951"/>
                </a:lnTo>
                <a:lnTo>
                  <a:pt x="1606987" y="2951714"/>
                </a:lnTo>
                <a:lnTo>
                  <a:pt x="1615879" y="2956478"/>
                </a:lnTo>
                <a:lnTo>
                  <a:pt x="1625088" y="2960606"/>
                </a:lnTo>
                <a:lnTo>
                  <a:pt x="1634298" y="2965052"/>
                </a:lnTo>
                <a:lnTo>
                  <a:pt x="1643824" y="2969180"/>
                </a:lnTo>
                <a:lnTo>
                  <a:pt x="1653351" y="2972991"/>
                </a:lnTo>
                <a:lnTo>
                  <a:pt x="1662878" y="2976167"/>
                </a:lnTo>
                <a:lnTo>
                  <a:pt x="1672723" y="2979660"/>
                </a:lnTo>
                <a:lnTo>
                  <a:pt x="1682567" y="2982518"/>
                </a:lnTo>
                <a:lnTo>
                  <a:pt x="1692730" y="2985376"/>
                </a:lnTo>
                <a:lnTo>
                  <a:pt x="1702892" y="2988234"/>
                </a:lnTo>
                <a:lnTo>
                  <a:pt x="1713054" y="2990457"/>
                </a:lnTo>
                <a:lnTo>
                  <a:pt x="1723216" y="2992680"/>
                </a:lnTo>
                <a:lnTo>
                  <a:pt x="1733695" y="2994585"/>
                </a:lnTo>
                <a:lnTo>
                  <a:pt x="1744493" y="2995856"/>
                </a:lnTo>
                <a:lnTo>
                  <a:pt x="1754655" y="2997443"/>
                </a:lnTo>
                <a:lnTo>
                  <a:pt x="1765452" y="2998396"/>
                </a:lnTo>
                <a:lnTo>
                  <a:pt x="1776249" y="2999349"/>
                </a:lnTo>
                <a:lnTo>
                  <a:pt x="1787046" y="2999666"/>
                </a:lnTo>
                <a:lnTo>
                  <a:pt x="1797843" y="2999984"/>
                </a:lnTo>
                <a:lnTo>
                  <a:pt x="1808958" y="2999984"/>
                </a:lnTo>
                <a:lnTo>
                  <a:pt x="1819438" y="2999666"/>
                </a:lnTo>
                <a:lnTo>
                  <a:pt x="1830235" y="2999349"/>
                </a:lnTo>
                <a:lnTo>
                  <a:pt x="1841032" y="2998396"/>
                </a:lnTo>
                <a:lnTo>
                  <a:pt x="1851512" y="2997443"/>
                </a:lnTo>
                <a:lnTo>
                  <a:pt x="1861674" y="2995856"/>
                </a:lnTo>
                <a:lnTo>
                  <a:pt x="1872153" y="2994585"/>
                </a:lnTo>
                <a:lnTo>
                  <a:pt x="1882633" y="2992680"/>
                </a:lnTo>
                <a:lnTo>
                  <a:pt x="1892795" y="2990457"/>
                </a:lnTo>
                <a:lnTo>
                  <a:pt x="1902639" y="2988234"/>
                </a:lnTo>
                <a:lnTo>
                  <a:pt x="1912801" y="2985376"/>
                </a:lnTo>
                <a:lnTo>
                  <a:pt x="1922646" y="2982836"/>
                </a:lnTo>
                <a:lnTo>
                  <a:pt x="1932490" y="2979660"/>
                </a:lnTo>
                <a:lnTo>
                  <a:pt x="1942017" y="2976484"/>
                </a:lnTo>
                <a:lnTo>
                  <a:pt x="1951862" y="2972991"/>
                </a:lnTo>
                <a:lnTo>
                  <a:pt x="1961389" y="2969180"/>
                </a:lnTo>
                <a:lnTo>
                  <a:pt x="1970598" y="2965052"/>
                </a:lnTo>
                <a:lnTo>
                  <a:pt x="1980125" y="2960924"/>
                </a:lnTo>
                <a:lnTo>
                  <a:pt x="1989334" y="2956478"/>
                </a:lnTo>
                <a:lnTo>
                  <a:pt x="1998226" y="2952032"/>
                </a:lnTo>
                <a:lnTo>
                  <a:pt x="2007118" y="2947268"/>
                </a:lnTo>
                <a:lnTo>
                  <a:pt x="2016010" y="2942187"/>
                </a:lnTo>
                <a:lnTo>
                  <a:pt x="2024584" y="2936789"/>
                </a:lnTo>
                <a:lnTo>
                  <a:pt x="2033158" y="2931390"/>
                </a:lnTo>
                <a:lnTo>
                  <a:pt x="2041415" y="2925674"/>
                </a:lnTo>
                <a:lnTo>
                  <a:pt x="2049354" y="2919640"/>
                </a:lnTo>
                <a:lnTo>
                  <a:pt x="2057610" y="2913924"/>
                </a:lnTo>
                <a:lnTo>
                  <a:pt x="2065867" y="2907573"/>
                </a:lnTo>
                <a:lnTo>
                  <a:pt x="2073489" y="2901222"/>
                </a:lnTo>
                <a:lnTo>
                  <a:pt x="2081110" y="2894553"/>
                </a:lnTo>
                <a:lnTo>
                  <a:pt x="2088414" y="2887884"/>
                </a:lnTo>
                <a:lnTo>
                  <a:pt x="2096036" y="2880580"/>
                </a:lnTo>
                <a:lnTo>
                  <a:pt x="2103022" y="2873594"/>
                </a:lnTo>
                <a:lnTo>
                  <a:pt x="2110008" y="2866290"/>
                </a:lnTo>
                <a:lnTo>
                  <a:pt x="2116677" y="2858668"/>
                </a:lnTo>
                <a:lnTo>
                  <a:pt x="2123346" y="2851364"/>
                </a:lnTo>
                <a:lnTo>
                  <a:pt x="2130015" y="2843425"/>
                </a:lnTo>
                <a:lnTo>
                  <a:pt x="2136049" y="2835804"/>
                </a:lnTo>
                <a:lnTo>
                  <a:pt x="2142400" y="2827547"/>
                </a:lnTo>
                <a:lnTo>
                  <a:pt x="2148434" y="2819290"/>
                </a:lnTo>
                <a:lnTo>
                  <a:pt x="2153832" y="2810716"/>
                </a:lnTo>
                <a:lnTo>
                  <a:pt x="2159548" y="2802459"/>
                </a:lnTo>
                <a:lnTo>
                  <a:pt x="2164629" y="2793885"/>
                </a:lnTo>
                <a:lnTo>
                  <a:pt x="2169393" y="2784993"/>
                </a:lnTo>
                <a:lnTo>
                  <a:pt x="2174474" y="2775784"/>
                </a:lnTo>
                <a:lnTo>
                  <a:pt x="2179237" y="2766892"/>
                </a:lnTo>
                <a:lnTo>
                  <a:pt x="2183683" y="2757683"/>
                </a:lnTo>
                <a:lnTo>
                  <a:pt x="2187811" y="2748474"/>
                </a:lnTo>
                <a:lnTo>
                  <a:pt x="2191622" y="2739264"/>
                </a:lnTo>
                <a:lnTo>
                  <a:pt x="2195433" y="2729420"/>
                </a:lnTo>
                <a:lnTo>
                  <a:pt x="2199244" y="2719893"/>
                </a:lnTo>
                <a:lnTo>
                  <a:pt x="2202102" y="2710048"/>
                </a:lnTo>
                <a:lnTo>
                  <a:pt x="2205595" y="2700204"/>
                </a:lnTo>
                <a:lnTo>
                  <a:pt x="2208136" y="2690042"/>
                </a:lnTo>
                <a:lnTo>
                  <a:pt x="2210676" y="2680197"/>
                </a:lnTo>
                <a:lnTo>
                  <a:pt x="2213217" y="2669718"/>
                </a:lnTo>
                <a:lnTo>
                  <a:pt x="2215122" y="2659556"/>
                </a:lnTo>
                <a:lnTo>
                  <a:pt x="2217027" y="2649076"/>
                </a:lnTo>
                <a:lnTo>
                  <a:pt x="2218615" y="2638279"/>
                </a:lnTo>
                <a:lnTo>
                  <a:pt x="2219885" y="2628117"/>
                </a:lnTo>
                <a:lnTo>
                  <a:pt x="2221156" y="2617320"/>
                </a:lnTo>
                <a:lnTo>
                  <a:pt x="2221791" y="2606523"/>
                </a:lnTo>
                <a:lnTo>
                  <a:pt x="2222743" y="2595725"/>
                </a:lnTo>
                <a:lnTo>
                  <a:pt x="2222743" y="2584611"/>
                </a:lnTo>
                <a:lnTo>
                  <a:pt x="2222743" y="2573814"/>
                </a:lnTo>
                <a:lnTo>
                  <a:pt x="2222743" y="2563016"/>
                </a:lnTo>
                <a:lnTo>
                  <a:pt x="2221791" y="2552537"/>
                </a:lnTo>
                <a:lnTo>
                  <a:pt x="2221156" y="2541740"/>
                </a:lnTo>
                <a:lnTo>
                  <a:pt x="2219885" y="2531260"/>
                </a:lnTo>
                <a:lnTo>
                  <a:pt x="2218933" y="2521098"/>
                </a:lnTo>
                <a:lnTo>
                  <a:pt x="2217027" y="2510618"/>
                </a:lnTo>
                <a:lnTo>
                  <a:pt x="2215122" y="2500139"/>
                </a:lnTo>
                <a:lnTo>
                  <a:pt x="2213217" y="2490294"/>
                </a:lnTo>
                <a:lnTo>
                  <a:pt x="2210994" y="2479815"/>
                </a:lnTo>
                <a:lnTo>
                  <a:pt x="2208453" y="2469970"/>
                </a:lnTo>
                <a:lnTo>
                  <a:pt x="2205595" y="2460126"/>
                </a:lnTo>
                <a:lnTo>
                  <a:pt x="2202419" y="2449964"/>
                </a:lnTo>
                <a:lnTo>
                  <a:pt x="2199244" y="2440437"/>
                </a:lnTo>
                <a:lnTo>
                  <a:pt x="2195751" y="2430910"/>
                </a:lnTo>
                <a:lnTo>
                  <a:pt x="2192257" y="2421383"/>
                </a:lnTo>
                <a:lnTo>
                  <a:pt x="2188129" y="2412174"/>
                </a:lnTo>
                <a:lnTo>
                  <a:pt x="2184001" y="2402964"/>
                </a:lnTo>
                <a:lnTo>
                  <a:pt x="2179555" y="2393437"/>
                </a:lnTo>
                <a:lnTo>
                  <a:pt x="2174791" y="2384546"/>
                </a:lnTo>
                <a:lnTo>
                  <a:pt x="2169710" y="2375654"/>
                </a:lnTo>
                <a:lnTo>
                  <a:pt x="2164947" y="2366762"/>
                </a:lnTo>
                <a:lnTo>
                  <a:pt x="2159866" y="2358188"/>
                </a:lnTo>
                <a:lnTo>
                  <a:pt x="2154150" y="2349614"/>
                </a:lnTo>
                <a:lnTo>
                  <a:pt x="2148751" y="2341357"/>
                </a:lnTo>
                <a:lnTo>
                  <a:pt x="2142717" y="2333418"/>
                </a:lnTo>
                <a:lnTo>
                  <a:pt x="2136684" y="2325161"/>
                </a:lnTo>
                <a:lnTo>
                  <a:pt x="2130332" y="2316905"/>
                </a:lnTo>
                <a:lnTo>
                  <a:pt x="2124299" y="2309283"/>
                </a:lnTo>
                <a:lnTo>
                  <a:pt x="2117312" y="2301661"/>
                </a:lnTo>
                <a:lnTo>
                  <a:pt x="2110643" y="2294357"/>
                </a:lnTo>
                <a:lnTo>
                  <a:pt x="2103657" y="2286736"/>
                </a:lnTo>
                <a:lnTo>
                  <a:pt x="2096671" y="2279750"/>
                </a:lnTo>
                <a:lnTo>
                  <a:pt x="2089367" y="2272763"/>
                </a:lnTo>
                <a:lnTo>
                  <a:pt x="2081745" y="2265777"/>
                </a:lnTo>
                <a:lnTo>
                  <a:pt x="2074124" y="2259425"/>
                </a:lnTo>
                <a:lnTo>
                  <a:pt x="2066185" y="2252757"/>
                </a:lnTo>
                <a:lnTo>
                  <a:pt x="2058245" y="2246405"/>
                </a:lnTo>
                <a:lnTo>
                  <a:pt x="2050306" y="2240372"/>
                </a:lnTo>
                <a:lnTo>
                  <a:pt x="2042050" y="2234338"/>
                </a:lnTo>
                <a:lnTo>
                  <a:pt x="2033793" y="2228939"/>
                </a:lnTo>
                <a:lnTo>
                  <a:pt x="2025219" y="2223223"/>
                </a:lnTo>
                <a:lnTo>
                  <a:pt x="2016327" y="2218142"/>
                </a:lnTo>
                <a:lnTo>
                  <a:pt x="2007753" y="2213061"/>
                </a:lnTo>
                <a:lnTo>
                  <a:pt x="1998861" y="2207980"/>
                </a:lnTo>
                <a:lnTo>
                  <a:pt x="1989652" y="2203534"/>
                </a:lnTo>
                <a:lnTo>
                  <a:pt x="1980760" y="2199088"/>
                </a:lnTo>
                <a:lnTo>
                  <a:pt x="1971551" y="2194643"/>
                </a:lnTo>
                <a:lnTo>
                  <a:pt x="1961706" y="2190832"/>
                </a:lnTo>
                <a:lnTo>
                  <a:pt x="1952179" y="2187021"/>
                </a:lnTo>
                <a:lnTo>
                  <a:pt x="1942335" y="2183528"/>
                </a:lnTo>
                <a:lnTo>
                  <a:pt x="1932808" y="2180352"/>
                </a:lnTo>
                <a:lnTo>
                  <a:pt x="1922963" y="2177177"/>
                </a:lnTo>
                <a:lnTo>
                  <a:pt x="1913119" y="2174318"/>
                </a:lnTo>
                <a:lnTo>
                  <a:pt x="1902639" y="2171778"/>
                </a:lnTo>
                <a:lnTo>
                  <a:pt x="1892795" y="2169555"/>
                </a:lnTo>
                <a:lnTo>
                  <a:pt x="1882315" y="2167332"/>
                </a:lnTo>
                <a:lnTo>
                  <a:pt x="1871836" y="2165427"/>
                </a:lnTo>
                <a:lnTo>
                  <a:pt x="1861356" y="2163839"/>
                </a:lnTo>
                <a:lnTo>
                  <a:pt x="1850559" y="2162251"/>
                </a:lnTo>
                <a:lnTo>
                  <a:pt x="1840397" y="2161298"/>
                </a:lnTo>
                <a:lnTo>
                  <a:pt x="1829600" y="2160663"/>
                </a:lnTo>
                <a:lnTo>
                  <a:pt x="1818167" y="2160028"/>
                </a:lnTo>
                <a:lnTo>
                  <a:pt x="1807688" y="2159710"/>
                </a:lnTo>
                <a:lnTo>
                  <a:pt x="1796891" y="2159710"/>
                </a:lnTo>
                <a:close/>
                <a:moveTo>
                  <a:pt x="1703527" y="1784350"/>
                </a:moveTo>
                <a:lnTo>
                  <a:pt x="1960753" y="1793877"/>
                </a:lnTo>
                <a:lnTo>
                  <a:pt x="1955037" y="1945990"/>
                </a:lnTo>
                <a:lnTo>
                  <a:pt x="1970280" y="1950118"/>
                </a:lnTo>
                <a:lnTo>
                  <a:pt x="1985841" y="1954247"/>
                </a:lnTo>
                <a:lnTo>
                  <a:pt x="2000766" y="1959010"/>
                </a:lnTo>
                <a:lnTo>
                  <a:pt x="2016010" y="1963774"/>
                </a:lnTo>
                <a:lnTo>
                  <a:pt x="2030935" y="1969172"/>
                </a:lnTo>
                <a:lnTo>
                  <a:pt x="2045225" y="1975206"/>
                </a:lnTo>
                <a:lnTo>
                  <a:pt x="2059833" y="1980922"/>
                </a:lnTo>
                <a:lnTo>
                  <a:pt x="2074441" y="1987273"/>
                </a:lnTo>
                <a:lnTo>
                  <a:pt x="2088414" y="1993942"/>
                </a:lnTo>
                <a:lnTo>
                  <a:pt x="2102069" y="2001246"/>
                </a:lnTo>
                <a:lnTo>
                  <a:pt x="2116042" y="2008550"/>
                </a:lnTo>
                <a:lnTo>
                  <a:pt x="2129697" y="2016172"/>
                </a:lnTo>
                <a:lnTo>
                  <a:pt x="2143035" y="2024111"/>
                </a:lnTo>
                <a:lnTo>
                  <a:pt x="2156055" y="2032367"/>
                </a:lnTo>
                <a:lnTo>
                  <a:pt x="2169075" y="2041259"/>
                </a:lnTo>
                <a:lnTo>
                  <a:pt x="2181778" y="2050151"/>
                </a:lnTo>
                <a:lnTo>
                  <a:pt x="2293243" y="1945990"/>
                </a:lnTo>
                <a:lnTo>
                  <a:pt x="2468220" y="2134941"/>
                </a:lnTo>
                <a:lnTo>
                  <a:pt x="2357390" y="2237831"/>
                </a:lnTo>
                <a:lnTo>
                  <a:pt x="2365330" y="2251169"/>
                </a:lnTo>
                <a:lnTo>
                  <a:pt x="2373269" y="2264507"/>
                </a:lnTo>
                <a:lnTo>
                  <a:pt x="2380573" y="2278162"/>
                </a:lnTo>
                <a:lnTo>
                  <a:pt x="2387559" y="2292135"/>
                </a:lnTo>
                <a:lnTo>
                  <a:pt x="2394228" y="2306107"/>
                </a:lnTo>
                <a:lnTo>
                  <a:pt x="2400897" y="2320715"/>
                </a:lnTo>
                <a:lnTo>
                  <a:pt x="2406930" y="2335323"/>
                </a:lnTo>
                <a:lnTo>
                  <a:pt x="2412647" y="2349614"/>
                </a:lnTo>
                <a:lnTo>
                  <a:pt x="2418045" y="2364539"/>
                </a:lnTo>
                <a:lnTo>
                  <a:pt x="2423444" y="2379465"/>
                </a:lnTo>
                <a:lnTo>
                  <a:pt x="2427890" y="2394708"/>
                </a:lnTo>
                <a:lnTo>
                  <a:pt x="2432335" y="2409951"/>
                </a:lnTo>
                <a:lnTo>
                  <a:pt x="2435829" y="2425194"/>
                </a:lnTo>
                <a:lnTo>
                  <a:pt x="2439639" y="2440754"/>
                </a:lnTo>
                <a:lnTo>
                  <a:pt x="2443133" y="2456315"/>
                </a:lnTo>
                <a:lnTo>
                  <a:pt x="2445673" y="2472193"/>
                </a:lnTo>
                <a:lnTo>
                  <a:pt x="2595563" y="2477909"/>
                </a:lnTo>
                <a:lnTo>
                  <a:pt x="2586354" y="2735136"/>
                </a:lnTo>
                <a:lnTo>
                  <a:pt x="2437099" y="2729420"/>
                </a:lnTo>
                <a:lnTo>
                  <a:pt x="2432971" y="2744980"/>
                </a:lnTo>
                <a:lnTo>
                  <a:pt x="2428842" y="2760541"/>
                </a:lnTo>
                <a:lnTo>
                  <a:pt x="2424079" y="2776419"/>
                </a:lnTo>
                <a:lnTo>
                  <a:pt x="2419315" y="2791027"/>
                </a:lnTo>
                <a:lnTo>
                  <a:pt x="2413599" y="2806270"/>
                </a:lnTo>
                <a:lnTo>
                  <a:pt x="2408201" y="2821196"/>
                </a:lnTo>
                <a:lnTo>
                  <a:pt x="2402167" y="2835804"/>
                </a:lnTo>
                <a:lnTo>
                  <a:pt x="2395816" y="2850094"/>
                </a:lnTo>
                <a:lnTo>
                  <a:pt x="2388829" y="2864702"/>
                </a:lnTo>
                <a:lnTo>
                  <a:pt x="2381525" y="2878992"/>
                </a:lnTo>
                <a:lnTo>
                  <a:pt x="2374221" y="2892647"/>
                </a:lnTo>
                <a:lnTo>
                  <a:pt x="2366917" y="2906303"/>
                </a:lnTo>
                <a:lnTo>
                  <a:pt x="2358661" y="2919640"/>
                </a:lnTo>
                <a:lnTo>
                  <a:pt x="2350404" y="2932978"/>
                </a:lnTo>
                <a:lnTo>
                  <a:pt x="2341512" y="2945998"/>
                </a:lnTo>
                <a:lnTo>
                  <a:pt x="2332620" y="2958701"/>
                </a:lnTo>
                <a:lnTo>
                  <a:pt x="2433606" y="3067625"/>
                </a:lnTo>
                <a:lnTo>
                  <a:pt x="2245290" y="3242603"/>
                </a:lnTo>
                <a:lnTo>
                  <a:pt x="2144940" y="3134949"/>
                </a:lnTo>
                <a:lnTo>
                  <a:pt x="2131285" y="3143205"/>
                </a:lnTo>
                <a:lnTo>
                  <a:pt x="2117947" y="3150509"/>
                </a:lnTo>
                <a:lnTo>
                  <a:pt x="2103657" y="3157813"/>
                </a:lnTo>
                <a:lnTo>
                  <a:pt x="2089684" y="3165117"/>
                </a:lnTo>
                <a:lnTo>
                  <a:pt x="2075394" y="3172103"/>
                </a:lnTo>
                <a:lnTo>
                  <a:pt x="2061104" y="3178455"/>
                </a:lnTo>
                <a:lnTo>
                  <a:pt x="2046496" y="3184488"/>
                </a:lnTo>
                <a:lnTo>
                  <a:pt x="2031570" y="3190205"/>
                </a:lnTo>
                <a:lnTo>
                  <a:pt x="2016645" y="3195603"/>
                </a:lnTo>
                <a:lnTo>
                  <a:pt x="2001402" y="3200684"/>
                </a:lnTo>
                <a:lnTo>
                  <a:pt x="1986159" y="3205448"/>
                </a:lnTo>
                <a:lnTo>
                  <a:pt x="1970598" y="3209576"/>
                </a:lnTo>
                <a:lnTo>
                  <a:pt x="1955037" y="3213704"/>
                </a:lnTo>
                <a:lnTo>
                  <a:pt x="1939477" y="3217515"/>
                </a:lnTo>
                <a:lnTo>
                  <a:pt x="1923916" y="3220373"/>
                </a:lnTo>
                <a:lnTo>
                  <a:pt x="1908038" y="3223231"/>
                </a:lnTo>
                <a:lnTo>
                  <a:pt x="1902322" y="3370263"/>
                </a:lnTo>
                <a:lnTo>
                  <a:pt x="1645095" y="3360736"/>
                </a:lnTo>
                <a:lnTo>
                  <a:pt x="1650493" y="3213704"/>
                </a:lnTo>
                <a:lnTo>
                  <a:pt x="1634615" y="3209576"/>
                </a:lnTo>
                <a:lnTo>
                  <a:pt x="1619054" y="3205130"/>
                </a:lnTo>
                <a:lnTo>
                  <a:pt x="1603494" y="3200684"/>
                </a:lnTo>
                <a:lnTo>
                  <a:pt x="1588251" y="3195603"/>
                </a:lnTo>
                <a:lnTo>
                  <a:pt x="1573325" y="3189887"/>
                </a:lnTo>
                <a:lnTo>
                  <a:pt x="1558717" y="3184488"/>
                </a:lnTo>
                <a:lnTo>
                  <a:pt x="1543792" y="3178137"/>
                </a:lnTo>
                <a:lnTo>
                  <a:pt x="1529184" y="3171786"/>
                </a:lnTo>
                <a:lnTo>
                  <a:pt x="1515211" y="3164482"/>
                </a:lnTo>
                <a:lnTo>
                  <a:pt x="1500921" y="3157496"/>
                </a:lnTo>
                <a:lnTo>
                  <a:pt x="1486948" y="3150192"/>
                </a:lnTo>
                <a:lnTo>
                  <a:pt x="1472975" y="3142252"/>
                </a:lnTo>
                <a:lnTo>
                  <a:pt x="1459637" y="3134313"/>
                </a:lnTo>
                <a:lnTo>
                  <a:pt x="1446300" y="3125739"/>
                </a:lnTo>
                <a:lnTo>
                  <a:pt x="1433280" y="3117165"/>
                </a:lnTo>
                <a:lnTo>
                  <a:pt x="1420577" y="3107638"/>
                </a:lnTo>
                <a:lnTo>
                  <a:pt x="1312606" y="3207988"/>
                </a:lnTo>
                <a:lnTo>
                  <a:pt x="1137310" y="3019673"/>
                </a:lnTo>
                <a:lnTo>
                  <a:pt x="1245917" y="2918688"/>
                </a:lnTo>
                <a:lnTo>
                  <a:pt x="1238296" y="2905350"/>
                </a:lnTo>
                <a:lnTo>
                  <a:pt x="1230357" y="2891377"/>
                </a:lnTo>
                <a:lnTo>
                  <a:pt x="1223053" y="2877722"/>
                </a:lnTo>
                <a:lnTo>
                  <a:pt x="1216066" y="2863749"/>
                </a:lnTo>
                <a:lnTo>
                  <a:pt x="1209397" y="2849459"/>
                </a:lnTo>
                <a:lnTo>
                  <a:pt x="1203046" y="2834851"/>
                </a:lnTo>
                <a:lnTo>
                  <a:pt x="1197012" y="2820560"/>
                </a:lnTo>
                <a:lnTo>
                  <a:pt x="1191296" y="2805635"/>
                </a:lnTo>
                <a:lnTo>
                  <a:pt x="1186215" y="2790710"/>
                </a:lnTo>
                <a:lnTo>
                  <a:pt x="1181134" y="2775466"/>
                </a:lnTo>
                <a:lnTo>
                  <a:pt x="1176688" y="2760223"/>
                </a:lnTo>
                <a:lnTo>
                  <a:pt x="1172560" y="2744980"/>
                </a:lnTo>
                <a:lnTo>
                  <a:pt x="1168432" y="2729420"/>
                </a:lnTo>
                <a:lnTo>
                  <a:pt x="1164938" y="2713859"/>
                </a:lnTo>
                <a:lnTo>
                  <a:pt x="1161763" y="2697981"/>
                </a:lnTo>
                <a:lnTo>
                  <a:pt x="1159222" y="2682420"/>
                </a:lnTo>
                <a:lnTo>
                  <a:pt x="1009650" y="2676704"/>
                </a:lnTo>
                <a:lnTo>
                  <a:pt x="1019494" y="2419478"/>
                </a:lnTo>
                <a:lnTo>
                  <a:pt x="1169384" y="2425194"/>
                </a:lnTo>
                <a:lnTo>
                  <a:pt x="1173513" y="2409633"/>
                </a:lnTo>
                <a:lnTo>
                  <a:pt x="1177641" y="2393755"/>
                </a:lnTo>
                <a:lnTo>
                  <a:pt x="1182404" y="2378512"/>
                </a:lnTo>
                <a:lnTo>
                  <a:pt x="1187803" y="2363904"/>
                </a:lnTo>
                <a:lnTo>
                  <a:pt x="1193202" y="2348978"/>
                </a:lnTo>
                <a:lnTo>
                  <a:pt x="1198918" y="2334053"/>
                </a:lnTo>
                <a:lnTo>
                  <a:pt x="1205269" y="2319445"/>
                </a:lnTo>
                <a:lnTo>
                  <a:pt x="1211620" y="2305155"/>
                </a:lnTo>
                <a:lnTo>
                  <a:pt x="1218607" y="2290864"/>
                </a:lnTo>
                <a:lnTo>
                  <a:pt x="1225593" y="2277209"/>
                </a:lnTo>
                <a:lnTo>
                  <a:pt x="1233215" y="2263554"/>
                </a:lnTo>
                <a:lnTo>
                  <a:pt x="1240836" y="2249581"/>
                </a:lnTo>
                <a:lnTo>
                  <a:pt x="1248775" y="2236243"/>
                </a:lnTo>
                <a:lnTo>
                  <a:pt x="1257349" y="2223223"/>
                </a:lnTo>
                <a:lnTo>
                  <a:pt x="1265606" y="2210203"/>
                </a:lnTo>
                <a:lnTo>
                  <a:pt x="1274815" y="2197818"/>
                </a:lnTo>
                <a:lnTo>
                  <a:pt x="1171607" y="2086988"/>
                </a:lnTo>
                <a:lnTo>
                  <a:pt x="1360558" y="1912011"/>
                </a:lnTo>
                <a:lnTo>
                  <a:pt x="1464083" y="2023476"/>
                </a:lnTo>
                <a:lnTo>
                  <a:pt x="1477421" y="2015537"/>
                </a:lnTo>
                <a:lnTo>
                  <a:pt x="1491076" y="2007915"/>
                </a:lnTo>
                <a:lnTo>
                  <a:pt x="1504732" y="2000611"/>
                </a:lnTo>
                <a:lnTo>
                  <a:pt x="1518387" y="1993625"/>
                </a:lnTo>
                <a:lnTo>
                  <a:pt x="1532677" y="1986956"/>
                </a:lnTo>
                <a:lnTo>
                  <a:pt x="1546650" y="1980605"/>
                </a:lnTo>
                <a:lnTo>
                  <a:pt x="1561258" y="1974571"/>
                </a:lnTo>
                <a:lnTo>
                  <a:pt x="1575548" y="1969172"/>
                </a:lnTo>
                <a:lnTo>
                  <a:pt x="1590474" y="1963774"/>
                </a:lnTo>
                <a:lnTo>
                  <a:pt x="1605399" y="1958693"/>
                </a:lnTo>
                <a:lnTo>
                  <a:pt x="1620325" y="1954247"/>
                </a:lnTo>
                <a:lnTo>
                  <a:pt x="1635568" y="1950118"/>
                </a:lnTo>
                <a:lnTo>
                  <a:pt x="1650811" y="1945990"/>
                </a:lnTo>
                <a:lnTo>
                  <a:pt x="1666371" y="1942815"/>
                </a:lnTo>
                <a:lnTo>
                  <a:pt x="1681932" y="1939321"/>
                </a:lnTo>
                <a:lnTo>
                  <a:pt x="1697493" y="1936781"/>
                </a:lnTo>
                <a:lnTo>
                  <a:pt x="1703527" y="1784350"/>
                </a:lnTo>
                <a:close/>
                <a:moveTo>
                  <a:pt x="499967" y="1495425"/>
                </a:moveTo>
                <a:lnTo>
                  <a:pt x="512673" y="1507816"/>
                </a:lnTo>
                <a:lnTo>
                  <a:pt x="526015" y="1520207"/>
                </a:lnTo>
                <a:lnTo>
                  <a:pt x="540309" y="1532916"/>
                </a:lnTo>
                <a:lnTo>
                  <a:pt x="555557" y="1545307"/>
                </a:lnTo>
                <a:lnTo>
                  <a:pt x="571122" y="1557381"/>
                </a:lnTo>
                <a:lnTo>
                  <a:pt x="587958" y="1569136"/>
                </a:lnTo>
                <a:lnTo>
                  <a:pt x="596217" y="1574220"/>
                </a:lnTo>
                <a:lnTo>
                  <a:pt x="604794" y="1579939"/>
                </a:lnTo>
                <a:lnTo>
                  <a:pt x="613371" y="1584705"/>
                </a:lnTo>
                <a:lnTo>
                  <a:pt x="622265" y="1589788"/>
                </a:lnTo>
                <a:lnTo>
                  <a:pt x="639736" y="1608851"/>
                </a:lnTo>
                <a:lnTo>
                  <a:pt x="657525" y="1628868"/>
                </a:lnTo>
                <a:lnTo>
                  <a:pt x="692150" y="1668583"/>
                </a:lnTo>
                <a:lnTo>
                  <a:pt x="641960" y="1916723"/>
                </a:lnTo>
                <a:lnTo>
                  <a:pt x="640054" y="1924030"/>
                </a:lnTo>
                <a:lnTo>
                  <a:pt x="637830" y="1931338"/>
                </a:lnTo>
                <a:lnTo>
                  <a:pt x="635289" y="1938328"/>
                </a:lnTo>
                <a:lnTo>
                  <a:pt x="631795" y="1945000"/>
                </a:lnTo>
                <a:lnTo>
                  <a:pt x="628618" y="1951672"/>
                </a:lnTo>
                <a:lnTo>
                  <a:pt x="624489" y="1958026"/>
                </a:lnTo>
                <a:lnTo>
                  <a:pt x="620041" y="1963745"/>
                </a:lnTo>
                <a:lnTo>
                  <a:pt x="615277" y="1969464"/>
                </a:lnTo>
                <a:lnTo>
                  <a:pt x="247746" y="2374875"/>
                </a:lnTo>
                <a:lnTo>
                  <a:pt x="244252" y="2379323"/>
                </a:lnTo>
                <a:lnTo>
                  <a:pt x="240122" y="2382818"/>
                </a:lnTo>
                <a:lnTo>
                  <a:pt x="235675" y="2386631"/>
                </a:lnTo>
                <a:lnTo>
                  <a:pt x="231228" y="2390126"/>
                </a:lnTo>
                <a:lnTo>
                  <a:pt x="226781" y="2393303"/>
                </a:lnTo>
                <a:lnTo>
                  <a:pt x="222334" y="2395845"/>
                </a:lnTo>
                <a:lnTo>
                  <a:pt x="217251" y="2399022"/>
                </a:lnTo>
                <a:lnTo>
                  <a:pt x="212486" y="2401246"/>
                </a:lnTo>
                <a:lnTo>
                  <a:pt x="207404" y="2403470"/>
                </a:lnTo>
                <a:lnTo>
                  <a:pt x="202639" y="2405377"/>
                </a:lnTo>
                <a:lnTo>
                  <a:pt x="197239" y="2406965"/>
                </a:lnTo>
                <a:lnTo>
                  <a:pt x="192156" y="2408236"/>
                </a:lnTo>
                <a:lnTo>
                  <a:pt x="187074" y="2409189"/>
                </a:lnTo>
                <a:lnTo>
                  <a:pt x="181673" y="2410460"/>
                </a:lnTo>
                <a:lnTo>
                  <a:pt x="176273" y="2411095"/>
                </a:lnTo>
                <a:lnTo>
                  <a:pt x="170873" y="2411413"/>
                </a:lnTo>
                <a:lnTo>
                  <a:pt x="165473" y="2411413"/>
                </a:lnTo>
                <a:lnTo>
                  <a:pt x="160073" y="2411413"/>
                </a:lnTo>
                <a:lnTo>
                  <a:pt x="154990" y="2411095"/>
                </a:lnTo>
                <a:lnTo>
                  <a:pt x="149272" y="2410460"/>
                </a:lnTo>
                <a:lnTo>
                  <a:pt x="144190" y="2409825"/>
                </a:lnTo>
                <a:lnTo>
                  <a:pt x="139107" y="2408554"/>
                </a:lnTo>
                <a:lnTo>
                  <a:pt x="133707" y="2406965"/>
                </a:lnTo>
                <a:lnTo>
                  <a:pt x="128625" y="2405377"/>
                </a:lnTo>
                <a:lnTo>
                  <a:pt x="123224" y="2403470"/>
                </a:lnTo>
                <a:lnTo>
                  <a:pt x="118459" y="2401246"/>
                </a:lnTo>
                <a:lnTo>
                  <a:pt x="113377" y="2399022"/>
                </a:lnTo>
                <a:lnTo>
                  <a:pt x="108612" y="2395845"/>
                </a:lnTo>
                <a:lnTo>
                  <a:pt x="104165" y="2392985"/>
                </a:lnTo>
                <a:lnTo>
                  <a:pt x="99082" y="2390126"/>
                </a:lnTo>
                <a:lnTo>
                  <a:pt x="94635" y="2386313"/>
                </a:lnTo>
                <a:lnTo>
                  <a:pt x="90506" y="2382501"/>
                </a:lnTo>
                <a:lnTo>
                  <a:pt x="86058" y="2378688"/>
                </a:lnTo>
                <a:lnTo>
                  <a:pt x="82564" y="2374875"/>
                </a:lnTo>
                <a:lnTo>
                  <a:pt x="78752" y="2370427"/>
                </a:lnTo>
                <a:lnTo>
                  <a:pt x="75258" y="2365661"/>
                </a:lnTo>
                <a:lnTo>
                  <a:pt x="72081" y="2361213"/>
                </a:lnTo>
                <a:lnTo>
                  <a:pt x="69222" y="2356448"/>
                </a:lnTo>
                <a:lnTo>
                  <a:pt x="66364" y="2351999"/>
                </a:lnTo>
                <a:lnTo>
                  <a:pt x="64140" y="2346916"/>
                </a:lnTo>
                <a:lnTo>
                  <a:pt x="61916" y="2342150"/>
                </a:lnTo>
                <a:lnTo>
                  <a:pt x="60328" y="2336749"/>
                </a:lnTo>
                <a:lnTo>
                  <a:pt x="58422" y="2331983"/>
                </a:lnTo>
                <a:lnTo>
                  <a:pt x="57151" y="2326900"/>
                </a:lnTo>
                <a:lnTo>
                  <a:pt x="55563" y="2321498"/>
                </a:lnTo>
                <a:lnTo>
                  <a:pt x="54928" y="2316097"/>
                </a:lnTo>
                <a:lnTo>
                  <a:pt x="54293" y="2310696"/>
                </a:lnTo>
                <a:lnTo>
                  <a:pt x="53975" y="2305612"/>
                </a:lnTo>
                <a:lnTo>
                  <a:pt x="53975" y="2299893"/>
                </a:lnTo>
                <a:lnTo>
                  <a:pt x="53975" y="2294810"/>
                </a:lnTo>
                <a:lnTo>
                  <a:pt x="54293" y="2289726"/>
                </a:lnTo>
                <a:lnTo>
                  <a:pt x="54928" y="2284007"/>
                </a:lnTo>
                <a:lnTo>
                  <a:pt x="55563" y="2278924"/>
                </a:lnTo>
                <a:lnTo>
                  <a:pt x="56834" y="2273523"/>
                </a:lnTo>
                <a:lnTo>
                  <a:pt x="58422" y="2268439"/>
                </a:lnTo>
                <a:lnTo>
                  <a:pt x="60328" y="2263355"/>
                </a:lnTo>
                <a:lnTo>
                  <a:pt x="61916" y="2257954"/>
                </a:lnTo>
                <a:lnTo>
                  <a:pt x="64140" y="2253188"/>
                </a:lnTo>
                <a:lnTo>
                  <a:pt x="66364" y="2248105"/>
                </a:lnTo>
                <a:lnTo>
                  <a:pt x="69222" y="2243021"/>
                </a:lnTo>
                <a:lnTo>
                  <a:pt x="72081" y="2238573"/>
                </a:lnTo>
                <a:lnTo>
                  <a:pt x="75258" y="2233807"/>
                </a:lnTo>
                <a:lnTo>
                  <a:pt x="78752" y="2229359"/>
                </a:lnTo>
                <a:lnTo>
                  <a:pt x="82882" y="2224911"/>
                </a:lnTo>
                <a:lnTo>
                  <a:pt x="429129" y="1842376"/>
                </a:lnTo>
                <a:lnTo>
                  <a:pt x="499967" y="1495425"/>
                </a:lnTo>
                <a:close/>
                <a:moveTo>
                  <a:pt x="2178844" y="1055220"/>
                </a:moveTo>
                <a:lnTo>
                  <a:pt x="2166450" y="1055537"/>
                </a:lnTo>
                <a:lnTo>
                  <a:pt x="2154055" y="1056172"/>
                </a:lnTo>
                <a:lnTo>
                  <a:pt x="2141978" y="1058076"/>
                </a:lnTo>
                <a:lnTo>
                  <a:pt x="2129584" y="1059979"/>
                </a:lnTo>
                <a:lnTo>
                  <a:pt x="2117507" y="1062518"/>
                </a:lnTo>
                <a:lnTo>
                  <a:pt x="2105430" y="1066008"/>
                </a:lnTo>
                <a:lnTo>
                  <a:pt x="2093671" y="1070133"/>
                </a:lnTo>
                <a:lnTo>
                  <a:pt x="2081594" y="1074575"/>
                </a:lnTo>
                <a:lnTo>
                  <a:pt x="2070153" y="1079334"/>
                </a:lnTo>
                <a:lnTo>
                  <a:pt x="2058712" y="1085363"/>
                </a:lnTo>
                <a:lnTo>
                  <a:pt x="2047588" y="1091709"/>
                </a:lnTo>
                <a:lnTo>
                  <a:pt x="2036783" y="1098372"/>
                </a:lnTo>
                <a:lnTo>
                  <a:pt x="2025977" y="1105987"/>
                </a:lnTo>
                <a:lnTo>
                  <a:pt x="2015490" y="1114236"/>
                </a:lnTo>
                <a:lnTo>
                  <a:pt x="2005320" y="1122803"/>
                </a:lnTo>
                <a:lnTo>
                  <a:pt x="1996103" y="1132005"/>
                </a:lnTo>
                <a:lnTo>
                  <a:pt x="1987204" y="1141206"/>
                </a:lnTo>
                <a:lnTo>
                  <a:pt x="1978941" y="1151042"/>
                </a:lnTo>
                <a:lnTo>
                  <a:pt x="1971314" y="1161513"/>
                </a:lnTo>
                <a:lnTo>
                  <a:pt x="1964322" y="1171666"/>
                </a:lnTo>
                <a:lnTo>
                  <a:pt x="1957330" y="1182454"/>
                </a:lnTo>
                <a:lnTo>
                  <a:pt x="1951610" y="1193242"/>
                </a:lnTo>
                <a:lnTo>
                  <a:pt x="1945889" y="1204348"/>
                </a:lnTo>
                <a:lnTo>
                  <a:pt x="1941122" y="1216088"/>
                </a:lnTo>
                <a:lnTo>
                  <a:pt x="1936673" y="1227510"/>
                </a:lnTo>
                <a:lnTo>
                  <a:pt x="1932859" y="1239250"/>
                </a:lnTo>
                <a:lnTo>
                  <a:pt x="1929999" y="1251307"/>
                </a:lnTo>
                <a:lnTo>
                  <a:pt x="1927456" y="1263047"/>
                </a:lnTo>
                <a:lnTo>
                  <a:pt x="1925231" y="1275421"/>
                </a:lnTo>
                <a:lnTo>
                  <a:pt x="1923642" y="1287796"/>
                </a:lnTo>
                <a:lnTo>
                  <a:pt x="1923007" y="1299853"/>
                </a:lnTo>
                <a:lnTo>
                  <a:pt x="1922371" y="1312545"/>
                </a:lnTo>
                <a:lnTo>
                  <a:pt x="1923007" y="1324919"/>
                </a:lnTo>
                <a:lnTo>
                  <a:pt x="1923642" y="1336976"/>
                </a:lnTo>
                <a:lnTo>
                  <a:pt x="1925231" y="1349351"/>
                </a:lnTo>
                <a:lnTo>
                  <a:pt x="1927456" y="1361408"/>
                </a:lnTo>
                <a:lnTo>
                  <a:pt x="1929999" y="1373465"/>
                </a:lnTo>
                <a:lnTo>
                  <a:pt x="1933177" y="1385522"/>
                </a:lnTo>
                <a:lnTo>
                  <a:pt x="1936990" y="1397579"/>
                </a:lnTo>
                <a:lnTo>
                  <a:pt x="1941440" y="1409002"/>
                </a:lnTo>
                <a:lnTo>
                  <a:pt x="1946843" y="1420424"/>
                </a:lnTo>
                <a:lnTo>
                  <a:pt x="1952563" y="1432164"/>
                </a:lnTo>
                <a:lnTo>
                  <a:pt x="1958919" y="1443269"/>
                </a:lnTo>
                <a:lnTo>
                  <a:pt x="1965593" y="1454375"/>
                </a:lnTo>
                <a:lnTo>
                  <a:pt x="1973539" y="1465163"/>
                </a:lnTo>
                <a:lnTo>
                  <a:pt x="1981802" y="1475633"/>
                </a:lnTo>
                <a:lnTo>
                  <a:pt x="1990065" y="1485152"/>
                </a:lnTo>
                <a:lnTo>
                  <a:pt x="1999281" y="1494671"/>
                </a:lnTo>
                <a:lnTo>
                  <a:pt x="2008816" y="1503872"/>
                </a:lnTo>
                <a:lnTo>
                  <a:pt x="2018350" y="1511805"/>
                </a:lnTo>
                <a:lnTo>
                  <a:pt x="2028838" y="1519737"/>
                </a:lnTo>
                <a:lnTo>
                  <a:pt x="2039325" y="1526717"/>
                </a:lnTo>
                <a:lnTo>
                  <a:pt x="2049813" y="1533381"/>
                </a:lnTo>
                <a:lnTo>
                  <a:pt x="2060937" y="1539409"/>
                </a:lnTo>
                <a:lnTo>
                  <a:pt x="2072060" y="1544803"/>
                </a:lnTo>
                <a:lnTo>
                  <a:pt x="2083501" y="1549880"/>
                </a:lnTo>
                <a:lnTo>
                  <a:pt x="2094942" y="1554005"/>
                </a:lnTo>
                <a:lnTo>
                  <a:pt x="2107019" y="1557812"/>
                </a:lnTo>
                <a:lnTo>
                  <a:pt x="2118778" y="1560985"/>
                </a:lnTo>
                <a:lnTo>
                  <a:pt x="2130855" y="1563523"/>
                </a:lnTo>
                <a:lnTo>
                  <a:pt x="2142932" y="1565745"/>
                </a:lnTo>
                <a:lnTo>
                  <a:pt x="2155326" y="1567331"/>
                </a:lnTo>
                <a:lnTo>
                  <a:pt x="2167721" y="1567966"/>
                </a:lnTo>
                <a:lnTo>
                  <a:pt x="2179798" y="1568283"/>
                </a:lnTo>
                <a:lnTo>
                  <a:pt x="2192510" y="1567966"/>
                </a:lnTo>
                <a:lnTo>
                  <a:pt x="2204905" y="1567014"/>
                </a:lnTo>
                <a:lnTo>
                  <a:pt x="2216982" y="1565427"/>
                </a:lnTo>
                <a:lnTo>
                  <a:pt x="2229058" y="1563206"/>
                </a:lnTo>
                <a:lnTo>
                  <a:pt x="2241135" y="1560668"/>
                </a:lnTo>
                <a:lnTo>
                  <a:pt x="2253212" y="1557178"/>
                </a:lnTo>
                <a:lnTo>
                  <a:pt x="2264971" y="1553370"/>
                </a:lnTo>
                <a:lnTo>
                  <a:pt x="2277048" y="1548928"/>
                </a:lnTo>
                <a:lnTo>
                  <a:pt x="2288489" y="1543851"/>
                </a:lnTo>
                <a:lnTo>
                  <a:pt x="2299930" y="1538140"/>
                </a:lnTo>
                <a:lnTo>
                  <a:pt x="2311053" y="1532111"/>
                </a:lnTo>
                <a:lnTo>
                  <a:pt x="2321859" y="1524814"/>
                </a:lnTo>
                <a:lnTo>
                  <a:pt x="2332665" y="1517516"/>
                </a:lnTo>
                <a:lnTo>
                  <a:pt x="2343152" y="1509266"/>
                </a:lnTo>
                <a:lnTo>
                  <a:pt x="2353322" y="1500382"/>
                </a:lnTo>
                <a:lnTo>
                  <a:pt x="2362539" y="1491498"/>
                </a:lnTo>
                <a:lnTo>
                  <a:pt x="2371437" y="1482296"/>
                </a:lnTo>
                <a:lnTo>
                  <a:pt x="2379701" y="1472143"/>
                </a:lnTo>
                <a:lnTo>
                  <a:pt x="2387328" y="1462307"/>
                </a:lnTo>
                <a:lnTo>
                  <a:pt x="2394955" y="1451836"/>
                </a:lnTo>
                <a:lnTo>
                  <a:pt x="2400994" y="1441048"/>
                </a:lnTo>
                <a:lnTo>
                  <a:pt x="2407350" y="1430260"/>
                </a:lnTo>
                <a:lnTo>
                  <a:pt x="2412753" y="1419155"/>
                </a:lnTo>
                <a:lnTo>
                  <a:pt x="2417520" y="1407415"/>
                </a:lnTo>
                <a:lnTo>
                  <a:pt x="2421969" y="1395993"/>
                </a:lnTo>
                <a:lnTo>
                  <a:pt x="2425783" y="1384253"/>
                </a:lnTo>
                <a:lnTo>
                  <a:pt x="2428961" y="1372196"/>
                </a:lnTo>
                <a:lnTo>
                  <a:pt x="2431504" y="1360139"/>
                </a:lnTo>
                <a:lnTo>
                  <a:pt x="2433411" y="1348081"/>
                </a:lnTo>
                <a:lnTo>
                  <a:pt x="2435000" y="1336024"/>
                </a:lnTo>
                <a:lnTo>
                  <a:pt x="2435635" y="1323333"/>
                </a:lnTo>
                <a:lnTo>
                  <a:pt x="2435953" y="1310958"/>
                </a:lnTo>
                <a:lnTo>
                  <a:pt x="2435635" y="1298901"/>
                </a:lnTo>
                <a:lnTo>
                  <a:pt x="2435000" y="1286527"/>
                </a:lnTo>
                <a:lnTo>
                  <a:pt x="2433411" y="1274152"/>
                </a:lnTo>
                <a:lnTo>
                  <a:pt x="2431186" y="1262095"/>
                </a:lnTo>
                <a:lnTo>
                  <a:pt x="2428643" y="1250038"/>
                </a:lnTo>
                <a:lnTo>
                  <a:pt x="2425465" y="1237981"/>
                </a:lnTo>
                <a:lnTo>
                  <a:pt x="2421652" y="1225924"/>
                </a:lnTo>
                <a:lnTo>
                  <a:pt x="2416884" y="1214501"/>
                </a:lnTo>
                <a:lnTo>
                  <a:pt x="2411799" y="1203079"/>
                </a:lnTo>
                <a:lnTo>
                  <a:pt x="2406079" y="1191339"/>
                </a:lnTo>
                <a:lnTo>
                  <a:pt x="2399723" y="1180233"/>
                </a:lnTo>
                <a:lnTo>
                  <a:pt x="2393049" y="1169128"/>
                </a:lnTo>
                <a:lnTo>
                  <a:pt x="2385103" y="1158657"/>
                </a:lnTo>
                <a:lnTo>
                  <a:pt x="2376840" y="1148187"/>
                </a:lnTo>
                <a:lnTo>
                  <a:pt x="2368259" y="1138351"/>
                </a:lnTo>
                <a:lnTo>
                  <a:pt x="2359043" y="1128832"/>
                </a:lnTo>
                <a:lnTo>
                  <a:pt x="2349826" y="1120265"/>
                </a:lnTo>
                <a:lnTo>
                  <a:pt x="2340292" y="1111698"/>
                </a:lnTo>
                <a:lnTo>
                  <a:pt x="2329804" y="1103766"/>
                </a:lnTo>
                <a:lnTo>
                  <a:pt x="2319317" y="1096785"/>
                </a:lnTo>
                <a:lnTo>
                  <a:pt x="2308829" y="1090122"/>
                </a:lnTo>
                <a:lnTo>
                  <a:pt x="2297705" y="1084094"/>
                </a:lnTo>
                <a:lnTo>
                  <a:pt x="2286582" y="1078700"/>
                </a:lnTo>
                <a:lnTo>
                  <a:pt x="2275141" y="1073623"/>
                </a:lnTo>
                <a:lnTo>
                  <a:pt x="2263700" y="1069181"/>
                </a:lnTo>
                <a:lnTo>
                  <a:pt x="2251623" y="1065691"/>
                </a:lnTo>
                <a:lnTo>
                  <a:pt x="2239864" y="1062518"/>
                </a:lnTo>
                <a:lnTo>
                  <a:pt x="2227787" y="1059979"/>
                </a:lnTo>
                <a:lnTo>
                  <a:pt x="2215710" y="1057758"/>
                </a:lnTo>
                <a:lnTo>
                  <a:pt x="2203316" y="1056172"/>
                </a:lnTo>
                <a:lnTo>
                  <a:pt x="2190921" y="1055537"/>
                </a:lnTo>
                <a:lnTo>
                  <a:pt x="2178844" y="1055220"/>
                </a:lnTo>
                <a:close/>
                <a:moveTo>
                  <a:pt x="2144839" y="823913"/>
                </a:moveTo>
                <a:lnTo>
                  <a:pt x="2301519" y="838826"/>
                </a:lnTo>
                <a:lnTo>
                  <a:pt x="2292938" y="930841"/>
                </a:lnTo>
                <a:lnTo>
                  <a:pt x="2302155" y="933379"/>
                </a:lnTo>
                <a:lnTo>
                  <a:pt x="2311053" y="936235"/>
                </a:lnTo>
                <a:lnTo>
                  <a:pt x="2319952" y="939725"/>
                </a:lnTo>
                <a:lnTo>
                  <a:pt x="2328851" y="943215"/>
                </a:lnTo>
                <a:lnTo>
                  <a:pt x="2338067" y="946706"/>
                </a:lnTo>
                <a:lnTo>
                  <a:pt x="2346330" y="950513"/>
                </a:lnTo>
                <a:lnTo>
                  <a:pt x="2354911" y="954638"/>
                </a:lnTo>
                <a:lnTo>
                  <a:pt x="2363492" y="959080"/>
                </a:lnTo>
                <a:lnTo>
                  <a:pt x="2372073" y="963522"/>
                </a:lnTo>
                <a:lnTo>
                  <a:pt x="2380654" y="968282"/>
                </a:lnTo>
                <a:lnTo>
                  <a:pt x="2388917" y="973358"/>
                </a:lnTo>
                <a:lnTo>
                  <a:pt x="2397180" y="978752"/>
                </a:lnTo>
                <a:lnTo>
                  <a:pt x="2405125" y="983829"/>
                </a:lnTo>
                <a:lnTo>
                  <a:pt x="2413071" y="989540"/>
                </a:lnTo>
                <a:lnTo>
                  <a:pt x="2420698" y="995569"/>
                </a:lnTo>
                <a:lnTo>
                  <a:pt x="2428643" y="1001280"/>
                </a:lnTo>
                <a:lnTo>
                  <a:pt x="2499197" y="943215"/>
                </a:lnTo>
                <a:lnTo>
                  <a:pt x="2599625" y="1063787"/>
                </a:lnTo>
                <a:lnTo>
                  <a:pt x="2529389" y="1122169"/>
                </a:lnTo>
                <a:lnTo>
                  <a:pt x="2533839" y="1130736"/>
                </a:lnTo>
                <a:lnTo>
                  <a:pt x="2538288" y="1139620"/>
                </a:lnTo>
                <a:lnTo>
                  <a:pt x="2542420" y="1148504"/>
                </a:lnTo>
                <a:lnTo>
                  <a:pt x="2546551" y="1157388"/>
                </a:lnTo>
                <a:lnTo>
                  <a:pt x="2550365" y="1166590"/>
                </a:lnTo>
                <a:lnTo>
                  <a:pt x="2553543" y="1175474"/>
                </a:lnTo>
                <a:lnTo>
                  <a:pt x="2557039" y="1184676"/>
                </a:lnTo>
                <a:lnTo>
                  <a:pt x="2559899" y="1193560"/>
                </a:lnTo>
                <a:lnTo>
                  <a:pt x="2562442" y="1203079"/>
                </a:lnTo>
                <a:lnTo>
                  <a:pt x="2564984" y="1212280"/>
                </a:lnTo>
                <a:lnTo>
                  <a:pt x="2567527" y="1221799"/>
                </a:lnTo>
                <a:lnTo>
                  <a:pt x="2569116" y="1231318"/>
                </a:lnTo>
                <a:lnTo>
                  <a:pt x="2571022" y="1240519"/>
                </a:lnTo>
                <a:lnTo>
                  <a:pt x="2572612" y="1249721"/>
                </a:lnTo>
                <a:lnTo>
                  <a:pt x="2574201" y="1259557"/>
                </a:lnTo>
                <a:lnTo>
                  <a:pt x="2575154" y="1269075"/>
                </a:lnTo>
                <a:lnTo>
                  <a:pt x="2665412" y="1277325"/>
                </a:lnTo>
                <a:lnTo>
                  <a:pt x="2650793" y="1433433"/>
                </a:lnTo>
                <a:lnTo>
                  <a:pt x="2561170" y="1425501"/>
                </a:lnTo>
                <a:lnTo>
                  <a:pt x="2558310" y="1434385"/>
                </a:lnTo>
                <a:lnTo>
                  <a:pt x="2555132" y="1443587"/>
                </a:lnTo>
                <a:lnTo>
                  <a:pt x="2552272" y="1452471"/>
                </a:lnTo>
                <a:lnTo>
                  <a:pt x="2548458" y="1461355"/>
                </a:lnTo>
                <a:lnTo>
                  <a:pt x="2544644" y="1470239"/>
                </a:lnTo>
                <a:lnTo>
                  <a:pt x="2540513" y="1479124"/>
                </a:lnTo>
                <a:lnTo>
                  <a:pt x="2536381" y="1488008"/>
                </a:lnTo>
                <a:lnTo>
                  <a:pt x="2531932" y="1496575"/>
                </a:lnTo>
                <a:lnTo>
                  <a:pt x="2527482" y="1505142"/>
                </a:lnTo>
                <a:lnTo>
                  <a:pt x="2522715" y="1513708"/>
                </a:lnTo>
                <a:lnTo>
                  <a:pt x="2517630" y="1521958"/>
                </a:lnTo>
                <a:lnTo>
                  <a:pt x="2512228" y="1530208"/>
                </a:lnTo>
                <a:lnTo>
                  <a:pt x="2506825" y="1538140"/>
                </a:lnTo>
                <a:lnTo>
                  <a:pt x="2501104" y="1546390"/>
                </a:lnTo>
                <a:lnTo>
                  <a:pt x="2495384" y="1554322"/>
                </a:lnTo>
                <a:lnTo>
                  <a:pt x="2489027" y="1561937"/>
                </a:lnTo>
                <a:lnTo>
                  <a:pt x="2546233" y="1631107"/>
                </a:lnTo>
                <a:lnTo>
                  <a:pt x="2425465" y="1731372"/>
                </a:lnTo>
                <a:lnTo>
                  <a:pt x="2367624" y="1662202"/>
                </a:lnTo>
                <a:lnTo>
                  <a:pt x="2359043" y="1666644"/>
                </a:lnTo>
                <a:lnTo>
                  <a:pt x="2350144" y="1671086"/>
                </a:lnTo>
                <a:lnTo>
                  <a:pt x="2341245" y="1675211"/>
                </a:lnTo>
                <a:lnTo>
                  <a:pt x="2332029" y="1679018"/>
                </a:lnTo>
                <a:lnTo>
                  <a:pt x="2323130" y="1682826"/>
                </a:lnTo>
                <a:lnTo>
                  <a:pt x="2313596" y="1685999"/>
                </a:lnTo>
                <a:lnTo>
                  <a:pt x="2304697" y="1689489"/>
                </a:lnTo>
                <a:lnTo>
                  <a:pt x="2295481" y="1692344"/>
                </a:lnTo>
                <a:lnTo>
                  <a:pt x="2286264" y="1694883"/>
                </a:lnTo>
                <a:lnTo>
                  <a:pt x="2277048" y="1697421"/>
                </a:lnTo>
                <a:lnTo>
                  <a:pt x="2267196" y="1699642"/>
                </a:lnTo>
                <a:lnTo>
                  <a:pt x="2257979" y="1701546"/>
                </a:lnTo>
                <a:lnTo>
                  <a:pt x="2248763" y="1703450"/>
                </a:lnTo>
                <a:lnTo>
                  <a:pt x="2238910" y="1705036"/>
                </a:lnTo>
                <a:lnTo>
                  <a:pt x="2229376" y="1706623"/>
                </a:lnTo>
                <a:lnTo>
                  <a:pt x="2220160" y="1707575"/>
                </a:lnTo>
                <a:lnTo>
                  <a:pt x="2211579" y="1797051"/>
                </a:lnTo>
                <a:lnTo>
                  <a:pt x="2054898" y="1782138"/>
                </a:lnTo>
                <a:lnTo>
                  <a:pt x="2063161" y="1692027"/>
                </a:lnTo>
                <a:lnTo>
                  <a:pt x="2054263" y="1689172"/>
                </a:lnTo>
                <a:lnTo>
                  <a:pt x="2045364" y="1685999"/>
                </a:lnTo>
                <a:lnTo>
                  <a:pt x="2035830" y="1682826"/>
                </a:lnTo>
                <a:lnTo>
                  <a:pt x="2027249" y="1679335"/>
                </a:lnTo>
                <a:lnTo>
                  <a:pt x="2018350" y="1675528"/>
                </a:lnTo>
                <a:lnTo>
                  <a:pt x="2009451" y="1671720"/>
                </a:lnTo>
                <a:lnTo>
                  <a:pt x="2000870" y="1667596"/>
                </a:lnTo>
                <a:lnTo>
                  <a:pt x="1992289" y="1663154"/>
                </a:lnTo>
                <a:lnTo>
                  <a:pt x="1984026" y="1658077"/>
                </a:lnTo>
                <a:lnTo>
                  <a:pt x="1975445" y="1653317"/>
                </a:lnTo>
                <a:lnTo>
                  <a:pt x="1967182" y="1648241"/>
                </a:lnTo>
                <a:lnTo>
                  <a:pt x="1958919" y="1642847"/>
                </a:lnTo>
                <a:lnTo>
                  <a:pt x="1950656" y="1637453"/>
                </a:lnTo>
                <a:lnTo>
                  <a:pt x="1943029" y="1631742"/>
                </a:lnTo>
                <a:lnTo>
                  <a:pt x="1935084" y="1626030"/>
                </a:lnTo>
                <a:lnTo>
                  <a:pt x="1927456" y="1620002"/>
                </a:lnTo>
                <a:lnTo>
                  <a:pt x="1857220" y="1678384"/>
                </a:lnTo>
                <a:lnTo>
                  <a:pt x="1756792" y="1556860"/>
                </a:lnTo>
                <a:lnTo>
                  <a:pt x="1827346" y="1498478"/>
                </a:lnTo>
                <a:lnTo>
                  <a:pt x="1822896" y="1489594"/>
                </a:lnTo>
                <a:lnTo>
                  <a:pt x="1818765" y="1481027"/>
                </a:lnTo>
                <a:lnTo>
                  <a:pt x="1814633" y="1472143"/>
                </a:lnTo>
                <a:lnTo>
                  <a:pt x="1810820" y="1463259"/>
                </a:lnTo>
                <a:lnTo>
                  <a:pt x="1807324" y="1454057"/>
                </a:lnTo>
                <a:lnTo>
                  <a:pt x="1803828" y="1445173"/>
                </a:lnTo>
                <a:lnTo>
                  <a:pt x="1800968" y="1436289"/>
                </a:lnTo>
                <a:lnTo>
                  <a:pt x="1797789" y="1426770"/>
                </a:lnTo>
                <a:lnTo>
                  <a:pt x="1795247" y="1417569"/>
                </a:lnTo>
                <a:lnTo>
                  <a:pt x="1792704" y="1408367"/>
                </a:lnTo>
                <a:lnTo>
                  <a:pt x="1790480" y="1399166"/>
                </a:lnTo>
                <a:lnTo>
                  <a:pt x="1788573" y="1389647"/>
                </a:lnTo>
                <a:lnTo>
                  <a:pt x="1786666" y="1380445"/>
                </a:lnTo>
                <a:lnTo>
                  <a:pt x="1785395" y="1371244"/>
                </a:lnTo>
                <a:lnTo>
                  <a:pt x="1783170" y="1352206"/>
                </a:lnTo>
                <a:lnTo>
                  <a:pt x="1690687" y="1343639"/>
                </a:lnTo>
                <a:lnTo>
                  <a:pt x="1705624" y="1186897"/>
                </a:lnTo>
                <a:lnTo>
                  <a:pt x="1798425" y="1195781"/>
                </a:lnTo>
                <a:lnTo>
                  <a:pt x="1801285" y="1186897"/>
                </a:lnTo>
                <a:lnTo>
                  <a:pt x="1804146" y="1178012"/>
                </a:lnTo>
                <a:lnTo>
                  <a:pt x="1807642" y="1169128"/>
                </a:lnTo>
                <a:lnTo>
                  <a:pt x="1810820" y="1160244"/>
                </a:lnTo>
                <a:lnTo>
                  <a:pt x="1814633" y="1151677"/>
                </a:lnTo>
                <a:lnTo>
                  <a:pt x="1818765" y="1142793"/>
                </a:lnTo>
                <a:lnTo>
                  <a:pt x="1822896" y="1134226"/>
                </a:lnTo>
                <a:lnTo>
                  <a:pt x="1827346" y="1125659"/>
                </a:lnTo>
                <a:lnTo>
                  <a:pt x="1831795" y="1117727"/>
                </a:lnTo>
                <a:lnTo>
                  <a:pt x="1836562" y="1109160"/>
                </a:lnTo>
                <a:lnTo>
                  <a:pt x="1841329" y="1100910"/>
                </a:lnTo>
                <a:lnTo>
                  <a:pt x="1846732" y="1092661"/>
                </a:lnTo>
                <a:lnTo>
                  <a:pt x="1852135" y="1085045"/>
                </a:lnTo>
                <a:lnTo>
                  <a:pt x="1857856" y="1077113"/>
                </a:lnTo>
                <a:lnTo>
                  <a:pt x="1863894" y="1069181"/>
                </a:lnTo>
                <a:lnTo>
                  <a:pt x="1869615" y="1061566"/>
                </a:lnTo>
                <a:lnTo>
                  <a:pt x="1810184" y="989858"/>
                </a:lnTo>
                <a:lnTo>
                  <a:pt x="1931588" y="889593"/>
                </a:lnTo>
                <a:lnTo>
                  <a:pt x="1990700" y="961301"/>
                </a:lnTo>
                <a:lnTo>
                  <a:pt x="1999599" y="956859"/>
                </a:lnTo>
                <a:lnTo>
                  <a:pt x="2008180" y="952734"/>
                </a:lnTo>
                <a:lnTo>
                  <a:pt x="2017079" y="948609"/>
                </a:lnTo>
                <a:lnTo>
                  <a:pt x="2025977" y="944485"/>
                </a:lnTo>
                <a:lnTo>
                  <a:pt x="2034876" y="941312"/>
                </a:lnTo>
                <a:lnTo>
                  <a:pt x="2043775" y="937504"/>
                </a:lnTo>
                <a:lnTo>
                  <a:pt x="2052673" y="934649"/>
                </a:lnTo>
                <a:lnTo>
                  <a:pt x="2061890" y="931476"/>
                </a:lnTo>
                <a:lnTo>
                  <a:pt x="2071424" y="928937"/>
                </a:lnTo>
                <a:lnTo>
                  <a:pt x="2080641" y="926399"/>
                </a:lnTo>
                <a:lnTo>
                  <a:pt x="2089539" y="924178"/>
                </a:lnTo>
                <a:lnTo>
                  <a:pt x="2099074" y="922274"/>
                </a:lnTo>
                <a:lnTo>
                  <a:pt x="2108608" y="920370"/>
                </a:lnTo>
                <a:lnTo>
                  <a:pt x="2117825" y="918784"/>
                </a:lnTo>
                <a:lnTo>
                  <a:pt x="2127041" y="917515"/>
                </a:lnTo>
                <a:lnTo>
                  <a:pt x="2136258" y="916246"/>
                </a:lnTo>
                <a:lnTo>
                  <a:pt x="2144839" y="823913"/>
                </a:lnTo>
                <a:close/>
                <a:moveTo>
                  <a:pt x="1509345" y="590550"/>
                </a:moveTo>
                <a:lnTo>
                  <a:pt x="1518239" y="590550"/>
                </a:lnTo>
                <a:lnTo>
                  <a:pt x="1526817" y="591817"/>
                </a:lnTo>
                <a:lnTo>
                  <a:pt x="1535394" y="593400"/>
                </a:lnTo>
                <a:lnTo>
                  <a:pt x="1543971" y="596250"/>
                </a:lnTo>
                <a:lnTo>
                  <a:pt x="1551912" y="599417"/>
                </a:lnTo>
                <a:lnTo>
                  <a:pt x="1559854" y="603534"/>
                </a:lnTo>
                <a:lnTo>
                  <a:pt x="1566843" y="608601"/>
                </a:lnTo>
                <a:lnTo>
                  <a:pt x="1570655" y="611452"/>
                </a:lnTo>
                <a:lnTo>
                  <a:pt x="1574149" y="614302"/>
                </a:lnTo>
                <a:lnTo>
                  <a:pt x="1577326" y="617469"/>
                </a:lnTo>
                <a:lnTo>
                  <a:pt x="1580185" y="620953"/>
                </a:lnTo>
                <a:lnTo>
                  <a:pt x="1583362" y="624753"/>
                </a:lnTo>
                <a:lnTo>
                  <a:pt x="1586221" y="628237"/>
                </a:lnTo>
                <a:lnTo>
                  <a:pt x="1588762" y="632037"/>
                </a:lnTo>
                <a:lnTo>
                  <a:pt x="1591621" y="636154"/>
                </a:lnTo>
                <a:lnTo>
                  <a:pt x="1593845" y="640271"/>
                </a:lnTo>
                <a:lnTo>
                  <a:pt x="1595433" y="644388"/>
                </a:lnTo>
                <a:lnTo>
                  <a:pt x="1597339" y="648505"/>
                </a:lnTo>
                <a:lnTo>
                  <a:pt x="1598927" y="652305"/>
                </a:lnTo>
                <a:lnTo>
                  <a:pt x="1601151" y="660856"/>
                </a:lnTo>
                <a:lnTo>
                  <a:pt x="1603057" y="669724"/>
                </a:lnTo>
                <a:lnTo>
                  <a:pt x="1603375" y="678274"/>
                </a:lnTo>
                <a:lnTo>
                  <a:pt x="1603375" y="687142"/>
                </a:lnTo>
                <a:lnTo>
                  <a:pt x="1602104" y="696326"/>
                </a:lnTo>
                <a:lnTo>
                  <a:pt x="1600516" y="704560"/>
                </a:lnTo>
                <a:lnTo>
                  <a:pt x="1597657" y="712794"/>
                </a:lnTo>
                <a:lnTo>
                  <a:pt x="1594480" y="721028"/>
                </a:lnTo>
                <a:lnTo>
                  <a:pt x="1590350" y="728629"/>
                </a:lnTo>
                <a:lnTo>
                  <a:pt x="1585268" y="736229"/>
                </a:lnTo>
                <a:lnTo>
                  <a:pt x="1582409" y="739396"/>
                </a:lnTo>
                <a:lnTo>
                  <a:pt x="1579550" y="742880"/>
                </a:lnTo>
                <a:lnTo>
                  <a:pt x="1576373" y="746047"/>
                </a:lnTo>
                <a:lnTo>
                  <a:pt x="1572879" y="749531"/>
                </a:lnTo>
                <a:lnTo>
                  <a:pt x="1569384" y="752381"/>
                </a:lnTo>
                <a:lnTo>
                  <a:pt x="1565572" y="755231"/>
                </a:lnTo>
                <a:lnTo>
                  <a:pt x="1297460" y="948099"/>
                </a:lnTo>
                <a:lnTo>
                  <a:pt x="1293012" y="951266"/>
                </a:lnTo>
                <a:lnTo>
                  <a:pt x="1288247" y="953799"/>
                </a:lnTo>
                <a:lnTo>
                  <a:pt x="1283164" y="956333"/>
                </a:lnTo>
                <a:lnTo>
                  <a:pt x="1278399" y="958550"/>
                </a:lnTo>
                <a:lnTo>
                  <a:pt x="1273634" y="960450"/>
                </a:lnTo>
                <a:lnTo>
                  <a:pt x="1268869" y="962033"/>
                </a:lnTo>
                <a:lnTo>
                  <a:pt x="1263469" y="962983"/>
                </a:lnTo>
                <a:lnTo>
                  <a:pt x="1258386" y="964250"/>
                </a:lnTo>
                <a:lnTo>
                  <a:pt x="1253304" y="964884"/>
                </a:lnTo>
                <a:lnTo>
                  <a:pt x="1247903" y="965200"/>
                </a:lnTo>
                <a:lnTo>
                  <a:pt x="1242820" y="965200"/>
                </a:lnTo>
                <a:lnTo>
                  <a:pt x="1237102" y="964884"/>
                </a:lnTo>
                <a:lnTo>
                  <a:pt x="1232020" y="964567"/>
                </a:lnTo>
                <a:lnTo>
                  <a:pt x="1226937" y="963617"/>
                </a:lnTo>
                <a:lnTo>
                  <a:pt x="1221537" y="962667"/>
                </a:lnTo>
                <a:lnTo>
                  <a:pt x="1216454" y="961083"/>
                </a:lnTo>
                <a:lnTo>
                  <a:pt x="1006475" y="894894"/>
                </a:lnTo>
                <a:lnTo>
                  <a:pt x="1009652" y="885393"/>
                </a:lnTo>
                <a:lnTo>
                  <a:pt x="1013464" y="875259"/>
                </a:lnTo>
                <a:lnTo>
                  <a:pt x="1017911" y="862591"/>
                </a:lnTo>
                <a:lnTo>
                  <a:pt x="1022676" y="847706"/>
                </a:lnTo>
                <a:lnTo>
                  <a:pt x="1027123" y="832188"/>
                </a:lnTo>
                <a:lnTo>
                  <a:pt x="1029029" y="824271"/>
                </a:lnTo>
                <a:lnTo>
                  <a:pt x="1030935" y="816353"/>
                </a:lnTo>
                <a:lnTo>
                  <a:pt x="1031888" y="808753"/>
                </a:lnTo>
                <a:lnTo>
                  <a:pt x="1033159" y="801469"/>
                </a:lnTo>
                <a:lnTo>
                  <a:pt x="1033794" y="793868"/>
                </a:lnTo>
                <a:lnTo>
                  <a:pt x="1033794" y="786584"/>
                </a:lnTo>
                <a:lnTo>
                  <a:pt x="1033794" y="778666"/>
                </a:lnTo>
                <a:lnTo>
                  <a:pt x="1033477" y="770749"/>
                </a:lnTo>
                <a:lnTo>
                  <a:pt x="1032841" y="762832"/>
                </a:lnTo>
                <a:lnTo>
                  <a:pt x="1031888" y="755548"/>
                </a:lnTo>
                <a:lnTo>
                  <a:pt x="1029665" y="740980"/>
                </a:lnTo>
                <a:lnTo>
                  <a:pt x="1027441" y="727995"/>
                </a:lnTo>
                <a:lnTo>
                  <a:pt x="1025217" y="718178"/>
                </a:lnTo>
                <a:lnTo>
                  <a:pt x="1022994" y="708994"/>
                </a:lnTo>
                <a:lnTo>
                  <a:pt x="1227572" y="773599"/>
                </a:lnTo>
                <a:lnTo>
                  <a:pt x="1458835" y="607651"/>
                </a:lnTo>
                <a:lnTo>
                  <a:pt x="1462965" y="605118"/>
                </a:lnTo>
                <a:lnTo>
                  <a:pt x="1467095" y="602268"/>
                </a:lnTo>
                <a:lnTo>
                  <a:pt x="1470589" y="600051"/>
                </a:lnTo>
                <a:lnTo>
                  <a:pt x="1474719" y="598467"/>
                </a:lnTo>
                <a:lnTo>
                  <a:pt x="1479166" y="596567"/>
                </a:lnTo>
                <a:lnTo>
                  <a:pt x="1483296" y="594984"/>
                </a:lnTo>
                <a:lnTo>
                  <a:pt x="1491873" y="592767"/>
                </a:lnTo>
                <a:lnTo>
                  <a:pt x="1500768" y="591183"/>
                </a:lnTo>
                <a:lnTo>
                  <a:pt x="1509345" y="590550"/>
                </a:lnTo>
                <a:close/>
                <a:moveTo>
                  <a:pt x="690596" y="539750"/>
                </a:moveTo>
                <a:lnTo>
                  <a:pt x="691548" y="539750"/>
                </a:lnTo>
                <a:lnTo>
                  <a:pt x="693769" y="540067"/>
                </a:lnTo>
                <a:lnTo>
                  <a:pt x="702016" y="540702"/>
                </a:lnTo>
                <a:lnTo>
                  <a:pt x="727394" y="541020"/>
                </a:lnTo>
                <a:lnTo>
                  <a:pt x="757531" y="541655"/>
                </a:lnTo>
                <a:lnTo>
                  <a:pt x="770854" y="541972"/>
                </a:lnTo>
                <a:lnTo>
                  <a:pt x="781640" y="543242"/>
                </a:lnTo>
                <a:lnTo>
                  <a:pt x="781957" y="543242"/>
                </a:lnTo>
                <a:lnTo>
                  <a:pt x="785763" y="546734"/>
                </a:lnTo>
                <a:lnTo>
                  <a:pt x="789887" y="552130"/>
                </a:lnTo>
                <a:lnTo>
                  <a:pt x="794646" y="558479"/>
                </a:lnTo>
                <a:lnTo>
                  <a:pt x="799404" y="566415"/>
                </a:lnTo>
                <a:lnTo>
                  <a:pt x="804797" y="576573"/>
                </a:lnTo>
                <a:lnTo>
                  <a:pt x="809872" y="588001"/>
                </a:lnTo>
                <a:lnTo>
                  <a:pt x="812093" y="594668"/>
                </a:lnTo>
                <a:lnTo>
                  <a:pt x="814631" y="602286"/>
                </a:lnTo>
                <a:lnTo>
                  <a:pt x="817169" y="609905"/>
                </a:lnTo>
                <a:lnTo>
                  <a:pt x="820024" y="618476"/>
                </a:lnTo>
                <a:lnTo>
                  <a:pt x="822244" y="627364"/>
                </a:lnTo>
                <a:lnTo>
                  <a:pt x="824465" y="637205"/>
                </a:lnTo>
                <a:lnTo>
                  <a:pt x="826685" y="647681"/>
                </a:lnTo>
                <a:lnTo>
                  <a:pt x="828906" y="658791"/>
                </a:lnTo>
                <a:lnTo>
                  <a:pt x="830809" y="670537"/>
                </a:lnTo>
                <a:lnTo>
                  <a:pt x="832395" y="683235"/>
                </a:lnTo>
                <a:lnTo>
                  <a:pt x="834299" y="696567"/>
                </a:lnTo>
                <a:lnTo>
                  <a:pt x="835885" y="710535"/>
                </a:lnTo>
                <a:lnTo>
                  <a:pt x="836836" y="725454"/>
                </a:lnTo>
                <a:lnTo>
                  <a:pt x="838105" y="741644"/>
                </a:lnTo>
                <a:lnTo>
                  <a:pt x="839057" y="757834"/>
                </a:lnTo>
                <a:lnTo>
                  <a:pt x="840009" y="775611"/>
                </a:lnTo>
                <a:lnTo>
                  <a:pt x="840326" y="794022"/>
                </a:lnTo>
                <a:lnTo>
                  <a:pt x="840643" y="813069"/>
                </a:lnTo>
                <a:lnTo>
                  <a:pt x="840326" y="833703"/>
                </a:lnTo>
                <a:lnTo>
                  <a:pt x="840326" y="854972"/>
                </a:lnTo>
                <a:lnTo>
                  <a:pt x="844767" y="839735"/>
                </a:lnTo>
                <a:lnTo>
                  <a:pt x="849208" y="824497"/>
                </a:lnTo>
                <a:lnTo>
                  <a:pt x="857456" y="794975"/>
                </a:lnTo>
                <a:lnTo>
                  <a:pt x="864435" y="767992"/>
                </a:lnTo>
                <a:lnTo>
                  <a:pt x="870145" y="742914"/>
                </a:lnTo>
                <a:lnTo>
                  <a:pt x="878710" y="705456"/>
                </a:lnTo>
                <a:lnTo>
                  <a:pt x="881248" y="694028"/>
                </a:lnTo>
                <a:lnTo>
                  <a:pt x="882517" y="688314"/>
                </a:lnTo>
                <a:lnTo>
                  <a:pt x="878076" y="679425"/>
                </a:lnTo>
                <a:lnTo>
                  <a:pt x="874586" y="670854"/>
                </a:lnTo>
                <a:lnTo>
                  <a:pt x="871097" y="663236"/>
                </a:lnTo>
                <a:lnTo>
                  <a:pt x="868559" y="655617"/>
                </a:lnTo>
                <a:lnTo>
                  <a:pt x="864752" y="644506"/>
                </a:lnTo>
                <a:lnTo>
                  <a:pt x="863801" y="640380"/>
                </a:lnTo>
                <a:lnTo>
                  <a:pt x="867290" y="637205"/>
                </a:lnTo>
                <a:lnTo>
                  <a:pt x="876489" y="629269"/>
                </a:lnTo>
                <a:lnTo>
                  <a:pt x="881882" y="624507"/>
                </a:lnTo>
                <a:lnTo>
                  <a:pt x="888227" y="619746"/>
                </a:lnTo>
                <a:lnTo>
                  <a:pt x="894571" y="615619"/>
                </a:lnTo>
                <a:lnTo>
                  <a:pt x="900598" y="611810"/>
                </a:lnTo>
                <a:lnTo>
                  <a:pt x="921535" y="619746"/>
                </a:lnTo>
                <a:lnTo>
                  <a:pt x="939300" y="659426"/>
                </a:lnTo>
                <a:lnTo>
                  <a:pt x="934224" y="671172"/>
                </a:lnTo>
                <a:lnTo>
                  <a:pt x="928514" y="683235"/>
                </a:lnTo>
                <a:lnTo>
                  <a:pt x="922487" y="695932"/>
                </a:lnTo>
                <a:lnTo>
                  <a:pt x="923439" y="707043"/>
                </a:lnTo>
                <a:lnTo>
                  <a:pt x="924073" y="720693"/>
                </a:lnTo>
                <a:lnTo>
                  <a:pt x="924708" y="736248"/>
                </a:lnTo>
                <a:lnTo>
                  <a:pt x="924073" y="753390"/>
                </a:lnTo>
                <a:lnTo>
                  <a:pt x="923439" y="790213"/>
                </a:lnTo>
                <a:lnTo>
                  <a:pt x="921852" y="827354"/>
                </a:lnTo>
                <a:lnTo>
                  <a:pt x="920266" y="862273"/>
                </a:lnTo>
                <a:lnTo>
                  <a:pt x="918680" y="891161"/>
                </a:lnTo>
                <a:lnTo>
                  <a:pt x="916777" y="918461"/>
                </a:lnTo>
                <a:lnTo>
                  <a:pt x="918680" y="913382"/>
                </a:lnTo>
                <a:lnTo>
                  <a:pt x="923756" y="899097"/>
                </a:lnTo>
                <a:lnTo>
                  <a:pt x="927245" y="888621"/>
                </a:lnTo>
                <a:lnTo>
                  <a:pt x="931369" y="876241"/>
                </a:lnTo>
                <a:lnTo>
                  <a:pt x="935493" y="862273"/>
                </a:lnTo>
                <a:lnTo>
                  <a:pt x="939934" y="846401"/>
                </a:lnTo>
                <a:lnTo>
                  <a:pt x="943741" y="828307"/>
                </a:lnTo>
                <a:lnTo>
                  <a:pt x="947865" y="809260"/>
                </a:lnTo>
                <a:lnTo>
                  <a:pt x="951672" y="788626"/>
                </a:lnTo>
                <a:lnTo>
                  <a:pt x="955161" y="766722"/>
                </a:lnTo>
                <a:lnTo>
                  <a:pt x="957699" y="743866"/>
                </a:lnTo>
                <a:lnTo>
                  <a:pt x="958650" y="731486"/>
                </a:lnTo>
                <a:lnTo>
                  <a:pt x="959919" y="719106"/>
                </a:lnTo>
                <a:lnTo>
                  <a:pt x="960554" y="707043"/>
                </a:lnTo>
                <a:lnTo>
                  <a:pt x="960871" y="694345"/>
                </a:lnTo>
                <a:lnTo>
                  <a:pt x="961188" y="681330"/>
                </a:lnTo>
                <a:lnTo>
                  <a:pt x="961188" y="668315"/>
                </a:lnTo>
                <a:lnTo>
                  <a:pt x="969119" y="649268"/>
                </a:lnTo>
                <a:lnTo>
                  <a:pt x="970705" y="651173"/>
                </a:lnTo>
                <a:lnTo>
                  <a:pt x="973877" y="656887"/>
                </a:lnTo>
                <a:lnTo>
                  <a:pt x="976098" y="661331"/>
                </a:lnTo>
                <a:lnTo>
                  <a:pt x="978636" y="666727"/>
                </a:lnTo>
                <a:lnTo>
                  <a:pt x="981808" y="673076"/>
                </a:lnTo>
                <a:lnTo>
                  <a:pt x="984663" y="681012"/>
                </a:lnTo>
                <a:lnTo>
                  <a:pt x="988152" y="690218"/>
                </a:lnTo>
                <a:lnTo>
                  <a:pt x="991007" y="700377"/>
                </a:lnTo>
                <a:lnTo>
                  <a:pt x="993862" y="712122"/>
                </a:lnTo>
                <a:lnTo>
                  <a:pt x="997035" y="724820"/>
                </a:lnTo>
                <a:lnTo>
                  <a:pt x="999572" y="739422"/>
                </a:lnTo>
                <a:lnTo>
                  <a:pt x="1002110" y="754977"/>
                </a:lnTo>
                <a:lnTo>
                  <a:pt x="1004013" y="772436"/>
                </a:lnTo>
                <a:lnTo>
                  <a:pt x="1005600" y="790848"/>
                </a:lnTo>
                <a:lnTo>
                  <a:pt x="1005282" y="796244"/>
                </a:lnTo>
                <a:lnTo>
                  <a:pt x="1004331" y="801958"/>
                </a:lnTo>
                <a:lnTo>
                  <a:pt x="1003062" y="809260"/>
                </a:lnTo>
                <a:lnTo>
                  <a:pt x="1000841" y="817196"/>
                </a:lnTo>
                <a:lnTo>
                  <a:pt x="997669" y="826085"/>
                </a:lnTo>
                <a:lnTo>
                  <a:pt x="994497" y="836243"/>
                </a:lnTo>
                <a:lnTo>
                  <a:pt x="985932" y="858781"/>
                </a:lnTo>
                <a:lnTo>
                  <a:pt x="964043" y="914969"/>
                </a:lnTo>
                <a:lnTo>
                  <a:pt x="951037" y="948301"/>
                </a:lnTo>
                <a:lnTo>
                  <a:pt x="937079" y="985442"/>
                </a:lnTo>
                <a:lnTo>
                  <a:pt x="922804" y="1025757"/>
                </a:lnTo>
                <a:lnTo>
                  <a:pt x="915825" y="1047026"/>
                </a:lnTo>
                <a:lnTo>
                  <a:pt x="908212" y="1068929"/>
                </a:lnTo>
                <a:lnTo>
                  <a:pt x="901233" y="1091785"/>
                </a:lnTo>
                <a:lnTo>
                  <a:pt x="894254" y="1115594"/>
                </a:lnTo>
                <a:lnTo>
                  <a:pt x="886958" y="1139719"/>
                </a:lnTo>
                <a:lnTo>
                  <a:pt x="880296" y="1165115"/>
                </a:lnTo>
                <a:lnTo>
                  <a:pt x="873634" y="1190510"/>
                </a:lnTo>
                <a:lnTo>
                  <a:pt x="867290" y="1217493"/>
                </a:lnTo>
                <a:lnTo>
                  <a:pt x="861580" y="1244476"/>
                </a:lnTo>
                <a:lnTo>
                  <a:pt x="855553" y="1272728"/>
                </a:lnTo>
                <a:lnTo>
                  <a:pt x="850477" y="1301298"/>
                </a:lnTo>
                <a:lnTo>
                  <a:pt x="845402" y="1330821"/>
                </a:lnTo>
                <a:lnTo>
                  <a:pt x="840960" y="1360343"/>
                </a:lnTo>
                <a:lnTo>
                  <a:pt x="836836" y="1391135"/>
                </a:lnTo>
                <a:lnTo>
                  <a:pt x="874586" y="1434307"/>
                </a:lnTo>
                <a:lnTo>
                  <a:pt x="949768" y="1522239"/>
                </a:lnTo>
                <a:lnTo>
                  <a:pt x="990373" y="1569856"/>
                </a:lnTo>
                <a:lnTo>
                  <a:pt x="1026219" y="1613028"/>
                </a:lnTo>
                <a:lnTo>
                  <a:pt x="1041129" y="1631122"/>
                </a:lnTo>
                <a:lnTo>
                  <a:pt x="1053500" y="1646042"/>
                </a:lnTo>
                <a:lnTo>
                  <a:pt x="1062065" y="1657470"/>
                </a:lnTo>
                <a:lnTo>
                  <a:pt x="1066824" y="1664137"/>
                </a:lnTo>
                <a:lnTo>
                  <a:pt x="1071582" y="1671755"/>
                </a:lnTo>
                <a:lnTo>
                  <a:pt x="1077292" y="1680326"/>
                </a:lnTo>
                <a:lnTo>
                  <a:pt x="1080147" y="1685088"/>
                </a:lnTo>
                <a:lnTo>
                  <a:pt x="1083002" y="1689850"/>
                </a:lnTo>
                <a:lnTo>
                  <a:pt x="1085540" y="1695564"/>
                </a:lnTo>
                <a:lnTo>
                  <a:pt x="1088395" y="1701913"/>
                </a:lnTo>
                <a:lnTo>
                  <a:pt x="1090616" y="1708579"/>
                </a:lnTo>
                <a:lnTo>
                  <a:pt x="1091884" y="1715880"/>
                </a:lnTo>
                <a:lnTo>
                  <a:pt x="1093471" y="1724134"/>
                </a:lnTo>
                <a:lnTo>
                  <a:pt x="1093788" y="1733022"/>
                </a:lnTo>
                <a:lnTo>
                  <a:pt x="1093788" y="1742545"/>
                </a:lnTo>
                <a:lnTo>
                  <a:pt x="1092836" y="1753021"/>
                </a:lnTo>
                <a:lnTo>
                  <a:pt x="1090933" y="1765084"/>
                </a:lnTo>
                <a:lnTo>
                  <a:pt x="1087761" y="1777147"/>
                </a:lnTo>
                <a:lnTo>
                  <a:pt x="1086809" y="1785083"/>
                </a:lnTo>
                <a:lnTo>
                  <a:pt x="1084271" y="1801272"/>
                </a:lnTo>
                <a:lnTo>
                  <a:pt x="1076340" y="1854920"/>
                </a:lnTo>
                <a:lnTo>
                  <a:pt x="1054452" y="2009516"/>
                </a:lnTo>
                <a:lnTo>
                  <a:pt x="1023681" y="2230139"/>
                </a:lnTo>
                <a:lnTo>
                  <a:pt x="1022730" y="2236488"/>
                </a:lnTo>
                <a:lnTo>
                  <a:pt x="1021461" y="2242520"/>
                </a:lnTo>
                <a:lnTo>
                  <a:pt x="1019875" y="2248551"/>
                </a:lnTo>
                <a:lnTo>
                  <a:pt x="1018289" y="2254582"/>
                </a:lnTo>
                <a:lnTo>
                  <a:pt x="1015751" y="2259979"/>
                </a:lnTo>
                <a:lnTo>
                  <a:pt x="1013530" y="2265693"/>
                </a:lnTo>
                <a:lnTo>
                  <a:pt x="1011310" y="2271407"/>
                </a:lnTo>
                <a:lnTo>
                  <a:pt x="1008455" y="2276486"/>
                </a:lnTo>
                <a:lnTo>
                  <a:pt x="1005917" y="2281248"/>
                </a:lnTo>
                <a:lnTo>
                  <a:pt x="1002427" y="2286009"/>
                </a:lnTo>
                <a:lnTo>
                  <a:pt x="999255" y="2291088"/>
                </a:lnTo>
                <a:lnTo>
                  <a:pt x="995766" y="2295533"/>
                </a:lnTo>
                <a:lnTo>
                  <a:pt x="992276" y="2299659"/>
                </a:lnTo>
                <a:lnTo>
                  <a:pt x="988470" y="2303469"/>
                </a:lnTo>
                <a:lnTo>
                  <a:pt x="984346" y="2307278"/>
                </a:lnTo>
                <a:lnTo>
                  <a:pt x="980222" y="2311087"/>
                </a:lnTo>
                <a:lnTo>
                  <a:pt x="975781" y="2314262"/>
                </a:lnTo>
                <a:lnTo>
                  <a:pt x="971339" y="2317436"/>
                </a:lnTo>
                <a:lnTo>
                  <a:pt x="966581" y="2320293"/>
                </a:lnTo>
                <a:lnTo>
                  <a:pt x="961823" y="2322833"/>
                </a:lnTo>
                <a:lnTo>
                  <a:pt x="956747" y="2325372"/>
                </a:lnTo>
                <a:lnTo>
                  <a:pt x="951989" y="2327277"/>
                </a:lnTo>
                <a:lnTo>
                  <a:pt x="946913" y="2329182"/>
                </a:lnTo>
                <a:lnTo>
                  <a:pt x="941203" y="2331086"/>
                </a:lnTo>
                <a:lnTo>
                  <a:pt x="936128" y="2332674"/>
                </a:lnTo>
                <a:lnTo>
                  <a:pt x="930418" y="2333309"/>
                </a:lnTo>
                <a:lnTo>
                  <a:pt x="925025" y="2334578"/>
                </a:lnTo>
                <a:lnTo>
                  <a:pt x="919315" y="2334896"/>
                </a:lnTo>
                <a:lnTo>
                  <a:pt x="913605" y="2335213"/>
                </a:lnTo>
                <a:lnTo>
                  <a:pt x="907577" y="2335213"/>
                </a:lnTo>
                <a:lnTo>
                  <a:pt x="901550" y="2334896"/>
                </a:lnTo>
                <a:lnTo>
                  <a:pt x="895523" y="2333943"/>
                </a:lnTo>
                <a:lnTo>
                  <a:pt x="889813" y="2333309"/>
                </a:lnTo>
                <a:lnTo>
                  <a:pt x="883786" y="2332356"/>
                </a:lnTo>
                <a:lnTo>
                  <a:pt x="878076" y="2330769"/>
                </a:lnTo>
                <a:lnTo>
                  <a:pt x="872683" y="2328864"/>
                </a:lnTo>
                <a:lnTo>
                  <a:pt x="867290" y="2326642"/>
                </a:lnTo>
                <a:lnTo>
                  <a:pt x="862214" y="2324420"/>
                </a:lnTo>
                <a:lnTo>
                  <a:pt x="857456" y="2321881"/>
                </a:lnTo>
                <a:lnTo>
                  <a:pt x="852698" y="2319341"/>
                </a:lnTo>
                <a:lnTo>
                  <a:pt x="848257" y="2316167"/>
                </a:lnTo>
                <a:lnTo>
                  <a:pt x="843815" y="2312992"/>
                </a:lnTo>
                <a:lnTo>
                  <a:pt x="839692" y="2309183"/>
                </a:lnTo>
                <a:lnTo>
                  <a:pt x="835568" y="2305373"/>
                </a:lnTo>
                <a:lnTo>
                  <a:pt x="831761" y="2301882"/>
                </a:lnTo>
                <a:lnTo>
                  <a:pt x="827954" y="2297755"/>
                </a:lnTo>
                <a:lnTo>
                  <a:pt x="824782" y="2293311"/>
                </a:lnTo>
                <a:lnTo>
                  <a:pt x="821293" y="2288866"/>
                </a:lnTo>
                <a:lnTo>
                  <a:pt x="818755" y="2283787"/>
                </a:lnTo>
                <a:lnTo>
                  <a:pt x="815900" y="2279026"/>
                </a:lnTo>
                <a:lnTo>
                  <a:pt x="813362" y="2274264"/>
                </a:lnTo>
                <a:lnTo>
                  <a:pt x="811141" y="2269185"/>
                </a:lnTo>
                <a:lnTo>
                  <a:pt x="809238" y="2263471"/>
                </a:lnTo>
                <a:lnTo>
                  <a:pt x="807335" y="2258392"/>
                </a:lnTo>
                <a:lnTo>
                  <a:pt x="805749" y="2252678"/>
                </a:lnTo>
                <a:lnTo>
                  <a:pt x="804162" y="2246646"/>
                </a:lnTo>
                <a:lnTo>
                  <a:pt x="803211" y="2241250"/>
                </a:lnTo>
                <a:lnTo>
                  <a:pt x="802576" y="2234901"/>
                </a:lnTo>
                <a:lnTo>
                  <a:pt x="801942" y="2228869"/>
                </a:lnTo>
                <a:lnTo>
                  <a:pt x="801625" y="2222838"/>
                </a:lnTo>
                <a:lnTo>
                  <a:pt x="801625" y="2216807"/>
                </a:lnTo>
                <a:lnTo>
                  <a:pt x="801942" y="2210458"/>
                </a:lnTo>
                <a:lnTo>
                  <a:pt x="802576" y="2204109"/>
                </a:lnTo>
                <a:lnTo>
                  <a:pt x="803211" y="2197443"/>
                </a:lnTo>
                <a:lnTo>
                  <a:pt x="833981" y="1990152"/>
                </a:lnTo>
                <a:lnTo>
                  <a:pt x="855235" y="1846032"/>
                </a:lnTo>
                <a:lnTo>
                  <a:pt x="861897" y="1797146"/>
                </a:lnTo>
                <a:lnTo>
                  <a:pt x="863801" y="1783178"/>
                </a:lnTo>
                <a:lnTo>
                  <a:pt x="864435" y="1777147"/>
                </a:lnTo>
                <a:lnTo>
                  <a:pt x="861897" y="1774290"/>
                </a:lnTo>
                <a:lnTo>
                  <a:pt x="855553" y="1767623"/>
                </a:lnTo>
                <a:lnTo>
                  <a:pt x="833030" y="1744133"/>
                </a:lnTo>
                <a:lnTo>
                  <a:pt x="763558" y="1673343"/>
                </a:lnTo>
                <a:lnTo>
                  <a:pt x="687424" y="1595886"/>
                </a:lnTo>
                <a:lnTo>
                  <a:pt x="657288" y="1564777"/>
                </a:lnTo>
                <a:lnTo>
                  <a:pt x="637620" y="1543825"/>
                </a:lnTo>
                <a:lnTo>
                  <a:pt x="624931" y="1537159"/>
                </a:lnTo>
                <a:lnTo>
                  <a:pt x="612876" y="1530175"/>
                </a:lnTo>
                <a:lnTo>
                  <a:pt x="600822" y="1523192"/>
                </a:lnTo>
                <a:lnTo>
                  <a:pt x="589719" y="1516208"/>
                </a:lnTo>
                <a:lnTo>
                  <a:pt x="578933" y="1508907"/>
                </a:lnTo>
                <a:lnTo>
                  <a:pt x="569100" y="1501605"/>
                </a:lnTo>
                <a:lnTo>
                  <a:pt x="559266" y="1494622"/>
                </a:lnTo>
                <a:lnTo>
                  <a:pt x="550383" y="1487003"/>
                </a:lnTo>
                <a:lnTo>
                  <a:pt x="541818" y="1480019"/>
                </a:lnTo>
                <a:lnTo>
                  <a:pt x="533570" y="1472718"/>
                </a:lnTo>
                <a:lnTo>
                  <a:pt x="525957" y="1465099"/>
                </a:lnTo>
                <a:lnTo>
                  <a:pt x="518978" y="1458116"/>
                </a:lnTo>
                <a:lnTo>
                  <a:pt x="511682" y="1451132"/>
                </a:lnTo>
                <a:lnTo>
                  <a:pt x="505655" y="1444148"/>
                </a:lnTo>
                <a:lnTo>
                  <a:pt x="499945" y="1436847"/>
                </a:lnTo>
                <a:lnTo>
                  <a:pt x="494235" y="1430181"/>
                </a:lnTo>
                <a:lnTo>
                  <a:pt x="489159" y="1423514"/>
                </a:lnTo>
                <a:lnTo>
                  <a:pt x="484718" y="1416848"/>
                </a:lnTo>
                <a:lnTo>
                  <a:pt x="480277" y="1410499"/>
                </a:lnTo>
                <a:lnTo>
                  <a:pt x="476470" y="1404150"/>
                </a:lnTo>
                <a:lnTo>
                  <a:pt x="473298" y="1397801"/>
                </a:lnTo>
                <a:lnTo>
                  <a:pt x="469808" y="1392405"/>
                </a:lnTo>
                <a:lnTo>
                  <a:pt x="464733" y="1381294"/>
                </a:lnTo>
                <a:lnTo>
                  <a:pt x="460926" y="1371453"/>
                </a:lnTo>
                <a:lnTo>
                  <a:pt x="458706" y="1362565"/>
                </a:lnTo>
                <a:lnTo>
                  <a:pt x="457754" y="1359073"/>
                </a:lnTo>
                <a:lnTo>
                  <a:pt x="457119" y="1355264"/>
                </a:lnTo>
                <a:lnTo>
                  <a:pt x="457119" y="1352089"/>
                </a:lnTo>
                <a:lnTo>
                  <a:pt x="457119" y="1349550"/>
                </a:lnTo>
                <a:lnTo>
                  <a:pt x="456802" y="1347010"/>
                </a:lnTo>
                <a:lnTo>
                  <a:pt x="456168" y="1344788"/>
                </a:lnTo>
                <a:lnTo>
                  <a:pt x="454264" y="1342566"/>
                </a:lnTo>
                <a:lnTo>
                  <a:pt x="452361" y="1340344"/>
                </a:lnTo>
                <a:lnTo>
                  <a:pt x="449823" y="1338439"/>
                </a:lnTo>
                <a:lnTo>
                  <a:pt x="446968" y="1336217"/>
                </a:lnTo>
                <a:lnTo>
                  <a:pt x="440624" y="1332408"/>
                </a:lnTo>
                <a:lnTo>
                  <a:pt x="434279" y="1328598"/>
                </a:lnTo>
                <a:lnTo>
                  <a:pt x="431107" y="1326376"/>
                </a:lnTo>
                <a:lnTo>
                  <a:pt x="428887" y="1324472"/>
                </a:lnTo>
                <a:lnTo>
                  <a:pt x="426666" y="1322250"/>
                </a:lnTo>
                <a:lnTo>
                  <a:pt x="425397" y="1319393"/>
                </a:lnTo>
                <a:lnTo>
                  <a:pt x="424128" y="1317170"/>
                </a:lnTo>
                <a:lnTo>
                  <a:pt x="424128" y="1314631"/>
                </a:lnTo>
                <a:lnTo>
                  <a:pt x="425714" y="1302568"/>
                </a:lnTo>
                <a:lnTo>
                  <a:pt x="427618" y="1289553"/>
                </a:lnTo>
                <a:lnTo>
                  <a:pt x="429521" y="1275268"/>
                </a:lnTo>
                <a:lnTo>
                  <a:pt x="432059" y="1260983"/>
                </a:lnTo>
                <a:lnTo>
                  <a:pt x="438086" y="1229873"/>
                </a:lnTo>
                <a:lnTo>
                  <a:pt x="445382" y="1196542"/>
                </a:lnTo>
                <a:lnTo>
                  <a:pt x="453313" y="1161623"/>
                </a:lnTo>
                <a:lnTo>
                  <a:pt x="462195" y="1125117"/>
                </a:lnTo>
                <a:lnTo>
                  <a:pt x="471712" y="1087658"/>
                </a:lnTo>
                <a:lnTo>
                  <a:pt x="481229" y="1049883"/>
                </a:lnTo>
                <a:lnTo>
                  <a:pt x="501531" y="974014"/>
                </a:lnTo>
                <a:lnTo>
                  <a:pt x="521199" y="901001"/>
                </a:lnTo>
                <a:lnTo>
                  <a:pt x="538963" y="833386"/>
                </a:lnTo>
                <a:lnTo>
                  <a:pt x="546577" y="803228"/>
                </a:lnTo>
                <a:lnTo>
                  <a:pt x="553238" y="775293"/>
                </a:lnTo>
                <a:lnTo>
                  <a:pt x="622710" y="754659"/>
                </a:lnTo>
                <a:lnTo>
                  <a:pt x="591305" y="753072"/>
                </a:lnTo>
                <a:lnTo>
                  <a:pt x="520881" y="750215"/>
                </a:lnTo>
                <a:lnTo>
                  <a:pt x="482497" y="748628"/>
                </a:lnTo>
                <a:lnTo>
                  <a:pt x="448554" y="747358"/>
                </a:lnTo>
                <a:lnTo>
                  <a:pt x="423494" y="747041"/>
                </a:lnTo>
                <a:lnTo>
                  <a:pt x="415563" y="747358"/>
                </a:lnTo>
                <a:lnTo>
                  <a:pt x="411439" y="747993"/>
                </a:lnTo>
                <a:lnTo>
                  <a:pt x="409853" y="748628"/>
                </a:lnTo>
                <a:lnTo>
                  <a:pt x="406364" y="750850"/>
                </a:lnTo>
                <a:lnTo>
                  <a:pt x="396847" y="757516"/>
                </a:lnTo>
                <a:lnTo>
                  <a:pt x="382889" y="767992"/>
                </a:lnTo>
                <a:lnTo>
                  <a:pt x="366393" y="781007"/>
                </a:lnTo>
                <a:lnTo>
                  <a:pt x="325472" y="812752"/>
                </a:lnTo>
                <a:lnTo>
                  <a:pt x="279791" y="849258"/>
                </a:lnTo>
                <a:lnTo>
                  <a:pt x="195093" y="917826"/>
                </a:lnTo>
                <a:lnTo>
                  <a:pt x="154805" y="951158"/>
                </a:lnTo>
                <a:lnTo>
                  <a:pt x="154488" y="951475"/>
                </a:lnTo>
                <a:lnTo>
                  <a:pt x="150681" y="954332"/>
                </a:lnTo>
                <a:lnTo>
                  <a:pt x="146875" y="957506"/>
                </a:lnTo>
                <a:lnTo>
                  <a:pt x="143068" y="960046"/>
                </a:lnTo>
                <a:lnTo>
                  <a:pt x="139261" y="962586"/>
                </a:lnTo>
                <a:lnTo>
                  <a:pt x="135454" y="964808"/>
                </a:lnTo>
                <a:lnTo>
                  <a:pt x="131013" y="966712"/>
                </a:lnTo>
                <a:lnTo>
                  <a:pt x="126889" y="968617"/>
                </a:lnTo>
                <a:lnTo>
                  <a:pt x="122766" y="969887"/>
                </a:lnTo>
                <a:lnTo>
                  <a:pt x="113883" y="972426"/>
                </a:lnTo>
                <a:lnTo>
                  <a:pt x="105318" y="974014"/>
                </a:lnTo>
                <a:lnTo>
                  <a:pt x="96436" y="975283"/>
                </a:lnTo>
                <a:lnTo>
                  <a:pt x="87554" y="974966"/>
                </a:lnTo>
                <a:lnTo>
                  <a:pt x="78671" y="974014"/>
                </a:lnTo>
                <a:lnTo>
                  <a:pt x="70106" y="972109"/>
                </a:lnTo>
                <a:lnTo>
                  <a:pt x="61541" y="969569"/>
                </a:lnTo>
                <a:lnTo>
                  <a:pt x="52976" y="966395"/>
                </a:lnTo>
                <a:lnTo>
                  <a:pt x="48852" y="964490"/>
                </a:lnTo>
                <a:lnTo>
                  <a:pt x="45363" y="962268"/>
                </a:lnTo>
                <a:lnTo>
                  <a:pt x="41239" y="959729"/>
                </a:lnTo>
                <a:lnTo>
                  <a:pt x="37432" y="956872"/>
                </a:lnTo>
                <a:lnTo>
                  <a:pt x="33626" y="954015"/>
                </a:lnTo>
                <a:lnTo>
                  <a:pt x="30453" y="951158"/>
                </a:lnTo>
                <a:lnTo>
                  <a:pt x="26647" y="947666"/>
                </a:lnTo>
                <a:lnTo>
                  <a:pt x="23792" y="944491"/>
                </a:lnTo>
                <a:lnTo>
                  <a:pt x="20302" y="940682"/>
                </a:lnTo>
                <a:lnTo>
                  <a:pt x="17764" y="936873"/>
                </a:lnTo>
                <a:lnTo>
                  <a:pt x="14909" y="933063"/>
                </a:lnTo>
                <a:lnTo>
                  <a:pt x="12689" y="929254"/>
                </a:lnTo>
                <a:lnTo>
                  <a:pt x="10468" y="925127"/>
                </a:lnTo>
                <a:lnTo>
                  <a:pt x="8248" y="921000"/>
                </a:lnTo>
                <a:lnTo>
                  <a:pt x="6662" y="916874"/>
                </a:lnTo>
                <a:lnTo>
                  <a:pt x="4758" y="912429"/>
                </a:lnTo>
                <a:lnTo>
                  <a:pt x="2538" y="903858"/>
                </a:lnTo>
                <a:lnTo>
                  <a:pt x="634" y="894970"/>
                </a:lnTo>
                <a:lnTo>
                  <a:pt x="0" y="886399"/>
                </a:lnTo>
                <a:lnTo>
                  <a:pt x="0" y="877511"/>
                </a:lnTo>
                <a:lnTo>
                  <a:pt x="952" y="868622"/>
                </a:lnTo>
                <a:lnTo>
                  <a:pt x="2538" y="859734"/>
                </a:lnTo>
                <a:lnTo>
                  <a:pt x="5075" y="851163"/>
                </a:lnTo>
                <a:lnTo>
                  <a:pt x="8882" y="842909"/>
                </a:lnTo>
                <a:lnTo>
                  <a:pt x="10785" y="838782"/>
                </a:lnTo>
                <a:lnTo>
                  <a:pt x="13006" y="834656"/>
                </a:lnTo>
                <a:lnTo>
                  <a:pt x="15544" y="831164"/>
                </a:lnTo>
                <a:lnTo>
                  <a:pt x="18082" y="827354"/>
                </a:lnTo>
                <a:lnTo>
                  <a:pt x="20937" y="823545"/>
                </a:lnTo>
                <a:lnTo>
                  <a:pt x="24109" y="820053"/>
                </a:lnTo>
                <a:lnTo>
                  <a:pt x="27281" y="816561"/>
                </a:lnTo>
                <a:lnTo>
                  <a:pt x="30771" y="813069"/>
                </a:lnTo>
                <a:lnTo>
                  <a:pt x="80575" y="775611"/>
                </a:lnTo>
                <a:lnTo>
                  <a:pt x="189700" y="694028"/>
                </a:lnTo>
                <a:lnTo>
                  <a:pt x="248386" y="650220"/>
                </a:lnTo>
                <a:lnTo>
                  <a:pt x="300094" y="612127"/>
                </a:lnTo>
                <a:lnTo>
                  <a:pt x="321348" y="596572"/>
                </a:lnTo>
                <a:lnTo>
                  <a:pt x="337843" y="585144"/>
                </a:lnTo>
                <a:lnTo>
                  <a:pt x="349263" y="577208"/>
                </a:lnTo>
                <a:lnTo>
                  <a:pt x="352436" y="574986"/>
                </a:lnTo>
                <a:lnTo>
                  <a:pt x="354022" y="574351"/>
                </a:lnTo>
                <a:lnTo>
                  <a:pt x="460926" y="562606"/>
                </a:lnTo>
                <a:lnTo>
                  <a:pt x="554190" y="552448"/>
                </a:lnTo>
                <a:lnTo>
                  <a:pt x="595112" y="548003"/>
                </a:lnTo>
                <a:lnTo>
                  <a:pt x="631275" y="544512"/>
                </a:lnTo>
                <a:lnTo>
                  <a:pt x="663315" y="541655"/>
                </a:lnTo>
                <a:lnTo>
                  <a:pt x="690596" y="539750"/>
                </a:lnTo>
                <a:close/>
                <a:moveTo>
                  <a:pt x="912333" y="0"/>
                </a:moveTo>
                <a:lnTo>
                  <a:pt x="923772" y="0"/>
                </a:lnTo>
                <a:lnTo>
                  <a:pt x="935529" y="0"/>
                </a:lnTo>
                <a:lnTo>
                  <a:pt x="943791" y="636"/>
                </a:lnTo>
                <a:lnTo>
                  <a:pt x="952052" y="1908"/>
                </a:lnTo>
                <a:lnTo>
                  <a:pt x="960632" y="3817"/>
                </a:lnTo>
                <a:lnTo>
                  <a:pt x="969211" y="5407"/>
                </a:lnTo>
                <a:lnTo>
                  <a:pt x="977473" y="8270"/>
                </a:lnTo>
                <a:lnTo>
                  <a:pt x="986052" y="11451"/>
                </a:lnTo>
                <a:lnTo>
                  <a:pt x="993996" y="14949"/>
                </a:lnTo>
                <a:lnTo>
                  <a:pt x="1001940" y="19084"/>
                </a:lnTo>
                <a:lnTo>
                  <a:pt x="1010202" y="22901"/>
                </a:lnTo>
                <a:lnTo>
                  <a:pt x="1017828" y="27990"/>
                </a:lnTo>
                <a:lnTo>
                  <a:pt x="1025454" y="33080"/>
                </a:lnTo>
                <a:lnTo>
                  <a:pt x="1032762" y="39123"/>
                </a:lnTo>
                <a:lnTo>
                  <a:pt x="1039753" y="44848"/>
                </a:lnTo>
                <a:lnTo>
                  <a:pt x="1047061" y="51210"/>
                </a:lnTo>
                <a:lnTo>
                  <a:pt x="1053734" y="57889"/>
                </a:lnTo>
                <a:lnTo>
                  <a:pt x="1060407" y="65523"/>
                </a:lnTo>
                <a:lnTo>
                  <a:pt x="1066127" y="72839"/>
                </a:lnTo>
                <a:lnTo>
                  <a:pt x="1072164" y="80791"/>
                </a:lnTo>
                <a:lnTo>
                  <a:pt x="1077884" y="89061"/>
                </a:lnTo>
                <a:lnTo>
                  <a:pt x="1082968" y="97331"/>
                </a:lnTo>
                <a:lnTo>
                  <a:pt x="1087734" y="106555"/>
                </a:lnTo>
                <a:lnTo>
                  <a:pt x="1092183" y="115779"/>
                </a:lnTo>
                <a:lnTo>
                  <a:pt x="1096313" y="125003"/>
                </a:lnTo>
                <a:lnTo>
                  <a:pt x="1100127" y="134546"/>
                </a:lnTo>
                <a:lnTo>
                  <a:pt x="1103304" y="145042"/>
                </a:lnTo>
                <a:lnTo>
                  <a:pt x="1106164" y="155220"/>
                </a:lnTo>
                <a:lnTo>
                  <a:pt x="1108706" y="166035"/>
                </a:lnTo>
                <a:lnTo>
                  <a:pt x="1110612" y="176849"/>
                </a:lnTo>
                <a:lnTo>
                  <a:pt x="1111566" y="187982"/>
                </a:lnTo>
                <a:lnTo>
                  <a:pt x="1112519" y="199433"/>
                </a:lnTo>
                <a:lnTo>
                  <a:pt x="1112837" y="210883"/>
                </a:lnTo>
                <a:lnTo>
                  <a:pt x="1112519" y="222970"/>
                </a:lnTo>
                <a:lnTo>
                  <a:pt x="1110930" y="247144"/>
                </a:lnTo>
                <a:lnTo>
                  <a:pt x="1109024" y="271636"/>
                </a:lnTo>
                <a:lnTo>
                  <a:pt x="1106164" y="296764"/>
                </a:lnTo>
                <a:lnTo>
                  <a:pt x="1104575" y="308851"/>
                </a:lnTo>
                <a:lnTo>
                  <a:pt x="1102351" y="321574"/>
                </a:lnTo>
                <a:lnTo>
                  <a:pt x="1100444" y="333978"/>
                </a:lnTo>
                <a:lnTo>
                  <a:pt x="1097902" y="345747"/>
                </a:lnTo>
                <a:lnTo>
                  <a:pt x="1095360" y="358152"/>
                </a:lnTo>
                <a:lnTo>
                  <a:pt x="1092183" y="369921"/>
                </a:lnTo>
                <a:lnTo>
                  <a:pt x="1089323" y="381372"/>
                </a:lnTo>
                <a:lnTo>
                  <a:pt x="1085510" y="393140"/>
                </a:lnTo>
                <a:lnTo>
                  <a:pt x="1082014" y="404273"/>
                </a:lnTo>
                <a:lnTo>
                  <a:pt x="1077884" y="415406"/>
                </a:lnTo>
                <a:lnTo>
                  <a:pt x="1073753" y="425902"/>
                </a:lnTo>
                <a:lnTo>
                  <a:pt x="1068986" y="436080"/>
                </a:lnTo>
                <a:lnTo>
                  <a:pt x="1063585" y="445941"/>
                </a:lnTo>
                <a:lnTo>
                  <a:pt x="1058501" y="455483"/>
                </a:lnTo>
                <a:lnTo>
                  <a:pt x="1052463" y="464389"/>
                </a:lnTo>
                <a:lnTo>
                  <a:pt x="1046108" y="472977"/>
                </a:lnTo>
                <a:lnTo>
                  <a:pt x="1039753" y="481247"/>
                </a:lnTo>
                <a:lnTo>
                  <a:pt x="1032762" y="488563"/>
                </a:lnTo>
                <a:lnTo>
                  <a:pt x="1025454" y="495242"/>
                </a:lnTo>
                <a:lnTo>
                  <a:pt x="1017510" y="501922"/>
                </a:lnTo>
                <a:lnTo>
                  <a:pt x="1009248" y="507647"/>
                </a:lnTo>
                <a:lnTo>
                  <a:pt x="1000351" y="512736"/>
                </a:lnTo>
                <a:lnTo>
                  <a:pt x="991454" y="516871"/>
                </a:lnTo>
                <a:lnTo>
                  <a:pt x="981921" y="520688"/>
                </a:lnTo>
                <a:lnTo>
                  <a:pt x="971435" y="523551"/>
                </a:lnTo>
                <a:lnTo>
                  <a:pt x="960949" y="525778"/>
                </a:lnTo>
                <a:lnTo>
                  <a:pt x="953005" y="526732"/>
                </a:lnTo>
                <a:lnTo>
                  <a:pt x="944426" y="527050"/>
                </a:lnTo>
                <a:lnTo>
                  <a:pt x="935847" y="526414"/>
                </a:lnTo>
                <a:lnTo>
                  <a:pt x="926314" y="525141"/>
                </a:lnTo>
                <a:lnTo>
                  <a:pt x="917099" y="523233"/>
                </a:lnTo>
                <a:lnTo>
                  <a:pt x="907884" y="520688"/>
                </a:lnTo>
                <a:lnTo>
                  <a:pt x="898669" y="517190"/>
                </a:lnTo>
                <a:lnTo>
                  <a:pt x="888819" y="513373"/>
                </a:lnTo>
                <a:lnTo>
                  <a:pt x="879286" y="508283"/>
                </a:lnTo>
                <a:lnTo>
                  <a:pt x="869118" y="503194"/>
                </a:lnTo>
                <a:lnTo>
                  <a:pt x="859585" y="496833"/>
                </a:lnTo>
                <a:lnTo>
                  <a:pt x="849735" y="490153"/>
                </a:lnTo>
                <a:lnTo>
                  <a:pt x="840202" y="482837"/>
                </a:lnTo>
                <a:lnTo>
                  <a:pt x="830987" y="474886"/>
                </a:lnTo>
                <a:lnTo>
                  <a:pt x="821454" y="465979"/>
                </a:lnTo>
                <a:lnTo>
                  <a:pt x="812239" y="456755"/>
                </a:lnTo>
                <a:lnTo>
                  <a:pt x="803342" y="446577"/>
                </a:lnTo>
                <a:lnTo>
                  <a:pt x="794445" y="435762"/>
                </a:lnTo>
                <a:lnTo>
                  <a:pt x="786183" y="424630"/>
                </a:lnTo>
                <a:lnTo>
                  <a:pt x="778240" y="412225"/>
                </a:lnTo>
                <a:lnTo>
                  <a:pt x="770296" y="400138"/>
                </a:lnTo>
                <a:lnTo>
                  <a:pt x="762987" y="386779"/>
                </a:lnTo>
                <a:lnTo>
                  <a:pt x="756314" y="372784"/>
                </a:lnTo>
                <a:lnTo>
                  <a:pt x="749324" y="358470"/>
                </a:lnTo>
                <a:lnTo>
                  <a:pt x="743604" y="343203"/>
                </a:lnTo>
                <a:lnTo>
                  <a:pt x="738202" y="327617"/>
                </a:lnTo>
                <a:lnTo>
                  <a:pt x="733436" y="311077"/>
                </a:lnTo>
                <a:lnTo>
                  <a:pt x="728987" y="294219"/>
                </a:lnTo>
                <a:lnTo>
                  <a:pt x="725810" y="276725"/>
                </a:lnTo>
                <a:lnTo>
                  <a:pt x="722632" y="258595"/>
                </a:lnTo>
                <a:lnTo>
                  <a:pt x="720408" y="240146"/>
                </a:lnTo>
                <a:lnTo>
                  <a:pt x="719137" y="221062"/>
                </a:lnTo>
                <a:lnTo>
                  <a:pt x="719772" y="209293"/>
                </a:lnTo>
                <a:lnTo>
                  <a:pt x="721361" y="197206"/>
                </a:lnTo>
                <a:lnTo>
                  <a:pt x="722632" y="185756"/>
                </a:lnTo>
                <a:lnTo>
                  <a:pt x="724856" y="174623"/>
                </a:lnTo>
                <a:lnTo>
                  <a:pt x="727399" y="163490"/>
                </a:lnTo>
                <a:lnTo>
                  <a:pt x="730576" y="152676"/>
                </a:lnTo>
                <a:lnTo>
                  <a:pt x="734389" y="142179"/>
                </a:lnTo>
                <a:lnTo>
                  <a:pt x="737884" y="131683"/>
                </a:lnTo>
                <a:lnTo>
                  <a:pt x="742333" y="121823"/>
                </a:lnTo>
                <a:lnTo>
                  <a:pt x="746782" y="111962"/>
                </a:lnTo>
                <a:lnTo>
                  <a:pt x="752184" y="102420"/>
                </a:lnTo>
                <a:lnTo>
                  <a:pt x="757268" y="93514"/>
                </a:lnTo>
                <a:lnTo>
                  <a:pt x="763305" y="84290"/>
                </a:lnTo>
                <a:lnTo>
                  <a:pt x="769660" y="76338"/>
                </a:lnTo>
                <a:lnTo>
                  <a:pt x="776015" y="68068"/>
                </a:lnTo>
                <a:lnTo>
                  <a:pt x="783006" y="60116"/>
                </a:lnTo>
                <a:lnTo>
                  <a:pt x="790314" y="53118"/>
                </a:lnTo>
                <a:lnTo>
                  <a:pt x="797940" y="46121"/>
                </a:lnTo>
                <a:lnTo>
                  <a:pt x="805567" y="39759"/>
                </a:lnTo>
                <a:lnTo>
                  <a:pt x="813828" y="33398"/>
                </a:lnTo>
                <a:lnTo>
                  <a:pt x="822725" y="27990"/>
                </a:lnTo>
                <a:lnTo>
                  <a:pt x="831305" y="22901"/>
                </a:lnTo>
                <a:lnTo>
                  <a:pt x="840520" y="18130"/>
                </a:lnTo>
                <a:lnTo>
                  <a:pt x="849735" y="13995"/>
                </a:lnTo>
                <a:lnTo>
                  <a:pt x="859903" y="10496"/>
                </a:lnTo>
                <a:lnTo>
                  <a:pt x="870071" y="7316"/>
                </a:lnTo>
                <a:lnTo>
                  <a:pt x="879922" y="4771"/>
                </a:lnTo>
                <a:lnTo>
                  <a:pt x="890725" y="2544"/>
                </a:lnTo>
                <a:lnTo>
                  <a:pt x="901529" y="954"/>
                </a:lnTo>
                <a:lnTo>
                  <a:pt x="912333" y="0"/>
                </a:lnTo>
                <a:close/>
              </a:path>
            </a:pathLst>
          </a:custGeom>
          <a:solidFill>
            <a:schemeClr val="bg1"/>
          </a:solidFill>
          <a:ln>
            <a:noFill/>
          </a:ln>
        </p:spPr>
        <p:txBody>
          <a:bodyPr anchor="ctr">
            <a:scene3d>
              <a:camera prst="orthographicFront"/>
              <a:lightRig rig="threePt" dir="t"/>
            </a:scene3d>
            <a:sp3d contourW="12700">
              <a:contourClr>
                <a:srgbClr val="FFFFFF"/>
              </a:contourClr>
            </a:sp3d>
          </a:bodyPr>
          <a:lstStyle/>
          <a:p>
            <a:pPr algn="ctr">
              <a:defRPr/>
            </a:pPr>
            <a:endParaRPr lang="zh-CN" altLang="en-US" sz="2260">
              <a:solidFill>
                <a:srgbClr val="FFFFFF"/>
              </a:solidFill>
              <a:cs typeface="+mn-ea"/>
              <a:sym typeface="+mn-lt"/>
            </a:endParaRPr>
          </a:p>
        </p:txBody>
      </p:sp>
      <p:sp>
        <p:nvSpPr>
          <p:cNvPr id="13" name="Freeform 11383"/>
          <p:cNvSpPr>
            <a:spLocks noEditPoints="1"/>
          </p:cNvSpPr>
          <p:nvPr/>
        </p:nvSpPr>
        <p:spPr bwMode="auto">
          <a:xfrm>
            <a:off x="4853861" y="2428036"/>
            <a:ext cx="120929" cy="167739"/>
          </a:xfrm>
          <a:custGeom>
            <a:avLst/>
            <a:gdLst>
              <a:gd name="T0" fmla="*/ 111 w 248"/>
              <a:gd name="T1" fmla="*/ 0 h 342"/>
              <a:gd name="T2" fmla="*/ 75 w 248"/>
              <a:gd name="T3" fmla="*/ 10 h 342"/>
              <a:gd name="T4" fmla="*/ 45 w 248"/>
              <a:gd name="T5" fmla="*/ 28 h 342"/>
              <a:gd name="T6" fmla="*/ 20 w 248"/>
              <a:gd name="T7" fmla="*/ 57 h 342"/>
              <a:gd name="T8" fmla="*/ 5 w 248"/>
              <a:gd name="T9" fmla="*/ 91 h 342"/>
              <a:gd name="T10" fmla="*/ 0 w 248"/>
              <a:gd name="T11" fmla="*/ 129 h 342"/>
              <a:gd name="T12" fmla="*/ 2 w 248"/>
              <a:gd name="T13" fmla="*/ 155 h 342"/>
              <a:gd name="T14" fmla="*/ 14 w 248"/>
              <a:gd name="T15" fmla="*/ 192 h 342"/>
              <a:gd name="T16" fmla="*/ 36 w 248"/>
              <a:gd name="T17" fmla="*/ 222 h 342"/>
              <a:gd name="T18" fmla="*/ 54 w 248"/>
              <a:gd name="T19" fmla="*/ 265 h 342"/>
              <a:gd name="T20" fmla="*/ 58 w 248"/>
              <a:gd name="T21" fmla="*/ 280 h 342"/>
              <a:gd name="T22" fmla="*/ 60 w 248"/>
              <a:gd name="T23" fmla="*/ 311 h 342"/>
              <a:gd name="T24" fmla="*/ 70 w 248"/>
              <a:gd name="T25" fmla="*/ 328 h 342"/>
              <a:gd name="T26" fmla="*/ 78 w 248"/>
              <a:gd name="T27" fmla="*/ 334 h 342"/>
              <a:gd name="T28" fmla="*/ 108 w 248"/>
              <a:gd name="T29" fmla="*/ 342 h 342"/>
              <a:gd name="T30" fmla="*/ 130 w 248"/>
              <a:gd name="T31" fmla="*/ 342 h 342"/>
              <a:gd name="T32" fmla="*/ 171 w 248"/>
              <a:gd name="T33" fmla="*/ 333 h 342"/>
              <a:gd name="T34" fmla="*/ 172 w 248"/>
              <a:gd name="T35" fmla="*/ 331 h 342"/>
              <a:gd name="T36" fmla="*/ 184 w 248"/>
              <a:gd name="T37" fmla="*/ 318 h 342"/>
              <a:gd name="T38" fmla="*/ 190 w 248"/>
              <a:gd name="T39" fmla="*/ 292 h 342"/>
              <a:gd name="T40" fmla="*/ 189 w 248"/>
              <a:gd name="T41" fmla="*/ 275 h 342"/>
              <a:gd name="T42" fmla="*/ 210 w 248"/>
              <a:gd name="T43" fmla="*/ 224 h 342"/>
              <a:gd name="T44" fmla="*/ 225 w 248"/>
              <a:gd name="T45" fmla="*/ 203 h 342"/>
              <a:gd name="T46" fmla="*/ 242 w 248"/>
              <a:gd name="T47" fmla="*/ 168 h 342"/>
              <a:gd name="T48" fmla="*/ 248 w 248"/>
              <a:gd name="T49" fmla="*/ 129 h 342"/>
              <a:gd name="T50" fmla="*/ 245 w 248"/>
              <a:gd name="T51" fmla="*/ 103 h 342"/>
              <a:gd name="T52" fmla="*/ 233 w 248"/>
              <a:gd name="T53" fmla="*/ 68 h 342"/>
              <a:gd name="T54" fmla="*/ 211 w 248"/>
              <a:gd name="T55" fmla="*/ 38 h 342"/>
              <a:gd name="T56" fmla="*/ 182 w 248"/>
              <a:gd name="T57" fmla="*/ 15 h 342"/>
              <a:gd name="T58" fmla="*/ 148 w 248"/>
              <a:gd name="T59" fmla="*/ 2 h 342"/>
              <a:gd name="T60" fmla="*/ 124 w 248"/>
              <a:gd name="T61" fmla="*/ 0 h 342"/>
              <a:gd name="T62" fmla="*/ 109 w 248"/>
              <a:gd name="T63" fmla="*/ 207 h 342"/>
              <a:gd name="T64" fmla="*/ 71 w 248"/>
              <a:gd name="T65" fmla="*/ 190 h 342"/>
              <a:gd name="T66" fmla="*/ 47 w 248"/>
              <a:gd name="T67" fmla="*/ 158 h 342"/>
              <a:gd name="T68" fmla="*/ 40 w 248"/>
              <a:gd name="T69" fmla="*/ 134 h 342"/>
              <a:gd name="T70" fmla="*/ 40 w 248"/>
              <a:gd name="T71" fmla="*/ 115 h 342"/>
              <a:gd name="T72" fmla="*/ 45 w 248"/>
              <a:gd name="T73" fmla="*/ 91 h 342"/>
              <a:gd name="T74" fmla="*/ 64 w 248"/>
              <a:gd name="T75" fmla="*/ 64 h 342"/>
              <a:gd name="T76" fmla="*/ 91 w 248"/>
              <a:gd name="T77" fmla="*/ 45 h 342"/>
              <a:gd name="T78" fmla="*/ 114 w 248"/>
              <a:gd name="T79" fmla="*/ 39 h 342"/>
              <a:gd name="T80" fmla="*/ 139 w 248"/>
              <a:gd name="T81" fmla="*/ 40 h 342"/>
              <a:gd name="T82" fmla="*/ 178 w 248"/>
              <a:gd name="T83" fmla="*/ 58 h 342"/>
              <a:gd name="T84" fmla="*/ 203 w 248"/>
              <a:gd name="T85" fmla="*/ 94 h 342"/>
              <a:gd name="T86" fmla="*/ 209 w 248"/>
              <a:gd name="T87" fmla="*/ 124 h 342"/>
              <a:gd name="T88" fmla="*/ 207 w 248"/>
              <a:gd name="T89" fmla="*/ 141 h 342"/>
              <a:gd name="T90" fmla="*/ 198 w 248"/>
              <a:gd name="T91" fmla="*/ 164 h 342"/>
              <a:gd name="T92" fmla="*/ 171 w 248"/>
              <a:gd name="T93" fmla="*/ 194 h 342"/>
              <a:gd name="T94" fmla="*/ 148 w 248"/>
              <a:gd name="T95" fmla="*/ 205 h 342"/>
              <a:gd name="T96" fmla="*/ 124 w 248"/>
              <a:gd name="T97" fmla="*/ 209 h 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48" h="342">
                <a:moveTo>
                  <a:pt x="124" y="0"/>
                </a:moveTo>
                <a:lnTo>
                  <a:pt x="124" y="0"/>
                </a:lnTo>
                <a:lnTo>
                  <a:pt x="111" y="0"/>
                </a:lnTo>
                <a:lnTo>
                  <a:pt x="99" y="2"/>
                </a:lnTo>
                <a:lnTo>
                  <a:pt x="87" y="5"/>
                </a:lnTo>
                <a:lnTo>
                  <a:pt x="75" y="10"/>
                </a:lnTo>
                <a:lnTo>
                  <a:pt x="65" y="15"/>
                </a:lnTo>
                <a:lnTo>
                  <a:pt x="54" y="22"/>
                </a:lnTo>
                <a:lnTo>
                  <a:pt x="45" y="28"/>
                </a:lnTo>
                <a:lnTo>
                  <a:pt x="36" y="38"/>
                </a:lnTo>
                <a:lnTo>
                  <a:pt x="28" y="47"/>
                </a:lnTo>
                <a:lnTo>
                  <a:pt x="20" y="57"/>
                </a:lnTo>
                <a:lnTo>
                  <a:pt x="14" y="68"/>
                </a:lnTo>
                <a:lnTo>
                  <a:pt x="9" y="79"/>
                </a:lnTo>
                <a:lnTo>
                  <a:pt x="5" y="91"/>
                </a:lnTo>
                <a:lnTo>
                  <a:pt x="2" y="103"/>
                </a:lnTo>
                <a:lnTo>
                  <a:pt x="0" y="116"/>
                </a:lnTo>
                <a:lnTo>
                  <a:pt x="0" y="129"/>
                </a:lnTo>
                <a:lnTo>
                  <a:pt x="0" y="129"/>
                </a:lnTo>
                <a:lnTo>
                  <a:pt x="0" y="142"/>
                </a:lnTo>
                <a:lnTo>
                  <a:pt x="2" y="155"/>
                </a:lnTo>
                <a:lnTo>
                  <a:pt x="5" y="168"/>
                </a:lnTo>
                <a:lnTo>
                  <a:pt x="9" y="180"/>
                </a:lnTo>
                <a:lnTo>
                  <a:pt x="14" y="192"/>
                </a:lnTo>
                <a:lnTo>
                  <a:pt x="20" y="202"/>
                </a:lnTo>
                <a:lnTo>
                  <a:pt x="28" y="213"/>
                </a:lnTo>
                <a:lnTo>
                  <a:pt x="36" y="222"/>
                </a:lnTo>
                <a:lnTo>
                  <a:pt x="36" y="222"/>
                </a:lnTo>
                <a:lnTo>
                  <a:pt x="48" y="247"/>
                </a:lnTo>
                <a:lnTo>
                  <a:pt x="54" y="265"/>
                </a:lnTo>
                <a:lnTo>
                  <a:pt x="57" y="275"/>
                </a:lnTo>
                <a:lnTo>
                  <a:pt x="58" y="280"/>
                </a:lnTo>
                <a:lnTo>
                  <a:pt x="58" y="280"/>
                </a:lnTo>
                <a:lnTo>
                  <a:pt x="56" y="292"/>
                </a:lnTo>
                <a:lnTo>
                  <a:pt x="57" y="303"/>
                </a:lnTo>
                <a:lnTo>
                  <a:pt x="60" y="311"/>
                </a:lnTo>
                <a:lnTo>
                  <a:pt x="62" y="317"/>
                </a:lnTo>
                <a:lnTo>
                  <a:pt x="66" y="324"/>
                </a:lnTo>
                <a:lnTo>
                  <a:pt x="70" y="328"/>
                </a:lnTo>
                <a:lnTo>
                  <a:pt x="75" y="331"/>
                </a:lnTo>
                <a:lnTo>
                  <a:pt x="75" y="331"/>
                </a:lnTo>
                <a:lnTo>
                  <a:pt x="78" y="334"/>
                </a:lnTo>
                <a:lnTo>
                  <a:pt x="86" y="337"/>
                </a:lnTo>
                <a:lnTo>
                  <a:pt x="100" y="341"/>
                </a:lnTo>
                <a:lnTo>
                  <a:pt x="108" y="342"/>
                </a:lnTo>
                <a:lnTo>
                  <a:pt x="118" y="342"/>
                </a:lnTo>
                <a:lnTo>
                  <a:pt x="118" y="342"/>
                </a:lnTo>
                <a:lnTo>
                  <a:pt x="130" y="342"/>
                </a:lnTo>
                <a:lnTo>
                  <a:pt x="143" y="339"/>
                </a:lnTo>
                <a:lnTo>
                  <a:pt x="156" y="337"/>
                </a:lnTo>
                <a:lnTo>
                  <a:pt x="171" y="333"/>
                </a:lnTo>
                <a:lnTo>
                  <a:pt x="171" y="333"/>
                </a:lnTo>
                <a:lnTo>
                  <a:pt x="172" y="331"/>
                </a:lnTo>
                <a:lnTo>
                  <a:pt x="172" y="331"/>
                </a:lnTo>
                <a:lnTo>
                  <a:pt x="176" y="329"/>
                </a:lnTo>
                <a:lnTo>
                  <a:pt x="180" y="325"/>
                </a:lnTo>
                <a:lnTo>
                  <a:pt x="184" y="318"/>
                </a:lnTo>
                <a:lnTo>
                  <a:pt x="188" y="312"/>
                </a:lnTo>
                <a:lnTo>
                  <a:pt x="190" y="303"/>
                </a:lnTo>
                <a:lnTo>
                  <a:pt x="190" y="292"/>
                </a:lnTo>
                <a:lnTo>
                  <a:pt x="189" y="280"/>
                </a:lnTo>
                <a:lnTo>
                  <a:pt x="189" y="280"/>
                </a:lnTo>
                <a:lnTo>
                  <a:pt x="189" y="275"/>
                </a:lnTo>
                <a:lnTo>
                  <a:pt x="192" y="265"/>
                </a:lnTo>
                <a:lnTo>
                  <a:pt x="198" y="248"/>
                </a:lnTo>
                <a:lnTo>
                  <a:pt x="210" y="224"/>
                </a:lnTo>
                <a:lnTo>
                  <a:pt x="210" y="224"/>
                </a:lnTo>
                <a:lnTo>
                  <a:pt x="218" y="214"/>
                </a:lnTo>
                <a:lnTo>
                  <a:pt x="225" y="203"/>
                </a:lnTo>
                <a:lnTo>
                  <a:pt x="232" y="193"/>
                </a:lnTo>
                <a:lnTo>
                  <a:pt x="239" y="181"/>
                </a:lnTo>
                <a:lnTo>
                  <a:pt x="242" y="168"/>
                </a:lnTo>
                <a:lnTo>
                  <a:pt x="245" y="156"/>
                </a:lnTo>
                <a:lnTo>
                  <a:pt x="248" y="143"/>
                </a:lnTo>
                <a:lnTo>
                  <a:pt x="248" y="129"/>
                </a:lnTo>
                <a:lnTo>
                  <a:pt x="248" y="129"/>
                </a:lnTo>
                <a:lnTo>
                  <a:pt x="248" y="116"/>
                </a:lnTo>
                <a:lnTo>
                  <a:pt x="245" y="103"/>
                </a:lnTo>
                <a:lnTo>
                  <a:pt x="242" y="91"/>
                </a:lnTo>
                <a:lnTo>
                  <a:pt x="239" y="79"/>
                </a:lnTo>
                <a:lnTo>
                  <a:pt x="233" y="68"/>
                </a:lnTo>
                <a:lnTo>
                  <a:pt x="227" y="57"/>
                </a:lnTo>
                <a:lnTo>
                  <a:pt x="220" y="47"/>
                </a:lnTo>
                <a:lnTo>
                  <a:pt x="211" y="38"/>
                </a:lnTo>
                <a:lnTo>
                  <a:pt x="203" y="28"/>
                </a:lnTo>
                <a:lnTo>
                  <a:pt x="193" y="22"/>
                </a:lnTo>
                <a:lnTo>
                  <a:pt x="182" y="15"/>
                </a:lnTo>
                <a:lnTo>
                  <a:pt x="172" y="10"/>
                </a:lnTo>
                <a:lnTo>
                  <a:pt x="160" y="5"/>
                </a:lnTo>
                <a:lnTo>
                  <a:pt x="148" y="2"/>
                </a:lnTo>
                <a:lnTo>
                  <a:pt x="137" y="0"/>
                </a:lnTo>
                <a:lnTo>
                  <a:pt x="124" y="0"/>
                </a:lnTo>
                <a:lnTo>
                  <a:pt x="124" y="0"/>
                </a:lnTo>
                <a:close/>
                <a:moveTo>
                  <a:pt x="124" y="209"/>
                </a:moveTo>
                <a:lnTo>
                  <a:pt x="124" y="209"/>
                </a:lnTo>
                <a:lnTo>
                  <a:pt x="109" y="207"/>
                </a:lnTo>
                <a:lnTo>
                  <a:pt x="96" y="203"/>
                </a:lnTo>
                <a:lnTo>
                  <a:pt x="83" y="198"/>
                </a:lnTo>
                <a:lnTo>
                  <a:pt x="71" y="190"/>
                </a:lnTo>
                <a:lnTo>
                  <a:pt x="61" y="181"/>
                </a:lnTo>
                <a:lnTo>
                  <a:pt x="53" y="169"/>
                </a:lnTo>
                <a:lnTo>
                  <a:pt x="47" y="158"/>
                </a:lnTo>
                <a:lnTo>
                  <a:pt x="41" y="145"/>
                </a:lnTo>
                <a:lnTo>
                  <a:pt x="41" y="145"/>
                </a:lnTo>
                <a:lnTo>
                  <a:pt x="40" y="134"/>
                </a:lnTo>
                <a:lnTo>
                  <a:pt x="39" y="124"/>
                </a:lnTo>
                <a:lnTo>
                  <a:pt x="39" y="124"/>
                </a:lnTo>
                <a:lnTo>
                  <a:pt x="40" y="115"/>
                </a:lnTo>
                <a:lnTo>
                  <a:pt x="41" y="107"/>
                </a:lnTo>
                <a:lnTo>
                  <a:pt x="43" y="99"/>
                </a:lnTo>
                <a:lnTo>
                  <a:pt x="45" y="91"/>
                </a:lnTo>
                <a:lnTo>
                  <a:pt x="49" y="83"/>
                </a:lnTo>
                <a:lnTo>
                  <a:pt x="53" y="77"/>
                </a:lnTo>
                <a:lnTo>
                  <a:pt x="64" y="64"/>
                </a:lnTo>
                <a:lnTo>
                  <a:pt x="77" y="53"/>
                </a:lnTo>
                <a:lnTo>
                  <a:pt x="83" y="49"/>
                </a:lnTo>
                <a:lnTo>
                  <a:pt x="91" y="45"/>
                </a:lnTo>
                <a:lnTo>
                  <a:pt x="99" y="43"/>
                </a:lnTo>
                <a:lnTo>
                  <a:pt x="107" y="40"/>
                </a:lnTo>
                <a:lnTo>
                  <a:pt x="114" y="39"/>
                </a:lnTo>
                <a:lnTo>
                  <a:pt x="124" y="39"/>
                </a:lnTo>
                <a:lnTo>
                  <a:pt x="124" y="39"/>
                </a:lnTo>
                <a:lnTo>
                  <a:pt x="139" y="40"/>
                </a:lnTo>
                <a:lnTo>
                  <a:pt x="154" y="44"/>
                </a:lnTo>
                <a:lnTo>
                  <a:pt x="167" y="51"/>
                </a:lnTo>
                <a:lnTo>
                  <a:pt x="178" y="58"/>
                </a:lnTo>
                <a:lnTo>
                  <a:pt x="189" y="69"/>
                </a:lnTo>
                <a:lnTo>
                  <a:pt x="197" y="81"/>
                </a:lnTo>
                <a:lnTo>
                  <a:pt x="203" y="94"/>
                </a:lnTo>
                <a:lnTo>
                  <a:pt x="207" y="108"/>
                </a:lnTo>
                <a:lnTo>
                  <a:pt x="207" y="108"/>
                </a:lnTo>
                <a:lnTo>
                  <a:pt x="209" y="124"/>
                </a:lnTo>
                <a:lnTo>
                  <a:pt x="209" y="124"/>
                </a:lnTo>
                <a:lnTo>
                  <a:pt x="209" y="132"/>
                </a:lnTo>
                <a:lnTo>
                  <a:pt x="207" y="141"/>
                </a:lnTo>
                <a:lnTo>
                  <a:pt x="205" y="149"/>
                </a:lnTo>
                <a:lnTo>
                  <a:pt x="202" y="156"/>
                </a:lnTo>
                <a:lnTo>
                  <a:pt x="198" y="164"/>
                </a:lnTo>
                <a:lnTo>
                  <a:pt x="194" y="171"/>
                </a:lnTo>
                <a:lnTo>
                  <a:pt x="184" y="184"/>
                </a:lnTo>
                <a:lnTo>
                  <a:pt x="171" y="194"/>
                </a:lnTo>
                <a:lnTo>
                  <a:pt x="164" y="198"/>
                </a:lnTo>
                <a:lnTo>
                  <a:pt x="156" y="201"/>
                </a:lnTo>
                <a:lnTo>
                  <a:pt x="148" y="205"/>
                </a:lnTo>
                <a:lnTo>
                  <a:pt x="141" y="206"/>
                </a:lnTo>
                <a:lnTo>
                  <a:pt x="133" y="207"/>
                </a:lnTo>
                <a:lnTo>
                  <a:pt x="124" y="209"/>
                </a:lnTo>
                <a:lnTo>
                  <a:pt x="124" y="209"/>
                </a:lnTo>
                <a:close/>
              </a:path>
            </a:pathLst>
          </a:custGeom>
          <a:solidFill>
            <a:schemeClr val="bg1"/>
          </a:solidFill>
          <a:ln>
            <a:noFill/>
          </a:ln>
        </p:spPr>
        <p:txBody>
          <a:bodyPr/>
          <a:lstStyle/>
          <a:p>
            <a:pPr>
              <a:defRPr/>
            </a:pPr>
            <a:endParaRPr lang="en-US" sz="1700">
              <a:cs typeface="+mn-ea"/>
              <a:sym typeface="+mn-lt"/>
            </a:endParaRPr>
          </a:p>
        </p:txBody>
      </p:sp>
      <p:sp>
        <p:nvSpPr>
          <p:cNvPr id="14" name="Freeform 11384"/>
          <p:cNvSpPr/>
          <p:nvPr/>
        </p:nvSpPr>
        <p:spPr bwMode="auto">
          <a:xfrm>
            <a:off x="4894820" y="2601627"/>
            <a:ext cx="37059" cy="31207"/>
          </a:xfrm>
          <a:custGeom>
            <a:avLst/>
            <a:gdLst>
              <a:gd name="T0" fmla="*/ 49 w 76"/>
              <a:gd name="T1" fmla="*/ 63 h 63"/>
              <a:gd name="T2" fmla="*/ 70 w 76"/>
              <a:gd name="T3" fmla="*/ 43 h 63"/>
              <a:gd name="T4" fmla="*/ 76 w 76"/>
              <a:gd name="T5" fmla="*/ 0 h 63"/>
              <a:gd name="T6" fmla="*/ 72 w 76"/>
              <a:gd name="T7" fmla="*/ 2 h 63"/>
              <a:gd name="T8" fmla="*/ 72 w 76"/>
              <a:gd name="T9" fmla="*/ 2 h 63"/>
              <a:gd name="T10" fmla="*/ 61 w 76"/>
              <a:gd name="T11" fmla="*/ 4 h 63"/>
              <a:gd name="T12" fmla="*/ 51 w 76"/>
              <a:gd name="T13" fmla="*/ 7 h 63"/>
              <a:gd name="T14" fmla="*/ 36 w 76"/>
              <a:gd name="T15" fmla="*/ 7 h 63"/>
              <a:gd name="T16" fmla="*/ 36 w 76"/>
              <a:gd name="T17" fmla="*/ 7 h 63"/>
              <a:gd name="T18" fmla="*/ 19 w 76"/>
              <a:gd name="T19" fmla="*/ 5 h 63"/>
              <a:gd name="T20" fmla="*/ 4 w 76"/>
              <a:gd name="T21" fmla="*/ 2 h 63"/>
              <a:gd name="T22" fmla="*/ 0 w 76"/>
              <a:gd name="T23" fmla="*/ 0 h 63"/>
              <a:gd name="T24" fmla="*/ 2 w 76"/>
              <a:gd name="T25" fmla="*/ 45 h 63"/>
              <a:gd name="T26" fmla="*/ 23 w 76"/>
              <a:gd name="T27" fmla="*/ 63 h 63"/>
              <a:gd name="T28" fmla="*/ 49 w 76"/>
              <a:gd name="T29"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6" h="63">
                <a:moveTo>
                  <a:pt x="49" y="63"/>
                </a:moveTo>
                <a:lnTo>
                  <a:pt x="70" y="43"/>
                </a:lnTo>
                <a:lnTo>
                  <a:pt x="76" y="0"/>
                </a:lnTo>
                <a:lnTo>
                  <a:pt x="72" y="2"/>
                </a:lnTo>
                <a:lnTo>
                  <a:pt x="72" y="2"/>
                </a:lnTo>
                <a:lnTo>
                  <a:pt x="61" y="4"/>
                </a:lnTo>
                <a:lnTo>
                  <a:pt x="51" y="7"/>
                </a:lnTo>
                <a:lnTo>
                  <a:pt x="36" y="7"/>
                </a:lnTo>
                <a:lnTo>
                  <a:pt x="36" y="7"/>
                </a:lnTo>
                <a:lnTo>
                  <a:pt x="19" y="5"/>
                </a:lnTo>
                <a:lnTo>
                  <a:pt x="4" y="2"/>
                </a:lnTo>
                <a:lnTo>
                  <a:pt x="0" y="0"/>
                </a:lnTo>
                <a:lnTo>
                  <a:pt x="2" y="45"/>
                </a:lnTo>
                <a:lnTo>
                  <a:pt x="23" y="63"/>
                </a:lnTo>
                <a:lnTo>
                  <a:pt x="49" y="63"/>
                </a:lnTo>
                <a:close/>
              </a:path>
            </a:pathLst>
          </a:custGeom>
          <a:solidFill>
            <a:schemeClr val="bg1"/>
          </a:solidFill>
          <a:ln>
            <a:noFill/>
          </a:ln>
        </p:spPr>
        <p:txBody>
          <a:bodyPr/>
          <a:lstStyle/>
          <a:p>
            <a:pPr>
              <a:defRPr/>
            </a:pPr>
            <a:endParaRPr lang="en-US" sz="1700">
              <a:cs typeface="+mn-ea"/>
              <a:sym typeface="+mn-lt"/>
            </a:endParaRPr>
          </a:p>
        </p:txBody>
      </p:sp>
      <p:sp>
        <p:nvSpPr>
          <p:cNvPr id="15" name="Freeform 11385"/>
          <p:cNvSpPr/>
          <p:nvPr/>
        </p:nvSpPr>
        <p:spPr bwMode="auto">
          <a:xfrm>
            <a:off x="4793395" y="2494352"/>
            <a:ext cx="23405" cy="17554"/>
          </a:xfrm>
          <a:custGeom>
            <a:avLst/>
            <a:gdLst>
              <a:gd name="T0" fmla="*/ 47 w 49"/>
              <a:gd name="T1" fmla="*/ 17 h 33"/>
              <a:gd name="T2" fmla="*/ 47 w 49"/>
              <a:gd name="T3" fmla="*/ 17 h 33"/>
              <a:gd name="T4" fmla="*/ 48 w 49"/>
              <a:gd name="T5" fmla="*/ 9 h 33"/>
              <a:gd name="T6" fmla="*/ 49 w 49"/>
              <a:gd name="T7" fmla="*/ 0 h 33"/>
              <a:gd name="T8" fmla="*/ 0 w 49"/>
              <a:gd name="T9" fmla="*/ 0 h 33"/>
              <a:gd name="T10" fmla="*/ 0 w 49"/>
              <a:gd name="T11" fmla="*/ 33 h 33"/>
              <a:gd name="T12" fmla="*/ 49 w 49"/>
              <a:gd name="T13" fmla="*/ 33 h 33"/>
              <a:gd name="T14" fmla="*/ 49 w 49"/>
              <a:gd name="T15" fmla="*/ 33 h 33"/>
              <a:gd name="T16" fmla="*/ 48 w 49"/>
              <a:gd name="T17" fmla="*/ 26 h 33"/>
              <a:gd name="T18" fmla="*/ 47 w 49"/>
              <a:gd name="T19" fmla="*/ 17 h 33"/>
              <a:gd name="T20" fmla="*/ 47 w 49"/>
              <a:gd name="T21" fmla="*/ 17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 h="33">
                <a:moveTo>
                  <a:pt x="47" y="17"/>
                </a:moveTo>
                <a:lnTo>
                  <a:pt x="47" y="17"/>
                </a:lnTo>
                <a:lnTo>
                  <a:pt x="48" y="9"/>
                </a:lnTo>
                <a:lnTo>
                  <a:pt x="49" y="0"/>
                </a:lnTo>
                <a:lnTo>
                  <a:pt x="0" y="0"/>
                </a:lnTo>
                <a:lnTo>
                  <a:pt x="0" y="33"/>
                </a:lnTo>
                <a:lnTo>
                  <a:pt x="49" y="33"/>
                </a:lnTo>
                <a:lnTo>
                  <a:pt x="49" y="33"/>
                </a:lnTo>
                <a:lnTo>
                  <a:pt x="48" y="26"/>
                </a:lnTo>
                <a:lnTo>
                  <a:pt x="47" y="17"/>
                </a:lnTo>
                <a:lnTo>
                  <a:pt x="47" y="17"/>
                </a:lnTo>
                <a:close/>
              </a:path>
            </a:pathLst>
          </a:custGeom>
          <a:solidFill>
            <a:schemeClr val="bg1"/>
          </a:solidFill>
          <a:ln>
            <a:noFill/>
          </a:ln>
        </p:spPr>
        <p:txBody>
          <a:bodyPr/>
          <a:lstStyle/>
          <a:p>
            <a:pPr>
              <a:defRPr/>
            </a:pPr>
            <a:endParaRPr lang="en-US" sz="1700">
              <a:cs typeface="+mn-ea"/>
              <a:sym typeface="+mn-lt"/>
            </a:endParaRPr>
          </a:p>
        </p:txBody>
      </p:sp>
      <p:sp>
        <p:nvSpPr>
          <p:cNvPr id="16" name="Freeform 11386"/>
          <p:cNvSpPr/>
          <p:nvPr/>
        </p:nvSpPr>
        <p:spPr bwMode="auto">
          <a:xfrm>
            <a:off x="5009899" y="2494352"/>
            <a:ext cx="23405" cy="17554"/>
          </a:xfrm>
          <a:custGeom>
            <a:avLst/>
            <a:gdLst>
              <a:gd name="T0" fmla="*/ 0 w 49"/>
              <a:gd name="T1" fmla="*/ 0 h 33"/>
              <a:gd name="T2" fmla="*/ 0 w 49"/>
              <a:gd name="T3" fmla="*/ 0 h 33"/>
              <a:gd name="T4" fmla="*/ 1 w 49"/>
              <a:gd name="T5" fmla="*/ 9 h 33"/>
              <a:gd name="T6" fmla="*/ 2 w 49"/>
              <a:gd name="T7" fmla="*/ 17 h 33"/>
              <a:gd name="T8" fmla="*/ 2 w 49"/>
              <a:gd name="T9" fmla="*/ 17 h 33"/>
              <a:gd name="T10" fmla="*/ 1 w 49"/>
              <a:gd name="T11" fmla="*/ 26 h 33"/>
              <a:gd name="T12" fmla="*/ 0 w 49"/>
              <a:gd name="T13" fmla="*/ 33 h 33"/>
              <a:gd name="T14" fmla="*/ 49 w 49"/>
              <a:gd name="T15" fmla="*/ 33 h 33"/>
              <a:gd name="T16" fmla="*/ 49 w 49"/>
              <a:gd name="T17" fmla="*/ 0 h 33"/>
              <a:gd name="T18" fmla="*/ 0 w 49"/>
              <a:gd name="T19" fmla="*/ 0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9" h="33">
                <a:moveTo>
                  <a:pt x="0" y="0"/>
                </a:moveTo>
                <a:lnTo>
                  <a:pt x="0" y="0"/>
                </a:lnTo>
                <a:lnTo>
                  <a:pt x="1" y="9"/>
                </a:lnTo>
                <a:lnTo>
                  <a:pt x="2" y="17"/>
                </a:lnTo>
                <a:lnTo>
                  <a:pt x="2" y="17"/>
                </a:lnTo>
                <a:lnTo>
                  <a:pt x="1" y="26"/>
                </a:lnTo>
                <a:lnTo>
                  <a:pt x="0" y="33"/>
                </a:lnTo>
                <a:lnTo>
                  <a:pt x="49" y="33"/>
                </a:lnTo>
                <a:lnTo>
                  <a:pt x="49" y="0"/>
                </a:lnTo>
                <a:lnTo>
                  <a:pt x="0" y="0"/>
                </a:lnTo>
                <a:close/>
              </a:path>
            </a:pathLst>
          </a:custGeom>
          <a:solidFill>
            <a:schemeClr val="bg1"/>
          </a:solidFill>
          <a:ln>
            <a:noFill/>
          </a:ln>
        </p:spPr>
        <p:txBody>
          <a:bodyPr/>
          <a:lstStyle/>
          <a:p>
            <a:pPr>
              <a:defRPr/>
            </a:pPr>
            <a:endParaRPr lang="en-US" sz="1700">
              <a:cs typeface="+mn-ea"/>
              <a:sym typeface="+mn-lt"/>
            </a:endParaRPr>
          </a:p>
        </p:txBody>
      </p:sp>
      <p:sp>
        <p:nvSpPr>
          <p:cNvPr id="17" name="Freeform 11387"/>
          <p:cNvSpPr/>
          <p:nvPr/>
        </p:nvSpPr>
        <p:spPr bwMode="auto">
          <a:xfrm>
            <a:off x="4910425" y="2379275"/>
            <a:ext cx="17554" cy="27306"/>
          </a:xfrm>
          <a:custGeom>
            <a:avLst/>
            <a:gdLst>
              <a:gd name="T0" fmla="*/ 34 w 34"/>
              <a:gd name="T1" fmla="*/ 57 h 57"/>
              <a:gd name="T2" fmla="*/ 34 w 34"/>
              <a:gd name="T3" fmla="*/ 0 h 57"/>
              <a:gd name="T4" fmla="*/ 0 w 34"/>
              <a:gd name="T5" fmla="*/ 0 h 57"/>
              <a:gd name="T6" fmla="*/ 0 w 34"/>
              <a:gd name="T7" fmla="*/ 54 h 57"/>
              <a:gd name="T8" fmla="*/ 0 w 34"/>
              <a:gd name="T9" fmla="*/ 54 h 57"/>
              <a:gd name="T10" fmla="*/ 6 w 34"/>
              <a:gd name="T11" fmla="*/ 54 h 57"/>
              <a:gd name="T12" fmla="*/ 6 w 34"/>
              <a:gd name="T13" fmla="*/ 54 h 57"/>
              <a:gd name="T14" fmla="*/ 20 w 34"/>
              <a:gd name="T15" fmla="*/ 54 h 57"/>
              <a:gd name="T16" fmla="*/ 34 w 34"/>
              <a:gd name="T17" fmla="*/ 57 h 57"/>
              <a:gd name="T18" fmla="*/ 34 w 34"/>
              <a:gd name="T19" fmla="*/ 57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4" h="57">
                <a:moveTo>
                  <a:pt x="34" y="57"/>
                </a:moveTo>
                <a:lnTo>
                  <a:pt x="34" y="0"/>
                </a:lnTo>
                <a:lnTo>
                  <a:pt x="0" y="0"/>
                </a:lnTo>
                <a:lnTo>
                  <a:pt x="0" y="54"/>
                </a:lnTo>
                <a:lnTo>
                  <a:pt x="0" y="54"/>
                </a:lnTo>
                <a:lnTo>
                  <a:pt x="6" y="54"/>
                </a:lnTo>
                <a:lnTo>
                  <a:pt x="6" y="54"/>
                </a:lnTo>
                <a:lnTo>
                  <a:pt x="20" y="54"/>
                </a:lnTo>
                <a:lnTo>
                  <a:pt x="34" y="57"/>
                </a:lnTo>
                <a:lnTo>
                  <a:pt x="34" y="57"/>
                </a:lnTo>
                <a:close/>
              </a:path>
            </a:pathLst>
          </a:custGeom>
          <a:solidFill>
            <a:schemeClr val="bg1"/>
          </a:solidFill>
          <a:ln>
            <a:noFill/>
          </a:ln>
        </p:spPr>
        <p:txBody>
          <a:bodyPr/>
          <a:lstStyle/>
          <a:p>
            <a:pPr>
              <a:defRPr/>
            </a:pPr>
            <a:endParaRPr lang="en-US" sz="1700">
              <a:cs typeface="+mn-ea"/>
              <a:sym typeface="+mn-lt"/>
            </a:endParaRPr>
          </a:p>
        </p:txBody>
      </p:sp>
      <p:sp>
        <p:nvSpPr>
          <p:cNvPr id="18" name="Freeform 11388"/>
          <p:cNvSpPr/>
          <p:nvPr/>
        </p:nvSpPr>
        <p:spPr bwMode="auto">
          <a:xfrm>
            <a:off x="4820702" y="2412432"/>
            <a:ext cx="29258" cy="29257"/>
          </a:xfrm>
          <a:custGeom>
            <a:avLst/>
            <a:gdLst>
              <a:gd name="T0" fmla="*/ 61 w 61"/>
              <a:gd name="T1" fmla="*/ 38 h 62"/>
              <a:gd name="T2" fmla="*/ 23 w 61"/>
              <a:gd name="T3" fmla="*/ 0 h 62"/>
              <a:gd name="T4" fmla="*/ 0 w 61"/>
              <a:gd name="T5" fmla="*/ 25 h 62"/>
              <a:gd name="T6" fmla="*/ 38 w 61"/>
              <a:gd name="T7" fmla="*/ 62 h 62"/>
              <a:gd name="T8" fmla="*/ 38 w 61"/>
              <a:gd name="T9" fmla="*/ 62 h 62"/>
              <a:gd name="T10" fmla="*/ 48 w 61"/>
              <a:gd name="T11" fmla="*/ 49 h 62"/>
              <a:gd name="T12" fmla="*/ 61 w 61"/>
              <a:gd name="T13" fmla="*/ 38 h 62"/>
              <a:gd name="T14" fmla="*/ 61 w 61"/>
              <a:gd name="T15" fmla="*/ 38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1" h="62">
                <a:moveTo>
                  <a:pt x="61" y="38"/>
                </a:moveTo>
                <a:lnTo>
                  <a:pt x="23" y="0"/>
                </a:lnTo>
                <a:lnTo>
                  <a:pt x="0" y="25"/>
                </a:lnTo>
                <a:lnTo>
                  <a:pt x="38" y="62"/>
                </a:lnTo>
                <a:lnTo>
                  <a:pt x="38" y="62"/>
                </a:lnTo>
                <a:lnTo>
                  <a:pt x="48" y="49"/>
                </a:lnTo>
                <a:lnTo>
                  <a:pt x="61" y="38"/>
                </a:lnTo>
                <a:lnTo>
                  <a:pt x="61" y="38"/>
                </a:lnTo>
                <a:close/>
              </a:path>
            </a:pathLst>
          </a:custGeom>
          <a:solidFill>
            <a:schemeClr val="bg1"/>
          </a:solidFill>
          <a:ln>
            <a:noFill/>
          </a:ln>
        </p:spPr>
        <p:txBody>
          <a:bodyPr/>
          <a:lstStyle/>
          <a:p>
            <a:pPr>
              <a:defRPr/>
            </a:pPr>
            <a:endParaRPr lang="en-US" sz="1700">
              <a:cs typeface="+mn-ea"/>
              <a:sym typeface="+mn-lt"/>
            </a:endParaRPr>
          </a:p>
        </p:txBody>
      </p:sp>
      <p:sp>
        <p:nvSpPr>
          <p:cNvPr id="19" name="Freeform 11389"/>
          <p:cNvSpPr/>
          <p:nvPr/>
        </p:nvSpPr>
        <p:spPr bwMode="auto">
          <a:xfrm>
            <a:off x="4976741" y="2412432"/>
            <a:ext cx="27306" cy="29257"/>
          </a:xfrm>
          <a:custGeom>
            <a:avLst/>
            <a:gdLst>
              <a:gd name="T0" fmla="*/ 0 w 58"/>
              <a:gd name="T1" fmla="*/ 35 h 60"/>
              <a:gd name="T2" fmla="*/ 0 w 58"/>
              <a:gd name="T3" fmla="*/ 35 h 60"/>
              <a:gd name="T4" fmla="*/ 13 w 58"/>
              <a:gd name="T5" fmla="*/ 47 h 60"/>
              <a:gd name="T6" fmla="*/ 23 w 58"/>
              <a:gd name="T7" fmla="*/ 60 h 60"/>
              <a:gd name="T8" fmla="*/ 58 w 58"/>
              <a:gd name="T9" fmla="*/ 25 h 60"/>
              <a:gd name="T10" fmla="*/ 34 w 58"/>
              <a:gd name="T11" fmla="*/ 0 h 60"/>
              <a:gd name="T12" fmla="*/ 0 w 58"/>
              <a:gd name="T13" fmla="*/ 35 h 60"/>
            </a:gdLst>
            <a:ahLst/>
            <a:cxnLst>
              <a:cxn ang="0">
                <a:pos x="T0" y="T1"/>
              </a:cxn>
              <a:cxn ang="0">
                <a:pos x="T2" y="T3"/>
              </a:cxn>
              <a:cxn ang="0">
                <a:pos x="T4" y="T5"/>
              </a:cxn>
              <a:cxn ang="0">
                <a:pos x="T6" y="T7"/>
              </a:cxn>
              <a:cxn ang="0">
                <a:pos x="T8" y="T9"/>
              </a:cxn>
              <a:cxn ang="0">
                <a:pos x="T10" y="T11"/>
              </a:cxn>
              <a:cxn ang="0">
                <a:pos x="T12" y="T13"/>
              </a:cxn>
            </a:cxnLst>
            <a:rect l="0" t="0" r="r" b="b"/>
            <a:pathLst>
              <a:path w="58" h="60">
                <a:moveTo>
                  <a:pt x="0" y="35"/>
                </a:moveTo>
                <a:lnTo>
                  <a:pt x="0" y="35"/>
                </a:lnTo>
                <a:lnTo>
                  <a:pt x="13" y="47"/>
                </a:lnTo>
                <a:lnTo>
                  <a:pt x="23" y="60"/>
                </a:lnTo>
                <a:lnTo>
                  <a:pt x="58" y="25"/>
                </a:lnTo>
                <a:lnTo>
                  <a:pt x="34" y="0"/>
                </a:lnTo>
                <a:lnTo>
                  <a:pt x="0" y="35"/>
                </a:lnTo>
                <a:close/>
              </a:path>
            </a:pathLst>
          </a:custGeom>
          <a:solidFill>
            <a:schemeClr val="bg1"/>
          </a:solidFill>
          <a:ln>
            <a:noFill/>
          </a:ln>
        </p:spPr>
        <p:txBody>
          <a:bodyPr/>
          <a:lstStyle/>
          <a:p>
            <a:pPr>
              <a:defRPr/>
            </a:pPr>
            <a:endParaRPr lang="en-US" sz="1700">
              <a:cs typeface="+mn-ea"/>
              <a:sym typeface="+mn-lt"/>
            </a:endParaRPr>
          </a:p>
        </p:txBody>
      </p:sp>
      <p:sp>
        <p:nvSpPr>
          <p:cNvPr id="20" name="Freeform 11390"/>
          <p:cNvSpPr/>
          <p:nvPr/>
        </p:nvSpPr>
        <p:spPr bwMode="auto">
          <a:xfrm>
            <a:off x="4557388" y="1802488"/>
            <a:ext cx="397898" cy="472011"/>
          </a:xfrm>
          <a:custGeom>
            <a:avLst/>
            <a:gdLst>
              <a:gd name="T0" fmla="*/ 812 w 815"/>
              <a:gd name="T1" fmla="*/ 776 h 971"/>
              <a:gd name="T2" fmla="*/ 787 w 815"/>
              <a:gd name="T3" fmla="*/ 706 h 971"/>
              <a:gd name="T4" fmla="*/ 743 w 815"/>
              <a:gd name="T5" fmla="*/ 657 h 971"/>
              <a:gd name="T6" fmla="*/ 682 w 815"/>
              <a:gd name="T7" fmla="*/ 629 h 971"/>
              <a:gd name="T8" fmla="*/ 612 w 815"/>
              <a:gd name="T9" fmla="*/ 613 h 971"/>
              <a:gd name="T10" fmla="*/ 542 w 815"/>
              <a:gd name="T11" fmla="*/ 592 h 971"/>
              <a:gd name="T12" fmla="*/ 508 w 815"/>
              <a:gd name="T13" fmla="*/ 559 h 971"/>
              <a:gd name="T14" fmla="*/ 503 w 815"/>
              <a:gd name="T15" fmla="*/ 498 h 971"/>
              <a:gd name="T16" fmla="*/ 522 w 815"/>
              <a:gd name="T17" fmla="*/ 464 h 971"/>
              <a:gd name="T18" fmla="*/ 568 w 815"/>
              <a:gd name="T19" fmla="*/ 397 h 971"/>
              <a:gd name="T20" fmla="*/ 605 w 815"/>
              <a:gd name="T21" fmla="*/ 363 h 971"/>
              <a:gd name="T22" fmla="*/ 616 w 815"/>
              <a:gd name="T23" fmla="*/ 316 h 971"/>
              <a:gd name="T24" fmla="*/ 608 w 815"/>
              <a:gd name="T25" fmla="*/ 265 h 971"/>
              <a:gd name="T26" fmla="*/ 586 w 815"/>
              <a:gd name="T27" fmla="*/ 252 h 971"/>
              <a:gd name="T28" fmla="*/ 590 w 815"/>
              <a:gd name="T29" fmla="*/ 169 h 971"/>
              <a:gd name="T30" fmla="*/ 586 w 815"/>
              <a:gd name="T31" fmla="*/ 90 h 971"/>
              <a:gd name="T32" fmla="*/ 563 w 815"/>
              <a:gd name="T33" fmla="*/ 55 h 971"/>
              <a:gd name="T34" fmla="*/ 546 w 815"/>
              <a:gd name="T35" fmla="*/ 50 h 971"/>
              <a:gd name="T36" fmla="*/ 514 w 815"/>
              <a:gd name="T37" fmla="*/ 51 h 971"/>
              <a:gd name="T38" fmla="*/ 487 w 815"/>
              <a:gd name="T39" fmla="*/ 43 h 971"/>
              <a:gd name="T40" fmla="*/ 464 w 815"/>
              <a:gd name="T41" fmla="*/ 15 h 971"/>
              <a:gd name="T42" fmla="*/ 441 w 815"/>
              <a:gd name="T43" fmla="*/ 0 h 971"/>
              <a:gd name="T44" fmla="*/ 402 w 815"/>
              <a:gd name="T45" fmla="*/ 10 h 971"/>
              <a:gd name="T46" fmla="*/ 321 w 815"/>
              <a:gd name="T47" fmla="*/ 28 h 971"/>
              <a:gd name="T48" fmla="*/ 283 w 815"/>
              <a:gd name="T49" fmla="*/ 36 h 971"/>
              <a:gd name="T50" fmla="*/ 260 w 815"/>
              <a:gd name="T51" fmla="*/ 47 h 971"/>
              <a:gd name="T52" fmla="*/ 235 w 815"/>
              <a:gd name="T53" fmla="*/ 76 h 971"/>
              <a:gd name="T54" fmla="*/ 225 w 815"/>
              <a:gd name="T55" fmla="*/ 109 h 971"/>
              <a:gd name="T56" fmla="*/ 219 w 815"/>
              <a:gd name="T57" fmla="*/ 175 h 971"/>
              <a:gd name="T58" fmla="*/ 208 w 815"/>
              <a:gd name="T59" fmla="*/ 259 h 971"/>
              <a:gd name="T60" fmla="*/ 193 w 815"/>
              <a:gd name="T61" fmla="*/ 288 h 971"/>
              <a:gd name="T62" fmla="*/ 192 w 815"/>
              <a:gd name="T63" fmla="*/ 315 h 971"/>
              <a:gd name="T64" fmla="*/ 197 w 815"/>
              <a:gd name="T65" fmla="*/ 345 h 971"/>
              <a:gd name="T66" fmla="*/ 214 w 815"/>
              <a:gd name="T67" fmla="*/ 369 h 971"/>
              <a:gd name="T68" fmla="*/ 240 w 815"/>
              <a:gd name="T69" fmla="*/ 392 h 971"/>
              <a:gd name="T70" fmla="*/ 278 w 815"/>
              <a:gd name="T71" fmla="*/ 450 h 971"/>
              <a:gd name="T72" fmla="*/ 295 w 815"/>
              <a:gd name="T73" fmla="*/ 471 h 971"/>
              <a:gd name="T74" fmla="*/ 311 w 815"/>
              <a:gd name="T75" fmla="*/ 478 h 971"/>
              <a:gd name="T76" fmla="*/ 290 w 815"/>
              <a:gd name="T77" fmla="*/ 579 h 971"/>
              <a:gd name="T78" fmla="*/ 242 w 815"/>
              <a:gd name="T79" fmla="*/ 605 h 971"/>
              <a:gd name="T80" fmla="*/ 125 w 815"/>
              <a:gd name="T81" fmla="*/ 636 h 971"/>
              <a:gd name="T82" fmla="*/ 56 w 815"/>
              <a:gd name="T83" fmla="*/ 665 h 971"/>
              <a:gd name="T84" fmla="*/ 20 w 815"/>
              <a:gd name="T85" fmla="*/ 706 h 971"/>
              <a:gd name="T86" fmla="*/ 9 w 815"/>
              <a:gd name="T87" fmla="*/ 741 h 971"/>
              <a:gd name="T88" fmla="*/ 0 w 815"/>
              <a:gd name="T89" fmla="*/ 817 h 971"/>
              <a:gd name="T90" fmla="*/ 0 w 815"/>
              <a:gd name="T91" fmla="*/ 830 h 971"/>
              <a:gd name="T92" fmla="*/ 5 w 815"/>
              <a:gd name="T93" fmla="*/ 849 h 971"/>
              <a:gd name="T94" fmla="*/ 37 w 815"/>
              <a:gd name="T95" fmla="*/ 886 h 971"/>
              <a:gd name="T96" fmla="*/ 93 w 815"/>
              <a:gd name="T97" fmla="*/ 919 h 971"/>
              <a:gd name="T98" fmla="*/ 214 w 815"/>
              <a:gd name="T99" fmla="*/ 954 h 971"/>
              <a:gd name="T100" fmla="*/ 260 w 815"/>
              <a:gd name="T101" fmla="*/ 960 h 971"/>
              <a:gd name="T102" fmla="*/ 407 w 815"/>
              <a:gd name="T103" fmla="*/ 971 h 971"/>
              <a:gd name="T104" fmla="*/ 445 w 815"/>
              <a:gd name="T105" fmla="*/ 946 h 971"/>
              <a:gd name="T106" fmla="*/ 529 w 815"/>
              <a:gd name="T107" fmla="*/ 963 h 971"/>
              <a:gd name="T108" fmla="*/ 675 w 815"/>
              <a:gd name="T109" fmla="*/ 937 h 971"/>
              <a:gd name="T110" fmla="*/ 747 w 815"/>
              <a:gd name="T111" fmla="*/ 904 h 971"/>
              <a:gd name="T112" fmla="*/ 798 w 815"/>
              <a:gd name="T113" fmla="*/ 865 h 971"/>
              <a:gd name="T114" fmla="*/ 812 w 815"/>
              <a:gd name="T115" fmla="*/ 839 h 971"/>
              <a:gd name="T116" fmla="*/ 815 w 815"/>
              <a:gd name="T117" fmla="*/ 824 h 971"/>
              <a:gd name="T118" fmla="*/ 815 w 815"/>
              <a:gd name="T119" fmla="*/ 822 h 9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15" h="971">
                <a:moveTo>
                  <a:pt x="815" y="822"/>
                </a:moveTo>
                <a:lnTo>
                  <a:pt x="815" y="822"/>
                </a:lnTo>
                <a:lnTo>
                  <a:pt x="815" y="798"/>
                </a:lnTo>
                <a:lnTo>
                  <a:pt x="812" y="776"/>
                </a:lnTo>
                <a:lnTo>
                  <a:pt x="808" y="757"/>
                </a:lnTo>
                <a:lnTo>
                  <a:pt x="802" y="738"/>
                </a:lnTo>
                <a:lnTo>
                  <a:pt x="795" y="721"/>
                </a:lnTo>
                <a:lnTo>
                  <a:pt x="787" y="706"/>
                </a:lnTo>
                <a:lnTo>
                  <a:pt x="778" y="691"/>
                </a:lnTo>
                <a:lnTo>
                  <a:pt x="768" y="680"/>
                </a:lnTo>
                <a:lnTo>
                  <a:pt x="756" y="668"/>
                </a:lnTo>
                <a:lnTo>
                  <a:pt x="743" y="657"/>
                </a:lnTo>
                <a:lnTo>
                  <a:pt x="729" y="649"/>
                </a:lnTo>
                <a:lnTo>
                  <a:pt x="714" y="642"/>
                </a:lnTo>
                <a:lnTo>
                  <a:pt x="699" y="634"/>
                </a:lnTo>
                <a:lnTo>
                  <a:pt x="682" y="629"/>
                </a:lnTo>
                <a:lnTo>
                  <a:pt x="665" y="623"/>
                </a:lnTo>
                <a:lnTo>
                  <a:pt x="646" y="619"/>
                </a:lnTo>
                <a:lnTo>
                  <a:pt x="646" y="619"/>
                </a:lnTo>
                <a:lnTo>
                  <a:pt x="612" y="613"/>
                </a:lnTo>
                <a:lnTo>
                  <a:pt x="582" y="606"/>
                </a:lnTo>
                <a:lnTo>
                  <a:pt x="568" y="602"/>
                </a:lnTo>
                <a:lnTo>
                  <a:pt x="555" y="597"/>
                </a:lnTo>
                <a:lnTo>
                  <a:pt x="542" y="592"/>
                </a:lnTo>
                <a:lnTo>
                  <a:pt x="531" y="587"/>
                </a:lnTo>
                <a:lnTo>
                  <a:pt x="522" y="579"/>
                </a:lnTo>
                <a:lnTo>
                  <a:pt x="514" y="570"/>
                </a:lnTo>
                <a:lnTo>
                  <a:pt x="508" y="559"/>
                </a:lnTo>
                <a:lnTo>
                  <a:pt x="504" y="548"/>
                </a:lnTo>
                <a:lnTo>
                  <a:pt x="501" y="533"/>
                </a:lnTo>
                <a:lnTo>
                  <a:pt x="501" y="518"/>
                </a:lnTo>
                <a:lnTo>
                  <a:pt x="503" y="498"/>
                </a:lnTo>
                <a:lnTo>
                  <a:pt x="508" y="477"/>
                </a:lnTo>
                <a:lnTo>
                  <a:pt x="508" y="477"/>
                </a:lnTo>
                <a:lnTo>
                  <a:pt x="516" y="471"/>
                </a:lnTo>
                <a:lnTo>
                  <a:pt x="522" y="464"/>
                </a:lnTo>
                <a:lnTo>
                  <a:pt x="535" y="448"/>
                </a:lnTo>
                <a:lnTo>
                  <a:pt x="547" y="431"/>
                </a:lnTo>
                <a:lnTo>
                  <a:pt x="558" y="414"/>
                </a:lnTo>
                <a:lnTo>
                  <a:pt x="568" y="397"/>
                </a:lnTo>
                <a:lnTo>
                  <a:pt x="581" y="382"/>
                </a:lnTo>
                <a:lnTo>
                  <a:pt x="589" y="375"/>
                </a:lnTo>
                <a:lnTo>
                  <a:pt x="597" y="369"/>
                </a:lnTo>
                <a:lnTo>
                  <a:pt x="605" y="363"/>
                </a:lnTo>
                <a:lnTo>
                  <a:pt x="614" y="360"/>
                </a:lnTo>
                <a:lnTo>
                  <a:pt x="614" y="360"/>
                </a:lnTo>
                <a:lnTo>
                  <a:pt x="616" y="336"/>
                </a:lnTo>
                <a:lnTo>
                  <a:pt x="616" y="316"/>
                </a:lnTo>
                <a:lnTo>
                  <a:pt x="614" y="272"/>
                </a:lnTo>
                <a:lnTo>
                  <a:pt x="614" y="272"/>
                </a:lnTo>
                <a:lnTo>
                  <a:pt x="612" y="268"/>
                </a:lnTo>
                <a:lnTo>
                  <a:pt x="608" y="265"/>
                </a:lnTo>
                <a:lnTo>
                  <a:pt x="601" y="263"/>
                </a:lnTo>
                <a:lnTo>
                  <a:pt x="592" y="259"/>
                </a:lnTo>
                <a:lnTo>
                  <a:pt x="589" y="256"/>
                </a:lnTo>
                <a:lnTo>
                  <a:pt x="586" y="252"/>
                </a:lnTo>
                <a:lnTo>
                  <a:pt x="586" y="252"/>
                </a:lnTo>
                <a:lnTo>
                  <a:pt x="586" y="226"/>
                </a:lnTo>
                <a:lnTo>
                  <a:pt x="588" y="198"/>
                </a:lnTo>
                <a:lnTo>
                  <a:pt x="590" y="169"/>
                </a:lnTo>
                <a:lnTo>
                  <a:pt x="592" y="141"/>
                </a:lnTo>
                <a:lnTo>
                  <a:pt x="590" y="114"/>
                </a:lnTo>
                <a:lnTo>
                  <a:pt x="588" y="102"/>
                </a:lnTo>
                <a:lnTo>
                  <a:pt x="586" y="90"/>
                </a:lnTo>
                <a:lnTo>
                  <a:pt x="582" y="80"/>
                </a:lnTo>
                <a:lnTo>
                  <a:pt x="577" y="71"/>
                </a:lnTo>
                <a:lnTo>
                  <a:pt x="571" y="62"/>
                </a:lnTo>
                <a:lnTo>
                  <a:pt x="563" y="55"/>
                </a:lnTo>
                <a:lnTo>
                  <a:pt x="563" y="55"/>
                </a:lnTo>
                <a:lnTo>
                  <a:pt x="558" y="53"/>
                </a:lnTo>
                <a:lnTo>
                  <a:pt x="552" y="50"/>
                </a:lnTo>
                <a:lnTo>
                  <a:pt x="546" y="50"/>
                </a:lnTo>
                <a:lnTo>
                  <a:pt x="541" y="49"/>
                </a:lnTo>
                <a:lnTo>
                  <a:pt x="541" y="49"/>
                </a:lnTo>
                <a:lnTo>
                  <a:pt x="514" y="51"/>
                </a:lnTo>
                <a:lnTo>
                  <a:pt x="514" y="51"/>
                </a:lnTo>
                <a:lnTo>
                  <a:pt x="505" y="50"/>
                </a:lnTo>
                <a:lnTo>
                  <a:pt x="496" y="47"/>
                </a:lnTo>
                <a:lnTo>
                  <a:pt x="496" y="47"/>
                </a:lnTo>
                <a:lnTo>
                  <a:pt x="487" y="43"/>
                </a:lnTo>
                <a:lnTo>
                  <a:pt x="481" y="37"/>
                </a:lnTo>
                <a:lnTo>
                  <a:pt x="475" y="29"/>
                </a:lnTo>
                <a:lnTo>
                  <a:pt x="470" y="21"/>
                </a:lnTo>
                <a:lnTo>
                  <a:pt x="464" y="15"/>
                </a:lnTo>
                <a:lnTo>
                  <a:pt x="458" y="8"/>
                </a:lnTo>
                <a:lnTo>
                  <a:pt x="450" y="3"/>
                </a:lnTo>
                <a:lnTo>
                  <a:pt x="447" y="2"/>
                </a:lnTo>
                <a:lnTo>
                  <a:pt x="441" y="0"/>
                </a:lnTo>
                <a:lnTo>
                  <a:pt x="441" y="0"/>
                </a:lnTo>
                <a:lnTo>
                  <a:pt x="418" y="0"/>
                </a:lnTo>
                <a:lnTo>
                  <a:pt x="418" y="0"/>
                </a:lnTo>
                <a:lnTo>
                  <a:pt x="402" y="10"/>
                </a:lnTo>
                <a:lnTo>
                  <a:pt x="386" y="16"/>
                </a:lnTo>
                <a:lnTo>
                  <a:pt x="371" y="20"/>
                </a:lnTo>
                <a:lnTo>
                  <a:pt x="354" y="23"/>
                </a:lnTo>
                <a:lnTo>
                  <a:pt x="321" y="28"/>
                </a:lnTo>
                <a:lnTo>
                  <a:pt x="306" y="30"/>
                </a:lnTo>
                <a:lnTo>
                  <a:pt x="290" y="34"/>
                </a:lnTo>
                <a:lnTo>
                  <a:pt x="290" y="34"/>
                </a:lnTo>
                <a:lnTo>
                  <a:pt x="283" y="36"/>
                </a:lnTo>
                <a:lnTo>
                  <a:pt x="283" y="36"/>
                </a:lnTo>
                <a:lnTo>
                  <a:pt x="275" y="40"/>
                </a:lnTo>
                <a:lnTo>
                  <a:pt x="268" y="43"/>
                </a:lnTo>
                <a:lnTo>
                  <a:pt x="260" y="47"/>
                </a:lnTo>
                <a:lnTo>
                  <a:pt x="255" y="53"/>
                </a:lnTo>
                <a:lnTo>
                  <a:pt x="248" y="58"/>
                </a:lnTo>
                <a:lnTo>
                  <a:pt x="244" y="63"/>
                </a:lnTo>
                <a:lnTo>
                  <a:pt x="235" y="76"/>
                </a:lnTo>
                <a:lnTo>
                  <a:pt x="235" y="76"/>
                </a:lnTo>
                <a:lnTo>
                  <a:pt x="231" y="87"/>
                </a:lnTo>
                <a:lnTo>
                  <a:pt x="227" y="97"/>
                </a:lnTo>
                <a:lnTo>
                  <a:pt x="225" y="109"/>
                </a:lnTo>
                <a:lnTo>
                  <a:pt x="223" y="122"/>
                </a:lnTo>
                <a:lnTo>
                  <a:pt x="221" y="148"/>
                </a:lnTo>
                <a:lnTo>
                  <a:pt x="219" y="175"/>
                </a:lnTo>
                <a:lnTo>
                  <a:pt x="219" y="175"/>
                </a:lnTo>
                <a:lnTo>
                  <a:pt x="221" y="249"/>
                </a:lnTo>
                <a:lnTo>
                  <a:pt x="221" y="249"/>
                </a:lnTo>
                <a:lnTo>
                  <a:pt x="213" y="254"/>
                </a:lnTo>
                <a:lnTo>
                  <a:pt x="208" y="259"/>
                </a:lnTo>
                <a:lnTo>
                  <a:pt x="202" y="265"/>
                </a:lnTo>
                <a:lnTo>
                  <a:pt x="198" y="272"/>
                </a:lnTo>
                <a:lnTo>
                  <a:pt x="196" y="280"/>
                </a:lnTo>
                <a:lnTo>
                  <a:pt x="193" y="288"/>
                </a:lnTo>
                <a:lnTo>
                  <a:pt x="192" y="297"/>
                </a:lnTo>
                <a:lnTo>
                  <a:pt x="192" y="305"/>
                </a:lnTo>
                <a:lnTo>
                  <a:pt x="192" y="305"/>
                </a:lnTo>
                <a:lnTo>
                  <a:pt x="192" y="315"/>
                </a:lnTo>
                <a:lnTo>
                  <a:pt x="192" y="326"/>
                </a:lnTo>
                <a:lnTo>
                  <a:pt x="195" y="335"/>
                </a:lnTo>
                <a:lnTo>
                  <a:pt x="197" y="345"/>
                </a:lnTo>
                <a:lnTo>
                  <a:pt x="197" y="345"/>
                </a:lnTo>
                <a:lnTo>
                  <a:pt x="200" y="352"/>
                </a:lnTo>
                <a:lnTo>
                  <a:pt x="204" y="358"/>
                </a:lnTo>
                <a:lnTo>
                  <a:pt x="209" y="363"/>
                </a:lnTo>
                <a:lnTo>
                  <a:pt x="214" y="369"/>
                </a:lnTo>
                <a:lnTo>
                  <a:pt x="227" y="379"/>
                </a:lnTo>
                <a:lnTo>
                  <a:pt x="234" y="384"/>
                </a:lnTo>
                <a:lnTo>
                  <a:pt x="240" y="392"/>
                </a:lnTo>
                <a:lnTo>
                  <a:pt x="240" y="392"/>
                </a:lnTo>
                <a:lnTo>
                  <a:pt x="247" y="401"/>
                </a:lnTo>
                <a:lnTo>
                  <a:pt x="253" y="410"/>
                </a:lnTo>
                <a:lnTo>
                  <a:pt x="266" y="431"/>
                </a:lnTo>
                <a:lnTo>
                  <a:pt x="278" y="450"/>
                </a:lnTo>
                <a:lnTo>
                  <a:pt x="283" y="459"/>
                </a:lnTo>
                <a:lnTo>
                  <a:pt x="290" y="465"/>
                </a:lnTo>
                <a:lnTo>
                  <a:pt x="290" y="465"/>
                </a:lnTo>
                <a:lnTo>
                  <a:pt x="295" y="471"/>
                </a:lnTo>
                <a:lnTo>
                  <a:pt x="300" y="474"/>
                </a:lnTo>
                <a:lnTo>
                  <a:pt x="306" y="477"/>
                </a:lnTo>
                <a:lnTo>
                  <a:pt x="311" y="478"/>
                </a:lnTo>
                <a:lnTo>
                  <a:pt x="311" y="478"/>
                </a:lnTo>
                <a:lnTo>
                  <a:pt x="311" y="555"/>
                </a:lnTo>
                <a:lnTo>
                  <a:pt x="311" y="555"/>
                </a:lnTo>
                <a:lnTo>
                  <a:pt x="302" y="568"/>
                </a:lnTo>
                <a:lnTo>
                  <a:pt x="290" y="579"/>
                </a:lnTo>
                <a:lnTo>
                  <a:pt x="290" y="579"/>
                </a:lnTo>
                <a:lnTo>
                  <a:pt x="275" y="589"/>
                </a:lnTo>
                <a:lnTo>
                  <a:pt x="260" y="599"/>
                </a:lnTo>
                <a:lnTo>
                  <a:pt x="242" y="605"/>
                </a:lnTo>
                <a:lnTo>
                  <a:pt x="223" y="612"/>
                </a:lnTo>
                <a:lnTo>
                  <a:pt x="184" y="622"/>
                </a:lnTo>
                <a:lnTo>
                  <a:pt x="145" y="631"/>
                </a:lnTo>
                <a:lnTo>
                  <a:pt x="125" y="636"/>
                </a:lnTo>
                <a:lnTo>
                  <a:pt x="107" y="642"/>
                </a:lnTo>
                <a:lnTo>
                  <a:pt x="89" y="648"/>
                </a:lnTo>
                <a:lnTo>
                  <a:pt x="72" y="656"/>
                </a:lnTo>
                <a:lnTo>
                  <a:pt x="56" y="665"/>
                </a:lnTo>
                <a:lnTo>
                  <a:pt x="42" y="677"/>
                </a:lnTo>
                <a:lnTo>
                  <a:pt x="30" y="690"/>
                </a:lnTo>
                <a:lnTo>
                  <a:pt x="25" y="698"/>
                </a:lnTo>
                <a:lnTo>
                  <a:pt x="20" y="706"/>
                </a:lnTo>
                <a:lnTo>
                  <a:pt x="20" y="706"/>
                </a:lnTo>
                <a:lnTo>
                  <a:pt x="14" y="717"/>
                </a:lnTo>
                <a:lnTo>
                  <a:pt x="12" y="729"/>
                </a:lnTo>
                <a:lnTo>
                  <a:pt x="9" y="741"/>
                </a:lnTo>
                <a:lnTo>
                  <a:pt x="8" y="755"/>
                </a:lnTo>
                <a:lnTo>
                  <a:pt x="5" y="784"/>
                </a:lnTo>
                <a:lnTo>
                  <a:pt x="3" y="800"/>
                </a:lnTo>
                <a:lnTo>
                  <a:pt x="0" y="817"/>
                </a:lnTo>
                <a:lnTo>
                  <a:pt x="0" y="818"/>
                </a:lnTo>
                <a:lnTo>
                  <a:pt x="0" y="818"/>
                </a:lnTo>
                <a:lnTo>
                  <a:pt x="0" y="828"/>
                </a:lnTo>
                <a:lnTo>
                  <a:pt x="0" y="830"/>
                </a:lnTo>
                <a:lnTo>
                  <a:pt x="0" y="830"/>
                </a:lnTo>
                <a:lnTo>
                  <a:pt x="0" y="830"/>
                </a:lnTo>
                <a:lnTo>
                  <a:pt x="1" y="839"/>
                </a:lnTo>
                <a:lnTo>
                  <a:pt x="5" y="849"/>
                </a:lnTo>
                <a:lnTo>
                  <a:pt x="10" y="858"/>
                </a:lnTo>
                <a:lnTo>
                  <a:pt x="18" y="868"/>
                </a:lnTo>
                <a:lnTo>
                  <a:pt x="26" y="877"/>
                </a:lnTo>
                <a:lnTo>
                  <a:pt x="37" y="886"/>
                </a:lnTo>
                <a:lnTo>
                  <a:pt x="48" y="895"/>
                </a:lnTo>
                <a:lnTo>
                  <a:pt x="61" y="903"/>
                </a:lnTo>
                <a:lnTo>
                  <a:pt x="77" y="911"/>
                </a:lnTo>
                <a:lnTo>
                  <a:pt x="93" y="919"/>
                </a:lnTo>
                <a:lnTo>
                  <a:pt x="110" y="925"/>
                </a:lnTo>
                <a:lnTo>
                  <a:pt x="128" y="932"/>
                </a:lnTo>
                <a:lnTo>
                  <a:pt x="168" y="945"/>
                </a:lnTo>
                <a:lnTo>
                  <a:pt x="214" y="954"/>
                </a:lnTo>
                <a:lnTo>
                  <a:pt x="214" y="954"/>
                </a:lnTo>
                <a:lnTo>
                  <a:pt x="215" y="954"/>
                </a:lnTo>
                <a:lnTo>
                  <a:pt x="215" y="954"/>
                </a:lnTo>
                <a:lnTo>
                  <a:pt x="260" y="960"/>
                </a:lnTo>
                <a:lnTo>
                  <a:pt x="307" y="966"/>
                </a:lnTo>
                <a:lnTo>
                  <a:pt x="356" y="969"/>
                </a:lnTo>
                <a:lnTo>
                  <a:pt x="407" y="971"/>
                </a:lnTo>
                <a:lnTo>
                  <a:pt x="407" y="971"/>
                </a:lnTo>
                <a:lnTo>
                  <a:pt x="450" y="969"/>
                </a:lnTo>
                <a:lnTo>
                  <a:pt x="450" y="969"/>
                </a:lnTo>
                <a:lnTo>
                  <a:pt x="448" y="958"/>
                </a:lnTo>
                <a:lnTo>
                  <a:pt x="445" y="946"/>
                </a:lnTo>
                <a:lnTo>
                  <a:pt x="450" y="969"/>
                </a:lnTo>
                <a:lnTo>
                  <a:pt x="450" y="969"/>
                </a:lnTo>
                <a:lnTo>
                  <a:pt x="488" y="967"/>
                </a:lnTo>
                <a:lnTo>
                  <a:pt x="529" y="963"/>
                </a:lnTo>
                <a:lnTo>
                  <a:pt x="576" y="958"/>
                </a:lnTo>
                <a:lnTo>
                  <a:pt x="627" y="949"/>
                </a:lnTo>
                <a:lnTo>
                  <a:pt x="652" y="943"/>
                </a:lnTo>
                <a:lnTo>
                  <a:pt x="675" y="937"/>
                </a:lnTo>
                <a:lnTo>
                  <a:pt x="697" y="930"/>
                </a:lnTo>
                <a:lnTo>
                  <a:pt x="717" y="922"/>
                </a:lnTo>
                <a:lnTo>
                  <a:pt x="734" y="915"/>
                </a:lnTo>
                <a:lnTo>
                  <a:pt x="747" y="904"/>
                </a:lnTo>
                <a:lnTo>
                  <a:pt x="747" y="904"/>
                </a:lnTo>
                <a:lnTo>
                  <a:pt x="768" y="892"/>
                </a:lnTo>
                <a:lnTo>
                  <a:pt x="785" y="879"/>
                </a:lnTo>
                <a:lnTo>
                  <a:pt x="798" y="865"/>
                </a:lnTo>
                <a:lnTo>
                  <a:pt x="803" y="858"/>
                </a:lnTo>
                <a:lnTo>
                  <a:pt x="808" y="851"/>
                </a:lnTo>
                <a:lnTo>
                  <a:pt x="808" y="851"/>
                </a:lnTo>
                <a:lnTo>
                  <a:pt x="812" y="839"/>
                </a:lnTo>
                <a:lnTo>
                  <a:pt x="815" y="828"/>
                </a:lnTo>
                <a:lnTo>
                  <a:pt x="815" y="828"/>
                </a:lnTo>
                <a:lnTo>
                  <a:pt x="815" y="828"/>
                </a:lnTo>
                <a:lnTo>
                  <a:pt x="815" y="824"/>
                </a:lnTo>
                <a:lnTo>
                  <a:pt x="815" y="823"/>
                </a:lnTo>
                <a:lnTo>
                  <a:pt x="815" y="823"/>
                </a:lnTo>
                <a:lnTo>
                  <a:pt x="815" y="822"/>
                </a:lnTo>
                <a:lnTo>
                  <a:pt x="815" y="822"/>
                </a:lnTo>
                <a:close/>
              </a:path>
            </a:pathLst>
          </a:custGeom>
          <a:solidFill>
            <a:schemeClr val="bg1"/>
          </a:solidFill>
          <a:ln>
            <a:noFill/>
          </a:ln>
        </p:spPr>
        <p:txBody>
          <a:bodyPr/>
          <a:lstStyle/>
          <a:p>
            <a:pPr>
              <a:defRPr/>
            </a:pPr>
            <a:endParaRPr lang="en-US" sz="1700">
              <a:cs typeface="+mn-ea"/>
              <a:sym typeface="+mn-lt"/>
            </a:endParaRPr>
          </a:p>
        </p:txBody>
      </p:sp>
      <p:sp>
        <p:nvSpPr>
          <p:cNvPr id="21" name="Freeform 11391"/>
          <p:cNvSpPr/>
          <p:nvPr/>
        </p:nvSpPr>
        <p:spPr bwMode="auto">
          <a:xfrm>
            <a:off x="4890919" y="2468996"/>
            <a:ext cx="44861" cy="42910"/>
          </a:xfrm>
          <a:custGeom>
            <a:avLst/>
            <a:gdLst>
              <a:gd name="T0" fmla="*/ 85 w 90"/>
              <a:gd name="T1" fmla="*/ 35 h 90"/>
              <a:gd name="T2" fmla="*/ 55 w 90"/>
              <a:gd name="T3" fmla="*/ 35 h 90"/>
              <a:gd name="T4" fmla="*/ 55 w 90"/>
              <a:gd name="T5" fmla="*/ 5 h 90"/>
              <a:gd name="T6" fmla="*/ 55 w 90"/>
              <a:gd name="T7" fmla="*/ 5 h 90"/>
              <a:gd name="T8" fmla="*/ 55 w 90"/>
              <a:gd name="T9" fmla="*/ 3 h 90"/>
              <a:gd name="T10" fmla="*/ 53 w 90"/>
              <a:gd name="T11" fmla="*/ 1 h 90"/>
              <a:gd name="T12" fmla="*/ 52 w 90"/>
              <a:gd name="T13" fmla="*/ 0 h 90"/>
              <a:gd name="T14" fmla="*/ 50 w 90"/>
              <a:gd name="T15" fmla="*/ 0 h 90"/>
              <a:gd name="T16" fmla="*/ 40 w 90"/>
              <a:gd name="T17" fmla="*/ 0 h 90"/>
              <a:gd name="T18" fmla="*/ 40 w 90"/>
              <a:gd name="T19" fmla="*/ 0 h 90"/>
              <a:gd name="T20" fmla="*/ 39 w 90"/>
              <a:gd name="T21" fmla="*/ 0 h 90"/>
              <a:gd name="T22" fmla="*/ 36 w 90"/>
              <a:gd name="T23" fmla="*/ 1 h 90"/>
              <a:gd name="T24" fmla="*/ 35 w 90"/>
              <a:gd name="T25" fmla="*/ 3 h 90"/>
              <a:gd name="T26" fmla="*/ 35 w 90"/>
              <a:gd name="T27" fmla="*/ 5 h 90"/>
              <a:gd name="T28" fmla="*/ 35 w 90"/>
              <a:gd name="T29" fmla="*/ 35 h 90"/>
              <a:gd name="T30" fmla="*/ 5 w 90"/>
              <a:gd name="T31" fmla="*/ 35 h 90"/>
              <a:gd name="T32" fmla="*/ 5 w 90"/>
              <a:gd name="T33" fmla="*/ 35 h 90"/>
              <a:gd name="T34" fmla="*/ 4 w 90"/>
              <a:gd name="T35" fmla="*/ 35 h 90"/>
              <a:gd name="T36" fmla="*/ 1 w 90"/>
              <a:gd name="T37" fmla="*/ 37 h 90"/>
              <a:gd name="T38" fmla="*/ 1 w 90"/>
              <a:gd name="T39" fmla="*/ 38 h 90"/>
              <a:gd name="T40" fmla="*/ 0 w 90"/>
              <a:gd name="T41" fmla="*/ 40 h 90"/>
              <a:gd name="T42" fmla="*/ 0 w 90"/>
              <a:gd name="T43" fmla="*/ 50 h 90"/>
              <a:gd name="T44" fmla="*/ 0 w 90"/>
              <a:gd name="T45" fmla="*/ 50 h 90"/>
              <a:gd name="T46" fmla="*/ 1 w 90"/>
              <a:gd name="T47" fmla="*/ 51 h 90"/>
              <a:gd name="T48" fmla="*/ 1 w 90"/>
              <a:gd name="T49" fmla="*/ 54 h 90"/>
              <a:gd name="T50" fmla="*/ 4 w 90"/>
              <a:gd name="T51" fmla="*/ 54 h 90"/>
              <a:gd name="T52" fmla="*/ 5 w 90"/>
              <a:gd name="T53" fmla="*/ 55 h 90"/>
              <a:gd name="T54" fmla="*/ 35 w 90"/>
              <a:gd name="T55" fmla="*/ 55 h 90"/>
              <a:gd name="T56" fmla="*/ 35 w 90"/>
              <a:gd name="T57" fmla="*/ 85 h 90"/>
              <a:gd name="T58" fmla="*/ 35 w 90"/>
              <a:gd name="T59" fmla="*/ 85 h 90"/>
              <a:gd name="T60" fmla="*/ 35 w 90"/>
              <a:gd name="T61" fmla="*/ 86 h 90"/>
              <a:gd name="T62" fmla="*/ 36 w 90"/>
              <a:gd name="T63" fmla="*/ 89 h 90"/>
              <a:gd name="T64" fmla="*/ 39 w 90"/>
              <a:gd name="T65" fmla="*/ 89 h 90"/>
              <a:gd name="T66" fmla="*/ 40 w 90"/>
              <a:gd name="T67" fmla="*/ 90 h 90"/>
              <a:gd name="T68" fmla="*/ 50 w 90"/>
              <a:gd name="T69" fmla="*/ 90 h 90"/>
              <a:gd name="T70" fmla="*/ 50 w 90"/>
              <a:gd name="T71" fmla="*/ 90 h 90"/>
              <a:gd name="T72" fmla="*/ 52 w 90"/>
              <a:gd name="T73" fmla="*/ 89 h 90"/>
              <a:gd name="T74" fmla="*/ 53 w 90"/>
              <a:gd name="T75" fmla="*/ 89 h 90"/>
              <a:gd name="T76" fmla="*/ 55 w 90"/>
              <a:gd name="T77" fmla="*/ 86 h 90"/>
              <a:gd name="T78" fmla="*/ 55 w 90"/>
              <a:gd name="T79" fmla="*/ 85 h 90"/>
              <a:gd name="T80" fmla="*/ 55 w 90"/>
              <a:gd name="T81" fmla="*/ 55 h 90"/>
              <a:gd name="T82" fmla="*/ 85 w 90"/>
              <a:gd name="T83" fmla="*/ 55 h 90"/>
              <a:gd name="T84" fmla="*/ 85 w 90"/>
              <a:gd name="T85" fmla="*/ 55 h 90"/>
              <a:gd name="T86" fmla="*/ 87 w 90"/>
              <a:gd name="T87" fmla="*/ 54 h 90"/>
              <a:gd name="T88" fmla="*/ 89 w 90"/>
              <a:gd name="T89" fmla="*/ 54 h 90"/>
              <a:gd name="T90" fmla="*/ 90 w 90"/>
              <a:gd name="T91" fmla="*/ 51 h 90"/>
              <a:gd name="T92" fmla="*/ 90 w 90"/>
              <a:gd name="T93" fmla="*/ 50 h 90"/>
              <a:gd name="T94" fmla="*/ 90 w 90"/>
              <a:gd name="T95" fmla="*/ 40 h 90"/>
              <a:gd name="T96" fmla="*/ 90 w 90"/>
              <a:gd name="T97" fmla="*/ 40 h 90"/>
              <a:gd name="T98" fmla="*/ 90 w 90"/>
              <a:gd name="T99" fmla="*/ 38 h 90"/>
              <a:gd name="T100" fmla="*/ 89 w 90"/>
              <a:gd name="T101" fmla="*/ 37 h 90"/>
              <a:gd name="T102" fmla="*/ 87 w 90"/>
              <a:gd name="T103" fmla="*/ 35 h 90"/>
              <a:gd name="T104" fmla="*/ 85 w 90"/>
              <a:gd name="T105" fmla="*/ 35 h 90"/>
              <a:gd name="T106" fmla="*/ 85 w 90"/>
              <a:gd name="T107" fmla="*/ 35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0" h="90">
                <a:moveTo>
                  <a:pt x="85" y="35"/>
                </a:moveTo>
                <a:lnTo>
                  <a:pt x="55" y="35"/>
                </a:lnTo>
                <a:lnTo>
                  <a:pt x="55" y="5"/>
                </a:lnTo>
                <a:lnTo>
                  <a:pt x="55" y="5"/>
                </a:lnTo>
                <a:lnTo>
                  <a:pt x="55" y="3"/>
                </a:lnTo>
                <a:lnTo>
                  <a:pt x="53" y="1"/>
                </a:lnTo>
                <a:lnTo>
                  <a:pt x="52" y="0"/>
                </a:lnTo>
                <a:lnTo>
                  <a:pt x="50" y="0"/>
                </a:lnTo>
                <a:lnTo>
                  <a:pt x="40" y="0"/>
                </a:lnTo>
                <a:lnTo>
                  <a:pt x="40" y="0"/>
                </a:lnTo>
                <a:lnTo>
                  <a:pt x="39" y="0"/>
                </a:lnTo>
                <a:lnTo>
                  <a:pt x="36" y="1"/>
                </a:lnTo>
                <a:lnTo>
                  <a:pt x="35" y="3"/>
                </a:lnTo>
                <a:lnTo>
                  <a:pt x="35" y="5"/>
                </a:lnTo>
                <a:lnTo>
                  <a:pt x="35" y="35"/>
                </a:lnTo>
                <a:lnTo>
                  <a:pt x="5" y="35"/>
                </a:lnTo>
                <a:lnTo>
                  <a:pt x="5" y="35"/>
                </a:lnTo>
                <a:lnTo>
                  <a:pt x="4" y="35"/>
                </a:lnTo>
                <a:lnTo>
                  <a:pt x="1" y="37"/>
                </a:lnTo>
                <a:lnTo>
                  <a:pt x="1" y="38"/>
                </a:lnTo>
                <a:lnTo>
                  <a:pt x="0" y="40"/>
                </a:lnTo>
                <a:lnTo>
                  <a:pt x="0" y="50"/>
                </a:lnTo>
                <a:lnTo>
                  <a:pt x="0" y="50"/>
                </a:lnTo>
                <a:lnTo>
                  <a:pt x="1" y="51"/>
                </a:lnTo>
                <a:lnTo>
                  <a:pt x="1" y="54"/>
                </a:lnTo>
                <a:lnTo>
                  <a:pt x="4" y="54"/>
                </a:lnTo>
                <a:lnTo>
                  <a:pt x="5" y="55"/>
                </a:lnTo>
                <a:lnTo>
                  <a:pt x="35" y="55"/>
                </a:lnTo>
                <a:lnTo>
                  <a:pt x="35" y="85"/>
                </a:lnTo>
                <a:lnTo>
                  <a:pt x="35" y="85"/>
                </a:lnTo>
                <a:lnTo>
                  <a:pt x="35" y="86"/>
                </a:lnTo>
                <a:lnTo>
                  <a:pt x="36" y="89"/>
                </a:lnTo>
                <a:lnTo>
                  <a:pt x="39" y="89"/>
                </a:lnTo>
                <a:lnTo>
                  <a:pt x="40" y="90"/>
                </a:lnTo>
                <a:lnTo>
                  <a:pt x="50" y="90"/>
                </a:lnTo>
                <a:lnTo>
                  <a:pt x="50" y="90"/>
                </a:lnTo>
                <a:lnTo>
                  <a:pt x="52" y="89"/>
                </a:lnTo>
                <a:lnTo>
                  <a:pt x="53" y="89"/>
                </a:lnTo>
                <a:lnTo>
                  <a:pt x="55" y="86"/>
                </a:lnTo>
                <a:lnTo>
                  <a:pt x="55" y="85"/>
                </a:lnTo>
                <a:lnTo>
                  <a:pt x="55" y="55"/>
                </a:lnTo>
                <a:lnTo>
                  <a:pt x="85" y="55"/>
                </a:lnTo>
                <a:lnTo>
                  <a:pt x="85" y="55"/>
                </a:lnTo>
                <a:lnTo>
                  <a:pt x="87" y="54"/>
                </a:lnTo>
                <a:lnTo>
                  <a:pt x="89" y="54"/>
                </a:lnTo>
                <a:lnTo>
                  <a:pt x="90" y="51"/>
                </a:lnTo>
                <a:lnTo>
                  <a:pt x="90" y="50"/>
                </a:lnTo>
                <a:lnTo>
                  <a:pt x="90" y="40"/>
                </a:lnTo>
                <a:lnTo>
                  <a:pt x="90" y="40"/>
                </a:lnTo>
                <a:lnTo>
                  <a:pt x="90" y="38"/>
                </a:lnTo>
                <a:lnTo>
                  <a:pt x="89" y="37"/>
                </a:lnTo>
                <a:lnTo>
                  <a:pt x="87" y="35"/>
                </a:lnTo>
                <a:lnTo>
                  <a:pt x="85" y="35"/>
                </a:lnTo>
                <a:lnTo>
                  <a:pt x="85" y="35"/>
                </a:lnTo>
                <a:close/>
              </a:path>
            </a:pathLst>
          </a:custGeom>
          <a:solidFill>
            <a:schemeClr val="bg1"/>
          </a:solidFill>
          <a:ln>
            <a:noFill/>
          </a:ln>
        </p:spPr>
        <p:txBody>
          <a:bodyPr/>
          <a:lstStyle/>
          <a:p>
            <a:pPr>
              <a:defRPr/>
            </a:pPr>
            <a:endParaRPr lang="en-US" sz="1700">
              <a:cs typeface="+mn-ea"/>
              <a:sym typeface="+mn-lt"/>
            </a:endParaRPr>
          </a:p>
        </p:txBody>
      </p:sp>
      <p:sp>
        <p:nvSpPr>
          <p:cNvPr id="22" name="Freeform 163"/>
          <p:cNvSpPr>
            <a:spLocks noEditPoints="1"/>
          </p:cNvSpPr>
          <p:nvPr/>
        </p:nvSpPr>
        <p:spPr bwMode="auto">
          <a:xfrm>
            <a:off x="1720255" y="3080225"/>
            <a:ext cx="537716" cy="537710"/>
          </a:xfrm>
          <a:custGeom>
            <a:avLst/>
            <a:gdLst>
              <a:gd name="T0" fmla="*/ 0 w 140"/>
              <a:gd name="T1" fmla="*/ 63 h 140"/>
              <a:gd name="T2" fmla="*/ 128 w 140"/>
              <a:gd name="T3" fmla="*/ 30 h 140"/>
              <a:gd name="T4" fmla="*/ 139 w 140"/>
              <a:gd name="T5" fmla="*/ 26 h 140"/>
              <a:gd name="T6" fmla="*/ 135 w 140"/>
              <a:gd name="T7" fmla="*/ 59 h 140"/>
              <a:gd name="T8" fmla="*/ 106 w 140"/>
              <a:gd name="T9" fmla="*/ 45 h 140"/>
              <a:gd name="T10" fmla="*/ 70 w 140"/>
              <a:gd name="T11" fmla="*/ 14 h 140"/>
              <a:gd name="T12" fmla="*/ 126 w 140"/>
              <a:gd name="T13" fmla="*/ 75 h 140"/>
              <a:gd name="T14" fmla="*/ 24 w 140"/>
              <a:gd name="T15" fmla="*/ 102 h 140"/>
              <a:gd name="T16" fmla="*/ 33 w 140"/>
              <a:gd name="T17" fmla="*/ 92 h 140"/>
              <a:gd name="T18" fmla="*/ 1 w 140"/>
              <a:gd name="T19" fmla="*/ 84 h 140"/>
              <a:gd name="T20" fmla="*/ 4 w 140"/>
              <a:gd name="T21" fmla="*/ 116 h 140"/>
              <a:gd name="T22" fmla="*/ 70 w 140"/>
              <a:gd name="T23" fmla="*/ 140 h 140"/>
              <a:gd name="T24" fmla="*/ 126 w 140"/>
              <a:gd name="T25" fmla="*/ 75 h 140"/>
              <a:gd name="T26" fmla="*/ 101 w 140"/>
              <a:gd name="T27" fmla="*/ 68 h 140"/>
              <a:gd name="T28" fmla="*/ 38 w 140"/>
              <a:gd name="T29" fmla="*/ 68 h 140"/>
              <a:gd name="T30" fmla="*/ 74 w 140"/>
              <a:gd name="T31" fmla="*/ 49 h 140"/>
              <a:gd name="T32" fmla="*/ 68 w 140"/>
              <a:gd name="T33" fmla="*/ 46 h 140"/>
              <a:gd name="T34" fmla="*/ 61 w 140"/>
              <a:gd name="T35" fmla="*/ 53 h 140"/>
              <a:gd name="T36" fmla="*/ 60 w 140"/>
              <a:gd name="T37" fmla="*/ 65 h 140"/>
              <a:gd name="T38" fmla="*/ 66 w 140"/>
              <a:gd name="T39" fmla="*/ 70 h 140"/>
              <a:gd name="T40" fmla="*/ 68 w 140"/>
              <a:gd name="T41" fmla="*/ 80 h 140"/>
              <a:gd name="T42" fmla="*/ 64 w 140"/>
              <a:gd name="T43" fmla="*/ 74 h 140"/>
              <a:gd name="T44" fmla="*/ 60 w 140"/>
              <a:gd name="T45" fmla="*/ 82 h 140"/>
              <a:gd name="T46" fmla="*/ 68 w 140"/>
              <a:gd name="T47" fmla="*/ 91 h 140"/>
              <a:gd name="T48" fmla="*/ 74 w 140"/>
              <a:gd name="T49" fmla="*/ 87 h 140"/>
              <a:gd name="T50" fmla="*/ 85 w 140"/>
              <a:gd name="T51" fmla="*/ 77 h 140"/>
              <a:gd name="T52" fmla="*/ 78 w 140"/>
              <a:gd name="T53" fmla="*/ 67 h 140"/>
              <a:gd name="T54" fmla="*/ 74 w 140"/>
              <a:gd name="T55" fmla="*/ 65 h 140"/>
              <a:gd name="T56" fmla="*/ 76 w 140"/>
              <a:gd name="T57" fmla="*/ 58 h 140"/>
              <a:gd name="T58" fmla="*/ 83 w 140"/>
              <a:gd name="T59" fmla="*/ 61 h 140"/>
              <a:gd name="T60" fmla="*/ 74 w 140"/>
              <a:gd name="T61" fmla="*/ 49 h 140"/>
              <a:gd name="T62" fmla="*/ 77 w 140"/>
              <a:gd name="T63" fmla="*/ 79 h 140"/>
              <a:gd name="T64" fmla="*/ 77 w 140"/>
              <a:gd name="T65" fmla="*/ 74 h 140"/>
              <a:gd name="T66" fmla="*/ 75 w 140"/>
              <a:gd name="T67" fmla="*/ 72 h 140"/>
              <a:gd name="T68" fmla="*/ 74 w 140"/>
              <a:gd name="T69" fmla="*/ 81 h 140"/>
              <a:gd name="T70" fmla="*/ 65 w 140"/>
              <a:gd name="T71" fmla="*/ 59 h 140"/>
              <a:gd name="T72" fmla="*/ 68 w 140"/>
              <a:gd name="T73" fmla="*/ 64 h 140"/>
              <a:gd name="T74" fmla="*/ 65 w 140"/>
              <a:gd name="T75" fmla="*/ 57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40" h="140">
                <a:moveTo>
                  <a:pt x="14" y="65"/>
                </a:moveTo>
                <a:cubicBezTo>
                  <a:pt x="0" y="63"/>
                  <a:pt x="0" y="63"/>
                  <a:pt x="0" y="63"/>
                </a:cubicBezTo>
                <a:cubicBezTo>
                  <a:pt x="3" y="27"/>
                  <a:pt x="34" y="0"/>
                  <a:pt x="70" y="0"/>
                </a:cubicBezTo>
                <a:cubicBezTo>
                  <a:pt x="94" y="0"/>
                  <a:pt x="115" y="12"/>
                  <a:pt x="128" y="30"/>
                </a:cubicBezTo>
                <a:cubicBezTo>
                  <a:pt x="136" y="24"/>
                  <a:pt x="136" y="24"/>
                  <a:pt x="136" y="24"/>
                </a:cubicBezTo>
                <a:cubicBezTo>
                  <a:pt x="137" y="23"/>
                  <a:pt x="139" y="24"/>
                  <a:pt x="139" y="26"/>
                </a:cubicBezTo>
                <a:cubicBezTo>
                  <a:pt x="139" y="56"/>
                  <a:pt x="139" y="56"/>
                  <a:pt x="139" y="56"/>
                </a:cubicBezTo>
                <a:cubicBezTo>
                  <a:pt x="139" y="58"/>
                  <a:pt x="137" y="59"/>
                  <a:pt x="135" y="59"/>
                </a:cubicBezTo>
                <a:cubicBezTo>
                  <a:pt x="107" y="48"/>
                  <a:pt x="107" y="48"/>
                  <a:pt x="107" y="48"/>
                </a:cubicBezTo>
                <a:cubicBezTo>
                  <a:pt x="105" y="47"/>
                  <a:pt x="104" y="46"/>
                  <a:pt x="106" y="45"/>
                </a:cubicBezTo>
                <a:cubicBezTo>
                  <a:pt x="116" y="38"/>
                  <a:pt x="116" y="38"/>
                  <a:pt x="116" y="38"/>
                </a:cubicBezTo>
                <a:cubicBezTo>
                  <a:pt x="106" y="23"/>
                  <a:pt x="89" y="14"/>
                  <a:pt x="70" y="14"/>
                </a:cubicBezTo>
                <a:cubicBezTo>
                  <a:pt x="41" y="14"/>
                  <a:pt x="17" y="36"/>
                  <a:pt x="14" y="65"/>
                </a:cubicBezTo>
                <a:close/>
                <a:moveTo>
                  <a:pt x="126" y="75"/>
                </a:moveTo>
                <a:cubicBezTo>
                  <a:pt x="123" y="104"/>
                  <a:pt x="99" y="126"/>
                  <a:pt x="70" y="126"/>
                </a:cubicBezTo>
                <a:cubicBezTo>
                  <a:pt x="51" y="126"/>
                  <a:pt x="34" y="116"/>
                  <a:pt x="24" y="102"/>
                </a:cubicBezTo>
                <a:cubicBezTo>
                  <a:pt x="34" y="95"/>
                  <a:pt x="34" y="95"/>
                  <a:pt x="34" y="95"/>
                </a:cubicBezTo>
                <a:cubicBezTo>
                  <a:pt x="36" y="94"/>
                  <a:pt x="35" y="93"/>
                  <a:pt x="33" y="92"/>
                </a:cubicBezTo>
                <a:cubicBezTo>
                  <a:pt x="5" y="81"/>
                  <a:pt x="5" y="81"/>
                  <a:pt x="5" y="81"/>
                </a:cubicBezTo>
                <a:cubicBezTo>
                  <a:pt x="3" y="81"/>
                  <a:pt x="1" y="82"/>
                  <a:pt x="1" y="84"/>
                </a:cubicBezTo>
                <a:cubicBezTo>
                  <a:pt x="1" y="114"/>
                  <a:pt x="1" y="114"/>
                  <a:pt x="1" y="114"/>
                </a:cubicBezTo>
                <a:cubicBezTo>
                  <a:pt x="1" y="116"/>
                  <a:pt x="3" y="117"/>
                  <a:pt x="4" y="116"/>
                </a:cubicBezTo>
                <a:cubicBezTo>
                  <a:pt x="12" y="110"/>
                  <a:pt x="12" y="110"/>
                  <a:pt x="12" y="110"/>
                </a:cubicBezTo>
                <a:cubicBezTo>
                  <a:pt x="25" y="128"/>
                  <a:pt x="46" y="140"/>
                  <a:pt x="70" y="140"/>
                </a:cubicBezTo>
                <a:cubicBezTo>
                  <a:pt x="106" y="140"/>
                  <a:pt x="137" y="113"/>
                  <a:pt x="140" y="77"/>
                </a:cubicBezTo>
                <a:lnTo>
                  <a:pt x="126" y="75"/>
                </a:lnTo>
                <a:close/>
                <a:moveTo>
                  <a:pt x="70" y="36"/>
                </a:moveTo>
                <a:cubicBezTo>
                  <a:pt x="87" y="36"/>
                  <a:pt x="101" y="50"/>
                  <a:pt x="101" y="68"/>
                </a:cubicBezTo>
                <a:cubicBezTo>
                  <a:pt x="101" y="85"/>
                  <a:pt x="87" y="99"/>
                  <a:pt x="70" y="99"/>
                </a:cubicBezTo>
                <a:cubicBezTo>
                  <a:pt x="52" y="99"/>
                  <a:pt x="38" y="85"/>
                  <a:pt x="38" y="68"/>
                </a:cubicBezTo>
                <a:cubicBezTo>
                  <a:pt x="38" y="50"/>
                  <a:pt x="52" y="36"/>
                  <a:pt x="70" y="36"/>
                </a:cubicBezTo>
                <a:close/>
                <a:moveTo>
                  <a:pt x="74" y="49"/>
                </a:moveTo>
                <a:cubicBezTo>
                  <a:pt x="74" y="46"/>
                  <a:pt x="74" y="46"/>
                  <a:pt x="74" y="46"/>
                </a:cubicBezTo>
                <a:cubicBezTo>
                  <a:pt x="68" y="46"/>
                  <a:pt x="68" y="46"/>
                  <a:pt x="68" y="46"/>
                </a:cubicBezTo>
                <a:cubicBezTo>
                  <a:pt x="68" y="49"/>
                  <a:pt x="68" y="49"/>
                  <a:pt x="68" y="49"/>
                </a:cubicBezTo>
                <a:cubicBezTo>
                  <a:pt x="64" y="50"/>
                  <a:pt x="62" y="51"/>
                  <a:pt x="61" y="53"/>
                </a:cubicBezTo>
                <a:cubicBezTo>
                  <a:pt x="59" y="55"/>
                  <a:pt x="58" y="57"/>
                  <a:pt x="58" y="59"/>
                </a:cubicBezTo>
                <a:cubicBezTo>
                  <a:pt x="58" y="61"/>
                  <a:pt x="58" y="63"/>
                  <a:pt x="60" y="65"/>
                </a:cubicBezTo>
                <a:cubicBezTo>
                  <a:pt x="61" y="67"/>
                  <a:pt x="63" y="68"/>
                  <a:pt x="65" y="69"/>
                </a:cubicBezTo>
                <a:cubicBezTo>
                  <a:pt x="65" y="69"/>
                  <a:pt x="66" y="69"/>
                  <a:pt x="66" y="70"/>
                </a:cubicBezTo>
                <a:cubicBezTo>
                  <a:pt x="67" y="70"/>
                  <a:pt x="67" y="70"/>
                  <a:pt x="68" y="70"/>
                </a:cubicBezTo>
                <a:cubicBezTo>
                  <a:pt x="68" y="80"/>
                  <a:pt x="68" y="80"/>
                  <a:pt x="68" y="80"/>
                </a:cubicBezTo>
                <a:cubicBezTo>
                  <a:pt x="67" y="80"/>
                  <a:pt x="66" y="79"/>
                  <a:pt x="65" y="78"/>
                </a:cubicBezTo>
                <a:cubicBezTo>
                  <a:pt x="64" y="77"/>
                  <a:pt x="64" y="76"/>
                  <a:pt x="64" y="74"/>
                </a:cubicBezTo>
                <a:cubicBezTo>
                  <a:pt x="57" y="74"/>
                  <a:pt x="57" y="74"/>
                  <a:pt x="57" y="74"/>
                </a:cubicBezTo>
                <a:cubicBezTo>
                  <a:pt x="57" y="77"/>
                  <a:pt x="58" y="80"/>
                  <a:pt x="60" y="82"/>
                </a:cubicBezTo>
                <a:cubicBezTo>
                  <a:pt x="61" y="85"/>
                  <a:pt x="64" y="86"/>
                  <a:pt x="68" y="87"/>
                </a:cubicBezTo>
                <a:cubicBezTo>
                  <a:pt x="68" y="91"/>
                  <a:pt x="68" y="91"/>
                  <a:pt x="68" y="91"/>
                </a:cubicBezTo>
                <a:cubicBezTo>
                  <a:pt x="74" y="91"/>
                  <a:pt x="74" y="91"/>
                  <a:pt x="74" y="91"/>
                </a:cubicBezTo>
                <a:cubicBezTo>
                  <a:pt x="74" y="87"/>
                  <a:pt x="74" y="87"/>
                  <a:pt x="74" y="87"/>
                </a:cubicBezTo>
                <a:cubicBezTo>
                  <a:pt x="78" y="87"/>
                  <a:pt x="80" y="85"/>
                  <a:pt x="82" y="84"/>
                </a:cubicBezTo>
                <a:cubicBezTo>
                  <a:pt x="83" y="82"/>
                  <a:pt x="84" y="80"/>
                  <a:pt x="85" y="77"/>
                </a:cubicBezTo>
                <a:cubicBezTo>
                  <a:pt x="85" y="75"/>
                  <a:pt x="85" y="73"/>
                  <a:pt x="83" y="71"/>
                </a:cubicBezTo>
                <a:cubicBezTo>
                  <a:pt x="82" y="69"/>
                  <a:pt x="81" y="68"/>
                  <a:pt x="78" y="67"/>
                </a:cubicBezTo>
                <a:cubicBezTo>
                  <a:pt x="78" y="67"/>
                  <a:pt x="77" y="66"/>
                  <a:pt x="76" y="66"/>
                </a:cubicBezTo>
                <a:cubicBezTo>
                  <a:pt x="76" y="66"/>
                  <a:pt x="75" y="66"/>
                  <a:pt x="74" y="65"/>
                </a:cubicBezTo>
                <a:cubicBezTo>
                  <a:pt x="74" y="55"/>
                  <a:pt x="74" y="55"/>
                  <a:pt x="74" y="55"/>
                </a:cubicBezTo>
                <a:cubicBezTo>
                  <a:pt x="75" y="56"/>
                  <a:pt x="76" y="57"/>
                  <a:pt x="76" y="58"/>
                </a:cubicBezTo>
                <a:cubicBezTo>
                  <a:pt x="77" y="58"/>
                  <a:pt x="77" y="59"/>
                  <a:pt x="77" y="61"/>
                </a:cubicBezTo>
                <a:cubicBezTo>
                  <a:pt x="83" y="61"/>
                  <a:pt x="83" y="61"/>
                  <a:pt x="83" y="61"/>
                </a:cubicBezTo>
                <a:cubicBezTo>
                  <a:pt x="84" y="59"/>
                  <a:pt x="83" y="57"/>
                  <a:pt x="82" y="54"/>
                </a:cubicBezTo>
                <a:cubicBezTo>
                  <a:pt x="80" y="52"/>
                  <a:pt x="78" y="50"/>
                  <a:pt x="74" y="49"/>
                </a:cubicBezTo>
                <a:close/>
                <a:moveTo>
                  <a:pt x="74" y="81"/>
                </a:moveTo>
                <a:cubicBezTo>
                  <a:pt x="75" y="80"/>
                  <a:pt x="76" y="80"/>
                  <a:pt x="77" y="79"/>
                </a:cubicBezTo>
                <a:cubicBezTo>
                  <a:pt x="77" y="79"/>
                  <a:pt x="78" y="78"/>
                  <a:pt x="78" y="77"/>
                </a:cubicBezTo>
                <a:cubicBezTo>
                  <a:pt x="78" y="76"/>
                  <a:pt x="78" y="75"/>
                  <a:pt x="77" y="74"/>
                </a:cubicBezTo>
                <a:cubicBezTo>
                  <a:pt x="77" y="73"/>
                  <a:pt x="76" y="73"/>
                  <a:pt x="75" y="72"/>
                </a:cubicBezTo>
                <a:cubicBezTo>
                  <a:pt x="75" y="72"/>
                  <a:pt x="75" y="72"/>
                  <a:pt x="75" y="72"/>
                </a:cubicBezTo>
                <a:cubicBezTo>
                  <a:pt x="75" y="72"/>
                  <a:pt x="75" y="72"/>
                  <a:pt x="74" y="72"/>
                </a:cubicBezTo>
                <a:lnTo>
                  <a:pt x="74" y="81"/>
                </a:lnTo>
                <a:close/>
                <a:moveTo>
                  <a:pt x="65" y="57"/>
                </a:moveTo>
                <a:cubicBezTo>
                  <a:pt x="65" y="58"/>
                  <a:pt x="65" y="58"/>
                  <a:pt x="65" y="59"/>
                </a:cubicBezTo>
                <a:cubicBezTo>
                  <a:pt x="65" y="61"/>
                  <a:pt x="65" y="61"/>
                  <a:pt x="65" y="62"/>
                </a:cubicBezTo>
                <a:cubicBezTo>
                  <a:pt x="66" y="63"/>
                  <a:pt x="67" y="63"/>
                  <a:pt x="68" y="64"/>
                </a:cubicBezTo>
                <a:cubicBezTo>
                  <a:pt x="68" y="55"/>
                  <a:pt x="68" y="55"/>
                  <a:pt x="68" y="55"/>
                </a:cubicBezTo>
                <a:cubicBezTo>
                  <a:pt x="67" y="56"/>
                  <a:pt x="66" y="56"/>
                  <a:pt x="65" y="57"/>
                </a:cubicBezTo>
                <a:close/>
              </a:path>
            </a:pathLst>
          </a:custGeom>
          <a:solidFill>
            <a:schemeClr val="bg1"/>
          </a:solidFill>
          <a:ln>
            <a:noFill/>
          </a:ln>
        </p:spPr>
        <p:txBody>
          <a:bodyPr vert="horz" wrap="square" lIns="64652" tIns="32327" rIns="64652" bIns="32327" numCol="1" anchor="t" anchorCtr="0" compatLnSpc="1"/>
          <a:lstStyle/>
          <a:p>
            <a:endParaRPr lang="zh-CN" altLang="en-US" sz="1700">
              <a:cs typeface="+mn-ea"/>
              <a:sym typeface="+mn-lt"/>
            </a:endParaRPr>
          </a:p>
        </p:txBody>
      </p:sp>
      <p:sp>
        <p:nvSpPr>
          <p:cNvPr id="23" name="文本框 22"/>
          <p:cNvSpPr txBox="1"/>
          <p:nvPr/>
        </p:nvSpPr>
        <p:spPr>
          <a:xfrm>
            <a:off x="727817" y="4698326"/>
            <a:ext cx="2505548" cy="1061829"/>
          </a:xfrm>
          <a:prstGeom prst="rect">
            <a:avLst/>
          </a:prstGeom>
          <a:noFill/>
        </p:spPr>
        <p:txBody>
          <a:bodyPr wrap="square" rtlCol="0">
            <a:spAutoFit/>
          </a:bodyPr>
          <a:lstStyle/>
          <a:p>
            <a:pPr>
              <a:lnSpc>
                <a:spcPct val="150000"/>
              </a:lnSpc>
            </a:pPr>
            <a:r>
              <a:rPr kumimoji="1" lang="zh-CN" altLang="en-US" sz="1400" dirty="0">
                <a:solidFill>
                  <a:srgbClr val="1D5C04"/>
                </a:solidFill>
                <a:cs typeface="+mn-ea"/>
                <a:sym typeface="+mn-lt"/>
              </a:rPr>
              <a:t>请在此输入您需要的文字内容感谢您使用我们的</a:t>
            </a:r>
            <a:r>
              <a:rPr kumimoji="1" lang="en-US" altLang="zh-CN" sz="1400" dirty="0">
                <a:solidFill>
                  <a:srgbClr val="1D5C04"/>
                </a:solidFill>
                <a:cs typeface="+mn-ea"/>
                <a:sym typeface="+mn-lt"/>
              </a:rPr>
              <a:t>PPT</a:t>
            </a:r>
            <a:r>
              <a:rPr kumimoji="1" lang="zh-CN" altLang="en-US" sz="1400" dirty="0">
                <a:solidFill>
                  <a:srgbClr val="1D5C04"/>
                </a:solidFill>
                <a:cs typeface="+mn-ea"/>
                <a:sym typeface="+mn-lt"/>
              </a:rPr>
              <a:t>模板</a:t>
            </a:r>
            <a:endParaRPr kumimoji="1" lang="en-US" altLang="zh-CN" sz="1400" dirty="0">
              <a:solidFill>
                <a:srgbClr val="1D5C04"/>
              </a:solidFill>
              <a:cs typeface="+mn-ea"/>
              <a:sym typeface="+mn-lt"/>
            </a:endParaRPr>
          </a:p>
          <a:p>
            <a:pPr>
              <a:lnSpc>
                <a:spcPct val="150000"/>
              </a:lnSpc>
            </a:pPr>
            <a:r>
              <a:rPr kumimoji="1" lang="zh-CN" altLang="en-US" sz="1400" dirty="0">
                <a:solidFill>
                  <a:srgbClr val="1D5C04"/>
                </a:solidFill>
                <a:cs typeface="+mn-ea"/>
                <a:sym typeface="+mn-lt"/>
              </a:rPr>
              <a:t>请在此输入您需要的文字内容</a:t>
            </a:r>
          </a:p>
        </p:txBody>
      </p:sp>
      <p:sp>
        <p:nvSpPr>
          <p:cNvPr id="24" name="文本框 23"/>
          <p:cNvSpPr txBox="1"/>
          <p:nvPr/>
        </p:nvSpPr>
        <p:spPr>
          <a:xfrm>
            <a:off x="3540621" y="3347720"/>
            <a:ext cx="2505548" cy="1061829"/>
          </a:xfrm>
          <a:prstGeom prst="rect">
            <a:avLst/>
          </a:prstGeom>
          <a:noFill/>
        </p:spPr>
        <p:txBody>
          <a:bodyPr wrap="square" rtlCol="0">
            <a:spAutoFit/>
          </a:bodyPr>
          <a:lstStyle/>
          <a:p>
            <a:pPr>
              <a:lnSpc>
                <a:spcPct val="150000"/>
              </a:lnSpc>
            </a:pPr>
            <a:r>
              <a:rPr kumimoji="1" lang="zh-CN" altLang="en-US" sz="1400" dirty="0">
                <a:solidFill>
                  <a:srgbClr val="1D5C04"/>
                </a:solidFill>
                <a:cs typeface="+mn-ea"/>
                <a:sym typeface="+mn-lt"/>
              </a:rPr>
              <a:t>请在此输入您需要的文字内容感谢您使用我们的</a:t>
            </a:r>
            <a:r>
              <a:rPr kumimoji="1" lang="en-US" altLang="zh-CN" sz="1400" dirty="0">
                <a:solidFill>
                  <a:srgbClr val="1D5C04"/>
                </a:solidFill>
                <a:cs typeface="+mn-ea"/>
                <a:sym typeface="+mn-lt"/>
              </a:rPr>
              <a:t>PPT</a:t>
            </a:r>
            <a:r>
              <a:rPr kumimoji="1" lang="zh-CN" altLang="en-US" sz="1400" dirty="0">
                <a:solidFill>
                  <a:srgbClr val="1D5C04"/>
                </a:solidFill>
                <a:cs typeface="+mn-ea"/>
                <a:sym typeface="+mn-lt"/>
              </a:rPr>
              <a:t>模板</a:t>
            </a:r>
            <a:endParaRPr kumimoji="1" lang="en-US" altLang="zh-CN" sz="1400" dirty="0">
              <a:solidFill>
                <a:srgbClr val="1D5C04"/>
              </a:solidFill>
              <a:cs typeface="+mn-ea"/>
              <a:sym typeface="+mn-lt"/>
            </a:endParaRPr>
          </a:p>
          <a:p>
            <a:pPr>
              <a:lnSpc>
                <a:spcPct val="150000"/>
              </a:lnSpc>
            </a:pPr>
            <a:r>
              <a:rPr kumimoji="1" lang="zh-CN" altLang="en-US" sz="1400" dirty="0">
                <a:solidFill>
                  <a:srgbClr val="1D5C04"/>
                </a:solidFill>
                <a:cs typeface="+mn-ea"/>
                <a:sym typeface="+mn-lt"/>
              </a:rPr>
              <a:t>请在此输入您需要的文字内容</a:t>
            </a:r>
          </a:p>
        </p:txBody>
      </p:sp>
      <p:sp>
        <p:nvSpPr>
          <p:cNvPr id="25" name="文本框 24"/>
          <p:cNvSpPr txBox="1"/>
          <p:nvPr/>
        </p:nvSpPr>
        <p:spPr>
          <a:xfrm>
            <a:off x="6333959" y="4697207"/>
            <a:ext cx="2505548" cy="1061829"/>
          </a:xfrm>
          <a:prstGeom prst="rect">
            <a:avLst/>
          </a:prstGeom>
          <a:noFill/>
        </p:spPr>
        <p:txBody>
          <a:bodyPr wrap="square" rtlCol="0">
            <a:spAutoFit/>
          </a:bodyPr>
          <a:lstStyle/>
          <a:p>
            <a:pPr>
              <a:lnSpc>
                <a:spcPct val="150000"/>
              </a:lnSpc>
            </a:pPr>
            <a:r>
              <a:rPr kumimoji="1" lang="zh-CN" altLang="en-US" sz="1400" dirty="0">
                <a:solidFill>
                  <a:srgbClr val="1D5C04"/>
                </a:solidFill>
                <a:cs typeface="+mn-ea"/>
                <a:sym typeface="+mn-lt"/>
              </a:rPr>
              <a:t>请在此输入您需要的文字内容感谢您使用我们的</a:t>
            </a:r>
            <a:r>
              <a:rPr kumimoji="1" lang="en-US" altLang="zh-CN" sz="1400" dirty="0">
                <a:solidFill>
                  <a:srgbClr val="1D5C04"/>
                </a:solidFill>
                <a:cs typeface="+mn-ea"/>
                <a:sym typeface="+mn-lt"/>
              </a:rPr>
              <a:t>PPT</a:t>
            </a:r>
            <a:r>
              <a:rPr kumimoji="1" lang="zh-CN" altLang="en-US" sz="1400" dirty="0">
                <a:solidFill>
                  <a:srgbClr val="1D5C04"/>
                </a:solidFill>
                <a:cs typeface="+mn-ea"/>
                <a:sym typeface="+mn-lt"/>
              </a:rPr>
              <a:t>模板</a:t>
            </a:r>
            <a:endParaRPr kumimoji="1" lang="en-US" altLang="zh-CN" sz="1400" dirty="0">
              <a:solidFill>
                <a:srgbClr val="1D5C04"/>
              </a:solidFill>
              <a:cs typeface="+mn-ea"/>
              <a:sym typeface="+mn-lt"/>
            </a:endParaRPr>
          </a:p>
          <a:p>
            <a:pPr>
              <a:lnSpc>
                <a:spcPct val="150000"/>
              </a:lnSpc>
            </a:pPr>
            <a:r>
              <a:rPr kumimoji="1" lang="zh-CN" altLang="en-US" sz="1400" dirty="0">
                <a:solidFill>
                  <a:srgbClr val="1D5C04"/>
                </a:solidFill>
                <a:cs typeface="+mn-ea"/>
                <a:sym typeface="+mn-lt"/>
              </a:rPr>
              <a:t>请在此输入您需要的文字内容</a:t>
            </a:r>
          </a:p>
        </p:txBody>
      </p:sp>
      <p:sp>
        <p:nvSpPr>
          <p:cNvPr id="26" name="文本框 25"/>
          <p:cNvSpPr txBox="1"/>
          <p:nvPr/>
        </p:nvSpPr>
        <p:spPr>
          <a:xfrm>
            <a:off x="9137030" y="3346602"/>
            <a:ext cx="2505548" cy="1061829"/>
          </a:xfrm>
          <a:prstGeom prst="rect">
            <a:avLst/>
          </a:prstGeom>
          <a:noFill/>
        </p:spPr>
        <p:txBody>
          <a:bodyPr wrap="square" rtlCol="0">
            <a:spAutoFit/>
          </a:bodyPr>
          <a:lstStyle/>
          <a:p>
            <a:pPr>
              <a:lnSpc>
                <a:spcPct val="150000"/>
              </a:lnSpc>
            </a:pPr>
            <a:r>
              <a:rPr kumimoji="1" lang="zh-CN" altLang="en-US" sz="1400" dirty="0">
                <a:solidFill>
                  <a:srgbClr val="1D5C04"/>
                </a:solidFill>
                <a:cs typeface="+mn-ea"/>
                <a:sym typeface="+mn-lt"/>
              </a:rPr>
              <a:t>请在此输入您需要的文字内容感谢您使用我们的</a:t>
            </a:r>
            <a:r>
              <a:rPr kumimoji="1" lang="en-US" altLang="zh-CN" sz="1400" dirty="0">
                <a:solidFill>
                  <a:srgbClr val="1D5C04"/>
                </a:solidFill>
                <a:cs typeface="+mn-ea"/>
                <a:sym typeface="+mn-lt"/>
              </a:rPr>
              <a:t>PPT</a:t>
            </a:r>
            <a:r>
              <a:rPr kumimoji="1" lang="zh-CN" altLang="en-US" sz="1400" dirty="0">
                <a:solidFill>
                  <a:srgbClr val="1D5C04"/>
                </a:solidFill>
                <a:cs typeface="+mn-ea"/>
                <a:sym typeface="+mn-lt"/>
              </a:rPr>
              <a:t>模板</a:t>
            </a:r>
            <a:endParaRPr kumimoji="1" lang="en-US" altLang="zh-CN" sz="1400" dirty="0">
              <a:solidFill>
                <a:srgbClr val="1D5C04"/>
              </a:solidFill>
              <a:cs typeface="+mn-ea"/>
              <a:sym typeface="+mn-lt"/>
            </a:endParaRPr>
          </a:p>
          <a:p>
            <a:pPr>
              <a:lnSpc>
                <a:spcPct val="150000"/>
              </a:lnSpc>
            </a:pPr>
            <a:r>
              <a:rPr kumimoji="1" lang="zh-CN" altLang="en-US" sz="1400" dirty="0">
                <a:solidFill>
                  <a:srgbClr val="1D5C04"/>
                </a:solidFill>
                <a:cs typeface="+mn-ea"/>
                <a:sym typeface="+mn-lt"/>
              </a:rPr>
              <a:t>请在此输入您需要的文字内容</a:t>
            </a:r>
          </a:p>
        </p:txBody>
      </p:sp>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checkerboard(across)">
                                      <p:cBhvr>
                                        <p:cTn id="10" dur="500"/>
                                        <p:tgtEl>
                                          <p:spTgt spid="4"/>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heckerboard(across)">
                                      <p:cBhvr>
                                        <p:cTn id="13" dur="500"/>
                                        <p:tgtEl>
                                          <p:spTgt spid="5"/>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checkerboard(across)">
                                      <p:cBhvr>
                                        <p:cTn id="16" dur="500"/>
                                        <p:tgtEl>
                                          <p:spTgt spid="6"/>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checkerboard(across)">
                                      <p:cBhvr>
                                        <p:cTn id="19" dur="500"/>
                                        <p:tgtEl>
                                          <p:spTgt spid="7"/>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checkerboard(across)">
                                      <p:cBhvr>
                                        <p:cTn id="22" dur="500"/>
                                        <p:tgtEl>
                                          <p:spTgt spid="8"/>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checkerboard(across)">
                                      <p:cBhvr>
                                        <p:cTn id="25" dur="500"/>
                                        <p:tgtEl>
                                          <p:spTgt spid="9"/>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checkerboard(across)">
                                      <p:cBhvr>
                                        <p:cTn id="28" dur="500"/>
                                        <p:tgtEl>
                                          <p:spTgt spid="10"/>
                                        </p:tgtEl>
                                      </p:cBhvr>
                                    </p:animEffect>
                                  </p:childTnLst>
                                </p:cTn>
                              </p:par>
                              <p:par>
                                <p:cTn id="29" presetID="5" presetClass="entr" presetSubtype="10"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checkerboard(across)">
                                      <p:cBhvr>
                                        <p:cTn id="31" dur="500"/>
                                        <p:tgtEl>
                                          <p:spTgt spid="11"/>
                                        </p:tgtEl>
                                      </p:cBhvr>
                                    </p:animEffect>
                                  </p:childTnLst>
                                </p:cTn>
                              </p:par>
                              <p:par>
                                <p:cTn id="32" presetID="5" presetClass="entr" presetSubtype="10" fill="hold" grpId="0" nodeType="with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checkerboard(across)">
                                      <p:cBhvr>
                                        <p:cTn id="34" dur="500"/>
                                        <p:tgtEl>
                                          <p:spTgt spid="12"/>
                                        </p:tgtEl>
                                      </p:cBhvr>
                                    </p:animEffect>
                                  </p:childTnLst>
                                </p:cTn>
                              </p:par>
                              <p:par>
                                <p:cTn id="35" presetID="5" presetClass="entr" presetSubtype="10" fill="hold" grpId="0" nodeType="with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checkerboard(across)">
                                      <p:cBhvr>
                                        <p:cTn id="37" dur="500"/>
                                        <p:tgtEl>
                                          <p:spTgt spid="22"/>
                                        </p:tgtEl>
                                      </p:cBhvr>
                                    </p:animEffect>
                                  </p:childTnLst>
                                </p:cTn>
                              </p:par>
                              <p:par>
                                <p:cTn id="38" presetID="5" presetClass="entr" presetSubtype="10" fill="hold" grpId="0" nodeType="withEffect">
                                  <p:stCondLst>
                                    <p:cond delay="0"/>
                                  </p:stCondLst>
                                  <p:childTnLst>
                                    <p:set>
                                      <p:cBhvr>
                                        <p:cTn id="39" dur="1" fill="hold">
                                          <p:stCondLst>
                                            <p:cond delay="0"/>
                                          </p:stCondLst>
                                        </p:cTn>
                                        <p:tgtEl>
                                          <p:spTgt spid="23"/>
                                        </p:tgtEl>
                                        <p:attrNameLst>
                                          <p:attrName>style.visibility</p:attrName>
                                        </p:attrNameLst>
                                      </p:cBhvr>
                                      <p:to>
                                        <p:strVal val="visible"/>
                                      </p:to>
                                    </p:set>
                                    <p:animEffect transition="in" filter="checkerboard(across)">
                                      <p:cBhvr>
                                        <p:cTn id="40" dur="500"/>
                                        <p:tgtEl>
                                          <p:spTgt spid="23"/>
                                        </p:tgtEl>
                                      </p:cBhvr>
                                    </p:animEffect>
                                  </p:childTnLst>
                                </p:cTn>
                              </p:par>
                              <p:par>
                                <p:cTn id="41" presetID="5" presetClass="entr" presetSubtype="10" fill="hold" grpId="0" nodeType="with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checkerboard(across)">
                                      <p:cBhvr>
                                        <p:cTn id="43" dur="500"/>
                                        <p:tgtEl>
                                          <p:spTgt spid="24"/>
                                        </p:tgtEl>
                                      </p:cBhvr>
                                    </p:animEffect>
                                  </p:childTnLst>
                                </p:cTn>
                              </p:par>
                              <p:par>
                                <p:cTn id="44" presetID="5" presetClass="entr" presetSubtype="10" fill="hold" grpId="0" nodeType="withEffect">
                                  <p:stCondLst>
                                    <p:cond delay="0"/>
                                  </p:stCondLst>
                                  <p:childTnLst>
                                    <p:set>
                                      <p:cBhvr>
                                        <p:cTn id="45" dur="1" fill="hold">
                                          <p:stCondLst>
                                            <p:cond delay="0"/>
                                          </p:stCondLst>
                                        </p:cTn>
                                        <p:tgtEl>
                                          <p:spTgt spid="25"/>
                                        </p:tgtEl>
                                        <p:attrNameLst>
                                          <p:attrName>style.visibility</p:attrName>
                                        </p:attrNameLst>
                                      </p:cBhvr>
                                      <p:to>
                                        <p:strVal val="visible"/>
                                      </p:to>
                                    </p:set>
                                    <p:animEffect transition="in" filter="checkerboard(across)">
                                      <p:cBhvr>
                                        <p:cTn id="46" dur="500"/>
                                        <p:tgtEl>
                                          <p:spTgt spid="25"/>
                                        </p:tgtEl>
                                      </p:cBhvr>
                                    </p:animEffect>
                                  </p:childTnLst>
                                </p:cTn>
                              </p:par>
                              <p:par>
                                <p:cTn id="47" presetID="5" presetClass="entr" presetSubtype="10" fill="hold" grpId="0" nodeType="withEffect">
                                  <p:stCondLst>
                                    <p:cond delay="0"/>
                                  </p:stCondLst>
                                  <p:childTnLst>
                                    <p:set>
                                      <p:cBhvr>
                                        <p:cTn id="48" dur="1" fill="hold">
                                          <p:stCondLst>
                                            <p:cond delay="0"/>
                                          </p:stCondLst>
                                        </p:cTn>
                                        <p:tgtEl>
                                          <p:spTgt spid="26"/>
                                        </p:tgtEl>
                                        <p:attrNameLst>
                                          <p:attrName>style.visibility</p:attrName>
                                        </p:attrNameLst>
                                      </p:cBhvr>
                                      <p:to>
                                        <p:strVal val="visible"/>
                                      </p:to>
                                    </p:set>
                                    <p:animEffect transition="in" filter="checkerboard(across)">
                                      <p:cBhvr>
                                        <p:cTn id="49"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p:bldP spid="8" grpId="0"/>
      <p:bldP spid="9" grpId="0"/>
      <p:bldP spid="10" grpId="0"/>
      <p:bldP spid="11" grpId="0" animBg="1"/>
      <p:bldP spid="12" grpId="0" animBg="1"/>
      <p:bldP spid="22" grpId="0" animBg="1"/>
      <p:bldP spid="23" grpId="0"/>
      <p:bldP spid="24" grpId="0"/>
      <p:bldP spid="25" grpId="0"/>
      <p:bldP spid="2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953376" y="508000"/>
            <a:ext cx="2412124" cy="461665"/>
          </a:xfrm>
          <a:prstGeom prst="rect">
            <a:avLst/>
          </a:prstGeom>
          <a:noFill/>
        </p:spPr>
        <p:txBody>
          <a:bodyPr wrap="square" rtlCol="0">
            <a:spAutoFit/>
          </a:bodyPr>
          <a:lstStyle/>
          <a:p>
            <a:pPr algn="dist"/>
            <a:r>
              <a:rPr kumimoji="1" lang="zh-CN" altLang="en-US" sz="2400">
                <a:solidFill>
                  <a:srgbClr val="1D5C04"/>
                </a:solidFill>
                <a:cs typeface="+mn-ea"/>
                <a:sym typeface="+mn-lt"/>
              </a:rPr>
              <a:t>活动内容概述</a:t>
            </a:r>
            <a:endParaRPr kumimoji="1" lang="en-US" altLang="zh-CN" sz="2400">
              <a:solidFill>
                <a:srgbClr val="1D5C04"/>
              </a:solidFill>
              <a:cs typeface="+mn-ea"/>
              <a:sym typeface="+mn-lt"/>
            </a:endParaRPr>
          </a:p>
        </p:txBody>
      </p:sp>
      <p:sp>
        <p:nvSpPr>
          <p:cNvPr id="13" name="文本框 12"/>
          <p:cNvSpPr txBox="1"/>
          <p:nvPr/>
        </p:nvSpPr>
        <p:spPr>
          <a:xfrm>
            <a:off x="1492139" y="4539952"/>
            <a:ext cx="1639000" cy="369332"/>
          </a:xfrm>
          <a:prstGeom prst="rect">
            <a:avLst/>
          </a:prstGeom>
          <a:noFill/>
        </p:spPr>
        <p:txBody>
          <a:bodyPr wrap="square" rtlCol="0">
            <a:spAutoFit/>
          </a:bodyPr>
          <a:lstStyle/>
          <a:p>
            <a:pPr algn="dist"/>
            <a:r>
              <a:rPr lang="zh-CN" altLang="en-US" dirty="0">
                <a:solidFill>
                  <a:srgbClr val="1D5C04"/>
                </a:solidFill>
                <a:cs typeface="+mn-ea"/>
                <a:sym typeface="+mn-lt"/>
              </a:rPr>
              <a:t>添加标题</a:t>
            </a:r>
          </a:p>
        </p:txBody>
      </p:sp>
      <p:sp>
        <p:nvSpPr>
          <p:cNvPr id="14" name="文本框 13"/>
          <p:cNvSpPr txBox="1"/>
          <p:nvPr/>
        </p:nvSpPr>
        <p:spPr>
          <a:xfrm>
            <a:off x="4764385" y="4539952"/>
            <a:ext cx="1639000" cy="369332"/>
          </a:xfrm>
          <a:prstGeom prst="rect">
            <a:avLst/>
          </a:prstGeom>
          <a:noFill/>
        </p:spPr>
        <p:txBody>
          <a:bodyPr wrap="square" rtlCol="0">
            <a:spAutoFit/>
          </a:bodyPr>
          <a:lstStyle/>
          <a:p>
            <a:pPr algn="dist"/>
            <a:r>
              <a:rPr lang="zh-CN" altLang="en-US" dirty="0">
                <a:solidFill>
                  <a:srgbClr val="1D5C04"/>
                </a:solidFill>
                <a:cs typeface="+mn-ea"/>
                <a:sym typeface="+mn-lt"/>
              </a:rPr>
              <a:t>添加标题</a:t>
            </a:r>
          </a:p>
        </p:txBody>
      </p:sp>
      <p:sp>
        <p:nvSpPr>
          <p:cNvPr id="17" name="文本框 16"/>
          <p:cNvSpPr txBox="1"/>
          <p:nvPr/>
        </p:nvSpPr>
        <p:spPr>
          <a:xfrm>
            <a:off x="1489817" y="4949993"/>
            <a:ext cx="2580640" cy="1126462"/>
          </a:xfrm>
          <a:prstGeom prst="rect">
            <a:avLst/>
          </a:prstGeom>
          <a:noFill/>
        </p:spPr>
        <p:txBody>
          <a:bodyPr wrap="square" rtlCol="0">
            <a:spAutoFit/>
          </a:bodyPr>
          <a:lstStyle/>
          <a:p>
            <a:pPr>
              <a:lnSpc>
                <a:spcPct val="120000"/>
              </a:lnSpc>
            </a:pPr>
            <a:r>
              <a:rPr lang="zh-CN" altLang="en-US" sz="1400" dirty="0">
                <a:solidFill>
                  <a:srgbClr val="1D5C04"/>
                </a:solidFill>
                <a:cs typeface="+mn-ea"/>
                <a:sym typeface="+mn-lt"/>
              </a:rPr>
              <a:t>单击此处添加内容，内容要与标题相符，可以直接复制粘贴，要选择有用的关键词录入。单击此处添加内容</a:t>
            </a:r>
          </a:p>
        </p:txBody>
      </p:sp>
      <p:sp>
        <p:nvSpPr>
          <p:cNvPr id="18" name="文本框 17"/>
          <p:cNvSpPr txBox="1"/>
          <p:nvPr/>
        </p:nvSpPr>
        <p:spPr>
          <a:xfrm>
            <a:off x="4762063" y="4949993"/>
            <a:ext cx="2580640" cy="1126462"/>
          </a:xfrm>
          <a:prstGeom prst="rect">
            <a:avLst/>
          </a:prstGeom>
          <a:noFill/>
        </p:spPr>
        <p:txBody>
          <a:bodyPr wrap="square" rtlCol="0">
            <a:spAutoFit/>
          </a:bodyPr>
          <a:lstStyle/>
          <a:p>
            <a:pPr>
              <a:lnSpc>
                <a:spcPct val="120000"/>
              </a:lnSpc>
            </a:pPr>
            <a:r>
              <a:rPr lang="zh-CN" altLang="en-US" sz="1400" dirty="0">
                <a:solidFill>
                  <a:srgbClr val="1D5C04"/>
                </a:solidFill>
                <a:cs typeface="+mn-ea"/>
                <a:sym typeface="+mn-lt"/>
              </a:rPr>
              <a:t>单击此处添加内容，内容要与标题相符，可以直接复制粘贴，要选择有用的关键词录入。单击此处添加内容</a:t>
            </a:r>
          </a:p>
        </p:txBody>
      </p:sp>
      <p:pic>
        <p:nvPicPr>
          <p:cNvPr id="20" name="图片 19"/>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a:off x="1489817" y="1537892"/>
            <a:ext cx="2338310" cy="2337188"/>
          </a:xfrm>
          <a:prstGeom prst="rect">
            <a:avLst/>
          </a:prstGeom>
        </p:spPr>
      </p:pic>
      <p:sp>
        <p:nvSpPr>
          <p:cNvPr id="19" name="文本框 18"/>
          <p:cNvSpPr txBox="1"/>
          <p:nvPr/>
        </p:nvSpPr>
        <p:spPr>
          <a:xfrm>
            <a:off x="8036631" y="4539952"/>
            <a:ext cx="1639000" cy="369332"/>
          </a:xfrm>
          <a:prstGeom prst="rect">
            <a:avLst/>
          </a:prstGeom>
          <a:noFill/>
        </p:spPr>
        <p:txBody>
          <a:bodyPr wrap="square" rtlCol="0">
            <a:spAutoFit/>
          </a:bodyPr>
          <a:lstStyle/>
          <a:p>
            <a:pPr algn="dist"/>
            <a:r>
              <a:rPr lang="zh-CN" altLang="en-US" dirty="0">
                <a:solidFill>
                  <a:srgbClr val="1D5C04"/>
                </a:solidFill>
                <a:cs typeface="+mn-ea"/>
                <a:sym typeface="+mn-lt"/>
              </a:rPr>
              <a:t>添加标题</a:t>
            </a:r>
          </a:p>
        </p:txBody>
      </p:sp>
      <p:sp>
        <p:nvSpPr>
          <p:cNvPr id="22" name="文本框 21"/>
          <p:cNvSpPr txBox="1"/>
          <p:nvPr/>
        </p:nvSpPr>
        <p:spPr>
          <a:xfrm>
            <a:off x="8034309" y="4949993"/>
            <a:ext cx="2580640" cy="1126462"/>
          </a:xfrm>
          <a:prstGeom prst="rect">
            <a:avLst/>
          </a:prstGeom>
          <a:noFill/>
        </p:spPr>
        <p:txBody>
          <a:bodyPr wrap="square" rtlCol="0">
            <a:spAutoFit/>
          </a:bodyPr>
          <a:lstStyle/>
          <a:p>
            <a:pPr>
              <a:lnSpc>
                <a:spcPct val="120000"/>
              </a:lnSpc>
            </a:pPr>
            <a:r>
              <a:rPr lang="zh-CN" altLang="en-US" sz="1400" dirty="0">
                <a:solidFill>
                  <a:srgbClr val="1D5C04"/>
                </a:solidFill>
                <a:cs typeface="+mn-ea"/>
                <a:sym typeface="+mn-lt"/>
              </a:rPr>
              <a:t>单击此处添加内容，内容要与标题相符，可以直接复制粘贴，要选择有用的关键词录入。单击此处添加内容</a:t>
            </a:r>
          </a:p>
        </p:txBody>
      </p:sp>
      <p:pic>
        <p:nvPicPr>
          <p:cNvPr id="24" name="图片 23"/>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a:off x="4764385" y="1537892"/>
            <a:ext cx="2338310" cy="2337188"/>
          </a:xfrm>
          <a:prstGeom prst="rect">
            <a:avLst/>
          </a:prstGeom>
        </p:spPr>
      </p:pic>
      <p:pic>
        <p:nvPicPr>
          <p:cNvPr id="25" name="图片 24"/>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a:off x="8034309" y="1537892"/>
            <a:ext cx="2338310" cy="2337188"/>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fade">
                                      <p:cBhvr>
                                        <p:cTn id="14" dur="1000"/>
                                        <p:tgtEl>
                                          <p:spTgt spid="14"/>
                                        </p:tgtEl>
                                      </p:cBhvr>
                                    </p:animEffect>
                                    <p:anim calcmode="lin" valueType="num">
                                      <p:cBhvr>
                                        <p:cTn id="15" dur="1000" fill="hold"/>
                                        <p:tgtEl>
                                          <p:spTgt spid="14"/>
                                        </p:tgtEl>
                                        <p:attrNameLst>
                                          <p:attrName>ppt_x</p:attrName>
                                        </p:attrNameLst>
                                      </p:cBhvr>
                                      <p:tavLst>
                                        <p:tav tm="0">
                                          <p:val>
                                            <p:strVal val="#ppt_x"/>
                                          </p:val>
                                        </p:tav>
                                        <p:tav tm="100000">
                                          <p:val>
                                            <p:strVal val="#ppt_x"/>
                                          </p:val>
                                        </p:tav>
                                      </p:tavLst>
                                    </p:anim>
                                    <p:anim calcmode="lin" valueType="num">
                                      <p:cBhvr>
                                        <p:cTn id="1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fade">
                                      <p:cBhvr>
                                        <p:cTn id="21" dur="1000"/>
                                        <p:tgtEl>
                                          <p:spTgt spid="19"/>
                                        </p:tgtEl>
                                      </p:cBhvr>
                                    </p:animEffect>
                                    <p:anim calcmode="lin" valueType="num">
                                      <p:cBhvr>
                                        <p:cTn id="22" dur="1000" fill="hold"/>
                                        <p:tgtEl>
                                          <p:spTgt spid="19"/>
                                        </p:tgtEl>
                                        <p:attrNameLst>
                                          <p:attrName>ppt_x</p:attrName>
                                        </p:attrNameLst>
                                      </p:cBhvr>
                                      <p:tavLst>
                                        <p:tav tm="0">
                                          <p:val>
                                            <p:strVal val="#ppt_x"/>
                                          </p:val>
                                        </p:tav>
                                        <p:tav tm="100000">
                                          <p:val>
                                            <p:strVal val="#ppt_x"/>
                                          </p:val>
                                        </p:tav>
                                      </p:tavLst>
                                    </p:anim>
                                    <p:anim calcmode="lin" valueType="num">
                                      <p:cBhvr>
                                        <p:cTn id="23"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descr="C:\Users\admin\Desktop\素材\13216\5acc65f447bb5.jpg5acc65f447bb5"/>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flipH="1">
            <a:off x="0" y="-17145"/>
            <a:ext cx="12191365" cy="6885940"/>
          </a:xfrm>
          <a:prstGeom prst="rect">
            <a:avLst/>
          </a:prstGeom>
        </p:spPr>
      </p:pic>
      <p:pic>
        <p:nvPicPr>
          <p:cNvPr id="3" name="图片 2"/>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rot="5400000">
            <a:off x="3058881" y="-2349233"/>
            <a:ext cx="6338443" cy="11527291"/>
          </a:xfrm>
          <a:prstGeom prst="rect">
            <a:avLst/>
          </a:prstGeom>
        </p:spPr>
      </p:pic>
      <p:pic>
        <p:nvPicPr>
          <p:cNvPr id="11" name="图片 10"/>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a:xfrm>
            <a:off x="1092752" y="1075406"/>
            <a:ext cx="4713961" cy="4838914"/>
          </a:xfrm>
          <a:prstGeom prst="rect">
            <a:avLst/>
          </a:prstGeom>
        </p:spPr>
      </p:pic>
      <p:grpSp>
        <p:nvGrpSpPr>
          <p:cNvPr id="7" name="组合 6"/>
          <p:cNvGrpSpPr/>
          <p:nvPr/>
        </p:nvGrpSpPr>
        <p:grpSpPr>
          <a:xfrm>
            <a:off x="5263561" y="3110143"/>
            <a:ext cx="5807245" cy="1542817"/>
            <a:chOff x="245242" y="4154463"/>
            <a:chExt cx="5807245" cy="1542817"/>
          </a:xfrm>
        </p:grpSpPr>
        <p:sp>
          <p:nvSpPr>
            <p:cNvPr id="9" name="文本框 8"/>
            <p:cNvSpPr txBox="1"/>
            <p:nvPr/>
          </p:nvSpPr>
          <p:spPr>
            <a:xfrm>
              <a:off x="1226770" y="4154463"/>
              <a:ext cx="3844187" cy="768350"/>
            </a:xfrm>
            <a:prstGeom prst="rect">
              <a:avLst/>
            </a:prstGeom>
            <a:noFill/>
          </p:spPr>
          <p:txBody>
            <a:bodyPr wrap="square" rtlCol="0">
              <a:spAutoFit/>
            </a:bodyPr>
            <a:lstStyle/>
            <a:p>
              <a:pPr algn="ctr"/>
              <a:r>
                <a:rPr lang="zh-CN" altLang="en-US" sz="4400" b="1" dirty="0">
                  <a:solidFill>
                    <a:srgbClr val="1D5C04"/>
                  </a:solidFill>
                  <a:cs typeface="+mn-ea"/>
                  <a:sym typeface="+mn-lt"/>
                </a:rPr>
                <a:t>绿色公益活动</a:t>
              </a:r>
            </a:p>
          </p:txBody>
        </p:sp>
        <p:sp>
          <p:nvSpPr>
            <p:cNvPr id="10" name="文本框 9"/>
            <p:cNvSpPr txBox="1"/>
            <p:nvPr/>
          </p:nvSpPr>
          <p:spPr>
            <a:xfrm>
              <a:off x="245242" y="4990525"/>
              <a:ext cx="5807245" cy="706755"/>
            </a:xfrm>
            <a:prstGeom prst="rect">
              <a:avLst/>
            </a:prstGeom>
            <a:noFill/>
          </p:spPr>
          <p:txBody>
            <a:bodyPr wrap="square" rtlCol="0">
              <a:spAutoFit/>
            </a:bodyPr>
            <a:lstStyle/>
            <a:p>
              <a:pPr algn="ctr"/>
              <a:r>
                <a:rPr lang="en-US" altLang="zh-CN" sz="4000" b="1" spc="1200" dirty="0">
                  <a:solidFill>
                    <a:srgbClr val="1D5C04"/>
                  </a:solidFill>
                  <a:cs typeface="+mn-ea"/>
                  <a:sym typeface="+mn-lt"/>
                </a:rPr>
                <a:t>CHAPTER 02</a:t>
              </a:r>
            </a:p>
          </p:txBody>
        </p:sp>
      </p:grpSp>
      <p:sp>
        <p:nvSpPr>
          <p:cNvPr id="8" name="文本框 7"/>
          <p:cNvSpPr txBox="1"/>
          <p:nvPr/>
        </p:nvSpPr>
        <p:spPr>
          <a:xfrm>
            <a:off x="6096000" y="2154240"/>
            <a:ext cx="4142368" cy="889090"/>
          </a:xfrm>
          <a:prstGeom prst="rect">
            <a:avLst/>
          </a:prstGeom>
          <a:noFill/>
        </p:spPr>
        <p:txBody>
          <a:bodyPr wrap="square" rtlCol="0">
            <a:spAutoFit/>
          </a:bodyPr>
          <a:lstStyle/>
          <a:p>
            <a:pPr algn="ctr">
              <a:lnSpc>
                <a:spcPct val="200000"/>
              </a:lnSpc>
            </a:pPr>
            <a:r>
              <a:rPr lang="en-US" altLang="zh-CN" sz="1400" spc="600" dirty="0">
                <a:solidFill>
                  <a:srgbClr val="1D5C04"/>
                </a:solidFill>
                <a:cs typeface="+mn-ea"/>
                <a:sym typeface="+mn-lt"/>
              </a:rPr>
              <a:t>.</a:t>
            </a:r>
          </a:p>
          <a:p>
            <a:pPr algn="ctr">
              <a:lnSpc>
                <a:spcPct val="200000"/>
              </a:lnSpc>
            </a:pPr>
            <a:r>
              <a:rPr lang="en-US" altLang="zh-CN" sz="1400" spc="600" dirty="0">
                <a:solidFill>
                  <a:srgbClr val="1D5C04"/>
                </a:solidFill>
                <a:cs typeface="+mn-ea"/>
                <a:sym typeface="+mn-lt"/>
              </a:rPr>
              <a:t>ADD YOUR TITLE HERE.</a:t>
            </a:r>
          </a:p>
        </p:txBody>
      </p:sp>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953376" y="508000"/>
            <a:ext cx="2412124" cy="461665"/>
          </a:xfrm>
          <a:prstGeom prst="rect">
            <a:avLst/>
          </a:prstGeom>
          <a:noFill/>
        </p:spPr>
        <p:txBody>
          <a:bodyPr wrap="square" rtlCol="0">
            <a:spAutoFit/>
          </a:bodyPr>
          <a:lstStyle/>
          <a:p>
            <a:pPr algn="dist"/>
            <a:r>
              <a:rPr kumimoji="1" lang="zh-CN" altLang="en-US" sz="2400">
                <a:solidFill>
                  <a:srgbClr val="1D5C04"/>
                </a:solidFill>
                <a:cs typeface="+mn-ea"/>
                <a:sym typeface="+mn-lt"/>
              </a:rPr>
              <a:t>绿色公益活动</a:t>
            </a:r>
          </a:p>
        </p:txBody>
      </p:sp>
      <p:pic>
        <p:nvPicPr>
          <p:cNvPr id="6" name="图片 5"/>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a:off x="745853" y="1293130"/>
            <a:ext cx="5239294" cy="5239294"/>
          </a:xfrm>
          <a:prstGeom prst="rect">
            <a:avLst/>
          </a:prstGeom>
        </p:spPr>
      </p:pic>
      <p:sp>
        <p:nvSpPr>
          <p:cNvPr id="7" name="矩形 6"/>
          <p:cNvSpPr/>
          <p:nvPr/>
        </p:nvSpPr>
        <p:spPr>
          <a:xfrm>
            <a:off x="6028141" y="2856565"/>
            <a:ext cx="3775374" cy="707878"/>
          </a:xfrm>
          <a:prstGeom prst="rect">
            <a:avLst/>
          </a:prstGeom>
        </p:spPr>
        <p:txBody>
          <a:bodyPr wrap="none" lIns="91431" tIns="45716" rIns="91431" bIns="45716">
            <a:spAutoFit/>
          </a:bodyPr>
          <a:lstStyle/>
          <a:p>
            <a:r>
              <a:rPr lang="zh-CN" altLang="en-US" sz="4000" b="1" dirty="0">
                <a:solidFill>
                  <a:srgbClr val="1D5C04"/>
                </a:solidFill>
                <a:cs typeface="+mn-ea"/>
                <a:sym typeface="+mn-lt"/>
              </a:rPr>
              <a:t>请在此输入标题</a:t>
            </a:r>
            <a:endParaRPr lang="en-US" altLang="zh-CN" sz="4000" b="1" dirty="0">
              <a:solidFill>
                <a:srgbClr val="1D5C04"/>
              </a:solidFill>
              <a:cs typeface="+mn-ea"/>
              <a:sym typeface="+mn-lt"/>
            </a:endParaRPr>
          </a:p>
        </p:txBody>
      </p:sp>
      <p:sp>
        <p:nvSpPr>
          <p:cNvPr id="8" name="矩形 47"/>
          <p:cNvSpPr>
            <a:spLocks noChangeArrowheads="1"/>
          </p:cNvSpPr>
          <p:nvPr/>
        </p:nvSpPr>
        <p:spPr bwMode="auto">
          <a:xfrm>
            <a:off x="6028141" y="3537939"/>
            <a:ext cx="4037354" cy="39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nSpc>
                <a:spcPct val="120000"/>
              </a:lnSpc>
              <a:spcBef>
                <a:spcPct val="0"/>
              </a:spcBef>
              <a:buNone/>
            </a:pPr>
            <a:r>
              <a:rPr lang="zh-CN" altLang="en-US" sz="1800" dirty="0">
                <a:solidFill>
                  <a:srgbClr val="1D5C04"/>
                </a:solidFill>
                <a:latin typeface="+mn-lt"/>
                <a:ea typeface="+mn-ea"/>
                <a:cs typeface="+mn-ea"/>
                <a:sym typeface="+mn-lt"/>
              </a:rPr>
              <a:t>请在此输入您需要的文字内容感谢您</a:t>
            </a:r>
          </a:p>
        </p:txBody>
      </p:sp>
      <p:sp>
        <p:nvSpPr>
          <p:cNvPr id="9" name="TextBox 33"/>
          <p:cNvSpPr txBox="1"/>
          <p:nvPr/>
        </p:nvSpPr>
        <p:spPr>
          <a:xfrm>
            <a:off x="6028141" y="4155161"/>
            <a:ext cx="5325282" cy="931409"/>
          </a:xfrm>
          <a:prstGeom prst="rect">
            <a:avLst/>
          </a:prstGeom>
        </p:spPr>
        <p:txBody>
          <a:bodyPr wrap="square" lIns="0" tIns="0" rIns="0" bIns="0">
            <a:spAutoFit/>
          </a:bodyPr>
          <a:lstStyle>
            <a:defPPr>
              <a:defRPr lang="zh-CN"/>
            </a:defPPr>
            <a:lvl1pPr algn="just">
              <a:lnSpc>
                <a:spcPts val="1600"/>
              </a:lnSpc>
              <a:defRPr sz="1100">
                <a:solidFill>
                  <a:schemeClr val="tx2"/>
                </a:solidFill>
                <a:latin typeface="微软雅黑 Light" panose="020B0502040204020203" pitchFamily="34" charset="-122"/>
                <a:ea typeface="微软雅黑 Light" panose="020B0502040204020203" pitchFamily="34" charset="-122"/>
              </a:defRPr>
            </a:lvl1pPr>
          </a:lstStyle>
          <a:p>
            <a:pPr algn="l">
              <a:lnSpc>
                <a:spcPct val="150000"/>
              </a:lnSpc>
            </a:pPr>
            <a:r>
              <a:rPr lang="zh-CN" altLang="en-US" sz="1400" dirty="0">
                <a:solidFill>
                  <a:srgbClr val="1D5C04"/>
                </a:solidFill>
                <a:latin typeface="+mn-lt"/>
                <a:ea typeface="+mn-ea"/>
                <a:cs typeface="+mn-ea"/>
                <a:sym typeface="+mn-lt"/>
              </a:rPr>
              <a:t>感谢您使用我们的</a:t>
            </a:r>
            <a:r>
              <a:rPr lang="en-GB" altLang="zh-CN" sz="1400" dirty="0">
                <a:solidFill>
                  <a:srgbClr val="1D5C04"/>
                </a:solidFill>
                <a:latin typeface="+mn-lt"/>
                <a:ea typeface="+mn-ea"/>
                <a:cs typeface="+mn-ea"/>
                <a:sym typeface="+mn-lt"/>
              </a:rPr>
              <a:t>PPT</a:t>
            </a:r>
            <a:r>
              <a:rPr lang="zh-CN" altLang="en-US" sz="1400" dirty="0">
                <a:solidFill>
                  <a:srgbClr val="1D5C04"/>
                </a:solidFill>
                <a:latin typeface="+mn-lt"/>
                <a:ea typeface="+mn-ea"/>
                <a:cs typeface="+mn-ea"/>
                <a:sym typeface="+mn-lt"/>
              </a:rPr>
              <a:t>模板，请在此输入您需要的文字内容，感谢您使用我们的</a:t>
            </a:r>
            <a:r>
              <a:rPr lang="en-GB" altLang="zh-CN" sz="1400" dirty="0">
                <a:solidFill>
                  <a:srgbClr val="1D5C04"/>
                </a:solidFill>
                <a:latin typeface="+mn-lt"/>
                <a:ea typeface="+mn-ea"/>
                <a:cs typeface="+mn-ea"/>
                <a:sym typeface="+mn-lt"/>
              </a:rPr>
              <a:t>PPT</a:t>
            </a:r>
            <a:r>
              <a:rPr lang="zh-CN" altLang="en-US" sz="1400" dirty="0">
                <a:solidFill>
                  <a:srgbClr val="1D5C04"/>
                </a:solidFill>
                <a:latin typeface="+mn-lt"/>
                <a:ea typeface="+mn-ea"/>
                <a:cs typeface="+mn-ea"/>
                <a:sym typeface="+mn-lt"/>
              </a:rPr>
              <a:t>模板，请在此输入您需要的文字内容。感谢您使用我们的</a:t>
            </a:r>
            <a:r>
              <a:rPr lang="en-GB" altLang="zh-CN" sz="1400" dirty="0">
                <a:solidFill>
                  <a:srgbClr val="1D5C04"/>
                </a:solidFill>
                <a:latin typeface="+mn-lt"/>
                <a:ea typeface="+mn-ea"/>
                <a:cs typeface="+mn-ea"/>
                <a:sym typeface="+mn-lt"/>
              </a:rPr>
              <a:t>PPT</a:t>
            </a:r>
            <a:r>
              <a:rPr lang="zh-CN" altLang="en-US" sz="1400" dirty="0">
                <a:solidFill>
                  <a:srgbClr val="1D5C04"/>
                </a:solidFill>
                <a:latin typeface="+mn-lt"/>
                <a:ea typeface="+mn-ea"/>
                <a:cs typeface="+mn-ea"/>
                <a:sym typeface="+mn-lt"/>
              </a:rPr>
              <a:t>模板，请在此输入您需要的文字内容</a:t>
            </a:r>
          </a:p>
        </p:txBody>
      </p:sp>
      <p:sp>
        <p:nvSpPr>
          <p:cNvPr id="11" name="TextBox 10"/>
          <p:cNvSpPr txBox="1"/>
          <p:nvPr/>
        </p:nvSpPr>
        <p:spPr>
          <a:xfrm>
            <a:off x="935302" y="6708893"/>
            <a:ext cx="1224136"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tabLst/>
              <a:defRPr/>
            </a:pPr>
            <a:r>
              <a:rPr kumimoji="0" lang="en-US" altLang="zh-CN" sz="100" b="0" i="0" u="none" strike="noStrike" kern="0" cap="none" spc="0" normalizeH="0" baseline="0" noProof="0" dirty="0" smtClean="0">
                <a:ln>
                  <a:noFill/>
                </a:ln>
                <a:solidFill>
                  <a:schemeClr val="bg1"/>
                </a:solidFill>
                <a:effectLst/>
                <a:uLnTx/>
                <a:uFillTx/>
              </a:rPr>
              <a:t>PPT</a:t>
            </a:r>
            <a:r>
              <a:rPr kumimoji="0" lang="zh-CN" altLang="en-US" sz="100" b="0" i="0" u="none" strike="noStrike" kern="0" cap="none" spc="0" normalizeH="0" baseline="0" noProof="0" dirty="0" smtClean="0">
                <a:ln>
                  <a:noFill/>
                </a:ln>
                <a:solidFill>
                  <a:schemeClr val="bg1"/>
                </a:solidFill>
                <a:effectLst/>
                <a:uLnTx/>
                <a:uFillTx/>
              </a:rPr>
              <a:t>下载 </a:t>
            </a:r>
            <a:r>
              <a:rPr kumimoji="0" lang="en-US" altLang="zh-CN" sz="100" b="0" i="0" u="none" strike="noStrike" kern="0" cap="none" spc="0" normalizeH="0" baseline="0" noProof="0" dirty="0" smtClean="0">
                <a:ln>
                  <a:noFill/>
                </a:ln>
                <a:solidFill>
                  <a:schemeClr val="bg1"/>
                </a:solidFill>
                <a:effectLst/>
                <a:uLnTx/>
                <a:uFillTx/>
              </a:rPr>
              <a:t>http://</a:t>
            </a:r>
            <a:r>
              <a:rPr kumimoji="0" lang="en-US" altLang="zh-CN" sz="100" b="0" i="0" u="none" strike="noStrike" kern="0" cap="none" spc="0" normalizeH="0" baseline="0" noProof="0" dirty="0" smtClean="0">
                <a:ln>
                  <a:noFill/>
                </a:ln>
                <a:solidFill>
                  <a:schemeClr val="bg1"/>
                </a:solidFill>
                <a:effectLst/>
                <a:uLnTx/>
                <a:uFillTx/>
              </a:rPr>
              <a:t>www.ypppt.com/xiazai</a:t>
            </a:r>
            <a:r>
              <a:rPr kumimoji="0" lang="en-US" altLang="zh-CN" sz="100" b="0" i="0" u="none" strike="noStrike" kern="0" cap="none" spc="0" normalizeH="0" baseline="0" noProof="0" dirty="0" smtClean="0">
                <a:ln>
                  <a:noFill/>
                </a:ln>
                <a:solidFill>
                  <a:schemeClr val="bg1"/>
                </a:solidFill>
                <a:effectLst/>
                <a:uLnTx/>
                <a:uFillTx/>
              </a:rPr>
              <a:t>/</a:t>
            </a:r>
          </a:p>
        </p:txBody>
      </p:sp>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linds(horizontal)">
                                      <p:cBhvr>
                                        <p:cTn id="10" dur="500"/>
                                        <p:tgtEl>
                                          <p:spTgt spid="8"/>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blinds(horizontal)">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PowerPoint 演示文稿"/>
  <p:tag name="ISPRING_FIRST_PUBLISH" val="1"/>
</p:tagLst>
</file>

<file path=ppt/tags/tag10.xml><?xml version="1.0" encoding="utf-8"?>
<p:tagLst xmlns:a="http://schemas.openxmlformats.org/drawingml/2006/main" xmlns:r="http://schemas.openxmlformats.org/officeDocument/2006/relationships" xmlns:p="http://schemas.openxmlformats.org/presentationml/2006/main">
  <p:tag name="PA" val="v4.0.0"/>
</p:tagLst>
</file>

<file path=ppt/tags/tag11.xml><?xml version="1.0" encoding="utf-8"?>
<p:tagLst xmlns:a="http://schemas.openxmlformats.org/drawingml/2006/main" xmlns:r="http://schemas.openxmlformats.org/officeDocument/2006/relationships" xmlns:p="http://schemas.openxmlformats.org/presentationml/2006/main">
  <p:tag name="PA" val="v4.0.0"/>
</p:tagLst>
</file>

<file path=ppt/tags/tag12.xml><?xml version="1.0" encoding="utf-8"?>
<p:tagLst xmlns:a="http://schemas.openxmlformats.org/drawingml/2006/main" xmlns:r="http://schemas.openxmlformats.org/officeDocument/2006/relationships" xmlns:p="http://schemas.openxmlformats.org/presentationml/2006/main">
  <p:tag name="PA" val="v4.0.0"/>
</p:tagLst>
</file>

<file path=ppt/tags/tag13.xml><?xml version="1.0" encoding="utf-8"?>
<p:tagLst xmlns:a="http://schemas.openxmlformats.org/drawingml/2006/main" xmlns:r="http://schemas.openxmlformats.org/officeDocument/2006/relationships" xmlns:p="http://schemas.openxmlformats.org/presentationml/2006/main">
  <p:tag name="PA" val="v4.0.0"/>
</p:tagLst>
</file>

<file path=ppt/tags/tag2.xml><?xml version="1.0" encoding="utf-8"?>
<p:tagLst xmlns:a="http://schemas.openxmlformats.org/drawingml/2006/main" xmlns:r="http://schemas.openxmlformats.org/officeDocument/2006/relationships" xmlns:p="http://schemas.openxmlformats.org/presentationml/2006/main">
  <p:tag name="PA" val="v5.1.1"/>
</p:tagLst>
</file>

<file path=ppt/tags/tag3.xml><?xml version="1.0" encoding="utf-8"?>
<p:tagLst xmlns:a="http://schemas.openxmlformats.org/drawingml/2006/main" xmlns:r="http://schemas.openxmlformats.org/officeDocument/2006/relationships" xmlns:p="http://schemas.openxmlformats.org/presentationml/2006/main">
  <p:tag name="PA" val="v4.0.0"/>
</p:tagLst>
</file>

<file path=ppt/tags/tag4.xml><?xml version="1.0" encoding="utf-8"?>
<p:tagLst xmlns:a="http://schemas.openxmlformats.org/drawingml/2006/main" xmlns:r="http://schemas.openxmlformats.org/officeDocument/2006/relationships" xmlns:p="http://schemas.openxmlformats.org/presentationml/2006/main">
  <p:tag name="PA" val="v4.0.0"/>
</p:tagLst>
</file>

<file path=ppt/tags/tag5.xml><?xml version="1.0" encoding="utf-8"?>
<p:tagLst xmlns:a="http://schemas.openxmlformats.org/drawingml/2006/main" xmlns:r="http://schemas.openxmlformats.org/officeDocument/2006/relationships" xmlns:p="http://schemas.openxmlformats.org/presentationml/2006/main">
  <p:tag name="PA" val="v4.0.0"/>
</p:tagLst>
</file>

<file path=ppt/tags/tag6.xml><?xml version="1.0" encoding="utf-8"?>
<p:tagLst xmlns:a="http://schemas.openxmlformats.org/drawingml/2006/main" xmlns:r="http://schemas.openxmlformats.org/officeDocument/2006/relationships" xmlns:p="http://schemas.openxmlformats.org/presentationml/2006/main">
  <p:tag name="PA" val="v4.0.0"/>
</p:tagLst>
</file>

<file path=ppt/tags/tag7.xml><?xml version="1.0" encoding="utf-8"?>
<p:tagLst xmlns:a="http://schemas.openxmlformats.org/drawingml/2006/main" xmlns:r="http://schemas.openxmlformats.org/officeDocument/2006/relationships" xmlns:p="http://schemas.openxmlformats.org/presentationml/2006/main">
  <p:tag name="PA" val="v4.0.0"/>
</p:tagLst>
</file>

<file path=ppt/tags/tag8.xml><?xml version="1.0" encoding="utf-8"?>
<p:tagLst xmlns:a="http://schemas.openxmlformats.org/drawingml/2006/main" xmlns:r="http://schemas.openxmlformats.org/officeDocument/2006/relationships" xmlns:p="http://schemas.openxmlformats.org/presentationml/2006/main">
  <p:tag name="PA" val="v4.0.0"/>
</p:tagLst>
</file>

<file path=ppt/tags/tag9.xml><?xml version="1.0" encoding="utf-8"?>
<p:tagLst xmlns:a="http://schemas.openxmlformats.org/drawingml/2006/main" xmlns:r="http://schemas.openxmlformats.org/officeDocument/2006/relationships" xmlns:p="http://schemas.openxmlformats.org/presentationml/2006/main">
  <p:tag name="PA" val="v4.0.0"/>
</p:tagLst>
</file>

<file path=ppt/theme/theme1.xml><?xml version="1.0" encoding="utf-8"?>
<a:theme xmlns:a="http://schemas.openxmlformats.org/drawingml/2006/main" name="第一PPT，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fuoqouhw">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1D5C04">
            <a:alpha val="20000"/>
          </a:srgbClr>
        </a:solidFill>
        <a:ln>
          <a:noFill/>
        </a:ln>
      </a:spPr>
      <a:bodyPr rtlCol="0" anchor="ctr"/>
      <a:lstStyle>
        <a:defPPr algn="ctr">
          <a:defRPr sz="2400" b="1" dirty="0">
            <a:latin typeface="Bebas Neue" charset="0"/>
            <a:ea typeface="Bebas Neue" charset="0"/>
            <a:cs typeface="Bebas Neue" charset="0"/>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DengXian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DengXian"/>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DengXian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DengXian"/>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www.33ppt.com</Template>
  <TotalTime>4</TotalTime>
  <Words>1421</Words>
  <Application>Microsoft Office PowerPoint</Application>
  <PresentationFormat>宽屏</PresentationFormat>
  <Paragraphs>168</Paragraphs>
  <Slides>21</Slides>
  <Notes>21</Notes>
  <HiddenSlides>0</HiddenSlides>
  <MMClips>0</MMClips>
  <ScaleCrop>false</ScaleCrop>
  <HeadingPairs>
    <vt:vector size="6" baseType="variant">
      <vt:variant>
        <vt:lpstr>已用的字体</vt:lpstr>
      </vt:variant>
      <vt:variant>
        <vt:i4>7</vt:i4>
      </vt:variant>
      <vt:variant>
        <vt:lpstr>主题</vt:lpstr>
      </vt:variant>
      <vt:variant>
        <vt:i4>3</vt:i4>
      </vt:variant>
      <vt:variant>
        <vt:lpstr>幻灯片标题</vt:lpstr>
      </vt:variant>
      <vt:variant>
        <vt:i4>21</vt:i4>
      </vt:variant>
    </vt:vector>
  </HeadingPairs>
  <TitlesOfParts>
    <vt:vector size="31" baseType="lpstr">
      <vt:lpstr>Meiryo</vt:lpstr>
      <vt:lpstr>DengXian</vt:lpstr>
      <vt:lpstr>宋体</vt:lpstr>
      <vt:lpstr>微软雅黑</vt:lpstr>
      <vt:lpstr>Arial</vt:lpstr>
      <vt:lpstr>Calibri</vt:lpstr>
      <vt:lpstr>Calibri Light</vt:lpstr>
      <vt:lpstr>第一PPT，www.1ppt.com</vt:lpstr>
      <vt:lpstr>自定义设计方案</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keywords/>
  <dc:description/>
  <cp:lastModifiedBy>kan</cp:lastModifiedBy>
  <cp:revision>18</cp:revision>
  <dcterms:created xsi:type="dcterms:W3CDTF">2020-03-09T03:54:00Z</dcterms:created>
  <dcterms:modified xsi:type="dcterms:W3CDTF">2023-01-24T00:51:54Z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2052-11.1.0.9584</vt:lpwstr>
  </property>
</Properties>
</file>